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 id="2147483672" r:id="rId3"/>
    <p:sldMasterId id="2147483684" r:id="rId4"/>
    <p:sldMasterId id="2147483700" r:id="rId5"/>
  </p:sldMasterIdLst>
  <p:notesMasterIdLst>
    <p:notesMasterId r:id="rId16"/>
  </p:notesMasterIdLst>
  <p:sldIdLst>
    <p:sldId id="304" r:id="rId6"/>
    <p:sldId id="333" r:id="rId7"/>
    <p:sldId id="260" r:id="rId8"/>
    <p:sldId id="268" r:id="rId9"/>
    <p:sldId id="334" r:id="rId10"/>
    <p:sldId id="296" r:id="rId11"/>
    <p:sldId id="299" r:id="rId12"/>
    <p:sldId id="301" r:id="rId13"/>
    <p:sldId id="303" r:id="rId14"/>
    <p:sldId id="275" r:id="rId15"/>
  </p:sldIdLst>
  <p:sldSz cx="12192000" cy="6858000"/>
  <p:notesSz cx="6858000" cy="9144000"/>
  <p:embeddedFontLst>
    <p:embeddedFont>
      <p:font typeface="Barlow" panose="00000500000000000000" pitchFamily="2" charset="0"/>
      <p:regular r:id="rId17"/>
      <p:bold r:id="rId18"/>
      <p:italic r:id="rId19"/>
      <p:boldItalic r:id="rId20"/>
    </p:embeddedFont>
    <p:embeddedFont>
      <p:font typeface="Barlow Medium" panose="00000600000000000000" pitchFamily="2" charset="0"/>
      <p:regular r:id="rId21"/>
      <p:italic r:id="rId22"/>
    </p:embeddedFont>
    <p:embeddedFont>
      <p:font typeface="Calibri" panose="020F0502020204030204" pitchFamily="34" charset="0"/>
      <p:regular r:id="rId23"/>
      <p:bold r:id="rId24"/>
      <p:italic r:id="rId25"/>
      <p:boldItalic r:id="rId26"/>
    </p:embeddedFont>
    <p:embeddedFont>
      <p:font typeface="Calibri Light" panose="020F0302020204030204" pitchFamily="34" charset="0"/>
      <p:regular r:id="rId27"/>
      <p:italic r:id="rId28"/>
    </p:embeddedFont>
    <p:embeddedFont>
      <p:font typeface="HP001 4 hàng" panose="020B0603050302020204" pitchFamily="34" charset="0"/>
      <p:regular r:id="rId29"/>
      <p:bold r:id="rId30"/>
    </p:embeddedFont>
    <p:embeddedFont>
      <p:font typeface="Modern Love Grunge" panose="04070805081005020601" pitchFamily="82" charset="0"/>
      <p:regular r:id="rId31"/>
    </p:embeddedFont>
  </p:embeddedFontLst>
  <p:defaultTex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DCA8"/>
    <a:srgbClr val="F7D8A2"/>
    <a:srgbClr val="FADEAD"/>
    <a:srgbClr val="FBE0B1"/>
    <a:srgbClr val="FADCA7"/>
    <a:srgbClr val="9B5938"/>
    <a:srgbClr val="F9A314"/>
    <a:srgbClr val="8D692D"/>
    <a:srgbClr val="525252"/>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02" autoAdjust="0"/>
    <p:restoredTop sz="94660"/>
  </p:normalViewPr>
  <p:slideViewPr>
    <p:cSldViewPr snapToGrid="0">
      <p:cViewPr varScale="1">
        <p:scale>
          <a:sx n="62" d="100"/>
          <a:sy n="62" d="100"/>
        </p:scale>
        <p:origin x="1032" y="72"/>
      </p:cViewPr>
      <p:guideLst/>
    </p:cSldViewPr>
  </p:slideViewPr>
  <p:notesTextViewPr>
    <p:cViewPr>
      <p:scale>
        <a:sx n="1" d="1"/>
        <a:sy n="1" d="1"/>
      </p:scale>
      <p:origin x="0" y="0"/>
    </p:cViewPr>
  </p:notesTextViewPr>
  <p:sorterViewPr>
    <p:cViewPr>
      <p:scale>
        <a:sx n="100" d="100"/>
        <a:sy n="100" d="100"/>
      </p:scale>
      <p:origin x="0" y="-551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Master" Target="slideMasters/slideMaster3.xml"/><Relationship Id="rId21" Type="http://schemas.openxmlformats.org/officeDocument/2006/relationships/font" Target="fonts/font5.fntdata"/><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8.fntdata"/><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5.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ACA096-C0BC-4B28-9458-356B759A571D}" type="datetimeFigureOut">
              <a:rPr lang="en-US" smtClean="0"/>
              <a:t>1/15/2022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118C3C-AB24-4813-9D01-95ECBBCFF97A}" type="slidenum">
              <a:rPr lang="en-US" smtClean="0"/>
              <a:t>‹#›</a:t>
            </a:fld>
            <a:endParaRPr lang="en-US"/>
          </a:p>
        </p:txBody>
      </p:sp>
    </p:spTree>
    <p:extLst>
      <p:ext uri="{BB962C8B-B14F-4D97-AF65-F5344CB8AC3E}">
        <p14:creationId xmlns:p14="http://schemas.microsoft.com/office/powerpoint/2010/main" val="2387935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6" name="Google Shape;333;p:notes">
            <a:extLst>
              <a:ext uri="{FF2B5EF4-FFF2-40B4-BE49-F238E27FC236}">
                <a16:creationId xmlns:a16="http://schemas.microsoft.com/office/drawing/2014/main" id="{438EEBBD-0091-4744-BE59-60114CA66CE3}"/>
              </a:ext>
            </a:extLst>
          </p:cNvPr>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1507" name="Google Shape;334;p:notes">
            <a:extLst>
              <a:ext uri="{FF2B5EF4-FFF2-40B4-BE49-F238E27FC236}">
                <a16:creationId xmlns:a16="http://schemas.microsoft.com/office/drawing/2014/main" id="{8E86F26E-C61F-4B68-A4BB-C14E4436C2F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5368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8F580-42BE-42C4-AE18-C5B806D66DC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th-TH"/>
          </a:p>
        </p:txBody>
      </p:sp>
      <p:sp>
        <p:nvSpPr>
          <p:cNvPr id="3" name="Vertical Text Placeholder 2">
            <a:extLst>
              <a:ext uri="{FF2B5EF4-FFF2-40B4-BE49-F238E27FC236}">
                <a16:creationId xmlns:a16="http://schemas.microsoft.com/office/drawing/2014/main" id="{EEEBA9BB-887F-4E87-A79C-E00C084846A9}"/>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a:extLst>
              <a:ext uri="{FF2B5EF4-FFF2-40B4-BE49-F238E27FC236}">
                <a16:creationId xmlns:a16="http://schemas.microsoft.com/office/drawing/2014/main" id="{8D8D4360-2D12-4615-B5CA-8E44E33DCECB}"/>
              </a:ext>
            </a:extLst>
          </p:cNvPr>
          <p:cNvSpPr>
            <a:spLocks noGrp="1"/>
          </p:cNvSpPr>
          <p:nvPr>
            <p:ph type="dt" sz="half" idx="10"/>
          </p:nvPr>
        </p:nvSpPr>
        <p:spPr>
          <a:xfrm>
            <a:off x="838200" y="6356350"/>
            <a:ext cx="2743200" cy="365125"/>
          </a:xfrm>
          <a:prstGeom prst="rect">
            <a:avLst/>
          </a:prstGeom>
        </p:spPr>
        <p:txBody>
          <a:bodyPr/>
          <a:lstStyle/>
          <a:p>
            <a:fld id="{0C299EA7-DF8E-4FA6-B8A4-C849F872568D}" type="datetimeFigureOut">
              <a:rPr lang="th-TH" smtClean="0"/>
              <a:t>15/01/65</a:t>
            </a:fld>
            <a:endParaRPr lang="th-TH"/>
          </a:p>
        </p:txBody>
      </p:sp>
      <p:sp>
        <p:nvSpPr>
          <p:cNvPr id="5" name="Footer Placeholder 4">
            <a:extLst>
              <a:ext uri="{FF2B5EF4-FFF2-40B4-BE49-F238E27FC236}">
                <a16:creationId xmlns:a16="http://schemas.microsoft.com/office/drawing/2014/main" id="{0C52B5D2-E322-4888-A69A-3ACBE6A26796}"/>
              </a:ext>
            </a:extLst>
          </p:cNvPr>
          <p:cNvSpPr>
            <a:spLocks noGrp="1"/>
          </p:cNvSpPr>
          <p:nvPr>
            <p:ph type="ftr" sz="quarter" idx="11"/>
          </p:nvPr>
        </p:nvSpPr>
        <p:spPr>
          <a:xfrm>
            <a:off x="4038600" y="6356350"/>
            <a:ext cx="4114800" cy="365125"/>
          </a:xfrm>
          <a:prstGeom prst="rect">
            <a:avLst/>
          </a:prstGeom>
        </p:spPr>
        <p:txBody>
          <a:bodyPr/>
          <a:lstStyle/>
          <a:p>
            <a:endParaRPr lang="th-TH"/>
          </a:p>
        </p:txBody>
      </p:sp>
      <p:sp>
        <p:nvSpPr>
          <p:cNvPr id="6" name="Slide Number Placeholder 5">
            <a:extLst>
              <a:ext uri="{FF2B5EF4-FFF2-40B4-BE49-F238E27FC236}">
                <a16:creationId xmlns:a16="http://schemas.microsoft.com/office/drawing/2014/main" id="{BDBCC61F-E93C-4097-A820-B1715BC5DEFF}"/>
              </a:ext>
            </a:extLst>
          </p:cNvPr>
          <p:cNvSpPr>
            <a:spLocks noGrp="1"/>
          </p:cNvSpPr>
          <p:nvPr>
            <p:ph type="sldNum" sz="quarter" idx="12"/>
          </p:nvPr>
        </p:nvSpPr>
        <p:spPr>
          <a:xfrm>
            <a:off x="8610600" y="6356350"/>
            <a:ext cx="2743200" cy="365125"/>
          </a:xfrm>
          <a:prstGeom prst="rect">
            <a:avLst/>
          </a:prstGeom>
        </p:spPr>
        <p:txBody>
          <a:bodyPr/>
          <a:lstStyle/>
          <a:p>
            <a:fld id="{A0E5468E-CAB0-4B5E-8D2B-8BD85B28BE6C}" type="slidenum">
              <a:rPr lang="th-TH" smtClean="0"/>
              <a:t>‹#›</a:t>
            </a:fld>
            <a:endParaRPr lang="th-TH"/>
          </a:p>
        </p:txBody>
      </p:sp>
    </p:spTree>
    <p:extLst>
      <p:ext uri="{BB962C8B-B14F-4D97-AF65-F5344CB8AC3E}">
        <p14:creationId xmlns:p14="http://schemas.microsoft.com/office/powerpoint/2010/main" val="1312164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1CE675-6E86-4747-A6E2-A3572D863CA9}"/>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th-TH"/>
          </a:p>
        </p:txBody>
      </p:sp>
      <p:sp>
        <p:nvSpPr>
          <p:cNvPr id="3" name="Vertical Text Placeholder 2">
            <a:extLst>
              <a:ext uri="{FF2B5EF4-FFF2-40B4-BE49-F238E27FC236}">
                <a16:creationId xmlns:a16="http://schemas.microsoft.com/office/drawing/2014/main" id="{39BA0CA4-A8F0-4CD2-91D7-320D8DFCA17B}"/>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a:extLst>
              <a:ext uri="{FF2B5EF4-FFF2-40B4-BE49-F238E27FC236}">
                <a16:creationId xmlns:a16="http://schemas.microsoft.com/office/drawing/2014/main" id="{6972ACD2-FCF4-47E0-B94D-69F91F6323DF}"/>
              </a:ext>
            </a:extLst>
          </p:cNvPr>
          <p:cNvSpPr>
            <a:spLocks noGrp="1"/>
          </p:cNvSpPr>
          <p:nvPr>
            <p:ph type="dt" sz="half" idx="10"/>
          </p:nvPr>
        </p:nvSpPr>
        <p:spPr>
          <a:xfrm>
            <a:off x="838200" y="6356350"/>
            <a:ext cx="2743200" cy="365125"/>
          </a:xfrm>
          <a:prstGeom prst="rect">
            <a:avLst/>
          </a:prstGeom>
        </p:spPr>
        <p:txBody>
          <a:bodyPr/>
          <a:lstStyle/>
          <a:p>
            <a:fld id="{0C299EA7-DF8E-4FA6-B8A4-C849F872568D}" type="datetimeFigureOut">
              <a:rPr lang="th-TH" smtClean="0"/>
              <a:t>15/01/65</a:t>
            </a:fld>
            <a:endParaRPr lang="th-TH"/>
          </a:p>
        </p:txBody>
      </p:sp>
      <p:sp>
        <p:nvSpPr>
          <p:cNvPr id="5" name="Footer Placeholder 4">
            <a:extLst>
              <a:ext uri="{FF2B5EF4-FFF2-40B4-BE49-F238E27FC236}">
                <a16:creationId xmlns:a16="http://schemas.microsoft.com/office/drawing/2014/main" id="{1CF952B1-CA65-4159-A629-8D996A631630}"/>
              </a:ext>
            </a:extLst>
          </p:cNvPr>
          <p:cNvSpPr>
            <a:spLocks noGrp="1"/>
          </p:cNvSpPr>
          <p:nvPr>
            <p:ph type="ftr" sz="quarter" idx="11"/>
          </p:nvPr>
        </p:nvSpPr>
        <p:spPr>
          <a:xfrm>
            <a:off x="4038600" y="6356350"/>
            <a:ext cx="4114800" cy="365125"/>
          </a:xfrm>
          <a:prstGeom prst="rect">
            <a:avLst/>
          </a:prstGeom>
        </p:spPr>
        <p:txBody>
          <a:bodyPr/>
          <a:lstStyle/>
          <a:p>
            <a:endParaRPr lang="th-TH"/>
          </a:p>
        </p:txBody>
      </p:sp>
      <p:sp>
        <p:nvSpPr>
          <p:cNvPr id="6" name="Slide Number Placeholder 5">
            <a:extLst>
              <a:ext uri="{FF2B5EF4-FFF2-40B4-BE49-F238E27FC236}">
                <a16:creationId xmlns:a16="http://schemas.microsoft.com/office/drawing/2014/main" id="{F409F7E6-B45D-4C0D-AECE-02D55B644DFC}"/>
              </a:ext>
            </a:extLst>
          </p:cNvPr>
          <p:cNvSpPr>
            <a:spLocks noGrp="1"/>
          </p:cNvSpPr>
          <p:nvPr>
            <p:ph type="sldNum" sz="quarter" idx="12"/>
          </p:nvPr>
        </p:nvSpPr>
        <p:spPr>
          <a:xfrm>
            <a:off x="8610600" y="6356350"/>
            <a:ext cx="2743200" cy="365125"/>
          </a:xfrm>
          <a:prstGeom prst="rect">
            <a:avLst/>
          </a:prstGeom>
        </p:spPr>
        <p:txBody>
          <a:bodyPr/>
          <a:lstStyle/>
          <a:p>
            <a:fld id="{A0E5468E-CAB0-4B5E-8D2B-8BD85B28BE6C}" type="slidenum">
              <a:rPr lang="th-TH" smtClean="0"/>
              <a:t>‹#›</a:t>
            </a:fld>
            <a:endParaRPr lang="th-TH"/>
          </a:p>
        </p:txBody>
      </p:sp>
    </p:spTree>
    <p:extLst>
      <p:ext uri="{BB962C8B-B14F-4D97-AF65-F5344CB8AC3E}">
        <p14:creationId xmlns:p14="http://schemas.microsoft.com/office/powerpoint/2010/main" val="15177059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214495D6-9876-4ABF-AE59-01989577734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0B711B22-91E6-4CC7-AE91-954080BFFE23}"/>
              </a:ext>
            </a:extLst>
          </p:cNvPr>
          <p:cNvSpPr>
            <a:spLocks noGrp="1" noChangeArrowheads="1"/>
          </p:cNvSpPr>
          <p:nvPr>
            <p:ph type="sldNum" sz="quarter" idx="11"/>
          </p:nvPr>
        </p:nvSpPr>
        <p:spPr>
          <a:ln/>
        </p:spPr>
        <p:txBody>
          <a:bodyPr/>
          <a:lstStyle>
            <a:lvl1pPr>
              <a:defRPr/>
            </a:lvl1pPr>
          </a:lstStyle>
          <a:p>
            <a:fld id="{FA294EA9-D569-4D43-BCB6-E0391FB6DB34}" type="slidenum">
              <a:rPr lang="en-US" altLang="en-US"/>
              <a:pPr/>
              <a:t>‹#›</a:t>
            </a:fld>
            <a:endParaRPr lang="en-US" altLang="en-US"/>
          </a:p>
        </p:txBody>
      </p:sp>
    </p:spTree>
    <p:extLst>
      <p:ext uri="{BB962C8B-B14F-4D97-AF65-F5344CB8AC3E}">
        <p14:creationId xmlns:p14="http://schemas.microsoft.com/office/powerpoint/2010/main" val="3105145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2FC71BD-89B1-4C1E-A352-274B13B8420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0B8F0B34-E096-40F1-AC76-3950FC0D3701}"/>
              </a:ext>
            </a:extLst>
          </p:cNvPr>
          <p:cNvSpPr>
            <a:spLocks noGrp="1" noChangeArrowheads="1"/>
          </p:cNvSpPr>
          <p:nvPr>
            <p:ph type="sldNum" sz="quarter" idx="11"/>
          </p:nvPr>
        </p:nvSpPr>
        <p:spPr>
          <a:ln/>
        </p:spPr>
        <p:txBody>
          <a:bodyPr/>
          <a:lstStyle>
            <a:lvl1pPr>
              <a:defRPr/>
            </a:lvl1pPr>
          </a:lstStyle>
          <a:p>
            <a:fld id="{64707CBC-29CA-4C80-B43C-AAD6C9CA4301}" type="slidenum">
              <a:rPr lang="en-US" altLang="en-US"/>
              <a:pPr/>
              <a:t>‹#›</a:t>
            </a:fld>
            <a:endParaRPr lang="en-US" altLang="en-US"/>
          </a:p>
        </p:txBody>
      </p:sp>
    </p:spTree>
    <p:extLst>
      <p:ext uri="{BB962C8B-B14F-4D97-AF65-F5344CB8AC3E}">
        <p14:creationId xmlns:p14="http://schemas.microsoft.com/office/powerpoint/2010/main" val="23069508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95220CB5-AB0A-4DB6-8F22-CFDBC6544A9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8F7C26F3-4B7A-4279-AA06-BA3640384486}"/>
              </a:ext>
            </a:extLst>
          </p:cNvPr>
          <p:cNvSpPr>
            <a:spLocks noGrp="1" noChangeArrowheads="1"/>
          </p:cNvSpPr>
          <p:nvPr>
            <p:ph type="sldNum" sz="quarter" idx="11"/>
          </p:nvPr>
        </p:nvSpPr>
        <p:spPr>
          <a:ln/>
        </p:spPr>
        <p:txBody>
          <a:bodyPr/>
          <a:lstStyle>
            <a:lvl1pPr>
              <a:defRPr/>
            </a:lvl1pPr>
          </a:lstStyle>
          <a:p>
            <a:fld id="{636C4DEB-71BF-404E-95D6-F069729C322D}" type="slidenum">
              <a:rPr lang="en-US" altLang="en-US"/>
              <a:pPr/>
              <a:t>‹#›</a:t>
            </a:fld>
            <a:endParaRPr lang="en-US" altLang="en-US"/>
          </a:p>
        </p:txBody>
      </p:sp>
    </p:spTree>
    <p:extLst>
      <p:ext uri="{BB962C8B-B14F-4D97-AF65-F5344CB8AC3E}">
        <p14:creationId xmlns:p14="http://schemas.microsoft.com/office/powerpoint/2010/main" val="25643503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EEC382B-0925-46D1-AB5F-EA78EAED5A2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6BCB0617-E6D7-494A-81AB-F136717E566C}"/>
              </a:ext>
            </a:extLst>
          </p:cNvPr>
          <p:cNvSpPr>
            <a:spLocks noGrp="1" noChangeArrowheads="1"/>
          </p:cNvSpPr>
          <p:nvPr>
            <p:ph type="sldNum" sz="quarter" idx="11"/>
          </p:nvPr>
        </p:nvSpPr>
        <p:spPr>
          <a:ln/>
        </p:spPr>
        <p:txBody>
          <a:bodyPr/>
          <a:lstStyle>
            <a:lvl1pPr>
              <a:defRPr/>
            </a:lvl1pPr>
          </a:lstStyle>
          <a:p>
            <a:fld id="{5F7D3545-DF0A-4DEB-ABDD-1FEBC9FF853C}" type="slidenum">
              <a:rPr lang="en-US" altLang="en-US"/>
              <a:pPr/>
              <a:t>‹#›</a:t>
            </a:fld>
            <a:endParaRPr lang="en-US" altLang="en-US"/>
          </a:p>
        </p:txBody>
      </p:sp>
    </p:spTree>
    <p:extLst>
      <p:ext uri="{BB962C8B-B14F-4D97-AF65-F5344CB8AC3E}">
        <p14:creationId xmlns:p14="http://schemas.microsoft.com/office/powerpoint/2010/main" val="31321271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A3B75E32-5979-4BDE-93DB-EC4BF4CDD28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6">
            <a:extLst>
              <a:ext uri="{FF2B5EF4-FFF2-40B4-BE49-F238E27FC236}">
                <a16:creationId xmlns:a16="http://schemas.microsoft.com/office/drawing/2014/main" id="{49C182D8-1514-4BBE-8010-340AFCB65CE3}"/>
              </a:ext>
            </a:extLst>
          </p:cNvPr>
          <p:cNvSpPr>
            <a:spLocks noGrp="1" noChangeArrowheads="1"/>
          </p:cNvSpPr>
          <p:nvPr>
            <p:ph type="sldNum" sz="quarter" idx="11"/>
          </p:nvPr>
        </p:nvSpPr>
        <p:spPr>
          <a:ln/>
        </p:spPr>
        <p:txBody>
          <a:bodyPr/>
          <a:lstStyle>
            <a:lvl1pPr>
              <a:defRPr/>
            </a:lvl1pPr>
          </a:lstStyle>
          <a:p>
            <a:fld id="{12F8D6F3-8611-4D7C-A5D9-AF501BB51E7F}" type="slidenum">
              <a:rPr lang="en-US" altLang="en-US"/>
              <a:pPr/>
              <a:t>‹#›</a:t>
            </a:fld>
            <a:endParaRPr lang="en-US" altLang="en-US"/>
          </a:p>
        </p:txBody>
      </p:sp>
    </p:spTree>
    <p:extLst>
      <p:ext uri="{BB962C8B-B14F-4D97-AF65-F5344CB8AC3E}">
        <p14:creationId xmlns:p14="http://schemas.microsoft.com/office/powerpoint/2010/main" val="14542247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Rectangle 4">
            <a:extLst>
              <a:ext uri="{FF2B5EF4-FFF2-40B4-BE49-F238E27FC236}">
                <a16:creationId xmlns:a16="http://schemas.microsoft.com/office/drawing/2014/main" id="{D5B80D96-726F-4497-A22A-303028FB168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A7C8D44B-3850-4386-BDD5-A8AF0D1CE426}"/>
              </a:ext>
            </a:extLst>
          </p:cNvPr>
          <p:cNvSpPr>
            <a:spLocks noGrp="1" noChangeArrowheads="1"/>
          </p:cNvSpPr>
          <p:nvPr>
            <p:ph type="sldNum" sz="quarter" idx="11"/>
          </p:nvPr>
        </p:nvSpPr>
        <p:spPr>
          <a:ln/>
        </p:spPr>
        <p:txBody>
          <a:bodyPr/>
          <a:lstStyle>
            <a:lvl1pPr>
              <a:defRPr/>
            </a:lvl1pPr>
          </a:lstStyle>
          <a:p>
            <a:fld id="{FB2642B4-CA66-4628-981D-CA2B8FC4A4A1}" type="slidenum">
              <a:rPr lang="en-US" altLang="en-US"/>
              <a:pPr/>
              <a:t>‹#›</a:t>
            </a:fld>
            <a:endParaRPr lang="en-US" altLang="en-US"/>
          </a:p>
        </p:txBody>
      </p:sp>
    </p:spTree>
    <p:extLst>
      <p:ext uri="{BB962C8B-B14F-4D97-AF65-F5344CB8AC3E}">
        <p14:creationId xmlns:p14="http://schemas.microsoft.com/office/powerpoint/2010/main" val="8732262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77CB8A3-567B-442C-BED8-04E5D8B9E9A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6">
            <a:extLst>
              <a:ext uri="{FF2B5EF4-FFF2-40B4-BE49-F238E27FC236}">
                <a16:creationId xmlns:a16="http://schemas.microsoft.com/office/drawing/2014/main" id="{308AC607-8D1B-40B2-A011-6168AA19B18C}"/>
              </a:ext>
            </a:extLst>
          </p:cNvPr>
          <p:cNvSpPr>
            <a:spLocks noGrp="1" noChangeArrowheads="1"/>
          </p:cNvSpPr>
          <p:nvPr>
            <p:ph type="sldNum" sz="quarter" idx="11"/>
          </p:nvPr>
        </p:nvSpPr>
        <p:spPr>
          <a:ln/>
        </p:spPr>
        <p:txBody>
          <a:bodyPr/>
          <a:lstStyle>
            <a:lvl1pPr>
              <a:defRPr/>
            </a:lvl1pPr>
          </a:lstStyle>
          <a:p>
            <a:fld id="{475AC413-4283-40BD-966B-86881D9E5666}" type="slidenum">
              <a:rPr lang="en-US" altLang="en-US"/>
              <a:pPr/>
              <a:t>‹#›</a:t>
            </a:fld>
            <a:endParaRPr lang="en-US" altLang="en-US"/>
          </a:p>
        </p:txBody>
      </p:sp>
    </p:spTree>
    <p:extLst>
      <p:ext uri="{BB962C8B-B14F-4D97-AF65-F5344CB8AC3E}">
        <p14:creationId xmlns:p14="http://schemas.microsoft.com/office/powerpoint/2010/main" val="29847812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060E407-2400-47C2-814C-A02EDD13EB7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B0623846-F65C-444E-A09A-F3A0B1D6E3FA}"/>
              </a:ext>
            </a:extLst>
          </p:cNvPr>
          <p:cNvSpPr>
            <a:spLocks noGrp="1" noChangeArrowheads="1"/>
          </p:cNvSpPr>
          <p:nvPr>
            <p:ph type="sldNum" sz="quarter" idx="11"/>
          </p:nvPr>
        </p:nvSpPr>
        <p:spPr>
          <a:ln/>
        </p:spPr>
        <p:txBody>
          <a:bodyPr/>
          <a:lstStyle>
            <a:lvl1pPr>
              <a:defRPr/>
            </a:lvl1pPr>
          </a:lstStyle>
          <a:p>
            <a:fld id="{3480D116-4851-4669-9006-336D5B88D73E}" type="slidenum">
              <a:rPr lang="en-US" altLang="en-US"/>
              <a:pPr/>
              <a:t>‹#›</a:t>
            </a:fld>
            <a:endParaRPr lang="en-US" altLang="en-US"/>
          </a:p>
        </p:txBody>
      </p:sp>
    </p:spTree>
    <p:extLst>
      <p:ext uri="{BB962C8B-B14F-4D97-AF65-F5344CB8AC3E}">
        <p14:creationId xmlns:p14="http://schemas.microsoft.com/office/powerpoint/2010/main" val="1149800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6EDA5-E2D4-4463-8E6F-3ECD5416D83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th-TH"/>
          </a:p>
        </p:txBody>
      </p:sp>
      <p:sp>
        <p:nvSpPr>
          <p:cNvPr id="3" name="Content Placeholder 2">
            <a:extLst>
              <a:ext uri="{FF2B5EF4-FFF2-40B4-BE49-F238E27FC236}">
                <a16:creationId xmlns:a16="http://schemas.microsoft.com/office/drawing/2014/main" id="{D1B17BEE-DB85-411E-A81C-DA86410F4C56}"/>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a:extLst>
              <a:ext uri="{FF2B5EF4-FFF2-40B4-BE49-F238E27FC236}">
                <a16:creationId xmlns:a16="http://schemas.microsoft.com/office/drawing/2014/main" id="{DC586F01-AC68-4E6D-ACD9-BBA2E5C72B8E}"/>
              </a:ext>
            </a:extLst>
          </p:cNvPr>
          <p:cNvSpPr>
            <a:spLocks noGrp="1"/>
          </p:cNvSpPr>
          <p:nvPr>
            <p:ph type="dt" sz="half" idx="10"/>
          </p:nvPr>
        </p:nvSpPr>
        <p:spPr>
          <a:xfrm>
            <a:off x="838200" y="6356350"/>
            <a:ext cx="2743200" cy="365125"/>
          </a:xfrm>
          <a:prstGeom prst="rect">
            <a:avLst/>
          </a:prstGeom>
        </p:spPr>
        <p:txBody>
          <a:bodyPr/>
          <a:lstStyle/>
          <a:p>
            <a:fld id="{0C299EA7-DF8E-4FA6-B8A4-C849F872568D}" type="datetimeFigureOut">
              <a:rPr lang="th-TH" smtClean="0"/>
              <a:t>15/01/65</a:t>
            </a:fld>
            <a:endParaRPr lang="th-TH"/>
          </a:p>
        </p:txBody>
      </p:sp>
      <p:sp>
        <p:nvSpPr>
          <p:cNvPr id="5" name="Footer Placeholder 4">
            <a:extLst>
              <a:ext uri="{FF2B5EF4-FFF2-40B4-BE49-F238E27FC236}">
                <a16:creationId xmlns:a16="http://schemas.microsoft.com/office/drawing/2014/main" id="{74C32BFD-5DF5-4DD7-8056-21C185201478}"/>
              </a:ext>
            </a:extLst>
          </p:cNvPr>
          <p:cNvSpPr>
            <a:spLocks noGrp="1"/>
          </p:cNvSpPr>
          <p:nvPr>
            <p:ph type="ftr" sz="quarter" idx="11"/>
          </p:nvPr>
        </p:nvSpPr>
        <p:spPr>
          <a:xfrm>
            <a:off x="4038600" y="6356350"/>
            <a:ext cx="4114800" cy="365125"/>
          </a:xfrm>
          <a:prstGeom prst="rect">
            <a:avLst/>
          </a:prstGeom>
        </p:spPr>
        <p:txBody>
          <a:bodyPr/>
          <a:lstStyle/>
          <a:p>
            <a:endParaRPr lang="th-TH"/>
          </a:p>
        </p:txBody>
      </p:sp>
      <p:sp>
        <p:nvSpPr>
          <p:cNvPr id="6" name="Slide Number Placeholder 5">
            <a:extLst>
              <a:ext uri="{FF2B5EF4-FFF2-40B4-BE49-F238E27FC236}">
                <a16:creationId xmlns:a16="http://schemas.microsoft.com/office/drawing/2014/main" id="{2FBCA5DF-0230-445F-8BFF-6A71EC87F5F3}"/>
              </a:ext>
            </a:extLst>
          </p:cNvPr>
          <p:cNvSpPr>
            <a:spLocks noGrp="1"/>
          </p:cNvSpPr>
          <p:nvPr>
            <p:ph type="sldNum" sz="quarter" idx="12"/>
          </p:nvPr>
        </p:nvSpPr>
        <p:spPr>
          <a:xfrm>
            <a:off x="8610600" y="6356350"/>
            <a:ext cx="2743200" cy="365125"/>
          </a:xfrm>
          <a:prstGeom prst="rect">
            <a:avLst/>
          </a:prstGeom>
        </p:spPr>
        <p:txBody>
          <a:bodyPr/>
          <a:lstStyle/>
          <a:p>
            <a:fld id="{A0E5468E-CAB0-4B5E-8D2B-8BD85B28BE6C}" type="slidenum">
              <a:rPr lang="th-TH" smtClean="0"/>
              <a:t>‹#›</a:t>
            </a:fld>
            <a:endParaRPr lang="th-TH"/>
          </a:p>
        </p:txBody>
      </p:sp>
    </p:spTree>
    <p:extLst>
      <p:ext uri="{BB962C8B-B14F-4D97-AF65-F5344CB8AC3E}">
        <p14:creationId xmlns:p14="http://schemas.microsoft.com/office/powerpoint/2010/main" val="29555924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C155221-BF92-486E-9228-FA8887C1B33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5D1916BE-3EE8-476A-8A85-125CE16A3F92}"/>
              </a:ext>
            </a:extLst>
          </p:cNvPr>
          <p:cNvSpPr>
            <a:spLocks noGrp="1" noChangeArrowheads="1"/>
          </p:cNvSpPr>
          <p:nvPr>
            <p:ph type="sldNum" sz="quarter" idx="11"/>
          </p:nvPr>
        </p:nvSpPr>
        <p:spPr>
          <a:ln/>
        </p:spPr>
        <p:txBody>
          <a:bodyPr/>
          <a:lstStyle>
            <a:lvl1pPr>
              <a:defRPr/>
            </a:lvl1pPr>
          </a:lstStyle>
          <a:p>
            <a:fld id="{C3D606FB-B5C8-4D3F-A0E6-FCE252BA79F2}" type="slidenum">
              <a:rPr lang="en-US" altLang="en-US"/>
              <a:pPr/>
              <a:t>‹#›</a:t>
            </a:fld>
            <a:endParaRPr lang="en-US" altLang="en-US"/>
          </a:p>
        </p:txBody>
      </p:sp>
    </p:spTree>
    <p:extLst>
      <p:ext uri="{BB962C8B-B14F-4D97-AF65-F5344CB8AC3E}">
        <p14:creationId xmlns:p14="http://schemas.microsoft.com/office/powerpoint/2010/main" val="20065684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0F98F8C-003A-435D-B387-E641DD63B27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A92F5CD3-EFEA-4DBF-8903-FEA864C2875B}"/>
              </a:ext>
            </a:extLst>
          </p:cNvPr>
          <p:cNvSpPr>
            <a:spLocks noGrp="1" noChangeArrowheads="1"/>
          </p:cNvSpPr>
          <p:nvPr>
            <p:ph type="sldNum" sz="quarter" idx="11"/>
          </p:nvPr>
        </p:nvSpPr>
        <p:spPr>
          <a:ln/>
        </p:spPr>
        <p:txBody>
          <a:bodyPr/>
          <a:lstStyle>
            <a:lvl1pPr>
              <a:defRPr/>
            </a:lvl1pPr>
          </a:lstStyle>
          <a:p>
            <a:fld id="{655E9773-EE2F-4DDC-93BF-06790A2A4F9C}" type="slidenum">
              <a:rPr lang="en-US" altLang="en-US"/>
              <a:pPr/>
              <a:t>‹#›</a:t>
            </a:fld>
            <a:endParaRPr lang="en-US" altLang="en-US"/>
          </a:p>
        </p:txBody>
      </p:sp>
    </p:spTree>
    <p:extLst>
      <p:ext uri="{BB962C8B-B14F-4D97-AF65-F5344CB8AC3E}">
        <p14:creationId xmlns:p14="http://schemas.microsoft.com/office/powerpoint/2010/main" val="3786159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6F0F8C2-32F1-4E5A-A54D-C79465C6467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E9791864-7912-4333-A451-BEEC849C7477}"/>
              </a:ext>
            </a:extLst>
          </p:cNvPr>
          <p:cNvSpPr>
            <a:spLocks noGrp="1" noChangeArrowheads="1"/>
          </p:cNvSpPr>
          <p:nvPr>
            <p:ph type="sldNum" sz="quarter" idx="11"/>
          </p:nvPr>
        </p:nvSpPr>
        <p:spPr>
          <a:ln/>
        </p:spPr>
        <p:txBody>
          <a:bodyPr/>
          <a:lstStyle>
            <a:lvl1pPr>
              <a:defRPr/>
            </a:lvl1pPr>
          </a:lstStyle>
          <a:p>
            <a:fld id="{EA797EF2-EA08-4FD7-8EB5-1E9BE7B35E0C}" type="slidenum">
              <a:rPr lang="en-US" altLang="en-US"/>
              <a:pPr/>
              <a:t>‹#›</a:t>
            </a:fld>
            <a:endParaRPr lang="en-US" altLang="en-US"/>
          </a:p>
        </p:txBody>
      </p:sp>
    </p:spTree>
    <p:extLst>
      <p:ext uri="{BB962C8B-B14F-4D97-AF65-F5344CB8AC3E}">
        <p14:creationId xmlns:p14="http://schemas.microsoft.com/office/powerpoint/2010/main" val="16937393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B40ECC14-0E51-48D7-BCDB-BD694325553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76CC0A95-E525-41CC-92FE-12B291A60C21}"/>
              </a:ext>
            </a:extLst>
          </p:cNvPr>
          <p:cNvSpPr>
            <a:spLocks noGrp="1" noChangeArrowheads="1"/>
          </p:cNvSpPr>
          <p:nvPr>
            <p:ph type="sldNum" sz="quarter" idx="11"/>
          </p:nvPr>
        </p:nvSpPr>
        <p:spPr>
          <a:ln/>
        </p:spPr>
        <p:txBody>
          <a:bodyPr/>
          <a:lstStyle>
            <a:lvl1pPr>
              <a:defRPr/>
            </a:lvl1pPr>
          </a:lstStyle>
          <a:p>
            <a:fld id="{B4EEE378-9762-4671-80D5-3849DF29256A}" type="slidenum">
              <a:rPr lang="en-US" altLang="en-US"/>
              <a:pPr/>
              <a:t>‹#›</a:t>
            </a:fld>
            <a:endParaRPr lang="en-US" altLang="en-US"/>
          </a:p>
        </p:txBody>
      </p:sp>
    </p:spTree>
    <p:extLst>
      <p:ext uri="{BB962C8B-B14F-4D97-AF65-F5344CB8AC3E}">
        <p14:creationId xmlns:p14="http://schemas.microsoft.com/office/powerpoint/2010/main" val="31974745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EB59045-5299-435E-A251-3637A9EAC6B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D1467F38-DF5E-4C80-94E3-1B853ED547D5}"/>
              </a:ext>
            </a:extLst>
          </p:cNvPr>
          <p:cNvSpPr>
            <a:spLocks noGrp="1" noChangeArrowheads="1"/>
          </p:cNvSpPr>
          <p:nvPr>
            <p:ph type="sldNum" sz="quarter" idx="11"/>
          </p:nvPr>
        </p:nvSpPr>
        <p:spPr>
          <a:ln/>
        </p:spPr>
        <p:txBody>
          <a:bodyPr/>
          <a:lstStyle>
            <a:lvl1pPr>
              <a:defRPr/>
            </a:lvl1pPr>
          </a:lstStyle>
          <a:p>
            <a:fld id="{74449148-38D3-4E11-81FA-DC8E66707FCD}" type="slidenum">
              <a:rPr lang="en-US" altLang="en-US"/>
              <a:pPr/>
              <a:t>‹#›</a:t>
            </a:fld>
            <a:endParaRPr lang="en-US" altLang="en-US"/>
          </a:p>
        </p:txBody>
      </p:sp>
    </p:spTree>
    <p:extLst>
      <p:ext uri="{BB962C8B-B14F-4D97-AF65-F5344CB8AC3E}">
        <p14:creationId xmlns:p14="http://schemas.microsoft.com/office/powerpoint/2010/main" val="24827535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F87ADE0F-A62E-4134-B4C8-2B173A0021C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5BA01983-42FD-4767-B357-95C143F49851}"/>
              </a:ext>
            </a:extLst>
          </p:cNvPr>
          <p:cNvSpPr>
            <a:spLocks noGrp="1" noChangeArrowheads="1"/>
          </p:cNvSpPr>
          <p:nvPr>
            <p:ph type="sldNum" sz="quarter" idx="11"/>
          </p:nvPr>
        </p:nvSpPr>
        <p:spPr>
          <a:ln/>
        </p:spPr>
        <p:txBody>
          <a:bodyPr/>
          <a:lstStyle>
            <a:lvl1pPr>
              <a:defRPr/>
            </a:lvl1pPr>
          </a:lstStyle>
          <a:p>
            <a:fld id="{29B9BE53-C8D2-4B70-970A-F7BC2BB261A3}" type="slidenum">
              <a:rPr lang="en-US" altLang="en-US"/>
              <a:pPr/>
              <a:t>‹#›</a:t>
            </a:fld>
            <a:endParaRPr lang="en-US" altLang="en-US"/>
          </a:p>
        </p:txBody>
      </p:sp>
    </p:spTree>
    <p:extLst>
      <p:ext uri="{BB962C8B-B14F-4D97-AF65-F5344CB8AC3E}">
        <p14:creationId xmlns:p14="http://schemas.microsoft.com/office/powerpoint/2010/main" val="8253728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238EC2E1-182E-4C7D-AC81-42F8150198E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DB2A8545-F358-43DC-B884-E070404FC425}"/>
              </a:ext>
            </a:extLst>
          </p:cNvPr>
          <p:cNvSpPr>
            <a:spLocks noGrp="1" noChangeArrowheads="1"/>
          </p:cNvSpPr>
          <p:nvPr>
            <p:ph type="sldNum" sz="quarter" idx="11"/>
          </p:nvPr>
        </p:nvSpPr>
        <p:spPr>
          <a:ln/>
        </p:spPr>
        <p:txBody>
          <a:bodyPr/>
          <a:lstStyle>
            <a:lvl1pPr>
              <a:defRPr/>
            </a:lvl1pPr>
          </a:lstStyle>
          <a:p>
            <a:fld id="{01EC6719-EAE6-44EE-8B8B-90768544AB50}" type="slidenum">
              <a:rPr lang="en-US" altLang="en-US"/>
              <a:pPr/>
              <a:t>‹#›</a:t>
            </a:fld>
            <a:endParaRPr lang="en-US" altLang="en-US"/>
          </a:p>
        </p:txBody>
      </p:sp>
    </p:spTree>
    <p:extLst>
      <p:ext uri="{BB962C8B-B14F-4D97-AF65-F5344CB8AC3E}">
        <p14:creationId xmlns:p14="http://schemas.microsoft.com/office/powerpoint/2010/main" val="9027755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FF3A4330-2EA6-45BC-B055-25FE40F9619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6">
            <a:extLst>
              <a:ext uri="{FF2B5EF4-FFF2-40B4-BE49-F238E27FC236}">
                <a16:creationId xmlns:a16="http://schemas.microsoft.com/office/drawing/2014/main" id="{7EB70F53-B1DA-45A2-8D37-69BE350564FD}"/>
              </a:ext>
            </a:extLst>
          </p:cNvPr>
          <p:cNvSpPr>
            <a:spLocks noGrp="1" noChangeArrowheads="1"/>
          </p:cNvSpPr>
          <p:nvPr>
            <p:ph type="sldNum" sz="quarter" idx="11"/>
          </p:nvPr>
        </p:nvSpPr>
        <p:spPr>
          <a:ln/>
        </p:spPr>
        <p:txBody>
          <a:bodyPr/>
          <a:lstStyle>
            <a:lvl1pPr>
              <a:defRPr/>
            </a:lvl1pPr>
          </a:lstStyle>
          <a:p>
            <a:fld id="{3E2E0A69-1158-4750-8FA0-DA656E974500}" type="slidenum">
              <a:rPr lang="en-US" altLang="en-US"/>
              <a:pPr/>
              <a:t>‹#›</a:t>
            </a:fld>
            <a:endParaRPr lang="en-US" altLang="en-US"/>
          </a:p>
        </p:txBody>
      </p:sp>
    </p:spTree>
    <p:extLst>
      <p:ext uri="{BB962C8B-B14F-4D97-AF65-F5344CB8AC3E}">
        <p14:creationId xmlns:p14="http://schemas.microsoft.com/office/powerpoint/2010/main" val="29709946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Rectangle 4">
            <a:extLst>
              <a:ext uri="{FF2B5EF4-FFF2-40B4-BE49-F238E27FC236}">
                <a16:creationId xmlns:a16="http://schemas.microsoft.com/office/drawing/2014/main" id="{3A603746-60C5-4732-A22C-D7B289974F8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8A07CE14-BD78-4CE7-92CA-E2342573A8C5}"/>
              </a:ext>
            </a:extLst>
          </p:cNvPr>
          <p:cNvSpPr>
            <a:spLocks noGrp="1" noChangeArrowheads="1"/>
          </p:cNvSpPr>
          <p:nvPr>
            <p:ph type="sldNum" sz="quarter" idx="11"/>
          </p:nvPr>
        </p:nvSpPr>
        <p:spPr>
          <a:ln/>
        </p:spPr>
        <p:txBody>
          <a:bodyPr/>
          <a:lstStyle>
            <a:lvl1pPr>
              <a:defRPr/>
            </a:lvl1pPr>
          </a:lstStyle>
          <a:p>
            <a:fld id="{F92BA21F-35D2-4629-8168-AADD27CC17BC}" type="slidenum">
              <a:rPr lang="en-US" altLang="en-US"/>
              <a:pPr/>
              <a:t>‹#›</a:t>
            </a:fld>
            <a:endParaRPr lang="en-US" altLang="en-US"/>
          </a:p>
        </p:txBody>
      </p:sp>
    </p:spTree>
    <p:extLst>
      <p:ext uri="{BB962C8B-B14F-4D97-AF65-F5344CB8AC3E}">
        <p14:creationId xmlns:p14="http://schemas.microsoft.com/office/powerpoint/2010/main" val="40386373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D302647-479A-4618-860C-C5F07D16A11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6">
            <a:extLst>
              <a:ext uri="{FF2B5EF4-FFF2-40B4-BE49-F238E27FC236}">
                <a16:creationId xmlns:a16="http://schemas.microsoft.com/office/drawing/2014/main" id="{18887C55-1992-4929-B573-D1442930AC79}"/>
              </a:ext>
            </a:extLst>
          </p:cNvPr>
          <p:cNvSpPr>
            <a:spLocks noGrp="1" noChangeArrowheads="1"/>
          </p:cNvSpPr>
          <p:nvPr>
            <p:ph type="sldNum" sz="quarter" idx="11"/>
          </p:nvPr>
        </p:nvSpPr>
        <p:spPr>
          <a:ln/>
        </p:spPr>
        <p:txBody>
          <a:bodyPr/>
          <a:lstStyle>
            <a:lvl1pPr>
              <a:defRPr/>
            </a:lvl1pPr>
          </a:lstStyle>
          <a:p>
            <a:fld id="{ECAEE282-D7D3-431D-9E78-EAA6E929D0DC}" type="slidenum">
              <a:rPr lang="en-US" altLang="en-US"/>
              <a:pPr/>
              <a:t>‹#›</a:t>
            </a:fld>
            <a:endParaRPr lang="en-US" altLang="en-US"/>
          </a:p>
        </p:txBody>
      </p:sp>
    </p:spTree>
    <p:extLst>
      <p:ext uri="{BB962C8B-B14F-4D97-AF65-F5344CB8AC3E}">
        <p14:creationId xmlns:p14="http://schemas.microsoft.com/office/powerpoint/2010/main" val="4103287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43D16-7271-4DF2-8CDD-DF8CCCED1C8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th-TH"/>
          </a:p>
        </p:txBody>
      </p:sp>
      <p:sp>
        <p:nvSpPr>
          <p:cNvPr id="3" name="Text Placeholder 2">
            <a:extLst>
              <a:ext uri="{FF2B5EF4-FFF2-40B4-BE49-F238E27FC236}">
                <a16:creationId xmlns:a16="http://schemas.microsoft.com/office/drawing/2014/main" id="{3A7212CE-469E-47A2-9B50-8CF317FB812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9C035C-94EA-4024-BFF3-92E9FEBA297C}"/>
              </a:ext>
            </a:extLst>
          </p:cNvPr>
          <p:cNvSpPr>
            <a:spLocks noGrp="1"/>
          </p:cNvSpPr>
          <p:nvPr>
            <p:ph type="dt" sz="half" idx="10"/>
          </p:nvPr>
        </p:nvSpPr>
        <p:spPr>
          <a:xfrm>
            <a:off x="838200" y="6356350"/>
            <a:ext cx="2743200" cy="365125"/>
          </a:xfrm>
          <a:prstGeom prst="rect">
            <a:avLst/>
          </a:prstGeom>
        </p:spPr>
        <p:txBody>
          <a:bodyPr/>
          <a:lstStyle/>
          <a:p>
            <a:fld id="{0C299EA7-DF8E-4FA6-B8A4-C849F872568D}" type="datetimeFigureOut">
              <a:rPr lang="th-TH" smtClean="0"/>
              <a:t>15/01/65</a:t>
            </a:fld>
            <a:endParaRPr lang="th-TH"/>
          </a:p>
        </p:txBody>
      </p:sp>
      <p:sp>
        <p:nvSpPr>
          <p:cNvPr id="5" name="Footer Placeholder 4">
            <a:extLst>
              <a:ext uri="{FF2B5EF4-FFF2-40B4-BE49-F238E27FC236}">
                <a16:creationId xmlns:a16="http://schemas.microsoft.com/office/drawing/2014/main" id="{DA97CF3C-D579-4942-B795-8CFD8712D27D}"/>
              </a:ext>
            </a:extLst>
          </p:cNvPr>
          <p:cNvSpPr>
            <a:spLocks noGrp="1"/>
          </p:cNvSpPr>
          <p:nvPr>
            <p:ph type="ftr" sz="quarter" idx="11"/>
          </p:nvPr>
        </p:nvSpPr>
        <p:spPr>
          <a:xfrm>
            <a:off x="4038600" y="6356350"/>
            <a:ext cx="4114800" cy="365125"/>
          </a:xfrm>
          <a:prstGeom prst="rect">
            <a:avLst/>
          </a:prstGeom>
        </p:spPr>
        <p:txBody>
          <a:bodyPr/>
          <a:lstStyle/>
          <a:p>
            <a:endParaRPr lang="th-TH"/>
          </a:p>
        </p:txBody>
      </p:sp>
      <p:sp>
        <p:nvSpPr>
          <p:cNvPr id="6" name="Slide Number Placeholder 5">
            <a:extLst>
              <a:ext uri="{FF2B5EF4-FFF2-40B4-BE49-F238E27FC236}">
                <a16:creationId xmlns:a16="http://schemas.microsoft.com/office/drawing/2014/main" id="{37185980-1C83-4115-BAD7-AE8D3DEC2A48}"/>
              </a:ext>
            </a:extLst>
          </p:cNvPr>
          <p:cNvSpPr>
            <a:spLocks noGrp="1"/>
          </p:cNvSpPr>
          <p:nvPr>
            <p:ph type="sldNum" sz="quarter" idx="12"/>
          </p:nvPr>
        </p:nvSpPr>
        <p:spPr>
          <a:xfrm>
            <a:off x="8610600" y="6356350"/>
            <a:ext cx="2743200" cy="365125"/>
          </a:xfrm>
          <a:prstGeom prst="rect">
            <a:avLst/>
          </a:prstGeom>
        </p:spPr>
        <p:txBody>
          <a:bodyPr/>
          <a:lstStyle/>
          <a:p>
            <a:fld id="{A0E5468E-CAB0-4B5E-8D2B-8BD85B28BE6C}" type="slidenum">
              <a:rPr lang="th-TH" smtClean="0"/>
              <a:t>‹#›</a:t>
            </a:fld>
            <a:endParaRPr lang="th-TH"/>
          </a:p>
        </p:txBody>
      </p:sp>
    </p:spTree>
    <p:extLst>
      <p:ext uri="{BB962C8B-B14F-4D97-AF65-F5344CB8AC3E}">
        <p14:creationId xmlns:p14="http://schemas.microsoft.com/office/powerpoint/2010/main" val="36867552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8872110-66C0-40A1-B2A0-85E94924489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50E3C997-5F41-45C8-ACE8-E1213F9D05BA}"/>
              </a:ext>
            </a:extLst>
          </p:cNvPr>
          <p:cNvSpPr>
            <a:spLocks noGrp="1" noChangeArrowheads="1"/>
          </p:cNvSpPr>
          <p:nvPr>
            <p:ph type="sldNum" sz="quarter" idx="11"/>
          </p:nvPr>
        </p:nvSpPr>
        <p:spPr>
          <a:ln/>
        </p:spPr>
        <p:txBody>
          <a:bodyPr/>
          <a:lstStyle>
            <a:lvl1pPr>
              <a:defRPr/>
            </a:lvl1pPr>
          </a:lstStyle>
          <a:p>
            <a:fld id="{859CE695-4279-4349-B04D-74220EE0F612}" type="slidenum">
              <a:rPr lang="en-US" altLang="en-US"/>
              <a:pPr/>
              <a:t>‹#›</a:t>
            </a:fld>
            <a:endParaRPr lang="en-US" altLang="en-US"/>
          </a:p>
        </p:txBody>
      </p:sp>
    </p:spTree>
    <p:extLst>
      <p:ext uri="{BB962C8B-B14F-4D97-AF65-F5344CB8AC3E}">
        <p14:creationId xmlns:p14="http://schemas.microsoft.com/office/powerpoint/2010/main" val="38722269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22991E8-B944-4E62-ACCD-E233D4DFF1B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3B980C6-AE48-43B3-B076-6BCE7223E841}"/>
              </a:ext>
            </a:extLst>
          </p:cNvPr>
          <p:cNvSpPr>
            <a:spLocks noGrp="1" noChangeArrowheads="1"/>
          </p:cNvSpPr>
          <p:nvPr>
            <p:ph type="sldNum" sz="quarter" idx="11"/>
          </p:nvPr>
        </p:nvSpPr>
        <p:spPr>
          <a:ln/>
        </p:spPr>
        <p:txBody>
          <a:bodyPr/>
          <a:lstStyle>
            <a:lvl1pPr>
              <a:defRPr/>
            </a:lvl1pPr>
          </a:lstStyle>
          <a:p>
            <a:fld id="{DFCDB209-090F-49AA-8CF4-187854C3894E}" type="slidenum">
              <a:rPr lang="en-US" altLang="en-US"/>
              <a:pPr/>
              <a:t>‹#›</a:t>
            </a:fld>
            <a:endParaRPr lang="en-US" altLang="en-US"/>
          </a:p>
        </p:txBody>
      </p:sp>
    </p:spTree>
    <p:extLst>
      <p:ext uri="{BB962C8B-B14F-4D97-AF65-F5344CB8AC3E}">
        <p14:creationId xmlns:p14="http://schemas.microsoft.com/office/powerpoint/2010/main" val="9926570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3519BE8-2BD3-46C6-835F-BFBD1D01981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F3A92D3A-7F8A-4690-9AB2-34C46421DEDB}"/>
              </a:ext>
            </a:extLst>
          </p:cNvPr>
          <p:cNvSpPr>
            <a:spLocks noGrp="1" noChangeArrowheads="1"/>
          </p:cNvSpPr>
          <p:nvPr>
            <p:ph type="sldNum" sz="quarter" idx="11"/>
          </p:nvPr>
        </p:nvSpPr>
        <p:spPr>
          <a:ln/>
        </p:spPr>
        <p:txBody>
          <a:bodyPr/>
          <a:lstStyle>
            <a:lvl1pPr>
              <a:defRPr/>
            </a:lvl1pPr>
          </a:lstStyle>
          <a:p>
            <a:fld id="{1768B417-4014-45F5-B710-340F760EEB25}" type="slidenum">
              <a:rPr lang="en-US" altLang="en-US"/>
              <a:pPr/>
              <a:t>‹#›</a:t>
            </a:fld>
            <a:endParaRPr lang="en-US" altLang="en-US"/>
          </a:p>
        </p:txBody>
      </p:sp>
    </p:spTree>
    <p:extLst>
      <p:ext uri="{BB962C8B-B14F-4D97-AF65-F5344CB8AC3E}">
        <p14:creationId xmlns:p14="http://schemas.microsoft.com/office/powerpoint/2010/main" val="15235290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6574484-34D8-461F-8092-455A355C094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537E09F3-E678-4761-8640-6947B51021BC}"/>
              </a:ext>
            </a:extLst>
          </p:cNvPr>
          <p:cNvSpPr>
            <a:spLocks noGrp="1" noChangeArrowheads="1"/>
          </p:cNvSpPr>
          <p:nvPr>
            <p:ph type="sldNum" sz="quarter" idx="11"/>
          </p:nvPr>
        </p:nvSpPr>
        <p:spPr>
          <a:ln/>
        </p:spPr>
        <p:txBody>
          <a:bodyPr/>
          <a:lstStyle>
            <a:lvl1pPr>
              <a:defRPr/>
            </a:lvl1pPr>
          </a:lstStyle>
          <a:p>
            <a:fld id="{30287FD7-97AC-445D-A589-6B5AE74F2886}" type="slidenum">
              <a:rPr lang="en-US" altLang="en-US"/>
              <a:pPr/>
              <a:t>‹#›</a:t>
            </a:fld>
            <a:endParaRPr lang="en-US" altLang="en-US"/>
          </a:p>
        </p:txBody>
      </p:sp>
    </p:spTree>
    <p:extLst>
      <p:ext uri="{BB962C8B-B14F-4D97-AF65-F5344CB8AC3E}">
        <p14:creationId xmlns:p14="http://schemas.microsoft.com/office/powerpoint/2010/main" val="40983481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4" name="Google Shape;9;p2">
            <a:extLst>
              <a:ext uri="{FF2B5EF4-FFF2-40B4-BE49-F238E27FC236}">
                <a16:creationId xmlns:a16="http://schemas.microsoft.com/office/drawing/2014/main" id="{2CE20957-E03C-4914-8C1F-97C627620FC3}"/>
              </a:ext>
            </a:extLst>
          </p:cNvPr>
          <p:cNvSpPr>
            <a:spLocks/>
          </p:cNvSpPr>
          <p:nvPr/>
        </p:nvSpPr>
        <p:spPr bwMode="auto">
          <a:xfrm>
            <a:off x="9925051" y="419100"/>
            <a:ext cx="2271183" cy="1371600"/>
          </a:xfrm>
          <a:custGeom>
            <a:avLst/>
            <a:gdLst>
              <a:gd name="T0" fmla="*/ 2147483646 w 63113"/>
              <a:gd name="T1" fmla="*/ 1680133 h 38094"/>
              <a:gd name="T2" fmla="*/ 2147483646 w 63113"/>
              <a:gd name="T3" fmla="*/ 2147483646 h 38094"/>
              <a:gd name="T4" fmla="*/ 2147483646 w 63113"/>
              <a:gd name="T5" fmla="*/ 2147483646 h 38094"/>
              <a:gd name="T6" fmla="*/ 2147483646 w 63113"/>
              <a:gd name="T7" fmla="*/ 2147483646 h 38094"/>
              <a:gd name="T8" fmla="*/ 2147483646 w 63113"/>
              <a:gd name="T9" fmla="*/ 2147483646 h 38094"/>
              <a:gd name="T10" fmla="*/ 1805141871 w 63113"/>
              <a:gd name="T11" fmla="*/ 2147483646 h 38094"/>
              <a:gd name="T12" fmla="*/ 2147483646 w 63113"/>
              <a:gd name="T13" fmla="*/ 2147483646 h 38094"/>
              <a:gd name="T14" fmla="*/ 2147483646 w 63113"/>
              <a:gd name="T15" fmla="*/ 2147483646 h 38094"/>
              <a:gd name="T16" fmla="*/ 2147483646 w 63113"/>
              <a:gd name="T17" fmla="*/ 2147483646 h 38094"/>
              <a:gd name="T18" fmla="*/ 2147483646 w 63113"/>
              <a:gd name="T19" fmla="*/ 2147483646 h 38094"/>
              <a:gd name="T20" fmla="*/ 2147483646 w 63113"/>
              <a:gd name="T21" fmla="*/ 2147483646 h 38094"/>
              <a:gd name="T22" fmla="*/ 2147483646 w 63113"/>
              <a:gd name="T23" fmla="*/ 2147483646 h 38094"/>
              <a:gd name="T24" fmla="*/ 2147483646 w 63113"/>
              <a:gd name="T25" fmla="*/ 381499267 h 38094"/>
              <a:gd name="T26" fmla="*/ 2147483646 w 63113"/>
              <a:gd name="T27" fmla="*/ 1680133 h 380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3113" h="38094" extrusionOk="0">
                <a:moveTo>
                  <a:pt x="47921" y="1"/>
                </a:moveTo>
                <a:cubicBezTo>
                  <a:pt x="41395" y="1"/>
                  <a:pt x="37275" y="6989"/>
                  <a:pt x="34809" y="12210"/>
                </a:cubicBezTo>
                <a:cubicBezTo>
                  <a:pt x="31453" y="8175"/>
                  <a:pt x="26770" y="3749"/>
                  <a:pt x="21361" y="3749"/>
                </a:cubicBezTo>
                <a:cubicBezTo>
                  <a:pt x="19855" y="3749"/>
                  <a:pt x="18292" y="4093"/>
                  <a:pt x="16686" y="4883"/>
                </a:cubicBezTo>
                <a:cubicBezTo>
                  <a:pt x="8469" y="8764"/>
                  <a:pt x="10957" y="16661"/>
                  <a:pt x="12966" y="23143"/>
                </a:cubicBezTo>
                <a:cubicBezTo>
                  <a:pt x="8195" y="24079"/>
                  <a:pt x="1" y="26864"/>
                  <a:pt x="3402" y="33392"/>
                </a:cubicBezTo>
                <a:cubicBezTo>
                  <a:pt x="5753" y="37660"/>
                  <a:pt x="12715" y="37911"/>
                  <a:pt x="16892" y="38048"/>
                </a:cubicBezTo>
                <a:cubicBezTo>
                  <a:pt x="19816" y="38069"/>
                  <a:pt x="23341" y="38085"/>
                  <a:pt x="27109" y="38085"/>
                </a:cubicBezTo>
                <a:cubicBezTo>
                  <a:pt x="35899" y="38085"/>
                  <a:pt x="46003" y="37996"/>
                  <a:pt x="52841" y="37660"/>
                </a:cubicBezTo>
                <a:cubicBezTo>
                  <a:pt x="54941" y="37843"/>
                  <a:pt x="58822" y="38071"/>
                  <a:pt x="63113" y="38094"/>
                </a:cubicBezTo>
                <a:lnTo>
                  <a:pt x="63113" y="12735"/>
                </a:lnTo>
                <a:cubicBezTo>
                  <a:pt x="61173" y="13739"/>
                  <a:pt x="59347" y="15314"/>
                  <a:pt x="57772" y="16661"/>
                </a:cubicBezTo>
                <a:cubicBezTo>
                  <a:pt x="58000" y="10544"/>
                  <a:pt x="57178" y="1870"/>
                  <a:pt x="49988" y="227"/>
                </a:cubicBezTo>
                <a:cubicBezTo>
                  <a:pt x="49274" y="73"/>
                  <a:pt x="48585" y="1"/>
                  <a:pt x="47921" y="1"/>
                </a:cubicBezTo>
                <a:close/>
              </a:path>
            </a:pathLst>
          </a:custGeom>
          <a:solidFill>
            <a:srgbClr val="F8F4E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800"/>
          </a:p>
        </p:txBody>
      </p:sp>
      <p:sp>
        <p:nvSpPr>
          <p:cNvPr id="5" name="Google Shape;10;p2">
            <a:extLst>
              <a:ext uri="{FF2B5EF4-FFF2-40B4-BE49-F238E27FC236}">
                <a16:creationId xmlns:a16="http://schemas.microsoft.com/office/drawing/2014/main" id="{A4416D6A-EB68-40F2-9780-D6E3A68ED7C1}"/>
              </a:ext>
            </a:extLst>
          </p:cNvPr>
          <p:cNvSpPr>
            <a:spLocks/>
          </p:cNvSpPr>
          <p:nvPr/>
        </p:nvSpPr>
        <p:spPr bwMode="auto">
          <a:xfrm>
            <a:off x="0" y="4892676"/>
            <a:ext cx="12192000" cy="1984375"/>
          </a:xfrm>
          <a:custGeom>
            <a:avLst/>
            <a:gdLst>
              <a:gd name="T0" fmla="*/ 2147483646 w 284838"/>
              <a:gd name="T1" fmla="*/ 0 h 50589"/>
              <a:gd name="T2" fmla="*/ 2147483646 w 284838"/>
              <a:gd name="T3" fmla="*/ 449815006 h 50589"/>
              <a:gd name="T4" fmla="*/ 2147483646 w 284838"/>
              <a:gd name="T5" fmla="*/ 2147483646 h 50589"/>
              <a:gd name="T6" fmla="*/ 2147483646 w 284838"/>
              <a:gd name="T7" fmla="*/ 2147483646 h 50589"/>
              <a:gd name="T8" fmla="*/ 2147483646 w 284838"/>
              <a:gd name="T9" fmla="*/ 2147483646 h 50589"/>
              <a:gd name="T10" fmla="*/ 2147483646 w 284838"/>
              <a:gd name="T11" fmla="*/ 2147483646 h 50589"/>
              <a:gd name="T12" fmla="*/ 2147483646 w 284838"/>
              <a:gd name="T13" fmla="*/ 2147483646 h 50589"/>
              <a:gd name="T14" fmla="*/ 2147483646 w 284838"/>
              <a:gd name="T15" fmla="*/ 2147483646 h 50589"/>
              <a:gd name="T16" fmla="*/ 2147483646 w 284838"/>
              <a:gd name="T17" fmla="*/ 2147483646 h 50589"/>
              <a:gd name="T18" fmla="*/ 1058386 w 284838"/>
              <a:gd name="T19" fmla="*/ 2147483646 h 50589"/>
              <a:gd name="T20" fmla="*/ 1058386 w 284838"/>
              <a:gd name="T21" fmla="*/ 2147483646 h 50589"/>
              <a:gd name="T22" fmla="*/ 2147483646 w 284838"/>
              <a:gd name="T23" fmla="*/ 2147483646 h 50589"/>
              <a:gd name="T24" fmla="*/ 2147483646 w 284838"/>
              <a:gd name="T25" fmla="*/ 2147483646 h 50589"/>
              <a:gd name="T26" fmla="*/ 2147483646 w 284838"/>
              <a:gd name="T27" fmla="*/ 2147483646 h 50589"/>
              <a:gd name="T28" fmla="*/ 2147483646 w 284838"/>
              <a:gd name="T29" fmla="*/ 2147483646 h 50589"/>
              <a:gd name="T30" fmla="*/ 2147483646 w 284838"/>
              <a:gd name="T31" fmla="*/ 2147483646 h 50589"/>
              <a:gd name="T32" fmla="*/ 2147483646 w 284838"/>
              <a:gd name="T33" fmla="*/ 2147483646 h 50589"/>
              <a:gd name="T34" fmla="*/ 2147483646 w 284838"/>
              <a:gd name="T35" fmla="*/ 2147483646 h 50589"/>
              <a:gd name="T36" fmla="*/ 2147483646 w 284838"/>
              <a:gd name="T37" fmla="*/ 2147483646 h 50589"/>
              <a:gd name="T38" fmla="*/ 2147483646 w 284838"/>
              <a:gd name="T39" fmla="*/ 2147483646 h 50589"/>
              <a:gd name="T40" fmla="*/ 2147483646 w 284838"/>
              <a:gd name="T41" fmla="*/ 2147483646 h 50589"/>
              <a:gd name="T42" fmla="*/ 2147483646 w 284838"/>
              <a:gd name="T43" fmla="*/ 2147483646 h 50589"/>
              <a:gd name="T44" fmla="*/ 2147483646 w 284838"/>
              <a:gd name="T45" fmla="*/ 0 h 5058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84838" h="50589" extrusionOk="0">
                <a:moveTo>
                  <a:pt x="133359" y="0"/>
                </a:moveTo>
                <a:cubicBezTo>
                  <a:pt x="132063" y="0"/>
                  <a:pt x="130757" y="60"/>
                  <a:pt x="129443" y="190"/>
                </a:cubicBezTo>
                <a:cubicBezTo>
                  <a:pt x="121021" y="1012"/>
                  <a:pt x="114059" y="3979"/>
                  <a:pt x="107554" y="6810"/>
                </a:cubicBezTo>
                <a:cubicBezTo>
                  <a:pt x="99839" y="10165"/>
                  <a:pt x="91987" y="14411"/>
                  <a:pt x="81830" y="15209"/>
                </a:cubicBezTo>
                <a:cubicBezTo>
                  <a:pt x="80619" y="15306"/>
                  <a:pt x="79418" y="15351"/>
                  <a:pt x="78227" y="15351"/>
                </a:cubicBezTo>
                <a:cubicBezTo>
                  <a:pt x="70438" y="15351"/>
                  <a:pt x="63068" y="13440"/>
                  <a:pt x="56060" y="11717"/>
                </a:cubicBezTo>
                <a:cubicBezTo>
                  <a:pt x="47272" y="9572"/>
                  <a:pt x="38302" y="7449"/>
                  <a:pt x="28715" y="6696"/>
                </a:cubicBezTo>
                <a:cubicBezTo>
                  <a:pt x="26227" y="6492"/>
                  <a:pt x="23698" y="6384"/>
                  <a:pt x="21170" y="6384"/>
                </a:cubicBezTo>
                <a:cubicBezTo>
                  <a:pt x="15464" y="6384"/>
                  <a:pt x="9763" y="6937"/>
                  <a:pt x="4543" y="8202"/>
                </a:cubicBezTo>
                <a:cubicBezTo>
                  <a:pt x="2968" y="8567"/>
                  <a:pt x="1462" y="9001"/>
                  <a:pt x="1" y="9457"/>
                </a:cubicBezTo>
                <a:lnTo>
                  <a:pt x="1" y="50589"/>
                </a:lnTo>
                <a:lnTo>
                  <a:pt x="284838" y="50589"/>
                </a:lnTo>
                <a:lnTo>
                  <a:pt x="284838" y="13155"/>
                </a:lnTo>
                <a:cubicBezTo>
                  <a:pt x="283742" y="12744"/>
                  <a:pt x="282624" y="12333"/>
                  <a:pt x="281528" y="11900"/>
                </a:cubicBezTo>
                <a:cubicBezTo>
                  <a:pt x="273083" y="8704"/>
                  <a:pt x="264752" y="4664"/>
                  <a:pt x="254868" y="2838"/>
                </a:cubicBezTo>
                <a:cubicBezTo>
                  <a:pt x="251879" y="2285"/>
                  <a:pt x="248783" y="1967"/>
                  <a:pt x="245668" y="1967"/>
                </a:cubicBezTo>
                <a:cubicBezTo>
                  <a:pt x="244026" y="1967"/>
                  <a:pt x="242379" y="2056"/>
                  <a:pt x="240739" y="2245"/>
                </a:cubicBezTo>
                <a:cubicBezTo>
                  <a:pt x="236403" y="2770"/>
                  <a:pt x="232408" y="3751"/>
                  <a:pt x="228619" y="5007"/>
                </a:cubicBezTo>
                <a:cubicBezTo>
                  <a:pt x="220813" y="7563"/>
                  <a:pt x="213806" y="11010"/>
                  <a:pt x="205383" y="12973"/>
                </a:cubicBezTo>
                <a:cubicBezTo>
                  <a:pt x="201139" y="13960"/>
                  <a:pt x="196833" y="14451"/>
                  <a:pt x="192530" y="14451"/>
                </a:cubicBezTo>
                <a:cubicBezTo>
                  <a:pt x="188177" y="14451"/>
                  <a:pt x="183826" y="13948"/>
                  <a:pt x="179545" y="12950"/>
                </a:cubicBezTo>
                <a:cubicBezTo>
                  <a:pt x="171008" y="10964"/>
                  <a:pt x="163750" y="7723"/>
                  <a:pt x="156126" y="4892"/>
                </a:cubicBezTo>
                <a:cubicBezTo>
                  <a:pt x="149458" y="2446"/>
                  <a:pt x="141614" y="0"/>
                  <a:pt x="133359" y="0"/>
                </a:cubicBezTo>
                <a:close/>
              </a:path>
            </a:pathLst>
          </a:custGeom>
          <a:solidFill>
            <a:srgbClr val="EADBC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800"/>
          </a:p>
        </p:txBody>
      </p:sp>
      <p:sp>
        <p:nvSpPr>
          <p:cNvPr id="6" name="Google Shape;11;p2">
            <a:extLst>
              <a:ext uri="{FF2B5EF4-FFF2-40B4-BE49-F238E27FC236}">
                <a16:creationId xmlns:a16="http://schemas.microsoft.com/office/drawing/2014/main" id="{A6C26594-8900-409D-A441-D680D2E16115}"/>
              </a:ext>
            </a:extLst>
          </p:cNvPr>
          <p:cNvSpPr>
            <a:spLocks/>
          </p:cNvSpPr>
          <p:nvPr/>
        </p:nvSpPr>
        <p:spPr bwMode="auto">
          <a:xfrm>
            <a:off x="1" y="252414"/>
            <a:ext cx="1562100" cy="1087437"/>
          </a:xfrm>
          <a:custGeom>
            <a:avLst/>
            <a:gdLst>
              <a:gd name="T0" fmla="*/ 2147483646 w 43391"/>
              <a:gd name="T1" fmla="*/ 1682772 h 30190"/>
              <a:gd name="T2" fmla="*/ 1843673592 w 43391"/>
              <a:gd name="T3" fmla="*/ 2147483646 h 30190"/>
              <a:gd name="T4" fmla="*/ 0 w 43391"/>
              <a:gd name="T5" fmla="*/ 2147483646 h 30190"/>
              <a:gd name="T6" fmla="*/ 0 w 43391"/>
              <a:gd name="T7" fmla="*/ 2147483646 h 30190"/>
              <a:gd name="T8" fmla="*/ 2147483646 w 43391"/>
              <a:gd name="T9" fmla="*/ 2147483646 h 30190"/>
              <a:gd name="T10" fmla="*/ 2147483646 w 43391"/>
              <a:gd name="T11" fmla="*/ 2147483646 h 30190"/>
              <a:gd name="T12" fmla="*/ 2147483646 w 43391"/>
              <a:gd name="T13" fmla="*/ 2147483646 h 30190"/>
              <a:gd name="T14" fmla="*/ 2147483646 w 43391"/>
              <a:gd name="T15" fmla="*/ 2147483646 h 30190"/>
              <a:gd name="T16" fmla="*/ 2147483646 w 43391"/>
              <a:gd name="T17" fmla="*/ 2147483646 h 30190"/>
              <a:gd name="T18" fmla="*/ 2147483646 w 43391"/>
              <a:gd name="T19" fmla="*/ 2147483646 h 30190"/>
              <a:gd name="T20" fmla="*/ 2147483646 w 43391"/>
              <a:gd name="T21" fmla="*/ 2147483646 h 30190"/>
              <a:gd name="T22" fmla="*/ 2147483646 w 43391"/>
              <a:gd name="T23" fmla="*/ 2147483646 h 30190"/>
              <a:gd name="T24" fmla="*/ 2147483646 w 43391"/>
              <a:gd name="T25" fmla="*/ 2147483646 h 30190"/>
              <a:gd name="T26" fmla="*/ 2147483646 w 43391"/>
              <a:gd name="T27" fmla="*/ 2147483646 h 30190"/>
              <a:gd name="T28" fmla="*/ 2147483646 w 43391"/>
              <a:gd name="T29" fmla="*/ 304698767 h 30190"/>
              <a:gd name="T30" fmla="*/ 2147483646 w 43391"/>
              <a:gd name="T31" fmla="*/ 1682772 h 301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800"/>
          </a:p>
        </p:txBody>
      </p:sp>
      <p:sp>
        <p:nvSpPr>
          <p:cNvPr id="7" name="Google Shape;12;p2">
            <a:extLst>
              <a:ext uri="{FF2B5EF4-FFF2-40B4-BE49-F238E27FC236}">
                <a16:creationId xmlns:a16="http://schemas.microsoft.com/office/drawing/2014/main" id="{DCA70CA6-6558-469A-975B-4F7D3659F1CA}"/>
              </a:ext>
            </a:extLst>
          </p:cNvPr>
          <p:cNvSpPr>
            <a:spLocks/>
          </p:cNvSpPr>
          <p:nvPr/>
        </p:nvSpPr>
        <p:spPr bwMode="auto">
          <a:xfrm>
            <a:off x="9065685" y="252414"/>
            <a:ext cx="122767" cy="111125"/>
          </a:xfrm>
          <a:custGeom>
            <a:avLst/>
            <a:gdLst>
              <a:gd name="T0" fmla="*/ 545180107 w 3380"/>
              <a:gd name="T1" fmla="*/ 1730837 h 3056"/>
              <a:gd name="T2" fmla="*/ 415217606 w 3380"/>
              <a:gd name="T3" fmla="*/ 288486718 h 3056"/>
              <a:gd name="T4" fmla="*/ 440546976 w 3380"/>
              <a:gd name="T5" fmla="*/ 2043835727 h 3056"/>
              <a:gd name="T6" fmla="*/ 88663594 w 3380"/>
              <a:gd name="T7" fmla="*/ 2147483646 h 3056"/>
              <a:gd name="T8" fmla="*/ 164105545 w 3380"/>
              <a:gd name="T9" fmla="*/ 2147483646 h 3056"/>
              <a:gd name="T10" fmla="*/ 566102271 w 3380"/>
              <a:gd name="T11" fmla="*/ 2147483646 h 3056"/>
              <a:gd name="T12" fmla="*/ 578756944 w 3380"/>
              <a:gd name="T13" fmla="*/ 2147483646 h 3056"/>
              <a:gd name="T14" fmla="*/ 666874354 w 3380"/>
              <a:gd name="T15" fmla="*/ 2147483646 h 3056"/>
              <a:gd name="T16" fmla="*/ 704312975 w 3380"/>
              <a:gd name="T17" fmla="*/ 2147483646 h 3056"/>
              <a:gd name="T18" fmla="*/ 742317068 w 3380"/>
              <a:gd name="T19" fmla="*/ 2147483646 h 3056"/>
              <a:gd name="T20" fmla="*/ 813353311 w 3380"/>
              <a:gd name="T21" fmla="*/ 2147483646 h 3056"/>
              <a:gd name="T22" fmla="*/ 930661111 w 3380"/>
              <a:gd name="T23" fmla="*/ 2147483646 h 3056"/>
              <a:gd name="T24" fmla="*/ 1181752415 w 3380"/>
              <a:gd name="T25" fmla="*/ 2147483646 h 3056"/>
              <a:gd name="T26" fmla="*/ 1685087430 w 3380"/>
              <a:gd name="T27" fmla="*/ 2147483646 h 3056"/>
              <a:gd name="T28" fmla="*/ 1772638633 w 3380"/>
              <a:gd name="T29" fmla="*/ 2147483646 h 3056"/>
              <a:gd name="T30" fmla="*/ 1395971277 w 3380"/>
              <a:gd name="T31" fmla="*/ 2003639022 h 3056"/>
              <a:gd name="T32" fmla="*/ 1584315347 w 3380"/>
              <a:gd name="T33" fmla="*/ 528027310 h 3056"/>
              <a:gd name="T34" fmla="*/ 1453240483 w 3380"/>
              <a:gd name="T35" fmla="*/ 57696820 h 3056"/>
              <a:gd name="T36" fmla="*/ 1408100551 w 3380"/>
              <a:gd name="T37" fmla="*/ 89190394 h 3056"/>
              <a:gd name="T38" fmla="*/ 993429129 w 3380"/>
              <a:gd name="T39" fmla="*/ 926621267 h 3056"/>
              <a:gd name="T40" fmla="*/ 566102271 w 3380"/>
              <a:gd name="T41" fmla="*/ 8750730 h 3056"/>
              <a:gd name="T42" fmla="*/ 545180107 w 3380"/>
              <a:gd name="T43" fmla="*/ 1730837 h 30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800"/>
          </a:p>
        </p:txBody>
      </p:sp>
      <p:sp>
        <p:nvSpPr>
          <p:cNvPr id="8" name="Google Shape;13;p2">
            <a:extLst>
              <a:ext uri="{FF2B5EF4-FFF2-40B4-BE49-F238E27FC236}">
                <a16:creationId xmlns:a16="http://schemas.microsoft.com/office/drawing/2014/main" id="{40B5BB96-08A9-45F3-8B49-BE270C363017}"/>
              </a:ext>
            </a:extLst>
          </p:cNvPr>
          <p:cNvSpPr>
            <a:spLocks/>
          </p:cNvSpPr>
          <p:nvPr/>
        </p:nvSpPr>
        <p:spPr bwMode="auto">
          <a:xfrm>
            <a:off x="11040533" y="1662114"/>
            <a:ext cx="315384" cy="300037"/>
          </a:xfrm>
          <a:custGeom>
            <a:avLst/>
            <a:gdLst>
              <a:gd name="T0" fmla="*/ 2147483646 w 6894"/>
              <a:gd name="T1" fmla="*/ 4416296 h 6552"/>
              <a:gd name="T2" fmla="*/ 2147483646 w 6894"/>
              <a:gd name="T3" fmla="*/ 2147483646 h 6552"/>
              <a:gd name="T4" fmla="*/ 1373835 w 6894"/>
              <a:gd name="T5" fmla="*/ 2147483646 h 6552"/>
              <a:gd name="T6" fmla="*/ 2147483646 w 6894"/>
              <a:gd name="T7" fmla="*/ 2147483646 h 6552"/>
              <a:gd name="T8" fmla="*/ 1836273589 w 6894"/>
              <a:gd name="T9" fmla="*/ 2147483646 h 6552"/>
              <a:gd name="T10" fmla="*/ 2147483646 w 6894"/>
              <a:gd name="T11" fmla="*/ 2147483646 h 6552"/>
              <a:gd name="T12" fmla="*/ 2147483646 w 6894"/>
              <a:gd name="T13" fmla="*/ 2147483646 h 6552"/>
              <a:gd name="T14" fmla="*/ 2147483646 w 6894"/>
              <a:gd name="T15" fmla="*/ 2147483646 h 6552"/>
              <a:gd name="T16" fmla="*/ 2147483646 w 6894"/>
              <a:gd name="T17" fmla="*/ 2147483646 h 6552"/>
              <a:gd name="T18" fmla="*/ 2147483646 w 6894"/>
              <a:gd name="T19" fmla="*/ 2147483646 h 6552"/>
              <a:gd name="T20" fmla="*/ 2147483646 w 6894"/>
              <a:gd name="T21" fmla="*/ 4416296 h 65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894" h="6552" extrusionOk="0">
                <a:moveTo>
                  <a:pt x="3447" y="1"/>
                </a:moveTo>
                <a:lnTo>
                  <a:pt x="2374" y="2146"/>
                </a:lnTo>
                <a:lnTo>
                  <a:pt x="1" y="2489"/>
                </a:lnTo>
                <a:lnTo>
                  <a:pt x="1735" y="4178"/>
                </a:lnTo>
                <a:lnTo>
                  <a:pt x="1325" y="6552"/>
                </a:lnTo>
                <a:lnTo>
                  <a:pt x="3447" y="5433"/>
                </a:lnTo>
                <a:lnTo>
                  <a:pt x="5570" y="6552"/>
                </a:lnTo>
                <a:lnTo>
                  <a:pt x="5159" y="4178"/>
                </a:lnTo>
                <a:lnTo>
                  <a:pt x="6894" y="2489"/>
                </a:lnTo>
                <a:lnTo>
                  <a:pt x="4520" y="2146"/>
                </a:lnTo>
                <a:lnTo>
                  <a:pt x="344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800"/>
          </a:p>
        </p:txBody>
      </p:sp>
      <p:sp>
        <p:nvSpPr>
          <p:cNvPr id="9" name="Google Shape;14;p2">
            <a:extLst>
              <a:ext uri="{FF2B5EF4-FFF2-40B4-BE49-F238E27FC236}">
                <a16:creationId xmlns:a16="http://schemas.microsoft.com/office/drawing/2014/main" id="{F9C2A769-FF30-4BAD-B51E-4028E5267D6F}"/>
              </a:ext>
            </a:extLst>
          </p:cNvPr>
          <p:cNvSpPr>
            <a:spLocks/>
          </p:cNvSpPr>
          <p:nvPr/>
        </p:nvSpPr>
        <p:spPr bwMode="auto">
          <a:xfrm>
            <a:off x="9150351" y="4156075"/>
            <a:ext cx="315383" cy="300038"/>
          </a:xfrm>
          <a:custGeom>
            <a:avLst/>
            <a:gdLst>
              <a:gd name="T0" fmla="*/ 2147483646 w 6894"/>
              <a:gd name="T1" fmla="*/ 4416356 h 6552"/>
              <a:gd name="T2" fmla="*/ 2147483646 w 6894"/>
              <a:gd name="T3" fmla="*/ 2147483646 h 6552"/>
              <a:gd name="T4" fmla="*/ 1373795 w 6894"/>
              <a:gd name="T5" fmla="*/ 2147483646 h 6552"/>
              <a:gd name="T6" fmla="*/ 2147483646 w 6894"/>
              <a:gd name="T7" fmla="*/ 2147483646 h 6552"/>
              <a:gd name="T8" fmla="*/ 1836209797 w 6894"/>
              <a:gd name="T9" fmla="*/ 2147483646 h 6552"/>
              <a:gd name="T10" fmla="*/ 1836209797 w 6894"/>
              <a:gd name="T11" fmla="*/ 2147483646 h 6552"/>
              <a:gd name="T12" fmla="*/ 2147483646 w 6894"/>
              <a:gd name="T13" fmla="*/ 2147483646 h 6552"/>
              <a:gd name="T14" fmla="*/ 2147483646 w 6894"/>
              <a:gd name="T15" fmla="*/ 2147483646 h 6552"/>
              <a:gd name="T16" fmla="*/ 2147483646 w 6894"/>
              <a:gd name="T17" fmla="*/ 2147483646 h 6552"/>
              <a:gd name="T18" fmla="*/ 2147483646 w 6894"/>
              <a:gd name="T19" fmla="*/ 2147483646 h 6552"/>
              <a:gd name="T20" fmla="*/ 2147483646 w 6894"/>
              <a:gd name="T21" fmla="*/ 2147483646 h 6552"/>
              <a:gd name="T22" fmla="*/ 2147483646 w 6894"/>
              <a:gd name="T23" fmla="*/ 4416356 h 65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894" h="6552" extrusionOk="0">
                <a:moveTo>
                  <a:pt x="3447" y="1"/>
                </a:moveTo>
                <a:lnTo>
                  <a:pt x="2397" y="2169"/>
                </a:lnTo>
                <a:lnTo>
                  <a:pt x="1" y="2511"/>
                </a:lnTo>
                <a:lnTo>
                  <a:pt x="1735" y="4200"/>
                </a:lnTo>
                <a:lnTo>
                  <a:pt x="1325" y="6551"/>
                </a:lnTo>
                <a:lnTo>
                  <a:pt x="3447" y="5433"/>
                </a:lnTo>
                <a:lnTo>
                  <a:pt x="5570" y="6551"/>
                </a:lnTo>
                <a:lnTo>
                  <a:pt x="5182" y="4200"/>
                </a:lnTo>
                <a:lnTo>
                  <a:pt x="6894" y="2511"/>
                </a:lnTo>
                <a:lnTo>
                  <a:pt x="4520" y="2169"/>
                </a:lnTo>
                <a:lnTo>
                  <a:pt x="344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800"/>
          </a:p>
        </p:txBody>
      </p:sp>
      <p:sp>
        <p:nvSpPr>
          <p:cNvPr id="10" name="Google Shape;15;p2">
            <a:extLst>
              <a:ext uri="{FF2B5EF4-FFF2-40B4-BE49-F238E27FC236}">
                <a16:creationId xmlns:a16="http://schemas.microsoft.com/office/drawing/2014/main" id="{0BA500EA-EFF9-46DE-890C-CCBFF55E385A}"/>
              </a:ext>
            </a:extLst>
          </p:cNvPr>
          <p:cNvSpPr>
            <a:spLocks/>
          </p:cNvSpPr>
          <p:nvPr/>
        </p:nvSpPr>
        <p:spPr bwMode="auto">
          <a:xfrm>
            <a:off x="8811684" y="5422900"/>
            <a:ext cx="194733" cy="184150"/>
          </a:xfrm>
          <a:custGeom>
            <a:avLst/>
            <a:gdLst>
              <a:gd name="T0" fmla="*/ 2147483646 w 4223"/>
              <a:gd name="T1" fmla="*/ 0 h 4018"/>
              <a:gd name="T2" fmla="*/ 2090131787 w 4223"/>
              <a:gd name="T3" fmla="*/ 2147483646 h 4018"/>
              <a:gd name="T4" fmla="*/ 0 w 4223"/>
              <a:gd name="T5" fmla="*/ 2147483646 h 4018"/>
              <a:gd name="T6" fmla="*/ 1502158212 w 4223"/>
              <a:gd name="T7" fmla="*/ 2147483646 h 4018"/>
              <a:gd name="T8" fmla="*/ 1143060896 w 4223"/>
              <a:gd name="T9" fmla="*/ 2147483646 h 4018"/>
              <a:gd name="T10" fmla="*/ 2147483646 w 4223"/>
              <a:gd name="T11" fmla="*/ 2147483646 h 4018"/>
              <a:gd name="T12" fmla="*/ 2147483646 w 4223"/>
              <a:gd name="T13" fmla="*/ 2147483646 h 4018"/>
              <a:gd name="T14" fmla="*/ 2147483646 w 4223"/>
              <a:gd name="T15" fmla="*/ 2147483646 h 4018"/>
              <a:gd name="T16" fmla="*/ 2147483646 w 4223"/>
              <a:gd name="T17" fmla="*/ 2147483646 h 4018"/>
              <a:gd name="T18" fmla="*/ 2147483646 w 4223"/>
              <a:gd name="T19" fmla="*/ 2147483646 h 4018"/>
              <a:gd name="T20" fmla="*/ 2147483646 w 4223"/>
              <a:gd name="T21" fmla="*/ 0 h 40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223" h="4018" extrusionOk="0">
                <a:moveTo>
                  <a:pt x="2123" y="0"/>
                </a:moveTo>
                <a:lnTo>
                  <a:pt x="1461" y="1324"/>
                </a:lnTo>
                <a:lnTo>
                  <a:pt x="0" y="1530"/>
                </a:lnTo>
                <a:lnTo>
                  <a:pt x="1050" y="2557"/>
                </a:lnTo>
                <a:lnTo>
                  <a:pt x="799" y="4018"/>
                </a:lnTo>
                <a:lnTo>
                  <a:pt x="2123" y="3333"/>
                </a:lnTo>
                <a:lnTo>
                  <a:pt x="3424" y="4018"/>
                </a:lnTo>
                <a:lnTo>
                  <a:pt x="3173" y="2557"/>
                </a:lnTo>
                <a:lnTo>
                  <a:pt x="4223" y="1530"/>
                </a:lnTo>
                <a:lnTo>
                  <a:pt x="2762" y="1324"/>
                </a:lnTo>
                <a:lnTo>
                  <a:pt x="2123" y="0"/>
                </a:lnTo>
                <a:close/>
              </a:path>
            </a:pathLst>
          </a:custGeom>
          <a:solidFill>
            <a:srgbClr val="F8F4E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800"/>
          </a:p>
        </p:txBody>
      </p:sp>
      <p:sp>
        <p:nvSpPr>
          <p:cNvPr id="11" name="Google Shape;16;p2">
            <a:extLst>
              <a:ext uri="{FF2B5EF4-FFF2-40B4-BE49-F238E27FC236}">
                <a16:creationId xmlns:a16="http://schemas.microsoft.com/office/drawing/2014/main" id="{CB8B7B0C-7D78-4B7F-8DD4-8B02C0EEAEB0}"/>
              </a:ext>
            </a:extLst>
          </p:cNvPr>
          <p:cNvSpPr>
            <a:spLocks/>
          </p:cNvSpPr>
          <p:nvPr/>
        </p:nvSpPr>
        <p:spPr bwMode="auto">
          <a:xfrm>
            <a:off x="7488767" y="720726"/>
            <a:ext cx="61384" cy="47625"/>
          </a:xfrm>
          <a:custGeom>
            <a:avLst/>
            <a:gdLst>
              <a:gd name="T0" fmla="*/ 429325221 w 1736"/>
              <a:gd name="T1" fmla="*/ 1544032 h 1348"/>
              <a:gd name="T2" fmla="*/ 429325221 w 1736"/>
              <a:gd name="T3" fmla="*/ 2098702605 h 1348"/>
              <a:gd name="T4" fmla="*/ 429325221 w 1736"/>
              <a:gd name="T5" fmla="*/ 1544032 h 1348"/>
              <a:gd name="T6" fmla="*/ 0 60000 65536"/>
              <a:gd name="T7" fmla="*/ 0 60000 65536"/>
              <a:gd name="T8" fmla="*/ 0 60000 65536"/>
            </a:gdLst>
            <a:ahLst/>
            <a:cxnLst>
              <a:cxn ang="T6">
                <a:pos x="T0" y="T1"/>
              </a:cxn>
              <a:cxn ang="T7">
                <a:pos x="T2" y="T3"/>
              </a:cxn>
              <a:cxn ang="T8">
                <a:pos x="T4" y="T5"/>
              </a:cxn>
            </a:cxnLst>
            <a:rect l="0" t="0" r="r" b="b"/>
            <a:pathLst>
              <a:path w="1736" h="1348" extrusionOk="0">
                <a:moveTo>
                  <a:pt x="868" y="1"/>
                </a:moveTo>
                <a:cubicBezTo>
                  <a:pt x="1" y="1"/>
                  <a:pt x="1" y="1347"/>
                  <a:pt x="868" y="1347"/>
                </a:cubicBezTo>
                <a:cubicBezTo>
                  <a:pt x="1735" y="1347"/>
                  <a:pt x="1735" y="1"/>
                  <a:pt x="86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800"/>
          </a:p>
        </p:txBody>
      </p:sp>
      <p:sp>
        <p:nvSpPr>
          <p:cNvPr id="12" name="Google Shape;17;p2">
            <a:extLst>
              <a:ext uri="{FF2B5EF4-FFF2-40B4-BE49-F238E27FC236}">
                <a16:creationId xmlns:a16="http://schemas.microsoft.com/office/drawing/2014/main" id="{7606B057-47E1-493B-8E38-A87242CF47CD}"/>
              </a:ext>
            </a:extLst>
          </p:cNvPr>
          <p:cNvSpPr>
            <a:spLocks/>
          </p:cNvSpPr>
          <p:nvPr/>
        </p:nvSpPr>
        <p:spPr bwMode="auto">
          <a:xfrm>
            <a:off x="7535334" y="623889"/>
            <a:ext cx="63500" cy="47625"/>
          </a:xfrm>
          <a:custGeom>
            <a:avLst/>
            <a:gdLst>
              <a:gd name="T0" fmla="*/ 491665686 w 1736"/>
              <a:gd name="T1" fmla="*/ 0 h 1325"/>
              <a:gd name="T2" fmla="*/ 491665686 w 1736"/>
              <a:gd name="T3" fmla="*/ 2147483646 h 1325"/>
              <a:gd name="T4" fmla="*/ 491665686 w 1736"/>
              <a:gd name="T5" fmla="*/ 0 h 1325"/>
              <a:gd name="T6" fmla="*/ 0 60000 65536"/>
              <a:gd name="T7" fmla="*/ 0 60000 65536"/>
              <a:gd name="T8" fmla="*/ 0 60000 65536"/>
            </a:gdLst>
            <a:ahLst/>
            <a:cxnLst>
              <a:cxn ang="T6">
                <a:pos x="T0" y="T1"/>
              </a:cxn>
              <a:cxn ang="T7">
                <a:pos x="T2" y="T3"/>
              </a:cxn>
              <a:cxn ang="T8">
                <a:pos x="T4" y="T5"/>
              </a:cxn>
            </a:cxnLst>
            <a:rect l="0" t="0" r="r" b="b"/>
            <a:pathLst>
              <a:path w="1736" h="1325" extrusionOk="0">
                <a:moveTo>
                  <a:pt x="868" y="0"/>
                </a:moveTo>
                <a:cubicBezTo>
                  <a:pt x="0" y="0"/>
                  <a:pt x="0" y="1324"/>
                  <a:pt x="868" y="1324"/>
                </a:cubicBezTo>
                <a:cubicBezTo>
                  <a:pt x="1735" y="1324"/>
                  <a:pt x="1735" y="0"/>
                  <a:pt x="86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800"/>
          </a:p>
        </p:txBody>
      </p:sp>
      <p:sp>
        <p:nvSpPr>
          <p:cNvPr id="13" name="Google Shape;18;p2">
            <a:extLst>
              <a:ext uri="{FF2B5EF4-FFF2-40B4-BE49-F238E27FC236}">
                <a16:creationId xmlns:a16="http://schemas.microsoft.com/office/drawing/2014/main" id="{2319ED9B-1754-4EF2-8B55-40AFC1FA35BF}"/>
              </a:ext>
            </a:extLst>
          </p:cNvPr>
          <p:cNvSpPr>
            <a:spLocks/>
          </p:cNvSpPr>
          <p:nvPr/>
        </p:nvSpPr>
        <p:spPr bwMode="auto">
          <a:xfrm>
            <a:off x="7584018" y="720726"/>
            <a:ext cx="63500" cy="47625"/>
          </a:xfrm>
          <a:custGeom>
            <a:avLst/>
            <a:gdLst>
              <a:gd name="T0" fmla="*/ 492226582 w 1735"/>
              <a:gd name="T1" fmla="*/ 1544032 h 1348"/>
              <a:gd name="T2" fmla="*/ 492226582 w 1735"/>
              <a:gd name="T3" fmla="*/ 2098702605 h 1348"/>
              <a:gd name="T4" fmla="*/ 492226582 w 1735"/>
              <a:gd name="T5" fmla="*/ 1544032 h 1348"/>
              <a:gd name="T6" fmla="*/ 0 60000 65536"/>
              <a:gd name="T7" fmla="*/ 0 60000 65536"/>
              <a:gd name="T8" fmla="*/ 0 60000 65536"/>
            </a:gdLst>
            <a:ahLst/>
            <a:cxnLst>
              <a:cxn ang="T6">
                <a:pos x="T0" y="T1"/>
              </a:cxn>
              <a:cxn ang="T7">
                <a:pos x="T2" y="T3"/>
              </a:cxn>
              <a:cxn ang="T8">
                <a:pos x="T4" y="T5"/>
              </a:cxn>
            </a:cxnLst>
            <a:rect l="0" t="0" r="r" b="b"/>
            <a:pathLst>
              <a:path w="1735" h="1348" extrusionOk="0">
                <a:moveTo>
                  <a:pt x="867" y="1"/>
                </a:moveTo>
                <a:cubicBezTo>
                  <a:pt x="0" y="1"/>
                  <a:pt x="0" y="1347"/>
                  <a:pt x="867" y="1347"/>
                </a:cubicBezTo>
                <a:cubicBezTo>
                  <a:pt x="1735" y="1347"/>
                  <a:pt x="1735" y="1"/>
                  <a:pt x="867"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800"/>
          </a:p>
        </p:txBody>
      </p:sp>
      <p:sp>
        <p:nvSpPr>
          <p:cNvPr id="14" name="Google Shape;19;p2">
            <a:extLst>
              <a:ext uri="{FF2B5EF4-FFF2-40B4-BE49-F238E27FC236}">
                <a16:creationId xmlns:a16="http://schemas.microsoft.com/office/drawing/2014/main" id="{3C735E40-EA74-4920-ACEB-B4F04F0D67C0}"/>
              </a:ext>
            </a:extLst>
          </p:cNvPr>
          <p:cNvSpPr>
            <a:spLocks/>
          </p:cNvSpPr>
          <p:nvPr/>
        </p:nvSpPr>
        <p:spPr bwMode="auto">
          <a:xfrm>
            <a:off x="3568701" y="5478463"/>
            <a:ext cx="192617" cy="184150"/>
          </a:xfrm>
          <a:custGeom>
            <a:avLst/>
            <a:gdLst>
              <a:gd name="T0" fmla="*/ 2147483646 w 4246"/>
              <a:gd name="T1" fmla="*/ 4352703 h 4041"/>
              <a:gd name="T2" fmla="*/ 1957745394 w 4246"/>
              <a:gd name="T3" fmla="*/ 2147483646 h 4041"/>
              <a:gd name="T4" fmla="*/ 0 w 4246"/>
              <a:gd name="T5" fmla="*/ 2147483646 h 4041"/>
              <a:gd name="T6" fmla="*/ 1437824894 w 4246"/>
              <a:gd name="T7" fmla="*/ 2147483646 h 4041"/>
              <a:gd name="T8" fmla="*/ 1101477843 w 4246"/>
              <a:gd name="T9" fmla="*/ 2147483646 h 4041"/>
              <a:gd name="T10" fmla="*/ 1101477843 w 4246"/>
              <a:gd name="T11" fmla="*/ 2147483646 h 4041"/>
              <a:gd name="T12" fmla="*/ 2147483646 w 4246"/>
              <a:gd name="T13" fmla="*/ 2147483646 h 4041"/>
              <a:gd name="T14" fmla="*/ 2147483646 w 4246"/>
              <a:gd name="T15" fmla="*/ 2147483646 h 4041"/>
              <a:gd name="T16" fmla="*/ 2147483646 w 4246"/>
              <a:gd name="T17" fmla="*/ 2147483646 h 4041"/>
              <a:gd name="T18" fmla="*/ 2147483646 w 4246"/>
              <a:gd name="T19" fmla="*/ 2147483646 h 4041"/>
              <a:gd name="T20" fmla="*/ 2147483646 w 4246"/>
              <a:gd name="T21" fmla="*/ 2147483646 h 4041"/>
              <a:gd name="T22" fmla="*/ 2147483646 w 4246"/>
              <a:gd name="T23" fmla="*/ 4352703 h 40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246" h="4041" extrusionOk="0">
                <a:moveTo>
                  <a:pt x="2123" y="1"/>
                </a:moveTo>
                <a:lnTo>
                  <a:pt x="1461" y="1325"/>
                </a:lnTo>
                <a:lnTo>
                  <a:pt x="0" y="1530"/>
                </a:lnTo>
                <a:lnTo>
                  <a:pt x="1073" y="2580"/>
                </a:lnTo>
                <a:lnTo>
                  <a:pt x="822" y="4041"/>
                </a:lnTo>
                <a:lnTo>
                  <a:pt x="2123" y="3333"/>
                </a:lnTo>
                <a:lnTo>
                  <a:pt x="3424" y="4041"/>
                </a:lnTo>
                <a:lnTo>
                  <a:pt x="3173" y="2580"/>
                </a:lnTo>
                <a:lnTo>
                  <a:pt x="4246" y="1530"/>
                </a:lnTo>
                <a:lnTo>
                  <a:pt x="2785" y="1325"/>
                </a:lnTo>
                <a:lnTo>
                  <a:pt x="2123" y="1"/>
                </a:lnTo>
                <a:close/>
              </a:path>
            </a:pathLst>
          </a:custGeom>
          <a:solidFill>
            <a:srgbClr val="F8F4E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800"/>
          </a:p>
        </p:txBody>
      </p:sp>
      <p:sp>
        <p:nvSpPr>
          <p:cNvPr id="15" name="Google Shape;20;p2">
            <a:extLst>
              <a:ext uri="{FF2B5EF4-FFF2-40B4-BE49-F238E27FC236}">
                <a16:creationId xmlns:a16="http://schemas.microsoft.com/office/drawing/2014/main" id="{FA0293AA-860B-4A5E-A5BB-76EDA152EF4F}"/>
              </a:ext>
            </a:extLst>
          </p:cNvPr>
          <p:cNvSpPr>
            <a:spLocks/>
          </p:cNvSpPr>
          <p:nvPr/>
        </p:nvSpPr>
        <p:spPr bwMode="auto">
          <a:xfrm>
            <a:off x="2499785" y="4776788"/>
            <a:ext cx="80433" cy="61912"/>
          </a:xfrm>
          <a:custGeom>
            <a:avLst/>
            <a:gdLst>
              <a:gd name="T0" fmla="*/ 1265618778 w 1736"/>
              <a:gd name="T1" fmla="*/ 0 h 1347"/>
              <a:gd name="T2" fmla="*/ 1265618778 w 1736"/>
              <a:gd name="T3" fmla="*/ 2147483646 h 1347"/>
              <a:gd name="T4" fmla="*/ 1265618778 w 1736"/>
              <a:gd name="T5" fmla="*/ 0 h 1347"/>
              <a:gd name="T6" fmla="*/ 0 60000 65536"/>
              <a:gd name="T7" fmla="*/ 0 60000 65536"/>
              <a:gd name="T8" fmla="*/ 0 60000 65536"/>
            </a:gdLst>
            <a:ahLst/>
            <a:cxnLst>
              <a:cxn ang="T6">
                <a:pos x="T0" y="T1"/>
              </a:cxn>
              <a:cxn ang="T7">
                <a:pos x="T2" y="T3"/>
              </a:cxn>
              <a:cxn ang="T8">
                <a:pos x="T4" y="T5"/>
              </a:cxn>
            </a:cxnLst>
            <a:rect l="0" t="0"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800"/>
          </a:p>
        </p:txBody>
      </p:sp>
      <p:sp>
        <p:nvSpPr>
          <p:cNvPr id="16" name="Google Shape;21;p2">
            <a:extLst>
              <a:ext uri="{FF2B5EF4-FFF2-40B4-BE49-F238E27FC236}">
                <a16:creationId xmlns:a16="http://schemas.microsoft.com/office/drawing/2014/main" id="{F3E24C7F-9FFB-4C2A-8E5E-8EBE50EE330D}"/>
              </a:ext>
            </a:extLst>
          </p:cNvPr>
          <p:cNvSpPr>
            <a:spLocks/>
          </p:cNvSpPr>
          <p:nvPr/>
        </p:nvSpPr>
        <p:spPr bwMode="auto">
          <a:xfrm>
            <a:off x="2561167" y="4656139"/>
            <a:ext cx="78317" cy="60325"/>
          </a:xfrm>
          <a:custGeom>
            <a:avLst/>
            <a:gdLst>
              <a:gd name="T0" fmla="*/ 1199947184 w 1713"/>
              <a:gd name="T1" fmla="*/ 4340486 h 1325"/>
              <a:gd name="T2" fmla="*/ 1199947184 w 1713"/>
              <a:gd name="T3" fmla="*/ 2147483646 h 1325"/>
              <a:gd name="T4" fmla="*/ 1199947184 w 1713"/>
              <a:gd name="T5" fmla="*/ 4340486 h 1325"/>
              <a:gd name="T6" fmla="*/ 0 60000 65536"/>
              <a:gd name="T7" fmla="*/ 0 60000 65536"/>
              <a:gd name="T8" fmla="*/ 0 60000 65536"/>
            </a:gdLst>
            <a:ahLst/>
            <a:cxnLst>
              <a:cxn ang="T6">
                <a:pos x="T0" y="T1"/>
              </a:cxn>
              <a:cxn ang="T7">
                <a:pos x="T2" y="T3"/>
              </a:cxn>
              <a:cxn ang="T8">
                <a:pos x="T4" y="T5"/>
              </a:cxn>
            </a:cxnLst>
            <a:rect l="0" t="0"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800"/>
          </a:p>
        </p:txBody>
      </p:sp>
      <p:sp>
        <p:nvSpPr>
          <p:cNvPr id="17" name="Google Shape;22;p2">
            <a:extLst>
              <a:ext uri="{FF2B5EF4-FFF2-40B4-BE49-F238E27FC236}">
                <a16:creationId xmlns:a16="http://schemas.microsoft.com/office/drawing/2014/main" id="{11DB8E3D-C3BA-4A0C-BE48-7907D8BC298B}"/>
              </a:ext>
            </a:extLst>
          </p:cNvPr>
          <p:cNvSpPr>
            <a:spLocks/>
          </p:cNvSpPr>
          <p:nvPr/>
        </p:nvSpPr>
        <p:spPr bwMode="auto">
          <a:xfrm>
            <a:off x="2622552" y="4776788"/>
            <a:ext cx="80433" cy="61912"/>
          </a:xfrm>
          <a:custGeom>
            <a:avLst/>
            <a:gdLst>
              <a:gd name="T0" fmla="*/ 1265618778 w 1736"/>
              <a:gd name="T1" fmla="*/ 0 h 1347"/>
              <a:gd name="T2" fmla="*/ 1265618778 w 1736"/>
              <a:gd name="T3" fmla="*/ 2147483646 h 1347"/>
              <a:gd name="T4" fmla="*/ 1265618778 w 1736"/>
              <a:gd name="T5" fmla="*/ 0 h 1347"/>
              <a:gd name="T6" fmla="*/ 0 60000 65536"/>
              <a:gd name="T7" fmla="*/ 0 60000 65536"/>
              <a:gd name="T8" fmla="*/ 0 60000 65536"/>
            </a:gdLst>
            <a:ahLst/>
            <a:cxnLst>
              <a:cxn ang="T6">
                <a:pos x="T0" y="T1"/>
              </a:cxn>
              <a:cxn ang="T7">
                <a:pos x="T2" y="T3"/>
              </a:cxn>
              <a:cxn ang="T8">
                <a:pos x="T4" y="T5"/>
              </a:cxn>
            </a:cxnLst>
            <a:rect l="0" t="0"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800"/>
          </a:p>
        </p:txBody>
      </p:sp>
      <p:sp>
        <p:nvSpPr>
          <p:cNvPr id="18" name="Google Shape;23;p2">
            <a:extLst>
              <a:ext uri="{FF2B5EF4-FFF2-40B4-BE49-F238E27FC236}">
                <a16:creationId xmlns:a16="http://schemas.microsoft.com/office/drawing/2014/main" id="{D240A234-6EC4-4CAE-BEE5-2BAE1C6D1498}"/>
              </a:ext>
            </a:extLst>
          </p:cNvPr>
          <p:cNvSpPr>
            <a:spLocks/>
          </p:cNvSpPr>
          <p:nvPr/>
        </p:nvSpPr>
        <p:spPr bwMode="auto">
          <a:xfrm>
            <a:off x="2133601" y="709613"/>
            <a:ext cx="97367" cy="74612"/>
          </a:xfrm>
          <a:custGeom>
            <a:avLst/>
            <a:gdLst>
              <a:gd name="T0" fmla="*/ 727226185 w 2694"/>
              <a:gd name="T1" fmla="*/ 1664074 h 2079"/>
              <a:gd name="T2" fmla="*/ 727226185 w 2694"/>
              <a:gd name="T3" fmla="*/ 2147483646 h 2079"/>
              <a:gd name="T4" fmla="*/ 727226185 w 2694"/>
              <a:gd name="T5" fmla="*/ 1664074 h 2079"/>
              <a:gd name="T6" fmla="*/ 0 60000 65536"/>
              <a:gd name="T7" fmla="*/ 0 60000 65536"/>
              <a:gd name="T8" fmla="*/ 0 60000 65536"/>
            </a:gdLst>
            <a:ahLst/>
            <a:cxnLst>
              <a:cxn ang="T6">
                <a:pos x="T0" y="T1"/>
              </a:cxn>
              <a:cxn ang="T7">
                <a:pos x="T2" y="T3"/>
              </a:cxn>
              <a:cxn ang="T8">
                <a:pos x="T4" y="T5"/>
              </a:cxn>
            </a:cxnLst>
            <a:rect l="0" t="0" r="r" b="b"/>
            <a:pathLst>
              <a:path w="2694" h="2079" extrusionOk="0">
                <a:moveTo>
                  <a:pt x="1347" y="1"/>
                </a:moveTo>
                <a:cubicBezTo>
                  <a:pt x="0" y="1"/>
                  <a:pt x="0" y="2078"/>
                  <a:pt x="1347" y="2078"/>
                </a:cubicBezTo>
                <a:cubicBezTo>
                  <a:pt x="2694" y="2078"/>
                  <a:pt x="2694" y="1"/>
                  <a:pt x="1347"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800"/>
          </a:p>
        </p:txBody>
      </p:sp>
      <p:sp>
        <p:nvSpPr>
          <p:cNvPr id="19" name="Google Shape;24;p2">
            <a:extLst>
              <a:ext uri="{FF2B5EF4-FFF2-40B4-BE49-F238E27FC236}">
                <a16:creationId xmlns:a16="http://schemas.microsoft.com/office/drawing/2014/main" id="{8AA4492A-09A4-4B4E-9133-C54D1755CFEB}"/>
              </a:ext>
            </a:extLst>
          </p:cNvPr>
          <p:cNvSpPr>
            <a:spLocks/>
          </p:cNvSpPr>
          <p:nvPr/>
        </p:nvSpPr>
        <p:spPr bwMode="auto">
          <a:xfrm>
            <a:off x="2209800" y="558800"/>
            <a:ext cx="95251" cy="76200"/>
          </a:xfrm>
          <a:custGeom>
            <a:avLst/>
            <a:gdLst>
              <a:gd name="T0" fmla="*/ 677492263 w 2671"/>
              <a:gd name="T1" fmla="*/ 1717927 h 2101"/>
              <a:gd name="T2" fmla="*/ 677492263 w 2671"/>
              <a:gd name="T3" fmla="*/ 2147483646 h 2101"/>
              <a:gd name="T4" fmla="*/ 677492263 w 2671"/>
              <a:gd name="T5" fmla="*/ 1717927 h 2101"/>
              <a:gd name="T6" fmla="*/ 0 60000 65536"/>
              <a:gd name="T7" fmla="*/ 0 60000 65536"/>
              <a:gd name="T8" fmla="*/ 0 60000 65536"/>
            </a:gdLst>
            <a:ahLst/>
            <a:cxnLst>
              <a:cxn ang="T6">
                <a:pos x="T0" y="T1"/>
              </a:cxn>
              <a:cxn ang="T7">
                <a:pos x="T2" y="T3"/>
              </a:cxn>
              <a:cxn ang="T8">
                <a:pos x="T4" y="T5"/>
              </a:cxn>
            </a:cxnLst>
            <a:rect l="0" t="0" r="r" b="b"/>
            <a:pathLst>
              <a:path w="2671" h="2101" extrusionOk="0">
                <a:moveTo>
                  <a:pt x="1324" y="1"/>
                </a:moveTo>
                <a:cubicBezTo>
                  <a:pt x="0" y="1"/>
                  <a:pt x="0" y="2101"/>
                  <a:pt x="1324" y="2101"/>
                </a:cubicBezTo>
                <a:cubicBezTo>
                  <a:pt x="2671" y="2101"/>
                  <a:pt x="2671" y="1"/>
                  <a:pt x="132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800"/>
          </a:p>
        </p:txBody>
      </p:sp>
      <p:sp>
        <p:nvSpPr>
          <p:cNvPr id="20" name="Google Shape;25;p2">
            <a:extLst>
              <a:ext uri="{FF2B5EF4-FFF2-40B4-BE49-F238E27FC236}">
                <a16:creationId xmlns:a16="http://schemas.microsoft.com/office/drawing/2014/main" id="{07B1A4A5-2B40-4DAB-B66A-1D82A36CA1CC}"/>
              </a:ext>
            </a:extLst>
          </p:cNvPr>
          <p:cNvSpPr>
            <a:spLocks/>
          </p:cNvSpPr>
          <p:nvPr/>
        </p:nvSpPr>
        <p:spPr bwMode="auto">
          <a:xfrm>
            <a:off x="2283885" y="709613"/>
            <a:ext cx="97367" cy="74612"/>
          </a:xfrm>
          <a:custGeom>
            <a:avLst/>
            <a:gdLst>
              <a:gd name="T0" fmla="*/ 727226185 w 2694"/>
              <a:gd name="T1" fmla="*/ 1664074 h 2079"/>
              <a:gd name="T2" fmla="*/ 727226185 w 2694"/>
              <a:gd name="T3" fmla="*/ 2147483646 h 2079"/>
              <a:gd name="T4" fmla="*/ 727226185 w 2694"/>
              <a:gd name="T5" fmla="*/ 1664074 h 2079"/>
              <a:gd name="T6" fmla="*/ 0 60000 65536"/>
              <a:gd name="T7" fmla="*/ 0 60000 65536"/>
              <a:gd name="T8" fmla="*/ 0 60000 65536"/>
            </a:gdLst>
            <a:ahLst/>
            <a:cxnLst>
              <a:cxn ang="T6">
                <a:pos x="T0" y="T1"/>
              </a:cxn>
              <a:cxn ang="T7">
                <a:pos x="T2" y="T3"/>
              </a:cxn>
              <a:cxn ang="T8">
                <a:pos x="T4" y="T5"/>
              </a:cxn>
            </a:cxnLst>
            <a:rect l="0" t="0" r="r" b="b"/>
            <a:pathLst>
              <a:path w="2694" h="2079" extrusionOk="0">
                <a:moveTo>
                  <a:pt x="1347" y="1"/>
                </a:moveTo>
                <a:cubicBezTo>
                  <a:pt x="0" y="1"/>
                  <a:pt x="0" y="2078"/>
                  <a:pt x="1347" y="2078"/>
                </a:cubicBezTo>
                <a:cubicBezTo>
                  <a:pt x="2694" y="2078"/>
                  <a:pt x="2694" y="1"/>
                  <a:pt x="1347"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800"/>
          </a:p>
        </p:txBody>
      </p:sp>
      <p:sp>
        <p:nvSpPr>
          <p:cNvPr id="21" name="Google Shape;28;p2">
            <a:extLst>
              <a:ext uri="{FF2B5EF4-FFF2-40B4-BE49-F238E27FC236}">
                <a16:creationId xmlns:a16="http://schemas.microsoft.com/office/drawing/2014/main" id="{45B9D2C8-C37E-41A6-A433-B8E13C6D545E}"/>
              </a:ext>
            </a:extLst>
          </p:cNvPr>
          <p:cNvSpPr>
            <a:spLocks/>
          </p:cNvSpPr>
          <p:nvPr/>
        </p:nvSpPr>
        <p:spPr bwMode="auto">
          <a:xfrm>
            <a:off x="1949451" y="2643188"/>
            <a:ext cx="154516" cy="146050"/>
          </a:xfrm>
          <a:custGeom>
            <a:avLst/>
            <a:gdLst>
              <a:gd name="T0" fmla="*/ 1178074108 w 4246"/>
              <a:gd name="T1" fmla="*/ 1699435 h 4041"/>
              <a:gd name="T2" fmla="*/ 810708770 w 4246"/>
              <a:gd name="T3" fmla="*/ 2147483646 h 4041"/>
              <a:gd name="T4" fmla="*/ 0 w 4246"/>
              <a:gd name="T5" fmla="*/ 2147483646 h 4041"/>
              <a:gd name="T6" fmla="*/ 582653089 w 4246"/>
              <a:gd name="T7" fmla="*/ 2147483646 h 4041"/>
              <a:gd name="T8" fmla="*/ 443363547 w 4246"/>
              <a:gd name="T9" fmla="*/ 2147483646 h 4041"/>
              <a:gd name="T10" fmla="*/ 1178074108 w 4246"/>
              <a:gd name="T11" fmla="*/ 2147483646 h 4041"/>
              <a:gd name="T12" fmla="*/ 1899996651 w 4246"/>
              <a:gd name="T13" fmla="*/ 2147483646 h 4041"/>
              <a:gd name="T14" fmla="*/ 1760707109 w 4246"/>
              <a:gd name="T15" fmla="*/ 2147483646 h 4041"/>
              <a:gd name="T16" fmla="*/ 2147483646 w 4246"/>
              <a:gd name="T17" fmla="*/ 2147483646 h 4041"/>
              <a:gd name="T18" fmla="*/ 1532651428 w 4246"/>
              <a:gd name="T19" fmla="*/ 2147483646 h 4041"/>
              <a:gd name="T20" fmla="*/ 1178074108 w 4246"/>
              <a:gd name="T21" fmla="*/ 1699435 h 40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246" h="4041" extrusionOk="0">
                <a:moveTo>
                  <a:pt x="2123" y="1"/>
                </a:moveTo>
                <a:lnTo>
                  <a:pt x="1461" y="1324"/>
                </a:lnTo>
                <a:lnTo>
                  <a:pt x="0" y="1553"/>
                </a:lnTo>
                <a:lnTo>
                  <a:pt x="1050" y="2580"/>
                </a:lnTo>
                <a:lnTo>
                  <a:pt x="799" y="4041"/>
                </a:lnTo>
                <a:lnTo>
                  <a:pt x="2123" y="3356"/>
                </a:lnTo>
                <a:lnTo>
                  <a:pt x="3424" y="4041"/>
                </a:lnTo>
                <a:lnTo>
                  <a:pt x="3173" y="2580"/>
                </a:lnTo>
                <a:lnTo>
                  <a:pt x="4246" y="1553"/>
                </a:lnTo>
                <a:lnTo>
                  <a:pt x="2762" y="1324"/>
                </a:lnTo>
                <a:lnTo>
                  <a:pt x="2123" y="1"/>
                </a:lnTo>
                <a:close/>
              </a:path>
            </a:pathLst>
          </a:custGeom>
          <a:solidFill>
            <a:srgbClr val="F8F4E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800"/>
          </a:p>
        </p:txBody>
      </p:sp>
      <p:sp>
        <p:nvSpPr>
          <p:cNvPr id="22" name="Google Shape;29;p2">
            <a:extLst>
              <a:ext uri="{FF2B5EF4-FFF2-40B4-BE49-F238E27FC236}">
                <a16:creationId xmlns:a16="http://schemas.microsoft.com/office/drawing/2014/main" id="{EE1AA88C-FDE4-4878-8839-1F9E4018C11F}"/>
              </a:ext>
            </a:extLst>
          </p:cNvPr>
          <p:cNvSpPr>
            <a:spLocks/>
          </p:cNvSpPr>
          <p:nvPr/>
        </p:nvSpPr>
        <p:spPr bwMode="auto">
          <a:xfrm>
            <a:off x="2290233" y="3549650"/>
            <a:ext cx="313267" cy="300038"/>
          </a:xfrm>
          <a:custGeom>
            <a:avLst/>
            <a:gdLst>
              <a:gd name="T0" fmla="*/ 2147483646 w 6871"/>
              <a:gd name="T1" fmla="*/ 4416356 h 6552"/>
              <a:gd name="T2" fmla="*/ 2147483646 w 6871"/>
              <a:gd name="T3" fmla="*/ 2147483646 h 6552"/>
              <a:gd name="T4" fmla="*/ 0 w 6871"/>
              <a:gd name="T5" fmla="*/ 2147483646 h 6552"/>
              <a:gd name="T6" fmla="*/ 2147483646 w 6871"/>
              <a:gd name="T7" fmla="*/ 2147483646 h 6552"/>
              <a:gd name="T8" fmla="*/ 1778687282 w 6871"/>
              <a:gd name="T9" fmla="*/ 2147483646 h 6552"/>
              <a:gd name="T10" fmla="*/ 2147483646 w 6871"/>
              <a:gd name="T11" fmla="*/ 2147483646 h 6552"/>
              <a:gd name="T12" fmla="*/ 2147483646 w 6871"/>
              <a:gd name="T13" fmla="*/ 2147483646 h 6552"/>
              <a:gd name="T14" fmla="*/ 2147483646 w 6871"/>
              <a:gd name="T15" fmla="*/ 2147483646 h 6552"/>
              <a:gd name="T16" fmla="*/ 2147483646 w 6871"/>
              <a:gd name="T17" fmla="*/ 2147483646 h 6552"/>
              <a:gd name="T18" fmla="*/ 2147483646 w 6871"/>
              <a:gd name="T19" fmla="*/ 2147483646 h 6552"/>
              <a:gd name="T20" fmla="*/ 2147483646 w 6871"/>
              <a:gd name="T21" fmla="*/ 4416356 h 65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871" h="6552" extrusionOk="0">
                <a:moveTo>
                  <a:pt x="3424" y="1"/>
                </a:moveTo>
                <a:lnTo>
                  <a:pt x="2374" y="2146"/>
                </a:lnTo>
                <a:lnTo>
                  <a:pt x="0" y="2488"/>
                </a:lnTo>
                <a:lnTo>
                  <a:pt x="1712" y="4178"/>
                </a:lnTo>
                <a:lnTo>
                  <a:pt x="1301" y="6551"/>
                </a:lnTo>
                <a:lnTo>
                  <a:pt x="3424" y="5433"/>
                </a:lnTo>
                <a:lnTo>
                  <a:pt x="5569" y="6551"/>
                </a:lnTo>
                <a:lnTo>
                  <a:pt x="5159" y="4178"/>
                </a:lnTo>
                <a:lnTo>
                  <a:pt x="6870" y="2488"/>
                </a:lnTo>
                <a:lnTo>
                  <a:pt x="4497" y="2146"/>
                </a:lnTo>
                <a:lnTo>
                  <a:pt x="342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800"/>
          </a:p>
        </p:txBody>
      </p:sp>
      <p:sp>
        <p:nvSpPr>
          <p:cNvPr id="23" name="Google Shape;30;p2">
            <a:extLst>
              <a:ext uri="{FF2B5EF4-FFF2-40B4-BE49-F238E27FC236}">
                <a16:creationId xmlns:a16="http://schemas.microsoft.com/office/drawing/2014/main" id="{EE3ED5F7-CA58-410C-AF34-3D96C6CD67B0}"/>
              </a:ext>
            </a:extLst>
          </p:cNvPr>
          <p:cNvSpPr>
            <a:spLocks/>
          </p:cNvSpPr>
          <p:nvPr/>
        </p:nvSpPr>
        <p:spPr bwMode="auto">
          <a:xfrm>
            <a:off x="9150351" y="2789238"/>
            <a:ext cx="194733" cy="184150"/>
          </a:xfrm>
          <a:custGeom>
            <a:avLst/>
            <a:gdLst>
              <a:gd name="T0" fmla="*/ 2147483646 w 4247"/>
              <a:gd name="T1" fmla="*/ 4352703 h 4041"/>
              <a:gd name="T2" fmla="*/ 2043265395 w 4247"/>
              <a:gd name="T3" fmla="*/ 2147483646 h 4041"/>
              <a:gd name="T4" fmla="*/ 1382471 w 4247"/>
              <a:gd name="T5" fmla="*/ 2147483646 h 4041"/>
              <a:gd name="T6" fmla="*/ 1500626128 w 4247"/>
              <a:gd name="T7" fmla="*/ 2147483646 h 4041"/>
              <a:gd name="T8" fmla="*/ 1149616842 w 4247"/>
              <a:gd name="T9" fmla="*/ 2147483646 h 4041"/>
              <a:gd name="T10" fmla="*/ 2147483646 w 4247"/>
              <a:gd name="T11" fmla="*/ 2147483646 h 4041"/>
              <a:gd name="T12" fmla="*/ 2147483646 w 4247"/>
              <a:gd name="T13" fmla="*/ 2147483646 h 4041"/>
              <a:gd name="T14" fmla="*/ 2147483646 w 4247"/>
              <a:gd name="T15" fmla="*/ 2147483646 h 4041"/>
              <a:gd name="T16" fmla="*/ 2147483646 w 4247"/>
              <a:gd name="T17" fmla="*/ 2147483646 h 4041"/>
              <a:gd name="T18" fmla="*/ 2147483646 w 4247"/>
              <a:gd name="T19" fmla="*/ 2147483646 h 4041"/>
              <a:gd name="T20" fmla="*/ 2147483646 w 4247"/>
              <a:gd name="T21" fmla="*/ 4352703 h 40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247" h="4041" extrusionOk="0">
                <a:moveTo>
                  <a:pt x="2123" y="1"/>
                </a:moveTo>
                <a:lnTo>
                  <a:pt x="1461" y="1325"/>
                </a:lnTo>
                <a:lnTo>
                  <a:pt x="1" y="1530"/>
                </a:lnTo>
                <a:lnTo>
                  <a:pt x="1073" y="2580"/>
                </a:lnTo>
                <a:lnTo>
                  <a:pt x="822" y="4041"/>
                </a:lnTo>
                <a:lnTo>
                  <a:pt x="2123" y="3333"/>
                </a:lnTo>
                <a:lnTo>
                  <a:pt x="3424" y="4041"/>
                </a:lnTo>
                <a:lnTo>
                  <a:pt x="3196" y="2580"/>
                </a:lnTo>
                <a:lnTo>
                  <a:pt x="4246" y="1530"/>
                </a:lnTo>
                <a:lnTo>
                  <a:pt x="2785" y="1325"/>
                </a:lnTo>
                <a:lnTo>
                  <a:pt x="2123" y="1"/>
                </a:lnTo>
                <a:close/>
              </a:path>
            </a:pathLst>
          </a:custGeom>
          <a:solidFill>
            <a:srgbClr val="F8F4E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800"/>
          </a:p>
        </p:txBody>
      </p:sp>
      <p:sp>
        <p:nvSpPr>
          <p:cNvPr id="26" name="Google Shape;26;p2"/>
          <p:cNvSpPr txBox="1">
            <a:spLocks noGrp="1"/>
          </p:cNvSpPr>
          <p:nvPr>
            <p:ph type="subTitle" idx="1"/>
          </p:nvPr>
        </p:nvSpPr>
        <p:spPr>
          <a:xfrm>
            <a:off x="2043000" y="4135229"/>
            <a:ext cx="8106000" cy="663200"/>
          </a:xfrm>
          <a:prstGeom prst="rect">
            <a:avLst/>
          </a:prstGeom>
        </p:spPr>
        <p:txBody>
          <a:bodyPr spcFirstLastPara="1">
            <a:noAutofit/>
          </a:bodyPr>
          <a:lstStyle>
            <a:lvl1pPr lvl="0" algn="ctr" rtl="0">
              <a:lnSpc>
                <a:spcPct val="100000"/>
              </a:lnSpc>
              <a:spcBef>
                <a:spcPts val="0"/>
              </a:spcBef>
              <a:spcAft>
                <a:spcPts val="0"/>
              </a:spcAft>
              <a:buClr>
                <a:schemeClr val="dk2"/>
              </a:buClr>
              <a:buSzPts val="2800"/>
              <a:buNone/>
              <a:defRPr sz="2000">
                <a:solidFill>
                  <a:schemeClr val="dk2"/>
                </a:solidFill>
                <a:latin typeface="Barlow Medium"/>
                <a:ea typeface="Barlow Medium"/>
                <a:cs typeface="Barlow Medium"/>
                <a:sym typeface="Barlow Medium"/>
              </a:defRPr>
            </a:lvl1pPr>
            <a:lvl2pPr lvl="1" algn="ctr" rtl="0">
              <a:lnSpc>
                <a:spcPct val="100000"/>
              </a:lnSpc>
              <a:spcBef>
                <a:spcPts val="0"/>
              </a:spcBef>
              <a:spcAft>
                <a:spcPts val="0"/>
              </a:spcAft>
              <a:buClr>
                <a:schemeClr val="dk2"/>
              </a:buClr>
              <a:buSzPts val="2800"/>
              <a:buNone/>
              <a:defRPr sz="2800">
                <a:solidFill>
                  <a:schemeClr val="dk2"/>
                </a:solidFill>
              </a:defRPr>
            </a:lvl2pPr>
            <a:lvl3pPr lvl="2" algn="ctr" rtl="0">
              <a:lnSpc>
                <a:spcPct val="100000"/>
              </a:lnSpc>
              <a:spcBef>
                <a:spcPts val="0"/>
              </a:spcBef>
              <a:spcAft>
                <a:spcPts val="0"/>
              </a:spcAft>
              <a:buClr>
                <a:schemeClr val="dk2"/>
              </a:buClr>
              <a:buSzPts val="2800"/>
              <a:buNone/>
              <a:defRPr sz="2800">
                <a:solidFill>
                  <a:schemeClr val="dk2"/>
                </a:solidFill>
              </a:defRPr>
            </a:lvl3pPr>
            <a:lvl4pPr lvl="3" algn="ctr" rtl="0">
              <a:lnSpc>
                <a:spcPct val="100000"/>
              </a:lnSpc>
              <a:spcBef>
                <a:spcPts val="0"/>
              </a:spcBef>
              <a:spcAft>
                <a:spcPts val="0"/>
              </a:spcAft>
              <a:buClr>
                <a:schemeClr val="dk2"/>
              </a:buClr>
              <a:buSzPts val="2800"/>
              <a:buNone/>
              <a:defRPr sz="2800">
                <a:solidFill>
                  <a:schemeClr val="dk2"/>
                </a:solidFill>
              </a:defRPr>
            </a:lvl4pPr>
            <a:lvl5pPr lvl="4" algn="ctr" rtl="0">
              <a:lnSpc>
                <a:spcPct val="100000"/>
              </a:lnSpc>
              <a:spcBef>
                <a:spcPts val="0"/>
              </a:spcBef>
              <a:spcAft>
                <a:spcPts val="0"/>
              </a:spcAft>
              <a:buClr>
                <a:schemeClr val="dk2"/>
              </a:buClr>
              <a:buSzPts val="2800"/>
              <a:buNone/>
              <a:defRPr sz="2800">
                <a:solidFill>
                  <a:schemeClr val="dk2"/>
                </a:solidFill>
              </a:defRPr>
            </a:lvl5pPr>
            <a:lvl6pPr lvl="5" algn="ctr" rtl="0">
              <a:lnSpc>
                <a:spcPct val="100000"/>
              </a:lnSpc>
              <a:spcBef>
                <a:spcPts val="0"/>
              </a:spcBef>
              <a:spcAft>
                <a:spcPts val="0"/>
              </a:spcAft>
              <a:buClr>
                <a:schemeClr val="dk2"/>
              </a:buClr>
              <a:buSzPts val="2800"/>
              <a:buNone/>
              <a:defRPr sz="2800">
                <a:solidFill>
                  <a:schemeClr val="dk2"/>
                </a:solidFill>
              </a:defRPr>
            </a:lvl6pPr>
            <a:lvl7pPr lvl="6" algn="ctr" rtl="0">
              <a:lnSpc>
                <a:spcPct val="100000"/>
              </a:lnSpc>
              <a:spcBef>
                <a:spcPts val="0"/>
              </a:spcBef>
              <a:spcAft>
                <a:spcPts val="0"/>
              </a:spcAft>
              <a:buClr>
                <a:schemeClr val="dk2"/>
              </a:buClr>
              <a:buSzPts val="2800"/>
              <a:buNone/>
              <a:defRPr sz="2800">
                <a:solidFill>
                  <a:schemeClr val="dk2"/>
                </a:solidFill>
              </a:defRPr>
            </a:lvl7pPr>
            <a:lvl8pPr lvl="7" algn="ctr" rtl="0">
              <a:lnSpc>
                <a:spcPct val="100000"/>
              </a:lnSpc>
              <a:spcBef>
                <a:spcPts val="0"/>
              </a:spcBef>
              <a:spcAft>
                <a:spcPts val="0"/>
              </a:spcAft>
              <a:buClr>
                <a:schemeClr val="dk2"/>
              </a:buClr>
              <a:buSzPts val="2800"/>
              <a:buNone/>
              <a:defRPr sz="2800">
                <a:solidFill>
                  <a:schemeClr val="dk2"/>
                </a:solidFill>
              </a:defRPr>
            </a:lvl8pPr>
            <a:lvl9pPr lvl="8" algn="ctr" rtl="0">
              <a:lnSpc>
                <a:spcPct val="100000"/>
              </a:lnSpc>
              <a:spcBef>
                <a:spcPts val="0"/>
              </a:spcBef>
              <a:spcAft>
                <a:spcPts val="0"/>
              </a:spcAft>
              <a:buClr>
                <a:schemeClr val="dk2"/>
              </a:buClr>
              <a:buSzPts val="2800"/>
              <a:buNone/>
              <a:defRPr sz="2800">
                <a:solidFill>
                  <a:schemeClr val="dk2"/>
                </a:solidFill>
              </a:defRPr>
            </a:lvl9pPr>
          </a:lstStyle>
          <a:p>
            <a:endParaRPr/>
          </a:p>
        </p:txBody>
      </p:sp>
      <p:sp>
        <p:nvSpPr>
          <p:cNvPr id="27" name="Google Shape;27;p2"/>
          <p:cNvSpPr txBox="1">
            <a:spLocks noGrp="1"/>
          </p:cNvSpPr>
          <p:nvPr>
            <p:ph type="ctrTitle"/>
          </p:nvPr>
        </p:nvSpPr>
        <p:spPr>
          <a:xfrm>
            <a:off x="2106633" y="1136800"/>
            <a:ext cx="7978800" cy="2736800"/>
          </a:xfrm>
          <a:prstGeom prst="rect">
            <a:avLst/>
          </a:prstGeom>
        </p:spPr>
        <p:txBody>
          <a:bodyPr spcFirstLastPara="1" anchor="ctr">
            <a:noAutofit/>
          </a:bodyPr>
          <a:lstStyle>
            <a:lvl1pPr lvl="0" algn="ctr" rtl="0">
              <a:spcBef>
                <a:spcPts val="0"/>
              </a:spcBef>
              <a:spcAft>
                <a:spcPts val="0"/>
              </a:spcAft>
              <a:buClr>
                <a:schemeClr val="dk2"/>
              </a:buClr>
              <a:buSzPts val="5200"/>
              <a:buFont typeface="Sriracha"/>
              <a:buNone/>
              <a:defRPr sz="7800">
                <a:solidFill>
                  <a:schemeClr val="dk2"/>
                </a:solidFill>
                <a:latin typeface="Sriracha"/>
                <a:ea typeface="Sriracha"/>
                <a:cs typeface="Sriracha"/>
                <a:sym typeface="Sriracha"/>
              </a:defRPr>
            </a:lvl1pPr>
            <a:lvl2pPr lvl="1" algn="ctr" rtl="0">
              <a:spcBef>
                <a:spcPts val="0"/>
              </a:spcBef>
              <a:spcAft>
                <a:spcPts val="0"/>
              </a:spcAft>
              <a:buClr>
                <a:schemeClr val="dk2"/>
              </a:buClr>
              <a:buSzPts val="5200"/>
              <a:buFont typeface="Sriracha"/>
              <a:buNone/>
              <a:defRPr sz="5200">
                <a:solidFill>
                  <a:schemeClr val="dk2"/>
                </a:solidFill>
                <a:latin typeface="Sriracha"/>
                <a:ea typeface="Sriracha"/>
                <a:cs typeface="Sriracha"/>
                <a:sym typeface="Sriracha"/>
              </a:defRPr>
            </a:lvl2pPr>
            <a:lvl3pPr lvl="2" algn="ctr" rtl="0">
              <a:spcBef>
                <a:spcPts val="0"/>
              </a:spcBef>
              <a:spcAft>
                <a:spcPts val="0"/>
              </a:spcAft>
              <a:buClr>
                <a:schemeClr val="dk2"/>
              </a:buClr>
              <a:buSzPts val="5200"/>
              <a:buFont typeface="Sriracha"/>
              <a:buNone/>
              <a:defRPr sz="5200">
                <a:solidFill>
                  <a:schemeClr val="dk2"/>
                </a:solidFill>
                <a:latin typeface="Sriracha"/>
                <a:ea typeface="Sriracha"/>
                <a:cs typeface="Sriracha"/>
                <a:sym typeface="Sriracha"/>
              </a:defRPr>
            </a:lvl3pPr>
            <a:lvl4pPr lvl="3" algn="ctr" rtl="0">
              <a:spcBef>
                <a:spcPts val="0"/>
              </a:spcBef>
              <a:spcAft>
                <a:spcPts val="0"/>
              </a:spcAft>
              <a:buClr>
                <a:schemeClr val="dk2"/>
              </a:buClr>
              <a:buSzPts val="5200"/>
              <a:buFont typeface="Sriracha"/>
              <a:buNone/>
              <a:defRPr sz="5200">
                <a:solidFill>
                  <a:schemeClr val="dk2"/>
                </a:solidFill>
                <a:latin typeface="Sriracha"/>
                <a:ea typeface="Sriracha"/>
                <a:cs typeface="Sriracha"/>
                <a:sym typeface="Sriracha"/>
              </a:defRPr>
            </a:lvl4pPr>
            <a:lvl5pPr lvl="4" algn="ctr" rtl="0">
              <a:spcBef>
                <a:spcPts val="0"/>
              </a:spcBef>
              <a:spcAft>
                <a:spcPts val="0"/>
              </a:spcAft>
              <a:buClr>
                <a:schemeClr val="dk2"/>
              </a:buClr>
              <a:buSzPts val="5200"/>
              <a:buFont typeface="Sriracha"/>
              <a:buNone/>
              <a:defRPr sz="5200">
                <a:solidFill>
                  <a:schemeClr val="dk2"/>
                </a:solidFill>
                <a:latin typeface="Sriracha"/>
                <a:ea typeface="Sriracha"/>
                <a:cs typeface="Sriracha"/>
                <a:sym typeface="Sriracha"/>
              </a:defRPr>
            </a:lvl5pPr>
            <a:lvl6pPr lvl="5" algn="ctr" rtl="0">
              <a:spcBef>
                <a:spcPts val="0"/>
              </a:spcBef>
              <a:spcAft>
                <a:spcPts val="0"/>
              </a:spcAft>
              <a:buClr>
                <a:schemeClr val="dk2"/>
              </a:buClr>
              <a:buSzPts val="5200"/>
              <a:buFont typeface="Sriracha"/>
              <a:buNone/>
              <a:defRPr sz="5200">
                <a:solidFill>
                  <a:schemeClr val="dk2"/>
                </a:solidFill>
                <a:latin typeface="Sriracha"/>
                <a:ea typeface="Sriracha"/>
                <a:cs typeface="Sriracha"/>
                <a:sym typeface="Sriracha"/>
              </a:defRPr>
            </a:lvl6pPr>
            <a:lvl7pPr lvl="6" algn="ctr" rtl="0">
              <a:spcBef>
                <a:spcPts val="0"/>
              </a:spcBef>
              <a:spcAft>
                <a:spcPts val="0"/>
              </a:spcAft>
              <a:buClr>
                <a:schemeClr val="dk2"/>
              </a:buClr>
              <a:buSzPts val="5200"/>
              <a:buFont typeface="Sriracha"/>
              <a:buNone/>
              <a:defRPr sz="5200">
                <a:solidFill>
                  <a:schemeClr val="dk2"/>
                </a:solidFill>
                <a:latin typeface="Sriracha"/>
                <a:ea typeface="Sriracha"/>
                <a:cs typeface="Sriracha"/>
                <a:sym typeface="Sriracha"/>
              </a:defRPr>
            </a:lvl7pPr>
            <a:lvl8pPr lvl="7" algn="ctr" rtl="0">
              <a:spcBef>
                <a:spcPts val="0"/>
              </a:spcBef>
              <a:spcAft>
                <a:spcPts val="0"/>
              </a:spcAft>
              <a:buClr>
                <a:schemeClr val="dk2"/>
              </a:buClr>
              <a:buSzPts val="5200"/>
              <a:buFont typeface="Sriracha"/>
              <a:buNone/>
              <a:defRPr sz="5200">
                <a:solidFill>
                  <a:schemeClr val="dk2"/>
                </a:solidFill>
                <a:latin typeface="Sriracha"/>
                <a:ea typeface="Sriracha"/>
                <a:cs typeface="Sriracha"/>
                <a:sym typeface="Sriracha"/>
              </a:defRPr>
            </a:lvl8pPr>
            <a:lvl9pPr lvl="8" algn="ctr" rtl="0">
              <a:spcBef>
                <a:spcPts val="0"/>
              </a:spcBef>
              <a:spcAft>
                <a:spcPts val="0"/>
              </a:spcAft>
              <a:buClr>
                <a:schemeClr val="dk2"/>
              </a:buClr>
              <a:buSzPts val="5200"/>
              <a:buFont typeface="Sriracha"/>
              <a:buNone/>
              <a:defRPr sz="5200">
                <a:solidFill>
                  <a:schemeClr val="dk2"/>
                </a:solidFill>
                <a:latin typeface="Sriracha"/>
                <a:ea typeface="Sriracha"/>
                <a:cs typeface="Sriracha"/>
                <a:sym typeface="Sriracha"/>
              </a:defRPr>
            </a:lvl9pPr>
          </a:lstStyle>
          <a:p>
            <a:endParaRPr/>
          </a:p>
        </p:txBody>
      </p:sp>
    </p:spTree>
    <p:extLst>
      <p:ext uri="{BB962C8B-B14F-4D97-AF65-F5344CB8AC3E}">
        <p14:creationId xmlns:p14="http://schemas.microsoft.com/office/powerpoint/2010/main" val="1746685588"/>
      </p:ext>
    </p:extLst>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1"/>
        <p:cNvGrpSpPr/>
        <p:nvPr/>
      </p:nvGrpSpPr>
      <p:grpSpPr>
        <a:xfrm>
          <a:off x="0" y="0"/>
          <a:ext cx="0" cy="0"/>
          <a:chOff x="0" y="0"/>
          <a:chExt cx="0" cy="0"/>
        </a:xfrm>
      </p:grpSpPr>
      <p:sp>
        <p:nvSpPr>
          <p:cNvPr id="5" name="Google Shape;32;p3">
            <a:extLst>
              <a:ext uri="{FF2B5EF4-FFF2-40B4-BE49-F238E27FC236}">
                <a16:creationId xmlns:a16="http://schemas.microsoft.com/office/drawing/2014/main" id="{02DA67C4-5CB1-4535-806F-1D24C54F4D5E}"/>
              </a:ext>
            </a:extLst>
          </p:cNvPr>
          <p:cNvSpPr>
            <a:spLocks/>
          </p:cNvSpPr>
          <p:nvPr/>
        </p:nvSpPr>
        <p:spPr bwMode="auto">
          <a:xfrm>
            <a:off x="1640418" y="2871788"/>
            <a:ext cx="1856316" cy="831850"/>
          </a:xfrm>
          <a:custGeom>
            <a:avLst/>
            <a:gdLst>
              <a:gd name="T0" fmla="*/ 2147483646 w 35084"/>
              <a:gd name="T1" fmla="*/ 0 h 15707"/>
              <a:gd name="T2" fmla="*/ 2147483646 w 35084"/>
              <a:gd name="T3" fmla="*/ 2147483646 h 15707"/>
              <a:gd name="T4" fmla="*/ 2147483646 w 35084"/>
              <a:gd name="T5" fmla="*/ 2147483646 h 15707"/>
              <a:gd name="T6" fmla="*/ 2147483646 w 35084"/>
              <a:gd name="T7" fmla="*/ 2147483646 h 15707"/>
              <a:gd name="T8" fmla="*/ 2147483646 w 35084"/>
              <a:gd name="T9" fmla="*/ 2147483646 h 15707"/>
              <a:gd name="T10" fmla="*/ 2147483646 w 35084"/>
              <a:gd name="T11" fmla="*/ 2147483646 h 15707"/>
              <a:gd name="T12" fmla="*/ 2147483646 w 35084"/>
              <a:gd name="T13" fmla="*/ 2147483646 h 15707"/>
              <a:gd name="T14" fmla="*/ 2147483646 w 35084"/>
              <a:gd name="T15" fmla="*/ 2147483646 h 15707"/>
              <a:gd name="T16" fmla="*/ 2147483646 w 35084"/>
              <a:gd name="T17" fmla="*/ 2147483646 h 15707"/>
              <a:gd name="T18" fmla="*/ 2147483646 w 35084"/>
              <a:gd name="T19" fmla="*/ 2147483646 h 15707"/>
              <a:gd name="T20" fmla="*/ 2147483646 w 35084"/>
              <a:gd name="T21" fmla="*/ 2147483646 h 15707"/>
              <a:gd name="T22" fmla="*/ 2147483646 w 35084"/>
              <a:gd name="T23" fmla="*/ 2147483646 h 15707"/>
              <a:gd name="T24" fmla="*/ 2147483646 w 35084"/>
              <a:gd name="T25" fmla="*/ 2147483646 h 15707"/>
              <a:gd name="T26" fmla="*/ 2147483646 w 35084"/>
              <a:gd name="T27" fmla="*/ 2147483646 h 15707"/>
              <a:gd name="T28" fmla="*/ 2147483646 w 35084"/>
              <a:gd name="T29" fmla="*/ 2147483646 h 15707"/>
              <a:gd name="T30" fmla="*/ 2147483646 w 35084"/>
              <a:gd name="T31" fmla="*/ 2147483646 h 15707"/>
              <a:gd name="T32" fmla="*/ 2147483646 w 35084"/>
              <a:gd name="T33" fmla="*/ 2147483646 h 15707"/>
              <a:gd name="T34" fmla="*/ 2147483646 w 35084"/>
              <a:gd name="T35" fmla="*/ 2147483646 h 15707"/>
              <a:gd name="T36" fmla="*/ 2147483646 w 35084"/>
              <a:gd name="T37" fmla="*/ 731578789 h 15707"/>
              <a:gd name="T38" fmla="*/ 2147483646 w 35084"/>
              <a:gd name="T39" fmla="*/ 0 h 1570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800"/>
          </a:p>
        </p:txBody>
      </p:sp>
      <p:sp>
        <p:nvSpPr>
          <p:cNvPr id="6" name="Google Shape;33;p3">
            <a:extLst>
              <a:ext uri="{FF2B5EF4-FFF2-40B4-BE49-F238E27FC236}">
                <a16:creationId xmlns:a16="http://schemas.microsoft.com/office/drawing/2014/main" id="{EB871979-CC1D-4100-BB53-5C02C61385B1}"/>
              </a:ext>
            </a:extLst>
          </p:cNvPr>
          <p:cNvSpPr>
            <a:spLocks/>
          </p:cNvSpPr>
          <p:nvPr/>
        </p:nvSpPr>
        <p:spPr bwMode="auto">
          <a:xfrm>
            <a:off x="0" y="563563"/>
            <a:ext cx="2125133" cy="1477962"/>
          </a:xfrm>
          <a:custGeom>
            <a:avLst/>
            <a:gdLst>
              <a:gd name="T0" fmla="*/ 2147483646 w 43391"/>
              <a:gd name="T1" fmla="*/ 5749512 h 30190"/>
              <a:gd name="T2" fmla="*/ 2147483646 w 43391"/>
              <a:gd name="T3" fmla="*/ 2147483646 h 30190"/>
              <a:gd name="T4" fmla="*/ 0 w 43391"/>
              <a:gd name="T5" fmla="*/ 2147483646 h 30190"/>
              <a:gd name="T6" fmla="*/ 0 w 43391"/>
              <a:gd name="T7" fmla="*/ 2147483646 h 30190"/>
              <a:gd name="T8" fmla="*/ 2147483646 w 43391"/>
              <a:gd name="T9" fmla="*/ 2147483646 h 30190"/>
              <a:gd name="T10" fmla="*/ 2147483646 w 43391"/>
              <a:gd name="T11" fmla="*/ 2147483646 h 30190"/>
              <a:gd name="T12" fmla="*/ 2147483646 w 43391"/>
              <a:gd name="T13" fmla="*/ 2147483646 h 30190"/>
              <a:gd name="T14" fmla="*/ 2147483646 w 43391"/>
              <a:gd name="T15" fmla="*/ 2147483646 h 30190"/>
              <a:gd name="T16" fmla="*/ 2147483646 w 43391"/>
              <a:gd name="T17" fmla="*/ 2147483646 h 30190"/>
              <a:gd name="T18" fmla="*/ 2147483646 w 43391"/>
              <a:gd name="T19" fmla="*/ 2147483646 h 30190"/>
              <a:gd name="T20" fmla="*/ 2147483646 w 43391"/>
              <a:gd name="T21" fmla="*/ 2147483646 h 30190"/>
              <a:gd name="T22" fmla="*/ 2147483646 w 43391"/>
              <a:gd name="T23" fmla="*/ 2147483646 h 30190"/>
              <a:gd name="T24" fmla="*/ 2147483646 w 43391"/>
              <a:gd name="T25" fmla="*/ 2147483646 h 30190"/>
              <a:gd name="T26" fmla="*/ 2147483646 w 43391"/>
              <a:gd name="T27" fmla="*/ 2147483646 h 30190"/>
              <a:gd name="T28" fmla="*/ 2147483646 w 43391"/>
              <a:gd name="T29" fmla="*/ 1039639691 h 30190"/>
              <a:gd name="T30" fmla="*/ 2147483646 w 43391"/>
              <a:gd name="T31" fmla="*/ 5749512 h 301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800"/>
          </a:p>
        </p:txBody>
      </p:sp>
      <p:sp>
        <p:nvSpPr>
          <p:cNvPr id="7" name="Google Shape;34;p3">
            <a:extLst>
              <a:ext uri="{FF2B5EF4-FFF2-40B4-BE49-F238E27FC236}">
                <a16:creationId xmlns:a16="http://schemas.microsoft.com/office/drawing/2014/main" id="{1A071172-4F61-486C-BB22-B3553FEE96B3}"/>
              </a:ext>
            </a:extLst>
          </p:cNvPr>
          <p:cNvSpPr>
            <a:spLocks/>
          </p:cNvSpPr>
          <p:nvPr/>
        </p:nvSpPr>
        <p:spPr bwMode="auto">
          <a:xfrm>
            <a:off x="0" y="4892676"/>
            <a:ext cx="12192000" cy="1984375"/>
          </a:xfrm>
          <a:custGeom>
            <a:avLst/>
            <a:gdLst>
              <a:gd name="T0" fmla="*/ 2147483646 w 284838"/>
              <a:gd name="T1" fmla="*/ 0 h 50589"/>
              <a:gd name="T2" fmla="*/ 2147483646 w 284838"/>
              <a:gd name="T3" fmla="*/ 449815006 h 50589"/>
              <a:gd name="T4" fmla="*/ 2147483646 w 284838"/>
              <a:gd name="T5" fmla="*/ 2147483646 h 50589"/>
              <a:gd name="T6" fmla="*/ 2147483646 w 284838"/>
              <a:gd name="T7" fmla="*/ 2147483646 h 50589"/>
              <a:gd name="T8" fmla="*/ 2147483646 w 284838"/>
              <a:gd name="T9" fmla="*/ 2147483646 h 50589"/>
              <a:gd name="T10" fmla="*/ 2147483646 w 284838"/>
              <a:gd name="T11" fmla="*/ 2147483646 h 50589"/>
              <a:gd name="T12" fmla="*/ 2147483646 w 284838"/>
              <a:gd name="T13" fmla="*/ 2147483646 h 50589"/>
              <a:gd name="T14" fmla="*/ 2147483646 w 284838"/>
              <a:gd name="T15" fmla="*/ 2147483646 h 50589"/>
              <a:gd name="T16" fmla="*/ 2147483646 w 284838"/>
              <a:gd name="T17" fmla="*/ 2147483646 h 50589"/>
              <a:gd name="T18" fmla="*/ 1058386 w 284838"/>
              <a:gd name="T19" fmla="*/ 2147483646 h 50589"/>
              <a:gd name="T20" fmla="*/ 1058386 w 284838"/>
              <a:gd name="T21" fmla="*/ 2147483646 h 50589"/>
              <a:gd name="T22" fmla="*/ 2147483646 w 284838"/>
              <a:gd name="T23" fmla="*/ 2147483646 h 50589"/>
              <a:gd name="T24" fmla="*/ 2147483646 w 284838"/>
              <a:gd name="T25" fmla="*/ 2147483646 h 50589"/>
              <a:gd name="T26" fmla="*/ 2147483646 w 284838"/>
              <a:gd name="T27" fmla="*/ 2147483646 h 50589"/>
              <a:gd name="T28" fmla="*/ 2147483646 w 284838"/>
              <a:gd name="T29" fmla="*/ 2147483646 h 50589"/>
              <a:gd name="T30" fmla="*/ 2147483646 w 284838"/>
              <a:gd name="T31" fmla="*/ 2147483646 h 50589"/>
              <a:gd name="T32" fmla="*/ 2147483646 w 284838"/>
              <a:gd name="T33" fmla="*/ 2147483646 h 50589"/>
              <a:gd name="T34" fmla="*/ 2147483646 w 284838"/>
              <a:gd name="T35" fmla="*/ 2147483646 h 50589"/>
              <a:gd name="T36" fmla="*/ 2147483646 w 284838"/>
              <a:gd name="T37" fmla="*/ 2147483646 h 50589"/>
              <a:gd name="T38" fmla="*/ 2147483646 w 284838"/>
              <a:gd name="T39" fmla="*/ 2147483646 h 50589"/>
              <a:gd name="T40" fmla="*/ 2147483646 w 284838"/>
              <a:gd name="T41" fmla="*/ 2147483646 h 50589"/>
              <a:gd name="T42" fmla="*/ 2147483646 w 284838"/>
              <a:gd name="T43" fmla="*/ 2147483646 h 50589"/>
              <a:gd name="T44" fmla="*/ 2147483646 w 284838"/>
              <a:gd name="T45" fmla="*/ 0 h 5058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84838" h="50589" extrusionOk="0">
                <a:moveTo>
                  <a:pt x="133359" y="0"/>
                </a:moveTo>
                <a:cubicBezTo>
                  <a:pt x="132063" y="0"/>
                  <a:pt x="130757" y="60"/>
                  <a:pt x="129443" y="190"/>
                </a:cubicBezTo>
                <a:cubicBezTo>
                  <a:pt x="121021" y="1012"/>
                  <a:pt x="114059" y="3979"/>
                  <a:pt x="107554" y="6810"/>
                </a:cubicBezTo>
                <a:cubicBezTo>
                  <a:pt x="99839" y="10165"/>
                  <a:pt x="91987" y="14411"/>
                  <a:pt x="81830" y="15209"/>
                </a:cubicBezTo>
                <a:cubicBezTo>
                  <a:pt x="80619" y="15306"/>
                  <a:pt x="79418" y="15351"/>
                  <a:pt x="78227" y="15351"/>
                </a:cubicBezTo>
                <a:cubicBezTo>
                  <a:pt x="70438" y="15351"/>
                  <a:pt x="63068" y="13440"/>
                  <a:pt x="56060" y="11717"/>
                </a:cubicBezTo>
                <a:cubicBezTo>
                  <a:pt x="47272" y="9572"/>
                  <a:pt x="38302" y="7449"/>
                  <a:pt x="28715" y="6696"/>
                </a:cubicBezTo>
                <a:cubicBezTo>
                  <a:pt x="26227" y="6492"/>
                  <a:pt x="23698" y="6384"/>
                  <a:pt x="21170" y="6384"/>
                </a:cubicBezTo>
                <a:cubicBezTo>
                  <a:pt x="15464" y="6384"/>
                  <a:pt x="9763" y="6937"/>
                  <a:pt x="4543" y="8202"/>
                </a:cubicBezTo>
                <a:cubicBezTo>
                  <a:pt x="2968" y="8567"/>
                  <a:pt x="1462" y="9001"/>
                  <a:pt x="1" y="9457"/>
                </a:cubicBezTo>
                <a:lnTo>
                  <a:pt x="1" y="50589"/>
                </a:lnTo>
                <a:lnTo>
                  <a:pt x="284838" y="50589"/>
                </a:lnTo>
                <a:lnTo>
                  <a:pt x="284838" y="13155"/>
                </a:lnTo>
                <a:cubicBezTo>
                  <a:pt x="283742" y="12744"/>
                  <a:pt x="282624" y="12333"/>
                  <a:pt x="281528" y="11900"/>
                </a:cubicBezTo>
                <a:cubicBezTo>
                  <a:pt x="273083" y="8704"/>
                  <a:pt x="264752" y="4664"/>
                  <a:pt x="254868" y="2838"/>
                </a:cubicBezTo>
                <a:cubicBezTo>
                  <a:pt x="251879" y="2285"/>
                  <a:pt x="248783" y="1967"/>
                  <a:pt x="245668" y="1967"/>
                </a:cubicBezTo>
                <a:cubicBezTo>
                  <a:pt x="244026" y="1967"/>
                  <a:pt x="242379" y="2056"/>
                  <a:pt x="240739" y="2245"/>
                </a:cubicBezTo>
                <a:cubicBezTo>
                  <a:pt x="236403" y="2770"/>
                  <a:pt x="232408" y="3751"/>
                  <a:pt x="228619" y="5007"/>
                </a:cubicBezTo>
                <a:cubicBezTo>
                  <a:pt x="220813" y="7563"/>
                  <a:pt x="213806" y="11010"/>
                  <a:pt x="205383" y="12973"/>
                </a:cubicBezTo>
                <a:cubicBezTo>
                  <a:pt x="201139" y="13960"/>
                  <a:pt x="196833" y="14451"/>
                  <a:pt x="192530" y="14451"/>
                </a:cubicBezTo>
                <a:cubicBezTo>
                  <a:pt x="188177" y="14451"/>
                  <a:pt x="183826" y="13948"/>
                  <a:pt x="179545" y="12950"/>
                </a:cubicBezTo>
                <a:cubicBezTo>
                  <a:pt x="171008" y="10964"/>
                  <a:pt x="163750" y="7723"/>
                  <a:pt x="156126" y="4892"/>
                </a:cubicBezTo>
                <a:cubicBezTo>
                  <a:pt x="149458" y="2446"/>
                  <a:pt x="141614" y="0"/>
                  <a:pt x="133359" y="0"/>
                </a:cubicBezTo>
                <a:close/>
              </a:path>
            </a:pathLst>
          </a:custGeom>
          <a:solidFill>
            <a:srgbClr val="EADBC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800"/>
          </a:p>
        </p:txBody>
      </p:sp>
      <p:sp>
        <p:nvSpPr>
          <p:cNvPr id="8" name="Google Shape;35;p3">
            <a:extLst>
              <a:ext uri="{FF2B5EF4-FFF2-40B4-BE49-F238E27FC236}">
                <a16:creationId xmlns:a16="http://schemas.microsoft.com/office/drawing/2014/main" id="{8F371BCB-B6A0-41EA-9B06-8E37566FC74A}"/>
              </a:ext>
            </a:extLst>
          </p:cNvPr>
          <p:cNvSpPr>
            <a:spLocks/>
          </p:cNvSpPr>
          <p:nvPr/>
        </p:nvSpPr>
        <p:spPr bwMode="auto">
          <a:xfrm>
            <a:off x="328085" y="2470150"/>
            <a:ext cx="120649" cy="109538"/>
          </a:xfrm>
          <a:custGeom>
            <a:avLst/>
            <a:gdLst>
              <a:gd name="T0" fmla="*/ 508534183 w 3380"/>
              <a:gd name="T1" fmla="*/ 1657336 h 3056"/>
              <a:gd name="T2" fmla="*/ 387309659 w 3380"/>
              <a:gd name="T3" fmla="*/ 272342724 h 3056"/>
              <a:gd name="T4" fmla="*/ 410929309 w 3380"/>
              <a:gd name="T5" fmla="*/ 1929561943 h 3056"/>
              <a:gd name="T6" fmla="*/ 82696016 w 3380"/>
              <a:gd name="T7" fmla="*/ 2147483646 h 3056"/>
              <a:gd name="T8" fmla="*/ 153074047 w 3380"/>
              <a:gd name="T9" fmla="*/ 2147483646 h 3056"/>
              <a:gd name="T10" fmla="*/ 528047115 w 3380"/>
              <a:gd name="T11" fmla="*/ 2147483646 h 3056"/>
              <a:gd name="T12" fmla="*/ 539866270 w 3380"/>
              <a:gd name="T13" fmla="*/ 2147483646 h 3056"/>
              <a:gd name="T14" fmla="*/ 622044823 w 3380"/>
              <a:gd name="T15" fmla="*/ 2147483646 h 3056"/>
              <a:gd name="T16" fmla="*/ 656964720 w 3380"/>
              <a:gd name="T17" fmla="*/ 2147483646 h 3056"/>
              <a:gd name="T18" fmla="*/ 692422854 w 3380"/>
              <a:gd name="T19" fmla="*/ 2147483646 h 3056"/>
              <a:gd name="T20" fmla="*/ 758675562 w 3380"/>
              <a:gd name="T21" fmla="*/ 2147483646 h 3056"/>
              <a:gd name="T22" fmla="*/ 868099563 w 3380"/>
              <a:gd name="T23" fmla="*/ 2147483646 h 3056"/>
              <a:gd name="T24" fmla="*/ 1102315820 w 3380"/>
              <a:gd name="T25" fmla="*/ 2147483646 h 3056"/>
              <a:gd name="T26" fmla="*/ 1571804059 w 3380"/>
              <a:gd name="T27" fmla="*/ 2147483646 h 3056"/>
              <a:gd name="T28" fmla="*/ 1653483059 w 3380"/>
              <a:gd name="T29" fmla="*/ 2147483646 h 3056"/>
              <a:gd name="T30" fmla="*/ 1302129642 w 3380"/>
              <a:gd name="T31" fmla="*/ 1891616489 h 3056"/>
              <a:gd name="T32" fmla="*/ 1477806351 w 3380"/>
              <a:gd name="T33" fmla="*/ 498496900 h 3056"/>
              <a:gd name="T34" fmla="*/ 1355546929 w 3380"/>
              <a:gd name="T35" fmla="*/ 54477807 h 3056"/>
              <a:gd name="T36" fmla="*/ 1313431334 w 3380"/>
              <a:gd name="T37" fmla="*/ 84180204 h 3056"/>
              <a:gd name="T38" fmla="*/ 926639111 w 3380"/>
              <a:gd name="T39" fmla="*/ 874821904 h 3056"/>
              <a:gd name="T40" fmla="*/ 528047115 w 3380"/>
              <a:gd name="T41" fmla="*/ 8243021 h 3056"/>
              <a:gd name="T42" fmla="*/ 508534183 w 3380"/>
              <a:gd name="T43" fmla="*/ 1657336 h 30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800"/>
          </a:p>
        </p:txBody>
      </p:sp>
      <p:grpSp>
        <p:nvGrpSpPr>
          <p:cNvPr id="9" name="Google Shape;36;p3">
            <a:extLst>
              <a:ext uri="{FF2B5EF4-FFF2-40B4-BE49-F238E27FC236}">
                <a16:creationId xmlns:a16="http://schemas.microsoft.com/office/drawing/2014/main" id="{47BF9A1C-DF1A-4AFB-8EE0-CD2A0AABFEEE}"/>
              </a:ext>
            </a:extLst>
          </p:cNvPr>
          <p:cNvGrpSpPr>
            <a:grpSpLocks/>
          </p:cNvGrpSpPr>
          <p:nvPr/>
        </p:nvGrpSpPr>
        <p:grpSpPr bwMode="auto">
          <a:xfrm>
            <a:off x="2161117" y="873125"/>
            <a:ext cx="201083" cy="184150"/>
            <a:chOff x="1474943" y="3859420"/>
            <a:chExt cx="118956" cy="108456"/>
          </a:xfrm>
        </p:grpSpPr>
        <p:sp>
          <p:nvSpPr>
            <p:cNvPr id="10" name="Google Shape;37;p3">
              <a:extLst>
                <a:ext uri="{FF2B5EF4-FFF2-40B4-BE49-F238E27FC236}">
                  <a16:creationId xmlns:a16="http://schemas.microsoft.com/office/drawing/2014/main" id="{7517F986-6E9B-479D-A333-8143EE74A0E4}"/>
                </a:ext>
              </a:extLst>
            </p:cNvPr>
            <p:cNvSpPr>
              <a:spLocks/>
            </p:cNvSpPr>
            <p:nvPr/>
          </p:nvSpPr>
          <p:spPr bwMode="auto">
            <a:xfrm>
              <a:off x="1474943" y="3931517"/>
              <a:ext cx="46859" cy="36359"/>
            </a:xfrm>
            <a:custGeom>
              <a:avLst/>
              <a:gdLst>
                <a:gd name="T0" fmla="*/ 460789407 w 1736"/>
                <a:gd name="T1" fmla="*/ 0 h 1347"/>
                <a:gd name="T2" fmla="*/ 460789407 w 1736"/>
                <a:gd name="T3" fmla="*/ 715063977 h 1347"/>
                <a:gd name="T4" fmla="*/ 460789407 w 1736"/>
                <a:gd name="T5" fmla="*/ 0 h 1347"/>
                <a:gd name="T6" fmla="*/ 0 60000 65536"/>
                <a:gd name="T7" fmla="*/ 0 60000 65536"/>
                <a:gd name="T8" fmla="*/ 0 60000 65536"/>
              </a:gdLst>
              <a:ahLst/>
              <a:cxnLst>
                <a:cxn ang="T6">
                  <a:pos x="T0" y="T1"/>
                </a:cxn>
                <a:cxn ang="T7">
                  <a:pos x="T2" y="T3"/>
                </a:cxn>
                <a:cxn ang="T8">
                  <a:pos x="T4" y="T5"/>
                </a:cxn>
              </a:cxnLst>
              <a:rect l="0" t="0"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800"/>
            </a:p>
          </p:txBody>
        </p:sp>
        <p:sp>
          <p:nvSpPr>
            <p:cNvPr id="11" name="Google Shape;38;p3">
              <a:extLst>
                <a:ext uri="{FF2B5EF4-FFF2-40B4-BE49-F238E27FC236}">
                  <a16:creationId xmlns:a16="http://schemas.microsoft.com/office/drawing/2014/main" id="{9F8A9A29-7389-49C5-90B2-E840E2E1D0E0}"/>
                </a:ext>
              </a:extLst>
            </p:cNvPr>
            <p:cNvSpPr>
              <a:spLocks/>
            </p:cNvSpPr>
            <p:nvPr/>
          </p:nvSpPr>
          <p:spPr bwMode="auto">
            <a:xfrm>
              <a:off x="1511302" y="3859420"/>
              <a:ext cx="46238" cy="35765"/>
            </a:xfrm>
            <a:custGeom>
              <a:avLst/>
              <a:gdLst>
                <a:gd name="T0" fmla="*/ 460764126 w 1713"/>
                <a:gd name="T1" fmla="*/ 531130 h 1325"/>
                <a:gd name="T2" fmla="*/ 460764126 w 1713"/>
                <a:gd name="T3" fmla="*/ 702841148 h 1325"/>
                <a:gd name="T4" fmla="*/ 460764126 w 1713"/>
                <a:gd name="T5" fmla="*/ 531130 h 1325"/>
                <a:gd name="T6" fmla="*/ 0 60000 65536"/>
                <a:gd name="T7" fmla="*/ 0 60000 65536"/>
                <a:gd name="T8" fmla="*/ 0 60000 65536"/>
              </a:gdLst>
              <a:ahLst/>
              <a:cxnLst>
                <a:cxn ang="T6">
                  <a:pos x="T0" y="T1"/>
                </a:cxn>
                <a:cxn ang="T7">
                  <a:pos x="T2" y="T3"/>
                </a:cxn>
                <a:cxn ang="T8">
                  <a:pos x="T4" y="T5"/>
                </a:cxn>
              </a:cxnLst>
              <a:rect l="0" t="0"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800"/>
            </a:p>
          </p:txBody>
        </p:sp>
        <p:sp>
          <p:nvSpPr>
            <p:cNvPr id="12" name="Google Shape;39;p3">
              <a:extLst>
                <a:ext uri="{FF2B5EF4-FFF2-40B4-BE49-F238E27FC236}">
                  <a16:creationId xmlns:a16="http://schemas.microsoft.com/office/drawing/2014/main" id="{C6728049-514E-49DE-98BA-5F0564C110CE}"/>
                </a:ext>
              </a:extLst>
            </p:cNvPr>
            <p:cNvSpPr>
              <a:spLocks/>
            </p:cNvSpPr>
            <p:nvPr/>
          </p:nvSpPr>
          <p:spPr bwMode="auto">
            <a:xfrm>
              <a:off x="1547040" y="3931517"/>
              <a:ext cx="46859" cy="36359"/>
            </a:xfrm>
            <a:custGeom>
              <a:avLst/>
              <a:gdLst>
                <a:gd name="T0" fmla="*/ 460789407 w 1736"/>
                <a:gd name="T1" fmla="*/ 0 h 1347"/>
                <a:gd name="T2" fmla="*/ 460789407 w 1736"/>
                <a:gd name="T3" fmla="*/ 715063977 h 1347"/>
                <a:gd name="T4" fmla="*/ 460789407 w 1736"/>
                <a:gd name="T5" fmla="*/ 0 h 1347"/>
                <a:gd name="T6" fmla="*/ 0 60000 65536"/>
                <a:gd name="T7" fmla="*/ 0 60000 65536"/>
                <a:gd name="T8" fmla="*/ 0 60000 65536"/>
              </a:gdLst>
              <a:ahLst/>
              <a:cxnLst>
                <a:cxn ang="T6">
                  <a:pos x="T0" y="T1"/>
                </a:cxn>
                <a:cxn ang="T7">
                  <a:pos x="T2" y="T3"/>
                </a:cxn>
                <a:cxn ang="T8">
                  <a:pos x="T4" y="T5"/>
                </a:cxn>
              </a:cxnLst>
              <a:rect l="0" t="0"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800"/>
            </a:p>
          </p:txBody>
        </p:sp>
      </p:grpSp>
      <p:sp>
        <p:nvSpPr>
          <p:cNvPr id="13" name="Google Shape;40;p3">
            <a:extLst>
              <a:ext uri="{FF2B5EF4-FFF2-40B4-BE49-F238E27FC236}">
                <a16:creationId xmlns:a16="http://schemas.microsoft.com/office/drawing/2014/main" id="{1CD582DD-3856-461D-ABFC-521A3328E011}"/>
              </a:ext>
            </a:extLst>
          </p:cNvPr>
          <p:cNvSpPr>
            <a:spLocks/>
          </p:cNvSpPr>
          <p:nvPr/>
        </p:nvSpPr>
        <p:spPr bwMode="auto">
          <a:xfrm flipH="1">
            <a:off x="10066867" y="2871788"/>
            <a:ext cx="2125133" cy="1479550"/>
          </a:xfrm>
          <a:custGeom>
            <a:avLst/>
            <a:gdLst>
              <a:gd name="T0" fmla="*/ 2147483646 w 43391"/>
              <a:gd name="T1" fmla="*/ 5766667 h 30190"/>
              <a:gd name="T2" fmla="*/ 2147483646 w 43391"/>
              <a:gd name="T3" fmla="*/ 2147483646 h 30190"/>
              <a:gd name="T4" fmla="*/ 0 w 43391"/>
              <a:gd name="T5" fmla="*/ 2147483646 h 30190"/>
              <a:gd name="T6" fmla="*/ 0 w 43391"/>
              <a:gd name="T7" fmla="*/ 2147483646 h 30190"/>
              <a:gd name="T8" fmla="*/ 2147483646 w 43391"/>
              <a:gd name="T9" fmla="*/ 2147483646 h 30190"/>
              <a:gd name="T10" fmla="*/ 2147483646 w 43391"/>
              <a:gd name="T11" fmla="*/ 2147483646 h 30190"/>
              <a:gd name="T12" fmla="*/ 2147483646 w 43391"/>
              <a:gd name="T13" fmla="*/ 2147483646 h 30190"/>
              <a:gd name="T14" fmla="*/ 2147483646 w 43391"/>
              <a:gd name="T15" fmla="*/ 2147483646 h 30190"/>
              <a:gd name="T16" fmla="*/ 2147483646 w 43391"/>
              <a:gd name="T17" fmla="*/ 2147483646 h 30190"/>
              <a:gd name="T18" fmla="*/ 2147483646 w 43391"/>
              <a:gd name="T19" fmla="*/ 2147483646 h 30190"/>
              <a:gd name="T20" fmla="*/ 2147483646 w 43391"/>
              <a:gd name="T21" fmla="*/ 2147483646 h 30190"/>
              <a:gd name="T22" fmla="*/ 2147483646 w 43391"/>
              <a:gd name="T23" fmla="*/ 2147483646 h 30190"/>
              <a:gd name="T24" fmla="*/ 2147483646 w 43391"/>
              <a:gd name="T25" fmla="*/ 2147483646 h 30190"/>
              <a:gd name="T26" fmla="*/ 2147483646 w 43391"/>
              <a:gd name="T27" fmla="*/ 2147483646 h 30190"/>
              <a:gd name="T28" fmla="*/ 2147483646 w 43391"/>
              <a:gd name="T29" fmla="*/ 1044055803 h 30190"/>
              <a:gd name="T30" fmla="*/ 2147483646 w 43391"/>
              <a:gd name="T31" fmla="*/ 5766667 h 301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800"/>
          </a:p>
        </p:txBody>
      </p:sp>
      <p:sp>
        <p:nvSpPr>
          <p:cNvPr id="14" name="Google Shape;41;p3">
            <a:extLst>
              <a:ext uri="{FF2B5EF4-FFF2-40B4-BE49-F238E27FC236}">
                <a16:creationId xmlns:a16="http://schemas.microsoft.com/office/drawing/2014/main" id="{DAC2AA9B-AAD9-4651-8043-A1D172076967}"/>
              </a:ext>
            </a:extLst>
          </p:cNvPr>
          <p:cNvSpPr>
            <a:spLocks/>
          </p:cNvSpPr>
          <p:nvPr/>
        </p:nvSpPr>
        <p:spPr bwMode="auto">
          <a:xfrm>
            <a:off x="8354485" y="936626"/>
            <a:ext cx="1856316" cy="830263"/>
          </a:xfrm>
          <a:custGeom>
            <a:avLst/>
            <a:gdLst>
              <a:gd name="T0" fmla="*/ 2147483646 w 35084"/>
              <a:gd name="T1" fmla="*/ 0 h 15707"/>
              <a:gd name="T2" fmla="*/ 2147483646 w 35084"/>
              <a:gd name="T3" fmla="*/ 2147483646 h 15707"/>
              <a:gd name="T4" fmla="*/ 2147483646 w 35084"/>
              <a:gd name="T5" fmla="*/ 2147483646 h 15707"/>
              <a:gd name="T6" fmla="*/ 2147483646 w 35084"/>
              <a:gd name="T7" fmla="*/ 2147483646 h 15707"/>
              <a:gd name="T8" fmla="*/ 2147483646 w 35084"/>
              <a:gd name="T9" fmla="*/ 2147483646 h 15707"/>
              <a:gd name="T10" fmla="*/ 2147483646 w 35084"/>
              <a:gd name="T11" fmla="*/ 2147483646 h 15707"/>
              <a:gd name="T12" fmla="*/ 2147483646 w 35084"/>
              <a:gd name="T13" fmla="*/ 2147483646 h 15707"/>
              <a:gd name="T14" fmla="*/ 2147483646 w 35084"/>
              <a:gd name="T15" fmla="*/ 2147483646 h 15707"/>
              <a:gd name="T16" fmla="*/ 2147483646 w 35084"/>
              <a:gd name="T17" fmla="*/ 2147483646 h 15707"/>
              <a:gd name="T18" fmla="*/ 2147483646 w 35084"/>
              <a:gd name="T19" fmla="*/ 2147483646 h 15707"/>
              <a:gd name="T20" fmla="*/ 2147483646 w 35084"/>
              <a:gd name="T21" fmla="*/ 2147483646 h 15707"/>
              <a:gd name="T22" fmla="*/ 2147483646 w 35084"/>
              <a:gd name="T23" fmla="*/ 2147483646 h 15707"/>
              <a:gd name="T24" fmla="*/ 2147483646 w 35084"/>
              <a:gd name="T25" fmla="*/ 2147483646 h 15707"/>
              <a:gd name="T26" fmla="*/ 2147483646 w 35084"/>
              <a:gd name="T27" fmla="*/ 2147483646 h 15707"/>
              <a:gd name="T28" fmla="*/ 2147483646 w 35084"/>
              <a:gd name="T29" fmla="*/ 2147483646 h 15707"/>
              <a:gd name="T30" fmla="*/ 2147483646 w 35084"/>
              <a:gd name="T31" fmla="*/ 2147483646 h 15707"/>
              <a:gd name="T32" fmla="*/ 2147483646 w 35084"/>
              <a:gd name="T33" fmla="*/ 2147483646 h 15707"/>
              <a:gd name="T34" fmla="*/ 2147483646 w 35084"/>
              <a:gd name="T35" fmla="*/ 2147483646 h 15707"/>
              <a:gd name="T36" fmla="*/ 2147483646 w 35084"/>
              <a:gd name="T37" fmla="*/ 726071363 h 15707"/>
              <a:gd name="T38" fmla="*/ 2147483646 w 35084"/>
              <a:gd name="T39" fmla="*/ 0 h 1570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800"/>
          </a:p>
        </p:txBody>
      </p:sp>
      <p:grpSp>
        <p:nvGrpSpPr>
          <p:cNvPr id="15" name="Google Shape;42;p3">
            <a:extLst>
              <a:ext uri="{FF2B5EF4-FFF2-40B4-BE49-F238E27FC236}">
                <a16:creationId xmlns:a16="http://schemas.microsoft.com/office/drawing/2014/main" id="{B542616C-BDE1-4EC3-A045-1FA498507757}"/>
              </a:ext>
            </a:extLst>
          </p:cNvPr>
          <p:cNvGrpSpPr>
            <a:grpSpLocks/>
          </p:cNvGrpSpPr>
          <p:nvPr/>
        </p:nvGrpSpPr>
        <p:grpSpPr bwMode="auto">
          <a:xfrm>
            <a:off x="11372851" y="4624388"/>
            <a:ext cx="201083" cy="184150"/>
            <a:chOff x="1474943" y="3859420"/>
            <a:chExt cx="118956" cy="108456"/>
          </a:xfrm>
        </p:grpSpPr>
        <p:sp>
          <p:nvSpPr>
            <p:cNvPr id="16" name="Google Shape;43;p3">
              <a:extLst>
                <a:ext uri="{FF2B5EF4-FFF2-40B4-BE49-F238E27FC236}">
                  <a16:creationId xmlns:a16="http://schemas.microsoft.com/office/drawing/2014/main" id="{677232C4-7730-43E8-B5B0-5476AB29B865}"/>
                </a:ext>
              </a:extLst>
            </p:cNvPr>
            <p:cNvSpPr>
              <a:spLocks/>
            </p:cNvSpPr>
            <p:nvPr/>
          </p:nvSpPr>
          <p:spPr bwMode="auto">
            <a:xfrm>
              <a:off x="1474943" y="3931517"/>
              <a:ext cx="46859" cy="36359"/>
            </a:xfrm>
            <a:custGeom>
              <a:avLst/>
              <a:gdLst>
                <a:gd name="T0" fmla="*/ 460789407 w 1736"/>
                <a:gd name="T1" fmla="*/ 0 h 1347"/>
                <a:gd name="T2" fmla="*/ 460789407 w 1736"/>
                <a:gd name="T3" fmla="*/ 715063977 h 1347"/>
                <a:gd name="T4" fmla="*/ 460789407 w 1736"/>
                <a:gd name="T5" fmla="*/ 0 h 1347"/>
                <a:gd name="T6" fmla="*/ 0 60000 65536"/>
                <a:gd name="T7" fmla="*/ 0 60000 65536"/>
                <a:gd name="T8" fmla="*/ 0 60000 65536"/>
              </a:gdLst>
              <a:ahLst/>
              <a:cxnLst>
                <a:cxn ang="T6">
                  <a:pos x="T0" y="T1"/>
                </a:cxn>
                <a:cxn ang="T7">
                  <a:pos x="T2" y="T3"/>
                </a:cxn>
                <a:cxn ang="T8">
                  <a:pos x="T4" y="T5"/>
                </a:cxn>
              </a:cxnLst>
              <a:rect l="0" t="0"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800"/>
            </a:p>
          </p:txBody>
        </p:sp>
        <p:sp>
          <p:nvSpPr>
            <p:cNvPr id="17" name="Google Shape;44;p3">
              <a:extLst>
                <a:ext uri="{FF2B5EF4-FFF2-40B4-BE49-F238E27FC236}">
                  <a16:creationId xmlns:a16="http://schemas.microsoft.com/office/drawing/2014/main" id="{68D4BD76-54EB-494F-A505-BD74289F23B9}"/>
                </a:ext>
              </a:extLst>
            </p:cNvPr>
            <p:cNvSpPr>
              <a:spLocks/>
            </p:cNvSpPr>
            <p:nvPr/>
          </p:nvSpPr>
          <p:spPr bwMode="auto">
            <a:xfrm>
              <a:off x="1511302" y="3859420"/>
              <a:ext cx="46238" cy="35765"/>
            </a:xfrm>
            <a:custGeom>
              <a:avLst/>
              <a:gdLst>
                <a:gd name="T0" fmla="*/ 460764126 w 1713"/>
                <a:gd name="T1" fmla="*/ 531130 h 1325"/>
                <a:gd name="T2" fmla="*/ 460764126 w 1713"/>
                <a:gd name="T3" fmla="*/ 702841148 h 1325"/>
                <a:gd name="T4" fmla="*/ 460764126 w 1713"/>
                <a:gd name="T5" fmla="*/ 531130 h 1325"/>
                <a:gd name="T6" fmla="*/ 0 60000 65536"/>
                <a:gd name="T7" fmla="*/ 0 60000 65536"/>
                <a:gd name="T8" fmla="*/ 0 60000 65536"/>
              </a:gdLst>
              <a:ahLst/>
              <a:cxnLst>
                <a:cxn ang="T6">
                  <a:pos x="T0" y="T1"/>
                </a:cxn>
                <a:cxn ang="T7">
                  <a:pos x="T2" y="T3"/>
                </a:cxn>
                <a:cxn ang="T8">
                  <a:pos x="T4" y="T5"/>
                </a:cxn>
              </a:cxnLst>
              <a:rect l="0" t="0"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800"/>
            </a:p>
          </p:txBody>
        </p:sp>
        <p:sp>
          <p:nvSpPr>
            <p:cNvPr id="18" name="Google Shape;45;p3">
              <a:extLst>
                <a:ext uri="{FF2B5EF4-FFF2-40B4-BE49-F238E27FC236}">
                  <a16:creationId xmlns:a16="http://schemas.microsoft.com/office/drawing/2014/main" id="{02DF2BEE-926E-4E87-B4EA-23C811652715}"/>
                </a:ext>
              </a:extLst>
            </p:cNvPr>
            <p:cNvSpPr>
              <a:spLocks/>
            </p:cNvSpPr>
            <p:nvPr/>
          </p:nvSpPr>
          <p:spPr bwMode="auto">
            <a:xfrm>
              <a:off x="1547040" y="3931517"/>
              <a:ext cx="46859" cy="36359"/>
            </a:xfrm>
            <a:custGeom>
              <a:avLst/>
              <a:gdLst>
                <a:gd name="T0" fmla="*/ 460789407 w 1736"/>
                <a:gd name="T1" fmla="*/ 0 h 1347"/>
                <a:gd name="T2" fmla="*/ 460789407 w 1736"/>
                <a:gd name="T3" fmla="*/ 715063977 h 1347"/>
                <a:gd name="T4" fmla="*/ 460789407 w 1736"/>
                <a:gd name="T5" fmla="*/ 0 h 1347"/>
                <a:gd name="T6" fmla="*/ 0 60000 65536"/>
                <a:gd name="T7" fmla="*/ 0 60000 65536"/>
                <a:gd name="T8" fmla="*/ 0 60000 65536"/>
              </a:gdLst>
              <a:ahLst/>
              <a:cxnLst>
                <a:cxn ang="T6">
                  <a:pos x="T0" y="T1"/>
                </a:cxn>
                <a:cxn ang="T7">
                  <a:pos x="T2" y="T3"/>
                </a:cxn>
                <a:cxn ang="T8">
                  <a:pos x="T4" y="T5"/>
                </a:cxn>
              </a:cxnLst>
              <a:rect l="0" t="0"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800"/>
            </a:p>
          </p:txBody>
        </p:sp>
      </p:grpSp>
      <p:sp>
        <p:nvSpPr>
          <p:cNvPr id="19" name="Google Shape;46;p3">
            <a:extLst>
              <a:ext uri="{FF2B5EF4-FFF2-40B4-BE49-F238E27FC236}">
                <a16:creationId xmlns:a16="http://schemas.microsoft.com/office/drawing/2014/main" id="{4DBF2CF6-1F09-4CFE-89F9-365B5C61AC72}"/>
              </a:ext>
            </a:extLst>
          </p:cNvPr>
          <p:cNvSpPr>
            <a:spLocks/>
          </p:cNvSpPr>
          <p:nvPr/>
        </p:nvSpPr>
        <p:spPr bwMode="auto">
          <a:xfrm>
            <a:off x="11516785" y="1117601"/>
            <a:ext cx="120649" cy="111125"/>
          </a:xfrm>
          <a:custGeom>
            <a:avLst/>
            <a:gdLst>
              <a:gd name="T0" fmla="*/ 508534183 w 3380"/>
              <a:gd name="T1" fmla="*/ 1730837 h 3056"/>
              <a:gd name="T2" fmla="*/ 387309659 w 3380"/>
              <a:gd name="T3" fmla="*/ 288486718 h 3056"/>
              <a:gd name="T4" fmla="*/ 410929309 w 3380"/>
              <a:gd name="T5" fmla="*/ 2043835727 h 3056"/>
              <a:gd name="T6" fmla="*/ 82696016 w 3380"/>
              <a:gd name="T7" fmla="*/ 2147483646 h 3056"/>
              <a:gd name="T8" fmla="*/ 153074047 w 3380"/>
              <a:gd name="T9" fmla="*/ 2147483646 h 3056"/>
              <a:gd name="T10" fmla="*/ 528047115 w 3380"/>
              <a:gd name="T11" fmla="*/ 2147483646 h 3056"/>
              <a:gd name="T12" fmla="*/ 539866270 w 3380"/>
              <a:gd name="T13" fmla="*/ 2147483646 h 3056"/>
              <a:gd name="T14" fmla="*/ 622044823 w 3380"/>
              <a:gd name="T15" fmla="*/ 2147483646 h 3056"/>
              <a:gd name="T16" fmla="*/ 656964720 w 3380"/>
              <a:gd name="T17" fmla="*/ 2147483646 h 3056"/>
              <a:gd name="T18" fmla="*/ 692422854 w 3380"/>
              <a:gd name="T19" fmla="*/ 2147483646 h 3056"/>
              <a:gd name="T20" fmla="*/ 758675562 w 3380"/>
              <a:gd name="T21" fmla="*/ 2147483646 h 3056"/>
              <a:gd name="T22" fmla="*/ 868099563 w 3380"/>
              <a:gd name="T23" fmla="*/ 2147483646 h 3056"/>
              <a:gd name="T24" fmla="*/ 1102315820 w 3380"/>
              <a:gd name="T25" fmla="*/ 2147483646 h 3056"/>
              <a:gd name="T26" fmla="*/ 1571804059 w 3380"/>
              <a:gd name="T27" fmla="*/ 2147483646 h 3056"/>
              <a:gd name="T28" fmla="*/ 1653483059 w 3380"/>
              <a:gd name="T29" fmla="*/ 2147483646 h 3056"/>
              <a:gd name="T30" fmla="*/ 1302129642 w 3380"/>
              <a:gd name="T31" fmla="*/ 2003639022 h 3056"/>
              <a:gd name="T32" fmla="*/ 1477806351 w 3380"/>
              <a:gd name="T33" fmla="*/ 528027310 h 3056"/>
              <a:gd name="T34" fmla="*/ 1355546929 w 3380"/>
              <a:gd name="T35" fmla="*/ 57696820 h 3056"/>
              <a:gd name="T36" fmla="*/ 1313431334 w 3380"/>
              <a:gd name="T37" fmla="*/ 89190394 h 3056"/>
              <a:gd name="T38" fmla="*/ 926639111 w 3380"/>
              <a:gd name="T39" fmla="*/ 926621267 h 3056"/>
              <a:gd name="T40" fmla="*/ 528047115 w 3380"/>
              <a:gd name="T41" fmla="*/ 8750730 h 3056"/>
              <a:gd name="T42" fmla="*/ 508534183 w 3380"/>
              <a:gd name="T43" fmla="*/ 1730837 h 30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800"/>
          </a:p>
        </p:txBody>
      </p:sp>
      <p:sp>
        <p:nvSpPr>
          <p:cNvPr id="20" name="Google Shape;47;p3">
            <a:extLst>
              <a:ext uri="{FF2B5EF4-FFF2-40B4-BE49-F238E27FC236}">
                <a16:creationId xmlns:a16="http://schemas.microsoft.com/office/drawing/2014/main" id="{040BDC97-0850-4BCA-84C3-4A9494C43583}"/>
              </a:ext>
            </a:extLst>
          </p:cNvPr>
          <p:cNvSpPr>
            <a:spLocks/>
          </p:cNvSpPr>
          <p:nvPr/>
        </p:nvSpPr>
        <p:spPr bwMode="auto">
          <a:xfrm>
            <a:off x="9220201" y="298451"/>
            <a:ext cx="122767" cy="111125"/>
          </a:xfrm>
          <a:custGeom>
            <a:avLst/>
            <a:gdLst>
              <a:gd name="T0" fmla="*/ 545180107 w 3380"/>
              <a:gd name="T1" fmla="*/ 1730837 h 3056"/>
              <a:gd name="T2" fmla="*/ 415217606 w 3380"/>
              <a:gd name="T3" fmla="*/ 288486718 h 3056"/>
              <a:gd name="T4" fmla="*/ 440546976 w 3380"/>
              <a:gd name="T5" fmla="*/ 2043835727 h 3056"/>
              <a:gd name="T6" fmla="*/ 88663594 w 3380"/>
              <a:gd name="T7" fmla="*/ 2147483646 h 3056"/>
              <a:gd name="T8" fmla="*/ 164105545 w 3380"/>
              <a:gd name="T9" fmla="*/ 2147483646 h 3056"/>
              <a:gd name="T10" fmla="*/ 566102271 w 3380"/>
              <a:gd name="T11" fmla="*/ 2147483646 h 3056"/>
              <a:gd name="T12" fmla="*/ 578756944 w 3380"/>
              <a:gd name="T13" fmla="*/ 2147483646 h 3056"/>
              <a:gd name="T14" fmla="*/ 666874354 w 3380"/>
              <a:gd name="T15" fmla="*/ 2147483646 h 3056"/>
              <a:gd name="T16" fmla="*/ 704312975 w 3380"/>
              <a:gd name="T17" fmla="*/ 2147483646 h 3056"/>
              <a:gd name="T18" fmla="*/ 742317068 w 3380"/>
              <a:gd name="T19" fmla="*/ 2147483646 h 3056"/>
              <a:gd name="T20" fmla="*/ 813353311 w 3380"/>
              <a:gd name="T21" fmla="*/ 2147483646 h 3056"/>
              <a:gd name="T22" fmla="*/ 930661111 w 3380"/>
              <a:gd name="T23" fmla="*/ 2147483646 h 3056"/>
              <a:gd name="T24" fmla="*/ 1181752415 w 3380"/>
              <a:gd name="T25" fmla="*/ 2147483646 h 3056"/>
              <a:gd name="T26" fmla="*/ 1685087430 w 3380"/>
              <a:gd name="T27" fmla="*/ 2147483646 h 3056"/>
              <a:gd name="T28" fmla="*/ 1772638633 w 3380"/>
              <a:gd name="T29" fmla="*/ 2147483646 h 3056"/>
              <a:gd name="T30" fmla="*/ 1395971277 w 3380"/>
              <a:gd name="T31" fmla="*/ 2003639022 h 3056"/>
              <a:gd name="T32" fmla="*/ 1584315347 w 3380"/>
              <a:gd name="T33" fmla="*/ 528027310 h 3056"/>
              <a:gd name="T34" fmla="*/ 1453240483 w 3380"/>
              <a:gd name="T35" fmla="*/ 57696820 h 3056"/>
              <a:gd name="T36" fmla="*/ 1408100551 w 3380"/>
              <a:gd name="T37" fmla="*/ 89190394 h 3056"/>
              <a:gd name="T38" fmla="*/ 993429129 w 3380"/>
              <a:gd name="T39" fmla="*/ 926621267 h 3056"/>
              <a:gd name="T40" fmla="*/ 566102271 w 3380"/>
              <a:gd name="T41" fmla="*/ 8750730 h 3056"/>
              <a:gd name="T42" fmla="*/ 545180107 w 3380"/>
              <a:gd name="T43" fmla="*/ 1730837 h 30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800"/>
          </a:p>
        </p:txBody>
      </p:sp>
      <p:sp>
        <p:nvSpPr>
          <p:cNvPr id="21" name="Google Shape;48;p3">
            <a:extLst>
              <a:ext uri="{FF2B5EF4-FFF2-40B4-BE49-F238E27FC236}">
                <a16:creationId xmlns:a16="http://schemas.microsoft.com/office/drawing/2014/main" id="{04769EB3-35B8-4570-91D4-568CEC0E5F74}"/>
              </a:ext>
            </a:extLst>
          </p:cNvPr>
          <p:cNvSpPr>
            <a:spLocks/>
          </p:cNvSpPr>
          <p:nvPr/>
        </p:nvSpPr>
        <p:spPr bwMode="auto">
          <a:xfrm>
            <a:off x="2199218" y="4386264"/>
            <a:ext cx="122767" cy="111125"/>
          </a:xfrm>
          <a:custGeom>
            <a:avLst/>
            <a:gdLst>
              <a:gd name="T0" fmla="*/ 545180107 w 3380"/>
              <a:gd name="T1" fmla="*/ 1730837 h 3056"/>
              <a:gd name="T2" fmla="*/ 415217606 w 3380"/>
              <a:gd name="T3" fmla="*/ 288486718 h 3056"/>
              <a:gd name="T4" fmla="*/ 440546976 w 3380"/>
              <a:gd name="T5" fmla="*/ 2043835727 h 3056"/>
              <a:gd name="T6" fmla="*/ 88663594 w 3380"/>
              <a:gd name="T7" fmla="*/ 2147483646 h 3056"/>
              <a:gd name="T8" fmla="*/ 164105545 w 3380"/>
              <a:gd name="T9" fmla="*/ 2147483646 h 3056"/>
              <a:gd name="T10" fmla="*/ 566102271 w 3380"/>
              <a:gd name="T11" fmla="*/ 2147483646 h 3056"/>
              <a:gd name="T12" fmla="*/ 578756944 w 3380"/>
              <a:gd name="T13" fmla="*/ 2147483646 h 3056"/>
              <a:gd name="T14" fmla="*/ 666874354 w 3380"/>
              <a:gd name="T15" fmla="*/ 2147483646 h 3056"/>
              <a:gd name="T16" fmla="*/ 704312975 w 3380"/>
              <a:gd name="T17" fmla="*/ 2147483646 h 3056"/>
              <a:gd name="T18" fmla="*/ 742317068 w 3380"/>
              <a:gd name="T19" fmla="*/ 2147483646 h 3056"/>
              <a:gd name="T20" fmla="*/ 813353311 w 3380"/>
              <a:gd name="T21" fmla="*/ 2147483646 h 3056"/>
              <a:gd name="T22" fmla="*/ 930661111 w 3380"/>
              <a:gd name="T23" fmla="*/ 2147483646 h 3056"/>
              <a:gd name="T24" fmla="*/ 1181752415 w 3380"/>
              <a:gd name="T25" fmla="*/ 2147483646 h 3056"/>
              <a:gd name="T26" fmla="*/ 1685087430 w 3380"/>
              <a:gd name="T27" fmla="*/ 2147483646 h 3056"/>
              <a:gd name="T28" fmla="*/ 1772638633 w 3380"/>
              <a:gd name="T29" fmla="*/ 2147483646 h 3056"/>
              <a:gd name="T30" fmla="*/ 1395971277 w 3380"/>
              <a:gd name="T31" fmla="*/ 2003639022 h 3056"/>
              <a:gd name="T32" fmla="*/ 1584315347 w 3380"/>
              <a:gd name="T33" fmla="*/ 528027310 h 3056"/>
              <a:gd name="T34" fmla="*/ 1453240483 w 3380"/>
              <a:gd name="T35" fmla="*/ 57696820 h 3056"/>
              <a:gd name="T36" fmla="*/ 1408100551 w 3380"/>
              <a:gd name="T37" fmla="*/ 89190394 h 3056"/>
              <a:gd name="T38" fmla="*/ 993429129 w 3380"/>
              <a:gd name="T39" fmla="*/ 926621267 h 3056"/>
              <a:gd name="T40" fmla="*/ 566102271 w 3380"/>
              <a:gd name="T41" fmla="*/ 8750730 h 3056"/>
              <a:gd name="T42" fmla="*/ 545180107 w 3380"/>
              <a:gd name="T43" fmla="*/ 1730837 h 30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800"/>
          </a:p>
        </p:txBody>
      </p:sp>
      <p:sp>
        <p:nvSpPr>
          <p:cNvPr id="22" name="Google Shape;49;p3">
            <a:extLst>
              <a:ext uri="{FF2B5EF4-FFF2-40B4-BE49-F238E27FC236}">
                <a16:creationId xmlns:a16="http://schemas.microsoft.com/office/drawing/2014/main" id="{F197772B-CB84-4CF7-B034-6CD1A41ECA17}"/>
              </a:ext>
            </a:extLst>
          </p:cNvPr>
          <p:cNvSpPr>
            <a:spLocks/>
          </p:cNvSpPr>
          <p:nvPr/>
        </p:nvSpPr>
        <p:spPr bwMode="auto">
          <a:xfrm>
            <a:off x="1079500" y="3556001"/>
            <a:ext cx="120651" cy="111125"/>
          </a:xfrm>
          <a:custGeom>
            <a:avLst/>
            <a:gdLst>
              <a:gd name="T0" fmla="*/ 508550431 w 3380"/>
              <a:gd name="T1" fmla="*/ 1730837 h 3056"/>
              <a:gd name="T2" fmla="*/ 387322533 w 3380"/>
              <a:gd name="T3" fmla="*/ 288486718 h 3056"/>
              <a:gd name="T4" fmla="*/ 410942712 w 3380"/>
              <a:gd name="T5" fmla="*/ 2043835727 h 3056"/>
              <a:gd name="T6" fmla="*/ 82699286 w 3380"/>
              <a:gd name="T7" fmla="*/ 2147483646 h 3056"/>
              <a:gd name="T8" fmla="*/ 153079594 w 3380"/>
              <a:gd name="T9" fmla="*/ 2147483646 h 3056"/>
              <a:gd name="T10" fmla="*/ 528064516 w 3380"/>
              <a:gd name="T11" fmla="*/ 2147483646 h 3056"/>
              <a:gd name="T12" fmla="*/ 539883935 w 3380"/>
              <a:gd name="T13" fmla="*/ 2147483646 h 3056"/>
              <a:gd name="T14" fmla="*/ 622065030 w 3380"/>
              <a:gd name="T15" fmla="*/ 2147483646 h 3056"/>
              <a:gd name="T16" fmla="*/ 657005766 w 3380"/>
              <a:gd name="T17" fmla="*/ 2147483646 h 3056"/>
              <a:gd name="T18" fmla="*/ 692445338 w 3380"/>
              <a:gd name="T19" fmla="*/ 2147483646 h 3056"/>
              <a:gd name="T20" fmla="*/ 758720302 w 3380"/>
              <a:gd name="T21" fmla="*/ 2147483646 h 3056"/>
              <a:gd name="T22" fmla="*/ 868128085 w 3380"/>
              <a:gd name="T23" fmla="*/ 2147483646 h 3056"/>
              <a:gd name="T24" fmla="*/ 1102371720 w 3380"/>
              <a:gd name="T25" fmla="*/ 2147483646 h 3056"/>
              <a:gd name="T26" fmla="*/ 1571875347 w 3380"/>
              <a:gd name="T27" fmla="*/ 2147483646 h 3056"/>
              <a:gd name="T28" fmla="*/ 1653557607 w 3380"/>
              <a:gd name="T29" fmla="*/ 2147483646 h 3056"/>
              <a:gd name="T30" fmla="*/ 1302192114 w 3380"/>
              <a:gd name="T31" fmla="*/ 2003639022 h 3056"/>
              <a:gd name="T32" fmla="*/ 1477874860 w 3380"/>
              <a:gd name="T33" fmla="*/ 528027310 h 3056"/>
              <a:gd name="T34" fmla="*/ 1355610580 w 3380"/>
              <a:gd name="T35" fmla="*/ 57696820 h 3056"/>
              <a:gd name="T36" fmla="*/ 1313494038 w 3380"/>
              <a:gd name="T37" fmla="*/ 89190394 h 3056"/>
              <a:gd name="T38" fmla="*/ 926689000 w 3380"/>
              <a:gd name="T39" fmla="*/ 926621267 h 3056"/>
              <a:gd name="T40" fmla="*/ 528064516 w 3380"/>
              <a:gd name="T41" fmla="*/ 8750730 h 3056"/>
              <a:gd name="T42" fmla="*/ 508550431 w 3380"/>
              <a:gd name="T43" fmla="*/ 1730837 h 30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800"/>
          </a:p>
        </p:txBody>
      </p:sp>
      <p:sp>
        <p:nvSpPr>
          <p:cNvPr id="50" name="Google Shape;50;p3"/>
          <p:cNvSpPr txBox="1">
            <a:spLocks noGrp="1"/>
          </p:cNvSpPr>
          <p:nvPr>
            <p:ph type="title"/>
          </p:nvPr>
        </p:nvSpPr>
        <p:spPr>
          <a:xfrm>
            <a:off x="848033" y="1568967"/>
            <a:ext cx="4661200" cy="3522800"/>
          </a:xfrm>
          <a:prstGeom prst="rect">
            <a:avLst/>
          </a:prstGeom>
        </p:spPr>
        <p:txBody>
          <a:bodyPr spcFirstLastPara="1" anchor="ctr">
            <a:noAutofit/>
          </a:bodyPr>
          <a:lstStyle>
            <a:lvl1pPr lvl="0" algn="l">
              <a:spcBef>
                <a:spcPts val="0"/>
              </a:spcBef>
              <a:spcAft>
                <a:spcPts val="0"/>
              </a:spcAft>
              <a:buSzPts val="3600"/>
              <a:buNone/>
              <a:defRPr sz="5200"/>
            </a:lvl1pPr>
            <a:lvl2pPr lvl="1" algn="l">
              <a:spcBef>
                <a:spcPts val="0"/>
              </a:spcBef>
              <a:spcAft>
                <a:spcPts val="0"/>
              </a:spcAft>
              <a:buSzPts val="3600"/>
              <a:buNone/>
              <a:defRPr sz="3600"/>
            </a:lvl2pPr>
            <a:lvl3pPr lvl="2" algn="l">
              <a:spcBef>
                <a:spcPts val="0"/>
              </a:spcBef>
              <a:spcAft>
                <a:spcPts val="0"/>
              </a:spcAft>
              <a:buSzPts val="3600"/>
              <a:buNone/>
              <a:defRPr sz="3600"/>
            </a:lvl3pPr>
            <a:lvl4pPr lvl="3" algn="l">
              <a:spcBef>
                <a:spcPts val="0"/>
              </a:spcBef>
              <a:spcAft>
                <a:spcPts val="0"/>
              </a:spcAft>
              <a:buSzPts val="3600"/>
              <a:buNone/>
              <a:defRPr sz="3600"/>
            </a:lvl4pPr>
            <a:lvl5pPr lvl="4" algn="l">
              <a:spcBef>
                <a:spcPts val="0"/>
              </a:spcBef>
              <a:spcAft>
                <a:spcPts val="0"/>
              </a:spcAft>
              <a:buSzPts val="3600"/>
              <a:buNone/>
              <a:defRPr sz="3600"/>
            </a:lvl5pPr>
            <a:lvl6pPr lvl="5" algn="l">
              <a:spcBef>
                <a:spcPts val="0"/>
              </a:spcBef>
              <a:spcAft>
                <a:spcPts val="0"/>
              </a:spcAft>
              <a:buSzPts val="3600"/>
              <a:buNone/>
              <a:defRPr sz="3600"/>
            </a:lvl6pPr>
            <a:lvl7pPr lvl="6" algn="l">
              <a:spcBef>
                <a:spcPts val="0"/>
              </a:spcBef>
              <a:spcAft>
                <a:spcPts val="0"/>
              </a:spcAft>
              <a:buSzPts val="3600"/>
              <a:buNone/>
              <a:defRPr sz="3600"/>
            </a:lvl7pPr>
            <a:lvl8pPr lvl="7" algn="l">
              <a:spcBef>
                <a:spcPts val="0"/>
              </a:spcBef>
              <a:spcAft>
                <a:spcPts val="0"/>
              </a:spcAft>
              <a:buSzPts val="3600"/>
              <a:buNone/>
              <a:defRPr sz="3600"/>
            </a:lvl8pPr>
            <a:lvl9pPr lvl="8" algn="l">
              <a:spcBef>
                <a:spcPts val="0"/>
              </a:spcBef>
              <a:spcAft>
                <a:spcPts val="0"/>
              </a:spcAft>
              <a:buSzPts val="3600"/>
              <a:buNone/>
              <a:defRPr sz="3600"/>
            </a:lvl9pPr>
          </a:lstStyle>
          <a:p>
            <a:endParaRPr/>
          </a:p>
        </p:txBody>
      </p:sp>
      <p:sp>
        <p:nvSpPr>
          <p:cNvPr id="51" name="Google Shape;51;p3"/>
          <p:cNvSpPr txBox="1">
            <a:spLocks noGrp="1"/>
          </p:cNvSpPr>
          <p:nvPr>
            <p:ph type="subTitle" idx="1"/>
          </p:nvPr>
        </p:nvSpPr>
        <p:spPr>
          <a:xfrm>
            <a:off x="6582633" y="1568967"/>
            <a:ext cx="3442800" cy="1744800"/>
          </a:xfrm>
          <a:prstGeom prst="rect">
            <a:avLst/>
          </a:prstGeom>
        </p:spPr>
        <p:txBody>
          <a:bodyPr spcFirstLastPara="1">
            <a:noAutofit/>
          </a:bodyPr>
          <a:lstStyle>
            <a:lvl1pPr lvl="0" algn="ctr" rtl="0">
              <a:spcBef>
                <a:spcPts val="0"/>
              </a:spcBef>
              <a:spcAft>
                <a:spcPts val="0"/>
              </a:spcAft>
              <a:buSzPts val="1600"/>
              <a:buFont typeface="Barlow Medium"/>
              <a:buNone/>
              <a:defRPr sz="1600">
                <a:latin typeface="Barlow Medium"/>
                <a:ea typeface="Barlow Medium"/>
                <a:cs typeface="Barlow Medium"/>
                <a:sym typeface="Barlow Medium"/>
              </a:defRPr>
            </a:lvl1pPr>
            <a:lvl2pPr lvl="1" rtl="0">
              <a:spcBef>
                <a:spcPts val="0"/>
              </a:spcBef>
              <a:spcAft>
                <a:spcPts val="0"/>
              </a:spcAft>
              <a:buSzPts val="1400"/>
              <a:buFont typeface="Barlow Medium"/>
              <a:buNone/>
              <a:defRPr>
                <a:latin typeface="Barlow Medium"/>
                <a:ea typeface="Barlow Medium"/>
                <a:cs typeface="Barlow Medium"/>
                <a:sym typeface="Barlow Medium"/>
              </a:defRPr>
            </a:lvl2pPr>
            <a:lvl3pPr lvl="2" rtl="0">
              <a:spcBef>
                <a:spcPts val="1600"/>
              </a:spcBef>
              <a:spcAft>
                <a:spcPts val="0"/>
              </a:spcAft>
              <a:buSzPts val="1400"/>
              <a:buFont typeface="Barlow Medium"/>
              <a:buNone/>
              <a:defRPr>
                <a:latin typeface="Barlow Medium"/>
                <a:ea typeface="Barlow Medium"/>
                <a:cs typeface="Barlow Medium"/>
                <a:sym typeface="Barlow Medium"/>
              </a:defRPr>
            </a:lvl3pPr>
            <a:lvl4pPr lvl="3" rtl="0">
              <a:spcBef>
                <a:spcPts val="1600"/>
              </a:spcBef>
              <a:spcAft>
                <a:spcPts val="0"/>
              </a:spcAft>
              <a:buSzPts val="1400"/>
              <a:buFont typeface="Barlow Medium"/>
              <a:buNone/>
              <a:defRPr>
                <a:latin typeface="Barlow Medium"/>
                <a:ea typeface="Barlow Medium"/>
                <a:cs typeface="Barlow Medium"/>
                <a:sym typeface="Barlow Medium"/>
              </a:defRPr>
            </a:lvl4pPr>
            <a:lvl5pPr lvl="4" rtl="0">
              <a:spcBef>
                <a:spcPts val="1600"/>
              </a:spcBef>
              <a:spcAft>
                <a:spcPts val="0"/>
              </a:spcAft>
              <a:buSzPts val="1400"/>
              <a:buFont typeface="Barlow Medium"/>
              <a:buNone/>
              <a:defRPr>
                <a:latin typeface="Barlow Medium"/>
                <a:ea typeface="Barlow Medium"/>
                <a:cs typeface="Barlow Medium"/>
                <a:sym typeface="Barlow Medium"/>
              </a:defRPr>
            </a:lvl5pPr>
            <a:lvl6pPr lvl="5" rtl="0">
              <a:spcBef>
                <a:spcPts val="1600"/>
              </a:spcBef>
              <a:spcAft>
                <a:spcPts val="0"/>
              </a:spcAft>
              <a:buSzPts val="1400"/>
              <a:buFont typeface="Barlow Medium"/>
              <a:buNone/>
              <a:defRPr>
                <a:latin typeface="Barlow Medium"/>
                <a:ea typeface="Barlow Medium"/>
                <a:cs typeface="Barlow Medium"/>
                <a:sym typeface="Barlow Medium"/>
              </a:defRPr>
            </a:lvl6pPr>
            <a:lvl7pPr lvl="6" rtl="0">
              <a:spcBef>
                <a:spcPts val="1600"/>
              </a:spcBef>
              <a:spcAft>
                <a:spcPts val="0"/>
              </a:spcAft>
              <a:buSzPts val="1400"/>
              <a:buFont typeface="Barlow Medium"/>
              <a:buNone/>
              <a:defRPr>
                <a:latin typeface="Barlow Medium"/>
                <a:ea typeface="Barlow Medium"/>
                <a:cs typeface="Barlow Medium"/>
                <a:sym typeface="Barlow Medium"/>
              </a:defRPr>
            </a:lvl7pPr>
            <a:lvl8pPr lvl="7" rtl="0">
              <a:spcBef>
                <a:spcPts val="1600"/>
              </a:spcBef>
              <a:spcAft>
                <a:spcPts val="0"/>
              </a:spcAft>
              <a:buSzPts val="1400"/>
              <a:buFont typeface="Barlow Medium"/>
              <a:buNone/>
              <a:defRPr>
                <a:latin typeface="Barlow Medium"/>
                <a:ea typeface="Barlow Medium"/>
                <a:cs typeface="Barlow Medium"/>
                <a:sym typeface="Barlow Medium"/>
              </a:defRPr>
            </a:lvl8pPr>
            <a:lvl9pPr lvl="8" rtl="0">
              <a:spcBef>
                <a:spcPts val="1600"/>
              </a:spcBef>
              <a:spcAft>
                <a:spcPts val="1600"/>
              </a:spcAft>
              <a:buSzPts val="1400"/>
              <a:buFont typeface="Barlow Medium"/>
              <a:buNone/>
              <a:defRPr>
                <a:latin typeface="Barlow Medium"/>
                <a:ea typeface="Barlow Medium"/>
                <a:cs typeface="Barlow Medium"/>
                <a:sym typeface="Barlow Medium"/>
              </a:defRPr>
            </a:lvl9pPr>
          </a:lstStyle>
          <a:p>
            <a:endParaRPr/>
          </a:p>
        </p:txBody>
      </p:sp>
      <p:sp>
        <p:nvSpPr>
          <p:cNvPr id="52" name="Google Shape;52;p3"/>
          <p:cNvSpPr txBox="1">
            <a:spLocks noGrp="1"/>
          </p:cNvSpPr>
          <p:nvPr>
            <p:ph type="title" idx="2"/>
          </p:nvPr>
        </p:nvSpPr>
        <p:spPr>
          <a:xfrm>
            <a:off x="848037" y="927567"/>
            <a:ext cx="4380000" cy="856400"/>
          </a:xfrm>
          <a:prstGeom prst="rect">
            <a:avLst/>
          </a:prstGeom>
        </p:spPr>
        <p:txBody>
          <a:bodyPr spcFirstLastPara="1" anchor="b">
            <a:noAutofit/>
          </a:bodyPr>
          <a:lstStyle>
            <a:lvl1pPr lvl="0" algn="l" rtl="0">
              <a:spcBef>
                <a:spcPts val="0"/>
              </a:spcBef>
              <a:spcAft>
                <a:spcPts val="0"/>
              </a:spcAft>
              <a:buSzPts val="3000"/>
              <a:buNone/>
              <a:defRPr sz="3000">
                <a:solidFill>
                  <a:schemeClr val="accent3"/>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rPr lang="en-US"/>
              <a:t>Click to edit Master title style</a:t>
            </a:r>
            <a:endParaRPr/>
          </a:p>
        </p:txBody>
      </p:sp>
    </p:spTree>
    <p:extLst>
      <p:ext uri="{BB962C8B-B14F-4D97-AF65-F5344CB8AC3E}">
        <p14:creationId xmlns:p14="http://schemas.microsoft.com/office/powerpoint/2010/main" val="2102510754"/>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53"/>
        <p:cNvGrpSpPr/>
        <p:nvPr/>
      </p:nvGrpSpPr>
      <p:grpSpPr>
        <a:xfrm>
          <a:off x="0" y="0"/>
          <a:ext cx="0" cy="0"/>
          <a:chOff x="0" y="0"/>
          <a:chExt cx="0" cy="0"/>
        </a:xfrm>
      </p:grpSpPr>
      <p:sp>
        <p:nvSpPr>
          <p:cNvPr id="54" name="Google Shape;54;p4"/>
          <p:cNvSpPr txBox="1">
            <a:spLocks noGrp="1"/>
          </p:cNvSpPr>
          <p:nvPr>
            <p:ph type="title"/>
          </p:nvPr>
        </p:nvSpPr>
        <p:spPr>
          <a:xfrm>
            <a:off x="415600" y="486979"/>
            <a:ext cx="11360800" cy="763600"/>
          </a:xfrm>
          <a:prstGeom prst="rect">
            <a:avLst/>
          </a:prstGeom>
        </p:spPr>
        <p:txBody>
          <a:bodyPr spcFirstLastPara="1">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5" name="Google Shape;55;p4"/>
          <p:cNvSpPr txBox="1">
            <a:spLocks noGrp="1"/>
          </p:cNvSpPr>
          <p:nvPr>
            <p:ph type="body" idx="1"/>
          </p:nvPr>
        </p:nvSpPr>
        <p:spPr>
          <a:xfrm>
            <a:off x="415600" y="1536633"/>
            <a:ext cx="11360800" cy="4555200"/>
          </a:xfrm>
          <a:prstGeom prst="rect">
            <a:avLst/>
          </a:prstGeom>
        </p:spPr>
        <p:txBody>
          <a:bodyPr spcFirstLastPara="1">
            <a:noAutofit/>
          </a:bodyPr>
          <a:lstStyle>
            <a:lvl1pPr marL="457200" lvl="0" indent="-317500">
              <a:spcBef>
                <a:spcPts val="0"/>
              </a:spcBef>
              <a:spcAft>
                <a:spcPts val="0"/>
              </a:spcAft>
              <a:buSzPts val="14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extLst>
      <p:ext uri="{BB962C8B-B14F-4D97-AF65-F5344CB8AC3E}">
        <p14:creationId xmlns:p14="http://schemas.microsoft.com/office/powerpoint/2010/main" val="2391447096"/>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56"/>
        <p:cNvGrpSpPr/>
        <p:nvPr/>
      </p:nvGrpSpPr>
      <p:grpSpPr>
        <a:xfrm>
          <a:off x="0" y="0"/>
          <a:ext cx="0" cy="0"/>
          <a:chOff x="0" y="0"/>
          <a:chExt cx="0" cy="0"/>
        </a:xfrm>
      </p:grpSpPr>
      <p:sp>
        <p:nvSpPr>
          <p:cNvPr id="57" name="Google Shape;57;p5"/>
          <p:cNvSpPr txBox="1">
            <a:spLocks noGrp="1"/>
          </p:cNvSpPr>
          <p:nvPr>
            <p:ph type="title"/>
          </p:nvPr>
        </p:nvSpPr>
        <p:spPr>
          <a:xfrm>
            <a:off x="415600" y="486979"/>
            <a:ext cx="11360800" cy="763600"/>
          </a:xfrm>
          <a:prstGeom prst="rect">
            <a:avLst/>
          </a:prstGeom>
        </p:spPr>
        <p:txBody>
          <a:bodyPr spcFirstLastPara="1">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8" name="Google Shape;58;p5"/>
          <p:cNvSpPr txBox="1">
            <a:spLocks noGrp="1"/>
          </p:cNvSpPr>
          <p:nvPr>
            <p:ph type="body" idx="1"/>
          </p:nvPr>
        </p:nvSpPr>
        <p:spPr>
          <a:xfrm>
            <a:off x="415600" y="1536633"/>
            <a:ext cx="5333200" cy="4555200"/>
          </a:xfrm>
          <a:prstGeom prst="rect">
            <a:avLst/>
          </a:prstGeom>
        </p:spPr>
        <p:txBody>
          <a:bodyPr spcFirstLastPara="1">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59" name="Google Shape;59;p5"/>
          <p:cNvSpPr txBox="1">
            <a:spLocks noGrp="1"/>
          </p:cNvSpPr>
          <p:nvPr>
            <p:ph type="body" idx="2"/>
          </p:nvPr>
        </p:nvSpPr>
        <p:spPr>
          <a:xfrm>
            <a:off x="6443200" y="1536633"/>
            <a:ext cx="5333200" cy="4555200"/>
          </a:xfrm>
          <a:prstGeom prst="rect">
            <a:avLst/>
          </a:prstGeom>
        </p:spPr>
        <p:txBody>
          <a:bodyPr spcFirstLastPara="1">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Tree>
    <p:extLst>
      <p:ext uri="{BB962C8B-B14F-4D97-AF65-F5344CB8AC3E}">
        <p14:creationId xmlns:p14="http://schemas.microsoft.com/office/powerpoint/2010/main" val="2857020238"/>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04"/>
        <p:cNvGrpSpPr/>
        <p:nvPr/>
      </p:nvGrpSpPr>
      <p:grpSpPr>
        <a:xfrm>
          <a:off x="0" y="0"/>
          <a:ext cx="0" cy="0"/>
          <a:chOff x="0" y="0"/>
          <a:chExt cx="0" cy="0"/>
        </a:xfrm>
      </p:grpSpPr>
      <p:sp>
        <p:nvSpPr>
          <p:cNvPr id="4" name="Google Shape;105;p8">
            <a:extLst>
              <a:ext uri="{FF2B5EF4-FFF2-40B4-BE49-F238E27FC236}">
                <a16:creationId xmlns:a16="http://schemas.microsoft.com/office/drawing/2014/main" id="{62FC0B7F-98FB-48B8-B127-20EE404E2BA4}"/>
              </a:ext>
            </a:extLst>
          </p:cNvPr>
          <p:cNvSpPr>
            <a:spLocks/>
          </p:cNvSpPr>
          <p:nvPr/>
        </p:nvSpPr>
        <p:spPr bwMode="auto">
          <a:xfrm>
            <a:off x="0" y="4892676"/>
            <a:ext cx="12192000" cy="1984375"/>
          </a:xfrm>
          <a:custGeom>
            <a:avLst/>
            <a:gdLst>
              <a:gd name="T0" fmla="*/ 2147483646 w 284838"/>
              <a:gd name="T1" fmla="*/ 0 h 50589"/>
              <a:gd name="T2" fmla="*/ 2147483646 w 284838"/>
              <a:gd name="T3" fmla="*/ 449815006 h 50589"/>
              <a:gd name="T4" fmla="*/ 2147483646 w 284838"/>
              <a:gd name="T5" fmla="*/ 2147483646 h 50589"/>
              <a:gd name="T6" fmla="*/ 2147483646 w 284838"/>
              <a:gd name="T7" fmla="*/ 2147483646 h 50589"/>
              <a:gd name="T8" fmla="*/ 2147483646 w 284838"/>
              <a:gd name="T9" fmla="*/ 2147483646 h 50589"/>
              <a:gd name="T10" fmla="*/ 2147483646 w 284838"/>
              <a:gd name="T11" fmla="*/ 2147483646 h 50589"/>
              <a:gd name="T12" fmla="*/ 2147483646 w 284838"/>
              <a:gd name="T13" fmla="*/ 2147483646 h 50589"/>
              <a:gd name="T14" fmla="*/ 2147483646 w 284838"/>
              <a:gd name="T15" fmla="*/ 2147483646 h 50589"/>
              <a:gd name="T16" fmla="*/ 2147483646 w 284838"/>
              <a:gd name="T17" fmla="*/ 2147483646 h 50589"/>
              <a:gd name="T18" fmla="*/ 1058386 w 284838"/>
              <a:gd name="T19" fmla="*/ 2147483646 h 50589"/>
              <a:gd name="T20" fmla="*/ 1058386 w 284838"/>
              <a:gd name="T21" fmla="*/ 2147483646 h 50589"/>
              <a:gd name="T22" fmla="*/ 2147483646 w 284838"/>
              <a:gd name="T23" fmla="*/ 2147483646 h 50589"/>
              <a:gd name="T24" fmla="*/ 2147483646 w 284838"/>
              <a:gd name="T25" fmla="*/ 2147483646 h 50589"/>
              <a:gd name="T26" fmla="*/ 2147483646 w 284838"/>
              <a:gd name="T27" fmla="*/ 2147483646 h 50589"/>
              <a:gd name="T28" fmla="*/ 2147483646 w 284838"/>
              <a:gd name="T29" fmla="*/ 2147483646 h 50589"/>
              <a:gd name="T30" fmla="*/ 2147483646 w 284838"/>
              <a:gd name="T31" fmla="*/ 2147483646 h 50589"/>
              <a:gd name="T32" fmla="*/ 2147483646 w 284838"/>
              <a:gd name="T33" fmla="*/ 2147483646 h 50589"/>
              <a:gd name="T34" fmla="*/ 2147483646 w 284838"/>
              <a:gd name="T35" fmla="*/ 2147483646 h 50589"/>
              <a:gd name="T36" fmla="*/ 2147483646 w 284838"/>
              <a:gd name="T37" fmla="*/ 2147483646 h 50589"/>
              <a:gd name="T38" fmla="*/ 2147483646 w 284838"/>
              <a:gd name="T39" fmla="*/ 2147483646 h 50589"/>
              <a:gd name="T40" fmla="*/ 2147483646 w 284838"/>
              <a:gd name="T41" fmla="*/ 2147483646 h 50589"/>
              <a:gd name="T42" fmla="*/ 2147483646 w 284838"/>
              <a:gd name="T43" fmla="*/ 2147483646 h 50589"/>
              <a:gd name="T44" fmla="*/ 2147483646 w 284838"/>
              <a:gd name="T45" fmla="*/ 0 h 5058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84838" h="50589" extrusionOk="0">
                <a:moveTo>
                  <a:pt x="133359" y="0"/>
                </a:moveTo>
                <a:cubicBezTo>
                  <a:pt x="132063" y="0"/>
                  <a:pt x="130757" y="60"/>
                  <a:pt x="129443" y="190"/>
                </a:cubicBezTo>
                <a:cubicBezTo>
                  <a:pt x="121021" y="1012"/>
                  <a:pt x="114059" y="3979"/>
                  <a:pt x="107554" y="6810"/>
                </a:cubicBezTo>
                <a:cubicBezTo>
                  <a:pt x="99839" y="10165"/>
                  <a:pt x="91987" y="14411"/>
                  <a:pt x="81830" y="15209"/>
                </a:cubicBezTo>
                <a:cubicBezTo>
                  <a:pt x="80619" y="15306"/>
                  <a:pt x="79418" y="15351"/>
                  <a:pt x="78227" y="15351"/>
                </a:cubicBezTo>
                <a:cubicBezTo>
                  <a:pt x="70438" y="15351"/>
                  <a:pt x="63068" y="13440"/>
                  <a:pt x="56060" y="11717"/>
                </a:cubicBezTo>
                <a:cubicBezTo>
                  <a:pt x="47272" y="9572"/>
                  <a:pt x="38302" y="7449"/>
                  <a:pt x="28715" y="6696"/>
                </a:cubicBezTo>
                <a:cubicBezTo>
                  <a:pt x="26227" y="6492"/>
                  <a:pt x="23698" y="6384"/>
                  <a:pt x="21170" y="6384"/>
                </a:cubicBezTo>
                <a:cubicBezTo>
                  <a:pt x="15464" y="6384"/>
                  <a:pt x="9763" y="6937"/>
                  <a:pt x="4543" y="8202"/>
                </a:cubicBezTo>
                <a:cubicBezTo>
                  <a:pt x="2968" y="8567"/>
                  <a:pt x="1462" y="9001"/>
                  <a:pt x="1" y="9457"/>
                </a:cubicBezTo>
                <a:lnTo>
                  <a:pt x="1" y="50589"/>
                </a:lnTo>
                <a:lnTo>
                  <a:pt x="284838" y="50589"/>
                </a:lnTo>
                <a:lnTo>
                  <a:pt x="284838" y="13155"/>
                </a:lnTo>
                <a:cubicBezTo>
                  <a:pt x="283742" y="12744"/>
                  <a:pt x="282624" y="12333"/>
                  <a:pt x="281528" y="11900"/>
                </a:cubicBezTo>
                <a:cubicBezTo>
                  <a:pt x="273083" y="8704"/>
                  <a:pt x="264752" y="4664"/>
                  <a:pt x="254868" y="2838"/>
                </a:cubicBezTo>
                <a:cubicBezTo>
                  <a:pt x="251879" y="2285"/>
                  <a:pt x="248783" y="1967"/>
                  <a:pt x="245668" y="1967"/>
                </a:cubicBezTo>
                <a:cubicBezTo>
                  <a:pt x="244026" y="1967"/>
                  <a:pt x="242379" y="2056"/>
                  <a:pt x="240739" y="2245"/>
                </a:cubicBezTo>
                <a:cubicBezTo>
                  <a:pt x="236403" y="2770"/>
                  <a:pt x="232408" y="3751"/>
                  <a:pt x="228619" y="5007"/>
                </a:cubicBezTo>
                <a:cubicBezTo>
                  <a:pt x="220813" y="7563"/>
                  <a:pt x="213806" y="11010"/>
                  <a:pt x="205383" y="12973"/>
                </a:cubicBezTo>
                <a:cubicBezTo>
                  <a:pt x="201139" y="13960"/>
                  <a:pt x="196833" y="14451"/>
                  <a:pt x="192530" y="14451"/>
                </a:cubicBezTo>
                <a:cubicBezTo>
                  <a:pt x="188177" y="14451"/>
                  <a:pt x="183826" y="13948"/>
                  <a:pt x="179545" y="12950"/>
                </a:cubicBezTo>
                <a:cubicBezTo>
                  <a:pt x="171008" y="10964"/>
                  <a:pt x="163750" y="7723"/>
                  <a:pt x="156126" y="4892"/>
                </a:cubicBezTo>
                <a:cubicBezTo>
                  <a:pt x="149458" y="2446"/>
                  <a:pt x="141614" y="0"/>
                  <a:pt x="133359" y="0"/>
                </a:cubicBezTo>
                <a:close/>
              </a:path>
            </a:pathLst>
          </a:custGeom>
          <a:solidFill>
            <a:srgbClr val="EADBC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800"/>
          </a:p>
        </p:txBody>
      </p:sp>
      <p:sp>
        <p:nvSpPr>
          <p:cNvPr id="5" name="Google Shape;107;p8">
            <a:extLst>
              <a:ext uri="{FF2B5EF4-FFF2-40B4-BE49-F238E27FC236}">
                <a16:creationId xmlns:a16="http://schemas.microsoft.com/office/drawing/2014/main" id="{34F0B8CB-A482-4C00-84D9-A64A3C334C96}"/>
              </a:ext>
            </a:extLst>
          </p:cNvPr>
          <p:cNvSpPr>
            <a:spLocks/>
          </p:cNvSpPr>
          <p:nvPr/>
        </p:nvSpPr>
        <p:spPr bwMode="auto">
          <a:xfrm>
            <a:off x="6711951" y="600075"/>
            <a:ext cx="4923367" cy="2203450"/>
          </a:xfrm>
          <a:custGeom>
            <a:avLst/>
            <a:gdLst>
              <a:gd name="T0" fmla="*/ 2147483646 w 35084"/>
              <a:gd name="T1" fmla="*/ 0 h 15707"/>
              <a:gd name="T2" fmla="*/ 2147483646 w 35084"/>
              <a:gd name="T3" fmla="*/ 2147483646 h 15707"/>
              <a:gd name="T4" fmla="*/ 2147483646 w 35084"/>
              <a:gd name="T5" fmla="*/ 2147483646 h 15707"/>
              <a:gd name="T6" fmla="*/ 2147483646 w 35084"/>
              <a:gd name="T7" fmla="*/ 2147483646 h 15707"/>
              <a:gd name="T8" fmla="*/ 2147483646 w 35084"/>
              <a:gd name="T9" fmla="*/ 2147483646 h 15707"/>
              <a:gd name="T10" fmla="*/ 2147483646 w 35084"/>
              <a:gd name="T11" fmla="*/ 2147483646 h 15707"/>
              <a:gd name="T12" fmla="*/ 2147483646 w 35084"/>
              <a:gd name="T13" fmla="*/ 2147483646 h 15707"/>
              <a:gd name="T14" fmla="*/ 2147483646 w 35084"/>
              <a:gd name="T15" fmla="*/ 2147483646 h 15707"/>
              <a:gd name="T16" fmla="*/ 2147483646 w 35084"/>
              <a:gd name="T17" fmla="*/ 2147483646 h 15707"/>
              <a:gd name="T18" fmla="*/ 2147483646 w 35084"/>
              <a:gd name="T19" fmla="*/ 2147483646 h 15707"/>
              <a:gd name="T20" fmla="*/ 2147483646 w 35084"/>
              <a:gd name="T21" fmla="*/ 2147483646 h 15707"/>
              <a:gd name="T22" fmla="*/ 2147483646 w 35084"/>
              <a:gd name="T23" fmla="*/ 2147483646 h 15707"/>
              <a:gd name="T24" fmla="*/ 2147483646 w 35084"/>
              <a:gd name="T25" fmla="*/ 2147483646 h 15707"/>
              <a:gd name="T26" fmla="*/ 2147483646 w 35084"/>
              <a:gd name="T27" fmla="*/ 2147483646 h 15707"/>
              <a:gd name="T28" fmla="*/ 2147483646 w 35084"/>
              <a:gd name="T29" fmla="*/ 2147483646 h 15707"/>
              <a:gd name="T30" fmla="*/ 2147483646 w 35084"/>
              <a:gd name="T31" fmla="*/ 2147483646 h 15707"/>
              <a:gd name="T32" fmla="*/ 2147483646 w 35084"/>
              <a:gd name="T33" fmla="*/ 2147483646 h 15707"/>
              <a:gd name="T34" fmla="*/ 2147483646 w 35084"/>
              <a:gd name="T35" fmla="*/ 2147483646 h 15707"/>
              <a:gd name="T36" fmla="*/ 2147483646 w 35084"/>
              <a:gd name="T37" fmla="*/ 2147483646 h 15707"/>
              <a:gd name="T38" fmla="*/ 2147483646 w 35084"/>
              <a:gd name="T39" fmla="*/ 0 h 1570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800"/>
          </a:p>
        </p:txBody>
      </p:sp>
      <p:sp>
        <p:nvSpPr>
          <p:cNvPr id="6" name="Google Shape;108;p8">
            <a:extLst>
              <a:ext uri="{FF2B5EF4-FFF2-40B4-BE49-F238E27FC236}">
                <a16:creationId xmlns:a16="http://schemas.microsoft.com/office/drawing/2014/main" id="{251CE799-082E-4E2F-A31E-6720F209672B}"/>
              </a:ext>
            </a:extLst>
          </p:cNvPr>
          <p:cNvSpPr>
            <a:spLocks/>
          </p:cNvSpPr>
          <p:nvPr/>
        </p:nvSpPr>
        <p:spPr bwMode="auto">
          <a:xfrm>
            <a:off x="-10584" y="3598863"/>
            <a:ext cx="1458384" cy="1016000"/>
          </a:xfrm>
          <a:custGeom>
            <a:avLst/>
            <a:gdLst>
              <a:gd name="T0" fmla="*/ 2147483646 w 43391"/>
              <a:gd name="T1" fmla="*/ 1295661 h 30190"/>
              <a:gd name="T2" fmla="*/ 1400684908 w 43391"/>
              <a:gd name="T3" fmla="*/ 2147483646 h 30190"/>
              <a:gd name="T4" fmla="*/ 0 w 43391"/>
              <a:gd name="T5" fmla="*/ 2147483646 h 30190"/>
              <a:gd name="T6" fmla="*/ 0 w 43391"/>
              <a:gd name="T7" fmla="*/ 2147483646 h 30190"/>
              <a:gd name="T8" fmla="*/ 2147483646 w 43391"/>
              <a:gd name="T9" fmla="*/ 2147483646 h 30190"/>
              <a:gd name="T10" fmla="*/ 2147483646 w 43391"/>
              <a:gd name="T11" fmla="*/ 2147483646 h 30190"/>
              <a:gd name="T12" fmla="*/ 2147483646 w 43391"/>
              <a:gd name="T13" fmla="*/ 2147483646 h 30190"/>
              <a:gd name="T14" fmla="*/ 2147483646 w 43391"/>
              <a:gd name="T15" fmla="*/ 2147483646 h 30190"/>
              <a:gd name="T16" fmla="*/ 2147483646 w 43391"/>
              <a:gd name="T17" fmla="*/ 2147483646 h 30190"/>
              <a:gd name="T18" fmla="*/ 2147483646 w 43391"/>
              <a:gd name="T19" fmla="*/ 2147483646 h 30190"/>
              <a:gd name="T20" fmla="*/ 2147483646 w 43391"/>
              <a:gd name="T21" fmla="*/ 2147483646 h 30190"/>
              <a:gd name="T22" fmla="*/ 2147483646 w 43391"/>
              <a:gd name="T23" fmla="*/ 2147483646 h 30190"/>
              <a:gd name="T24" fmla="*/ 2147483646 w 43391"/>
              <a:gd name="T25" fmla="*/ 2147483646 h 30190"/>
              <a:gd name="T26" fmla="*/ 2147483646 w 43391"/>
              <a:gd name="T27" fmla="*/ 2147483646 h 30190"/>
              <a:gd name="T28" fmla="*/ 2147483646 w 43391"/>
              <a:gd name="T29" fmla="*/ 232156673 h 30190"/>
              <a:gd name="T30" fmla="*/ 2147483646 w 43391"/>
              <a:gd name="T31" fmla="*/ 1295661 h 301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800"/>
          </a:p>
        </p:txBody>
      </p:sp>
      <p:sp>
        <p:nvSpPr>
          <p:cNvPr id="7" name="Google Shape;109;p8">
            <a:extLst>
              <a:ext uri="{FF2B5EF4-FFF2-40B4-BE49-F238E27FC236}">
                <a16:creationId xmlns:a16="http://schemas.microsoft.com/office/drawing/2014/main" id="{79B741DF-CE94-4101-A400-1B9C2E2943C9}"/>
              </a:ext>
            </a:extLst>
          </p:cNvPr>
          <p:cNvSpPr>
            <a:spLocks/>
          </p:cNvSpPr>
          <p:nvPr/>
        </p:nvSpPr>
        <p:spPr bwMode="auto">
          <a:xfrm>
            <a:off x="1562100" y="814389"/>
            <a:ext cx="120651" cy="109537"/>
          </a:xfrm>
          <a:custGeom>
            <a:avLst/>
            <a:gdLst>
              <a:gd name="T0" fmla="*/ 508550431 w 3380"/>
              <a:gd name="T1" fmla="*/ 1657321 h 3056"/>
              <a:gd name="T2" fmla="*/ 387322533 w 3380"/>
              <a:gd name="T3" fmla="*/ 272335183 h 3056"/>
              <a:gd name="T4" fmla="*/ 410942712 w 3380"/>
              <a:gd name="T5" fmla="*/ 1929508736 h 3056"/>
              <a:gd name="T6" fmla="*/ 82699286 w 3380"/>
              <a:gd name="T7" fmla="*/ 2147483646 h 3056"/>
              <a:gd name="T8" fmla="*/ 153079594 w 3380"/>
              <a:gd name="T9" fmla="*/ 2147483646 h 3056"/>
              <a:gd name="T10" fmla="*/ 528064516 w 3380"/>
              <a:gd name="T11" fmla="*/ 2147483646 h 3056"/>
              <a:gd name="T12" fmla="*/ 539883935 w 3380"/>
              <a:gd name="T13" fmla="*/ 2147483646 h 3056"/>
              <a:gd name="T14" fmla="*/ 622065030 w 3380"/>
              <a:gd name="T15" fmla="*/ 2147483646 h 3056"/>
              <a:gd name="T16" fmla="*/ 657005766 w 3380"/>
              <a:gd name="T17" fmla="*/ 2147483646 h 3056"/>
              <a:gd name="T18" fmla="*/ 692445338 w 3380"/>
              <a:gd name="T19" fmla="*/ 2147483646 h 3056"/>
              <a:gd name="T20" fmla="*/ 758720302 w 3380"/>
              <a:gd name="T21" fmla="*/ 2147483646 h 3056"/>
              <a:gd name="T22" fmla="*/ 868128085 w 3380"/>
              <a:gd name="T23" fmla="*/ 2147483646 h 3056"/>
              <a:gd name="T24" fmla="*/ 1102371720 w 3380"/>
              <a:gd name="T25" fmla="*/ 2147483646 h 3056"/>
              <a:gd name="T26" fmla="*/ 1571875347 w 3380"/>
              <a:gd name="T27" fmla="*/ 2147483646 h 3056"/>
              <a:gd name="T28" fmla="*/ 1653557607 w 3380"/>
              <a:gd name="T29" fmla="*/ 2147483646 h 3056"/>
              <a:gd name="T30" fmla="*/ 1302192114 w 3380"/>
              <a:gd name="T31" fmla="*/ 1891519003 h 3056"/>
              <a:gd name="T32" fmla="*/ 1477874860 w 3380"/>
              <a:gd name="T33" fmla="*/ 498482671 h 3056"/>
              <a:gd name="T34" fmla="*/ 1355610580 w 3380"/>
              <a:gd name="T35" fmla="*/ 54476808 h 3056"/>
              <a:gd name="T36" fmla="*/ 1313494038 w 3380"/>
              <a:gd name="T37" fmla="*/ 84177392 h 3056"/>
              <a:gd name="T38" fmla="*/ 926689000 w 3380"/>
              <a:gd name="T39" fmla="*/ 874796927 h 3056"/>
              <a:gd name="T40" fmla="*/ 528064516 w 3380"/>
              <a:gd name="T41" fmla="*/ 8242874 h 3056"/>
              <a:gd name="T42" fmla="*/ 508550431 w 3380"/>
              <a:gd name="T43" fmla="*/ 1657321 h 30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800"/>
          </a:p>
        </p:txBody>
      </p:sp>
      <p:grpSp>
        <p:nvGrpSpPr>
          <p:cNvPr id="8" name="Google Shape;110;p8">
            <a:extLst>
              <a:ext uri="{FF2B5EF4-FFF2-40B4-BE49-F238E27FC236}">
                <a16:creationId xmlns:a16="http://schemas.microsoft.com/office/drawing/2014/main" id="{84ECBB33-AA3B-4FD2-8B61-834681F3EEEA}"/>
              </a:ext>
            </a:extLst>
          </p:cNvPr>
          <p:cNvGrpSpPr>
            <a:grpSpLocks/>
          </p:cNvGrpSpPr>
          <p:nvPr/>
        </p:nvGrpSpPr>
        <p:grpSpPr bwMode="auto">
          <a:xfrm>
            <a:off x="573617" y="2897188"/>
            <a:ext cx="203200" cy="182562"/>
            <a:chOff x="1474943" y="3859420"/>
            <a:chExt cx="118956" cy="108456"/>
          </a:xfrm>
        </p:grpSpPr>
        <p:sp>
          <p:nvSpPr>
            <p:cNvPr id="9" name="Google Shape;111;p8">
              <a:extLst>
                <a:ext uri="{FF2B5EF4-FFF2-40B4-BE49-F238E27FC236}">
                  <a16:creationId xmlns:a16="http://schemas.microsoft.com/office/drawing/2014/main" id="{26A3B15A-0EEC-4119-98DD-46EB272AEA0D}"/>
                </a:ext>
              </a:extLst>
            </p:cNvPr>
            <p:cNvSpPr>
              <a:spLocks/>
            </p:cNvSpPr>
            <p:nvPr/>
          </p:nvSpPr>
          <p:spPr bwMode="auto">
            <a:xfrm>
              <a:off x="1474943" y="3931517"/>
              <a:ext cx="46859" cy="36359"/>
            </a:xfrm>
            <a:custGeom>
              <a:avLst/>
              <a:gdLst>
                <a:gd name="T0" fmla="*/ 460789407 w 1736"/>
                <a:gd name="T1" fmla="*/ 0 h 1347"/>
                <a:gd name="T2" fmla="*/ 460789407 w 1736"/>
                <a:gd name="T3" fmla="*/ 715063977 h 1347"/>
                <a:gd name="T4" fmla="*/ 460789407 w 1736"/>
                <a:gd name="T5" fmla="*/ 0 h 1347"/>
                <a:gd name="T6" fmla="*/ 0 60000 65536"/>
                <a:gd name="T7" fmla="*/ 0 60000 65536"/>
                <a:gd name="T8" fmla="*/ 0 60000 65536"/>
              </a:gdLst>
              <a:ahLst/>
              <a:cxnLst>
                <a:cxn ang="T6">
                  <a:pos x="T0" y="T1"/>
                </a:cxn>
                <a:cxn ang="T7">
                  <a:pos x="T2" y="T3"/>
                </a:cxn>
                <a:cxn ang="T8">
                  <a:pos x="T4" y="T5"/>
                </a:cxn>
              </a:cxnLst>
              <a:rect l="0" t="0"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800"/>
            </a:p>
          </p:txBody>
        </p:sp>
        <p:sp>
          <p:nvSpPr>
            <p:cNvPr id="10" name="Google Shape;112;p8">
              <a:extLst>
                <a:ext uri="{FF2B5EF4-FFF2-40B4-BE49-F238E27FC236}">
                  <a16:creationId xmlns:a16="http://schemas.microsoft.com/office/drawing/2014/main" id="{8EC7DA37-04B2-4828-AB7D-0144FAF376E1}"/>
                </a:ext>
              </a:extLst>
            </p:cNvPr>
            <p:cNvSpPr>
              <a:spLocks/>
            </p:cNvSpPr>
            <p:nvPr/>
          </p:nvSpPr>
          <p:spPr bwMode="auto">
            <a:xfrm>
              <a:off x="1511302" y="3859420"/>
              <a:ext cx="46238" cy="35765"/>
            </a:xfrm>
            <a:custGeom>
              <a:avLst/>
              <a:gdLst>
                <a:gd name="T0" fmla="*/ 460764126 w 1713"/>
                <a:gd name="T1" fmla="*/ 531130 h 1325"/>
                <a:gd name="T2" fmla="*/ 460764126 w 1713"/>
                <a:gd name="T3" fmla="*/ 702841148 h 1325"/>
                <a:gd name="T4" fmla="*/ 460764126 w 1713"/>
                <a:gd name="T5" fmla="*/ 531130 h 1325"/>
                <a:gd name="T6" fmla="*/ 0 60000 65536"/>
                <a:gd name="T7" fmla="*/ 0 60000 65536"/>
                <a:gd name="T8" fmla="*/ 0 60000 65536"/>
              </a:gdLst>
              <a:ahLst/>
              <a:cxnLst>
                <a:cxn ang="T6">
                  <a:pos x="T0" y="T1"/>
                </a:cxn>
                <a:cxn ang="T7">
                  <a:pos x="T2" y="T3"/>
                </a:cxn>
                <a:cxn ang="T8">
                  <a:pos x="T4" y="T5"/>
                </a:cxn>
              </a:cxnLst>
              <a:rect l="0" t="0"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800"/>
            </a:p>
          </p:txBody>
        </p:sp>
        <p:sp>
          <p:nvSpPr>
            <p:cNvPr id="11" name="Google Shape;113;p8">
              <a:extLst>
                <a:ext uri="{FF2B5EF4-FFF2-40B4-BE49-F238E27FC236}">
                  <a16:creationId xmlns:a16="http://schemas.microsoft.com/office/drawing/2014/main" id="{50CE7A4B-154C-4CFD-935C-E14CAC52CD0C}"/>
                </a:ext>
              </a:extLst>
            </p:cNvPr>
            <p:cNvSpPr>
              <a:spLocks/>
            </p:cNvSpPr>
            <p:nvPr/>
          </p:nvSpPr>
          <p:spPr bwMode="auto">
            <a:xfrm>
              <a:off x="1547040" y="3931517"/>
              <a:ext cx="46859" cy="36359"/>
            </a:xfrm>
            <a:custGeom>
              <a:avLst/>
              <a:gdLst>
                <a:gd name="T0" fmla="*/ 460789407 w 1736"/>
                <a:gd name="T1" fmla="*/ 0 h 1347"/>
                <a:gd name="T2" fmla="*/ 460789407 w 1736"/>
                <a:gd name="T3" fmla="*/ 715063977 h 1347"/>
                <a:gd name="T4" fmla="*/ 460789407 w 1736"/>
                <a:gd name="T5" fmla="*/ 0 h 1347"/>
                <a:gd name="T6" fmla="*/ 0 60000 65536"/>
                <a:gd name="T7" fmla="*/ 0 60000 65536"/>
                <a:gd name="T8" fmla="*/ 0 60000 65536"/>
              </a:gdLst>
              <a:ahLst/>
              <a:cxnLst>
                <a:cxn ang="T6">
                  <a:pos x="T0" y="T1"/>
                </a:cxn>
                <a:cxn ang="T7">
                  <a:pos x="T2" y="T3"/>
                </a:cxn>
                <a:cxn ang="T8">
                  <a:pos x="T4" y="T5"/>
                </a:cxn>
              </a:cxnLst>
              <a:rect l="0" t="0"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800"/>
            </a:p>
          </p:txBody>
        </p:sp>
      </p:grpSp>
      <p:sp>
        <p:nvSpPr>
          <p:cNvPr id="12" name="Google Shape;114;p8">
            <a:extLst>
              <a:ext uri="{FF2B5EF4-FFF2-40B4-BE49-F238E27FC236}">
                <a16:creationId xmlns:a16="http://schemas.microsoft.com/office/drawing/2014/main" id="{69518377-C65E-435E-80BC-87303BDA949A}"/>
              </a:ext>
            </a:extLst>
          </p:cNvPr>
          <p:cNvSpPr>
            <a:spLocks/>
          </p:cNvSpPr>
          <p:nvPr/>
        </p:nvSpPr>
        <p:spPr bwMode="auto">
          <a:xfrm>
            <a:off x="10839451" y="584200"/>
            <a:ext cx="254000" cy="230188"/>
          </a:xfrm>
          <a:custGeom>
            <a:avLst/>
            <a:gdLst>
              <a:gd name="T0" fmla="*/ 2147483646 w 3380"/>
              <a:gd name="T1" fmla="*/ 32050139 h 3056"/>
              <a:gd name="T2" fmla="*/ 2147483646 w 3380"/>
              <a:gd name="T3" fmla="*/ 2147483646 h 3056"/>
              <a:gd name="T4" fmla="*/ 2147483646 w 3380"/>
              <a:gd name="T5" fmla="*/ 2147483646 h 3056"/>
              <a:gd name="T6" fmla="*/ 1624551254 w 3380"/>
              <a:gd name="T7" fmla="*/ 2147483646 h 3056"/>
              <a:gd name="T8" fmla="*/ 2147483646 w 3380"/>
              <a:gd name="T9" fmla="*/ 2147483646 h 3056"/>
              <a:gd name="T10" fmla="*/ 2147483646 w 3380"/>
              <a:gd name="T11" fmla="*/ 2147483646 h 3056"/>
              <a:gd name="T12" fmla="*/ 2147483646 w 3380"/>
              <a:gd name="T13" fmla="*/ 2147483646 h 3056"/>
              <a:gd name="T14" fmla="*/ 2147483646 w 3380"/>
              <a:gd name="T15" fmla="*/ 2147483646 h 3056"/>
              <a:gd name="T16" fmla="*/ 2147483646 w 3380"/>
              <a:gd name="T17" fmla="*/ 2147483646 h 3056"/>
              <a:gd name="T18" fmla="*/ 2147483646 w 3380"/>
              <a:gd name="T19" fmla="*/ 2147483646 h 3056"/>
              <a:gd name="T20" fmla="*/ 2147483646 w 3380"/>
              <a:gd name="T21" fmla="*/ 2147483646 h 3056"/>
              <a:gd name="T22" fmla="*/ 2147483646 w 3380"/>
              <a:gd name="T23" fmla="*/ 2147483646 h 3056"/>
              <a:gd name="T24" fmla="*/ 2147483646 w 3380"/>
              <a:gd name="T25" fmla="*/ 2147483646 h 3056"/>
              <a:gd name="T26" fmla="*/ 2147483646 w 3380"/>
              <a:gd name="T27" fmla="*/ 2147483646 h 3056"/>
              <a:gd name="T28" fmla="*/ 2147483646 w 3380"/>
              <a:gd name="T29" fmla="*/ 2147483646 h 3056"/>
              <a:gd name="T30" fmla="*/ 2147483646 w 3380"/>
              <a:gd name="T31" fmla="*/ 2147483646 h 3056"/>
              <a:gd name="T32" fmla="*/ 2147483646 w 3380"/>
              <a:gd name="T33" fmla="*/ 2147483646 h 3056"/>
              <a:gd name="T34" fmla="*/ 2147483646 w 3380"/>
              <a:gd name="T35" fmla="*/ 1062404166 h 3056"/>
              <a:gd name="T36" fmla="*/ 2147483646 w 3380"/>
              <a:gd name="T37" fmla="*/ 1641468745 h 3056"/>
              <a:gd name="T38" fmla="*/ 2147483646 w 3380"/>
              <a:gd name="T39" fmla="*/ 2147483646 h 3056"/>
              <a:gd name="T40" fmla="*/ 2147483646 w 3380"/>
              <a:gd name="T41" fmla="*/ 161113221 h 3056"/>
              <a:gd name="T42" fmla="*/ 2147483646 w 3380"/>
              <a:gd name="T43" fmla="*/ 32050139 h 30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800"/>
          </a:p>
        </p:txBody>
      </p:sp>
      <p:grpSp>
        <p:nvGrpSpPr>
          <p:cNvPr id="13" name="Google Shape;115;p8">
            <a:extLst>
              <a:ext uri="{FF2B5EF4-FFF2-40B4-BE49-F238E27FC236}">
                <a16:creationId xmlns:a16="http://schemas.microsoft.com/office/drawing/2014/main" id="{01100D7D-4316-4499-BA64-79D9CCB6A0BB}"/>
              </a:ext>
            </a:extLst>
          </p:cNvPr>
          <p:cNvGrpSpPr>
            <a:grpSpLocks/>
          </p:cNvGrpSpPr>
          <p:nvPr/>
        </p:nvGrpSpPr>
        <p:grpSpPr bwMode="auto">
          <a:xfrm>
            <a:off x="11241617" y="2897188"/>
            <a:ext cx="201083" cy="182562"/>
            <a:chOff x="1474943" y="3859420"/>
            <a:chExt cx="118956" cy="108456"/>
          </a:xfrm>
        </p:grpSpPr>
        <p:sp>
          <p:nvSpPr>
            <p:cNvPr id="14" name="Google Shape;116;p8">
              <a:extLst>
                <a:ext uri="{FF2B5EF4-FFF2-40B4-BE49-F238E27FC236}">
                  <a16:creationId xmlns:a16="http://schemas.microsoft.com/office/drawing/2014/main" id="{D8C3B123-AC73-472E-BEA6-3081FF0AD37D}"/>
                </a:ext>
              </a:extLst>
            </p:cNvPr>
            <p:cNvSpPr>
              <a:spLocks/>
            </p:cNvSpPr>
            <p:nvPr/>
          </p:nvSpPr>
          <p:spPr bwMode="auto">
            <a:xfrm>
              <a:off x="1474943" y="3931517"/>
              <a:ext cx="46859" cy="36359"/>
            </a:xfrm>
            <a:custGeom>
              <a:avLst/>
              <a:gdLst>
                <a:gd name="T0" fmla="*/ 460789407 w 1736"/>
                <a:gd name="T1" fmla="*/ 0 h 1347"/>
                <a:gd name="T2" fmla="*/ 460789407 w 1736"/>
                <a:gd name="T3" fmla="*/ 715063977 h 1347"/>
                <a:gd name="T4" fmla="*/ 460789407 w 1736"/>
                <a:gd name="T5" fmla="*/ 0 h 1347"/>
                <a:gd name="T6" fmla="*/ 0 60000 65536"/>
                <a:gd name="T7" fmla="*/ 0 60000 65536"/>
                <a:gd name="T8" fmla="*/ 0 60000 65536"/>
              </a:gdLst>
              <a:ahLst/>
              <a:cxnLst>
                <a:cxn ang="T6">
                  <a:pos x="T0" y="T1"/>
                </a:cxn>
                <a:cxn ang="T7">
                  <a:pos x="T2" y="T3"/>
                </a:cxn>
                <a:cxn ang="T8">
                  <a:pos x="T4" y="T5"/>
                </a:cxn>
              </a:cxnLst>
              <a:rect l="0" t="0"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800"/>
            </a:p>
          </p:txBody>
        </p:sp>
        <p:sp>
          <p:nvSpPr>
            <p:cNvPr id="15" name="Google Shape;117;p8">
              <a:extLst>
                <a:ext uri="{FF2B5EF4-FFF2-40B4-BE49-F238E27FC236}">
                  <a16:creationId xmlns:a16="http://schemas.microsoft.com/office/drawing/2014/main" id="{FD452D22-50E8-426D-9032-F07B326E6872}"/>
                </a:ext>
              </a:extLst>
            </p:cNvPr>
            <p:cNvSpPr>
              <a:spLocks/>
            </p:cNvSpPr>
            <p:nvPr/>
          </p:nvSpPr>
          <p:spPr bwMode="auto">
            <a:xfrm>
              <a:off x="1511302" y="3859420"/>
              <a:ext cx="46238" cy="35765"/>
            </a:xfrm>
            <a:custGeom>
              <a:avLst/>
              <a:gdLst>
                <a:gd name="T0" fmla="*/ 460764126 w 1713"/>
                <a:gd name="T1" fmla="*/ 531130 h 1325"/>
                <a:gd name="T2" fmla="*/ 460764126 w 1713"/>
                <a:gd name="T3" fmla="*/ 702841148 h 1325"/>
                <a:gd name="T4" fmla="*/ 460764126 w 1713"/>
                <a:gd name="T5" fmla="*/ 531130 h 1325"/>
                <a:gd name="T6" fmla="*/ 0 60000 65536"/>
                <a:gd name="T7" fmla="*/ 0 60000 65536"/>
                <a:gd name="T8" fmla="*/ 0 60000 65536"/>
              </a:gdLst>
              <a:ahLst/>
              <a:cxnLst>
                <a:cxn ang="T6">
                  <a:pos x="T0" y="T1"/>
                </a:cxn>
                <a:cxn ang="T7">
                  <a:pos x="T2" y="T3"/>
                </a:cxn>
                <a:cxn ang="T8">
                  <a:pos x="T4" y="T5"/>
                </a:cxn>
              </a:cxnLst>
              <a:rect l="0" t="0"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800"/>
            </a:p>
          </p:txBody>
        </p:sp>
        <p:sp>
          <p:nvSpPr>
            <p:cNvPr id="16" name="Google Shape;118;p8">
              <a:extLst>
                <a:ext uri="{FF2B5EF4-FFF2-40B4-BE49-F238E27FC236}">
                  <a16:creationId xmlns:a16="http://schemas.microsoft.com/office/drawing/2014/main" id="{34ED1AD0-7EF2-43FE-8648-96002D51FC61}"/>
                </a:ext>
              </a:extLst>
            </p:cNvPr>
            <p:cNvSpPr>
              <a:spLocks/>
            </p:cNvSpPr>
            <p:nvPr/>
          </p:nvSpPr>
          <p:spPr bwMode="auto">
            <a:xfrm>
              <a:off x="1547040" y="3931517"/>
              <a:ext cx="46859" cy="36359"/>
            </a:xfrm>
            <a:custGeom>
              <a:avLst/>
              <a:gdLst>
                <a:gd name="T0" fmla="*/ 460789407 w 1736"/>
                <a:gd name="T1" fmla="*/ 0 h 1347"/>
                <a:gd name="T2" fmla="*/ 460789407 w 1736"/>
                <a:gd name="T3" fmla="*/ 715063977 h 1347"/>
                <a:gd name="T4" fmla="*/ 460789407 w 1736"/>
                <a:gd name="T5" fmla="*/ 0 h 1347"/>
                <a:gd name="T6" fmla="*/ 0 60000 65536"/>
                <a:gd name="T7" fmla="*/ 0 60000 65536"/>
                <a:gd name="T8" fmla="*/ 0 60000 65536"/>
              </a:gdLst>
              <a:ahLst/>
              <a:cxnLst>
                <a:cxn ang="T6">
                  <a:pos x="T0" y="T1"/>
                </a:cxn>
                <a:cxn ang="T7">
                  <a:pos x="T2" y="T3"/>
                </a:cxn>
                <a:cxn ang="T8">
                  <a:pos x="T4" y="T5"/>
                </a:cxn>
              </a:cxnLst>
              <a:rect l="0" t="0"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800"/>
            </a:p>
          </p:txBody>
        </p:sp>
      </p:grpSp>
      <p:sp>
        <p:nvSpPr>
          <p:cNvPr id="17" name="Google Shape;119;p8">
            <a:extLst>
              <a:ext uri="{FF2B5EF4-FFF2-40B4-BE49-F238E27FC236}">
                <a16:creationId xmlns:a16="http://schemas.microsoft.com/office/drawing/2014/main" id="{6F822463-019A-4D35-A0B9-26AE48C5E22B}"/>
              </a:ext>
            </a:extLst>
          </p:cNvPr>
          <p:cNvSpPr>
            <a:spLocks/>
          </p:cNvSpPr>
          <p:nvPr/>
        </p:nvSpPr>
        <p:spPr bwMode="auto">
          <a:xfrm>
            <a:off x="10085918" y="431800"/>
            <a:ext cx="122767" cy="109538"/>
          </a:xfrm>
          <a:custGeom>
            <a:avLst/>
            <a:gdLst>
              <a:gd name="T0" fmla="*/ 545180107 w 3380"/>
              <a:gd name="T1" fmla="*/ 1657336 h 3056"/>
              <a:gd name="T2" fmla="*/ 415217606 w 3380"/>
              <a:gd name="T3" fmla="*/ 272342724 h 3056"/>
              <a:gd name="T4" fmla="*/ 440546976 w 3380"/>
              <a:gd name="T5" fmla="*/ 1929561943 h 3056"/>
              <a:gd name="T6" fmla="*/ 88663594 w 3380"/>
              <a:gd name="T7" fmla="*/ 2147483646 h 3056"/>
              <a:gd name="T8" fmla="*/ 164105545 w 3380"/>
              <a:gd name="T9" fmla="*/ 2147483646 h 3056"/>
              <a:gd name="T10" fmla="*/ 566102271 w 3380"/>
              <a:gd name="T11" fmla="*/ 2147483646 h 3056"/>
              <a:gd name="T12" fmla="*/ 578756944 w 3380"/>
              <a:gd name="T13" fmla="*/ 2147483646 h 3056"/>
              <a:gd name="T14" fmla="*/ 666874354 w 3380"/>
              <a:gd name="T15" fmla="*/ 2147483646 h 3056"/>
              <a:gd name="T16" fmla="*/ 704312975 w 3380"/>
              <a:gd name="T17" fmla="*/ 2147483646 h 3056"/>
              <a:gd name="T18" fmla="*/ 742317068 w 3380"/>
              <a:gd name="T19" fmla="*/ 2147483646 h 3056"/>
              <a:gd name="T20" fmla="*/ 813353311 w 3380"/>
              <a:gd name="T21" fmla="*/ 2147483646 h 3056"/>
              <a:gd name="T22" fmla="*/ 930661111 w 3380"/>
              <a:gd name="T23" fmla="*/ 2147483646 h 3056"/>
              <a:gd name="T24" fmla="*/ 1181752415 w 3380"/>
              <a:gd name="T25" fmla="*/ 2147483646 h 3056"/>
              <a:gd name="T26" fmla="*/ 1685087430 w 3380"/>
              <a:gd name="T27" fmla="*/ 2147483646 h 3056"/>
              <a:gd name="T28" fmla="*/ 1772638633 w 3380"/>
              <a:gd name="T29" fmla="*/ 2147483646 h 3056"/>
              <a:gd name="T30" fmla="*/ 1395971277 w 3380"/>
              <a:gd name="T31" fmla="*/ 1891616489 h 3056"/>
              <a:gd name="T32" fmla="*/ 1584315347 w 3380"/>
              <a:gd name="T33" fmla="*/ 498496900 h 3056"/>
              <a:gd name="T34" fmla="*/ 1453240483 w 3380"/>
              <a:gd name="T35" fmla="*/ 54477807 h 3056"/>
              <a:gd name="T36" fmla="*/ 1408100551 w 3380"/>
              <a:gd name="T37" fmla="*/ 84180204 h 3056"/>
              <a:gd name="T38" fmla="*/ 993429129 w 3380"/>
              <a:gd name="T39" fmla="*/ 874821904 h 3056"/>
              <a:gd name="T40" fmla="*/ 566102271 w 3380"/>
              <a:gd name="T41" fmla="*/ 8243021 h 3056"/>
              <a:gd name="T42" fmla="*/ 545180107 w 3380"/>
              <a:gd name="T43" fmla="*/ 1657336 h 30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800"/>
          </a:p>
        </p:txBody>
      </p:sp>
      <p:grpSp>
        <p:nvGrpSpPr>
          <p:cNvPr id="18" name="Google Shape;120;p8">
            <a:extLst>
              <a:ext uri="{FF2B5EF4-FFF2-40B4-BE49-F238E27FC236}">
                <a16:creationId xmlns:a16="http://schemas.microsoft.com/office/drawing/2014/main" id="{5DBBBA9B-1B98-4760-8961-6A9897BAD6FE}"/>
              </a:ext>
            </a:extLst>
          </p:cNvPr>
          <p:cNvGrpSpPr>
            <a:grpSpLocks/>
          </p:cNvGrpSpPr>
          <p:nvPr/>
        </p:nvGrpSpPr>
        <p:grpSpPr bwMode="auto">
          <a:xfrm>
            <a:off x="618067" y="606425"/>
            <a:ext cx="201084" cy="184150"/>
            <a:chOff x="1474943" y="3859420"/>
            <a:chExt cx="118956" cy="108456"/>
          </a:xfrm>
        </p:grpSpPr>
        <p:sp>
          <p:nvSpPr>
            <p:cNvPr id="19" name="Google Shape;121;p8">
              <a:extLst>
                <a:ext uri="{FF2B5EF4-FFF2-40B4-BE49-F238E27FC236}">
                  <a16:creationId xmlns:a16="http://schemas.microsoft.com/office/drawing/2014/main" id="{D84A05C3-D09D-43E3-8D10-562387BFE6E5}"/>
                </a:ext>
              </a:extLst>
            </p:cNvPr>
            <p:cNvSpPr>
              <a:spLocks/>
            </p:cNvSpPr>
            <p:nvPr/>
          </p:nvSpPr>
          <p:spPr bwMode="auto">
            <a:xfrm>
              <a:off x="1474943" y="3931517"/>
              <a:ext cx="46859" cy="36359"/>
            </a:xfrm>
            <a:custGeom>
              <a:avLst/>
              <a:gdLst>
                <a:gd name="T0" fmla="*/ 460789407 w 1736"/>
                <a:gd name="T1" fmla="*/ 0 h 1347"/>
                <a:gd name="T2" fmla="*/ 460789407 w 1736"/>
                <a:gd name="T3" fmla="*/ 715063977 h 1347"/>
                <a:gd name="T4" fmla="*/ 460789407 w 1736"/>
                <a:gd name="T5" fmla="*/ 0 h 1347"/>
                <a:gd name="T6" fmla="*/ 0 60000 65536"/>
                <a:gd name="T7" fmla="*/ 0 60000 65536"/>
                <a:gd name="T8" fmla="*/ 0 60000 65536"/>
              </a:gdLst>
              <a:ahLst/>
              <a:cxnLst>
                <a:cxn ang="T6">
                  <a:pos x="T0" y="T1"/>
                </a:cxn>
                <a:cxn ang="T7">
                  <a:pos x="T2" y="T3"/>
                </a:cxn>
                <a:cxn ang="T8">
                  <a:pos x="T4" y="T5"/>
                </a:cxn>
              </a:cxnLst>
              <a:rect l="0" t="0"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800"/>
            </a:p>
          </p:txBody>
        </p:sp>
        <p:sp>
          <p:nvSpPr>
            <p:cNvPr id="20" name="Google Shape;122;p8">
              <a:extLst>
                <a:ext uri="{FF2B5EF4-FFF2-40B4-BE49-F238E27FC236}">
                  <a16:creationId xmlns:a16="http://schemas.microsoft.com/office/drawing/2014/main" id="{F8BB548A-7D93-45CA-A587-6E5F444B3968}"/>
                </a:ext>
              </a:extLst>
            </p:cNvPr>
            <p:cNvSpPr>
              <a:spLocks/>
            </p:cNvSpPr>
            <p:nvPr/>
          </p:nvSpPr>
          <p:spPr bwMode="auto">
            <a:xfrm>
              <a:off x="1511302" y="3859420"/>
              <a:ext cx="46238" cy="35765"/>
            </a:xfrm>
            <a:custGeom>
              <a:avLst/>
              <a:gdLst>
                <a:gd name="T0" fmla="*/ 460764126 w 1713"/>
                <a:gd name="T1" fmla="*/ 531130 h 1325"/>
                <a:gd name="T2" fmla="*/ 460764126 w 1713"/>
                <a:gd name="T3" fmla="*/ 702841148 h 1325"/>
                <a:gd name="T4" fmla="*/ 460764126 w 1713"/>
                <a:gd name="T5" fmla="*/ 531130 h 1325"/>
                <a:gd name="T6" fmla="*/ 0 60000 65536"/>
                <a:gd name="T7" fmla="*/ 0 60000 65536"/>
                <a:gd name="T8" fmla="*/ 0 60000 65536"/>
              </a:gdLst>
              <a:ahLst/>
              <a:cxnLst>
                <a:cxn ang="T6">
                  <a:pos x="T0" y="T1"/>
                </a:cxn>
                <a:cxn ang="T7">
                  <a:pos x="T2" y="T3"/>
                </a:cxn>
                <a:cxn ang="T8">
                  <a:pos x="T4" y="T5"/>
                </a:cxn>
              </a:cxnLst>
              <a:rect l="0" t="0"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800"/>
            </a:p>
          </p:txBody>
        </p:sp>
        <p:sp>
          <p:nvSpPr>
            <p:cNvPr id="21" name="Google Shape;123;p8">
              <a:extLst>
                <a:ext uri="{FF2B5EF4-FFF2-40B4-BE49-F238E27FC236}">
                  <a16:creationId xmlns:a16="http://schemas.microsoft.com/office/drawing/2014/main" id="{43927278-AC0C-47F6-B4BF-D45DDE70412A}"/>
                </a:ext>
              </a:extLst>
            </p:cNvPr>
            <p:cNvSpPr>
              <a:spLocks/>
            </p:cNvSpPr>
            <p:nvPr/>
          </p:nvSpPr>
          <p:spPr bwMode="auto">
            <a:xfrm>
              <a:off x="1547040" y="3931517"/>
              <a:ext cx="46859" cy="36359"/>
            </a:xfrm>
            <a:custGeom>
              <a:avLst/>
              <a:gdLst>
                <a:gd name="T0" fmla="*/ 460789407 w 1736"/>
                <a:gd name="T1" fmla="*/ 0 h 1347"/>
                <a:gd name="T2" fmla="*/ 460789407 w 1736"/>
                <a:gd name="T3" fmla="*/ 715063977 h 1347"/>
                <a:gd name="T4" fmla="*/ 460789407 w 1736"/>
                <a:gd name="T5" fmla="*/ 0 h 1347"/>
                <a:gd name="T6" fmla="*/ 0 60000 65536"/>
                <a:gd name="T7" fmla="*/ 0 60000 65536"/>
                <a:gd name="T8" fmla="*/ 0 60000 65536"/>
              </a:gdLst>
              <a:ahLst/>
              <a:cxnLst>
                <a:cxn ang="T6">
                  <a:pos x="T0" y="T1"/>
                </a:cxn>
                <a:cxn ang="T7">
                  <a:pos x="T2" y="T3"/>
                </a:cxn>
                <a:cxn ang="T8">
                  <a:pos x="T4" y="T5"/>
                </a:cxn>
              </a:cxnLst>
              <a:rect l="0" t="0"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800"/>
            </a:p>
          </p:txBody>
        </p:sp>
      </p:grpSp>
      <p:sp>
        <p:nvSpPr>
          <p:cNvPr id="22" name="Google Shape;124;p8">
            <a:extLst>
              <a:ext uri="{FF2B5EF4-FFF2-40B4-BE49-F238E27FC236}">
                <a16:creationId xmlns:a16="http://schemas.microsoft.com/office/drawing/2014/main" id="{C574B9A3-B7FD-4297-BD51-82A20FCA7ED8}"/>
              </a:ext>
            </a:extLst>
          </p:cNvPr>
          <p:cNvSpPr>
            <a:spLocks/>
          </p:cNvSpPr>
          <p:nvPr/>
        </p:nvSpPr>
        <p:spPr bwMode="auto">
          <a:xfrm>
            <a:off x="11832167" y="4454526"/>
            <a:ext cx="122767" cy="111125"/>
          </a:xfrm>
          <a:custGeom>
            <a:avLst/>
            <a:gdLst>
              <a:gd name="T0" fmla="*/ 545180107 w 3380"/>
              <a:gd name="T1" fmla="*/ 1730837 h 3056"/>
              <a:gd name="T2" fmla="*/ 415217606 w 3380"/>
              <a:gd name="T3" fmla="*/ 288486718 h 3056"/>
              <a:gd name="T4" fmla="*/ 440546976 w 3380"/>
              <a:gd name="T5" fmla="*/ 2043835727 h 3056"/>
              <a:gd name="T6" fmla="*/ 88663594 w 3380"/>
              <a:gd name="T7" fmla="*/ 2147483646 h 3056"/>
              <a:gd name="T8" fmla="*/ 164105545 w 3380"/>
              <a:gd name="T9" fmla="*/ 2147483646 h 3056"/>
              <a:gd name="T10" fmla="*/ 566102271 w 3380"/>
              <a:gd name="T11" fmla="*/ 2147483646 h 3056"/>
              <a:gd name="T12" fmla="*/ 578756944 w 3380"/>
              <a:gd name="T13" fmla="*/ 2147483646 h 3056"/>
              <a:gd name="T14" fmla="*/ 666874354 w 3380"/>
              <a:gd name="T15" fmla="*/ 2147483646 h 3056"/>
              <a:gd name="T16" fmla="*/ 704312975 w 3380"/>
              <a:gd name="T17" fmla="*/ 2147483646 h 3056"/>
              <a:gd name="T18" fmla="*/ 742317068 w 3380"/>
              <a:gd name="T19" fmla="*/ 2147483646 h 3056"/>
              <a:gd name="T20" fmla="*/ 813353311 w 3380"/>
              <a:gd name="T21" fmla="*/ 2147483646 h 3056"/>
              <a:gd name="T22" fmla="*/ 930661111 w 3380"/>
              <a:gd name="T23" fmla="*/ 2147483646 h 3056"/>
              <a:gd name="T24" fmla="*/ 1181752415 w 3380"/>
              <a:gd name="T25" fmla="*/ 2147483646 h 3056"/>
              <a:gd name="T26" fmla="*/ 1685087430 w 3380"/>
              <a:gd name="T27" fmla="*/ 2147483646 h 3056"/>
              <a:gd name="T28" fmla="*/ 1772638633 w 3380"/>
              <a:gd name="T29" fmla="*/ 2147483646 h 3056"/>
              <a:gd name="T30" fmla="*/ 1395971277 w 3380"/>
              <a:gd name="T31" fmla="*/ 2003639022 h 3056"/>
              <a:gd name="T32" fmla="*/ 1584315347 w 3380"/>
              <a:gd name="T33" fmla="*/ 528027310 h 3056"/>
              <a:gd name="T34" fmla="*/ 1453240483 w 3380"/>
              <a:gd name="T35" fmla="*/ 57696820 h 3056"/>
              <a:gd name="T36" fmla="*/ 1408100551 w 3380"/>
              <a:gd name="T37" fmla="*/ 89190394 h 3056"/>
              <a:gd name="T38" fmla="*/ 993429129 w 3380"/>
              <a:gd name="T39" fmla="*/ 926621267 h 3056"/>
              <a:gd name="T40" fmla="*/ 566102271 w 3380"/>
              <a:gd name="T41" fmla="*/ 8750730 h 3056"/>
              <a:gd name="T42" fmla="*/ 545180107 w 3380"/>
              <a:gd name="T43" fmla="*/ 1730837 h 30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800"/>
          </a:p>
        </p:txBody>
      </p:sp>
      <p:grpSp>
        <p:nvGrpSpPr>
          <p:cNvPr id="23" name="Google Shape;125;p8">
            <a:extLst>
              <a:ext uri="{FF2B5EF4-FFF2-40B4-BE49-F238E27FC236}">
                <a16:creationId xmlns:a16="http://schemas.microsoft.com/office/drawing/2014/main" id="{4E202B28-D64B-4EB7-B05C-B01DD52871CD}"/>
              </a:ext>
            </a:extLst>
          </p:cNvPr>
          <p:cNvGrpSpPr>
            <a:grpSpLocks/>
          </p:cNvGrpSpPr>
          <p:nvPr/>
        </p:nvGrpSpPr>
        <p:grpSpPr bwMode="auto">
          <a:xfrm>
            <a:off x="1113367" y="5792788"/>
            <a:ext cx="201084" cy="184150"/>
            <a:chOff x="1474943" y="3859420"/>
            <a:chExt cx="118956" cy="108456"/>
          </a:xfrm>
        </p:grpSpPr>
        <p:sp>
          <p:nvSpPr>
            <p:cNvPr id="24" name="Google Shape;126;p8">
              <a:extLst>
                <a:ext uri="{FF2B5EF4-FFF2-40B4-BE49-F238E27FC236}">
                  <a16:creationId xmlns:a16="http://schemas.microsoft.com/office/drawing/2014/main" id="{2C343F03-4B91-41DD-96B4-F4D71DC08C2A}"/>
                </a:ext>
              </a:extLst>
            </p:cNvPr>
            <p:cNvSpPr>
              <a:spLocks/>
            </p:cNvSpPr>
            <p:nvPr/>
          </p:nvSpPr>
          <p:spPr bwMode="auto">
            <a:xfrm>
              <a:off x="1474943" y="3931517"/>
              <a:ext cx="46859" cy="36359"/>
            </a:xfrm>
            <a:custGeom>
              <a:avLst/>
              <a:gdLst>
                <a:gd name="T0" fmla="*/ 460789407 w 1736"/>
                <a:gd name="T1" fmla="*/ 0 h 1347"/>
                <a:gd name="T2" fmla="*/ 460789407 w 1736"/>
                <a:gd name="T3" fmla="*/ 715063977 h 1347"/>
                <a:gd name="T4" fmla="*/ 460789407 w 1736"/>
                <a:gd name="T5" fmla="*/ 0 h 1347"/>
                <a:gd name="T6" fmla="*/ 0 60000 65536"/>
                <a:gd name="T7" fmla="*/ 0 60000 65536"/>
                <a:gd name="T8" fmla="*/ 0 60000 65536"/>
              </a:gdLst>
              <a:ahLst/>
              <a:cxnLst>
                <a:cxn ang="T6">
                  <a:pos x="T0" y="T1"/>
                </a:cxn>
                <a:cxn ang="T7">
                  <a:pos x="T2" y="T3"/>
                </a:cxn>
                <a:cxn ang="T8">
                  <a:pos x="T4" y="T5"/>
                </a:cxn>
              </a:cxnLst>
              <a:rect l="0" t="0"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800"/>
            </a:p>
          </p:txBody>
        </p:sp>
        <p:sp>
          <p:nvSpPr>
            <p:cNvPr id="25" name="Google Shape;127;p8">
              <a:extLst>
                <a:ext uri="{FF2B5EF4-FFF2-40B4-BE49-F238E27FC236}">
                  <a16:creationId xmlns:a16="http://schemas.microsoft.com/office/drawing/2014/main" id="{B76CF014-2EDE-4C38-9AC9-BB3A3528962D}"/>
                </a:ext>
              </a:extLst>
            </p:cNvPr>
            <p:cNvSpPr>
              <a:spLocks/>
            </p:cNvSpPr>
            <p:nvPr/>
          </p:nvSpPr>
          <p:spPr bwMode="auto">
            <a:xfrm>
              <a:off x="1511302" y="3859420"/>
              <a:ext cx="46238" cy="35765"/>
            </a:xfrm>
            <a:custGeom>
              <a:avLst/>
              <a:gdLst>
                <a:gd name="T0" fmla="*/ 460764126 w 1713"/>
                <a:gd name="T1" fmla="*/ 531130 h 1325"/>
                <a:gd name="T2" fmla="*/ 460764126 w 1713"/>
                <a:gd name="T3" fmla="*/ 702841148 h 1325"/>
                <a:gd name="T4" fmla="*/ 460764126 w 1713"/>
                <a:gd name="T5" fmla="*/ 531130 h 1325"/>
                <a:gd name="T6" fmla="*/ 0 60000 65536"/>
                <a:gd name="T7" fmla="*/ 0 60000 65536"/>
                <a:gd name="T8" fmla="*/ 0 60000 65536"/>
              </a:gdLst>
              <a:ahLst/>
              <a:cxnLst>
                <a:cxn ang="T6">
                  <a:pos x="T0" y="T1"/>
                </a:cxn>
                <a:cxn ang="T7">
                  <a:pos x="T2" y="T3"/>
                </a:cxn>
                <a:cxn ang="T8">
                  <a:pos x="T4" y="T5"/>
                </a:cxn>
              </a:cxnLst>
              <a:rect l="0" t="0"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800"/>
            </a:p>
          </p:txBody>
        </p:sp>
        <p:sp>
          <p:nvSpPr>
            <p:cNvPr id="26" name="Google Shape;128;p8">
              <a:extLst>
                <a:ext uri="{FF2B5EF4-FFF2-40B4-BE49-F238E27FC236}">
                  <a16:creationId xmlns:a16="http://schemas.microsoft.com/office/drawing/2014/main" id="{6F3163AA-7DE6-426E-ABE5-49F64CDA8B67}"/>
                </a:ext>
              </a:extLst>
            </p:cNvPr>
            <p:cNvSpPr>
              <a:spLocks/>
            </p:cNvSpPr>
            <p:nvPr/>
          </p:nvSpPr>
          <p:spPr bwMode="auto">
            <a:xfrm>
              <a:off x="1547040" y="3931517"/>
              <a:ext cx="46859" cy="36359"/>
            </a:xfrm>
            <a:custGeom>
              <a:avLst/>
              <a:gdLst>
                <a:gd name="T0" fmla="*/ 460789407 w 1736"/>
                <a:gd name="T1" fmla="*/ 0 h 1347"/>
                <a:gd name="T2" fmla="*/ 460789407 w 1736"/>
                <a:gd name="T3" fmla="*/ 715063977 h 1347"/>
                <a:gd name="T4" fmla="*/ 460789407 w 1736"/>
                <a:gd name="T5" fmla="*/ 0 h 1347"/>
                <a:gd name="T6" fmla="*/ 0 60000 65536"/>
                <a:gd name="T7" fmla="*/ 0 60000 65536"/>
                <a:gd name="T8" fmla="*/ 0 60000 65536"/>
              </a:gdLst>
              <a:ahLst/>
              <a:cxnLst>
                <a:cxn ang="T6">
                  <a:pos x="T0" y="T1"/>
                </a:cxn>
                <a:cxn ang="T7">
                  <a:pos x="T2" y="T3"/>
                </a:cxn>
                <a:cxn ang="T8">
                  <a:pos x="T4" y="T5"/>
                </a:cxn>
              </a:cxnLst>
              <a:rect l="0" t="0"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800"/>
            </a:p>
          </p:txBody>
        </p:sp>
      </p:grpSp>
      <p:sp>
        <p:nvSpPr>
          <p:cNvPr id="106" name="Google Shape;106;p8"/>
          <p:cNvSpPr txBox="1">
            <a:spLocks noGrp="1"/>
          </p:cNvSpPr>
          <p:nvPr>
            <p:ph type="title"/>
          </p:nvPr>
        </p:nvSpPr>
        <p:spPr>
          <a:xfrm>
            <a:off x="1307725" y="3991833"/>
            <a:ext cx="4793600" cy="594400"/>
          </a:xfrm>
          <a:prstGeom prst="rect">
            <a:avLst/>
          </a:prstGeom>
        </p:spPr>
        <p:txBody>
          <a:bodyPr spcFirstLastPara="1" anchor="ctr">
            <a:noAutofit/>
          </a:bodyPr>
          <a:lstStyle>
            <a:lvl1pPr lvl="0" algn="r">
              <a:spcBef>
                <a:spcPts val="0"/>
              </a:spcBef>
              <a:spcAft>
                <a:spcPts val="0"/>
              </a:spcAft>
              <a:buSzPts val="1400"/>
              <a:buNone/>
              <a:defRPr sz="1800"/>
            </a:lvl1pPr>
            <a:lvl2pPr lvl="1">
              <a:spcBef>
                <a:spcPts val="0"/>
              </a:spcBef>
              <a:spcAft>
                <a:spcPts val="0"/>
              </a:spcAft>
              <a:buSzPts val="1400"/>
              <a:buNone/>
              <a:defRPr sz="1400"/>
            </a:lvl2pPr>
            <a:lvl3pPr lvl="2">
              <a:spcBef>
                <a:spcPts val="0"/>
              </a:spcBef>
              <a:spcAft>
                <a:spcPts val="0"/>
              </a:spcAft>
              <a:buSzPts val="1400"/>
              <a:buNone/>
              <a:defRPr sz="1400"/>
            </a:lvl3pPr>
            <a:lvl4pPr lvl="3">
              <a:spcBef>
                <a:spcPts val="0"/>
              </a:spcBef>
              <a:spcAft>
                <a:spcPts val="0"/>
              </a:spcAft>
              <a:buSzPts val="1400"/>
              <a:buNone/>
              <a:defRPr sz="1400"/>
            </a:lvl4pPr>
            <a:lvl5pPr lvl="4">
              <a:spcBef>
                <a:spcPts val="0"/>
              </a:spcBef>
              <a:spcAft>
                <a:spcPts val="0"/>
              </a:spcAft>
              <a:buSzPts val="1400"/>
              <a:buNone/>
              <a:defRPr sz="1400"/>
            </a:lvl5pPr>
            <a:lvl6pPr lvl="5">
              <a:spcBef>
                <a:spcPts val="0"/>
              </a:spcBef>
              <a:spcAft>
                <a:spcPts val="0"/>
              </a:spcAft>
              <a:buSzPts val="1400"/>
              <a:buNone/>
              <a:defRPr sz="1400"/>
            </a:lvl6pPr>
            <a:lvl7pPr lvl="6">
              <a:spcBef>
                <a:spcPts val="0"/>
              </a:spcBef>
              <a:spcAft>
                <a:spcPts val="0"/>
              </a:spcAft>
              <a:buSzPts val="1400"/>
              <a:buNone/>
              <a:defRPr sz="1400"/>
            </a:lvl7pPr>
            <a:lvl8pPr lvl="7">
              <a:spcBef>
                <a:spcPts val="0"/>
              </a:spcBef>
              <a:spcAft>
                <a:spcPts val="0"/>
              </a:spcAft>
              <a:buSzPts val="1400"/>
              <a:buNone/>
              <a:defRPr sz="1400"/>
            </a:lvl8pPr>
            <a:lvl9pPr lvl="8">
              <a:spcBef>
                <a:spcPts val="0"/>
              </a:spcBef>
              <a:spcAft>
                <a:spcPts val="0"/>
              </a:spcAft>
              <a:buSzPts val="1400"/>
              <a:buNone/>
              <a:defRPr sz="1400"/>
            </a:lvl9pPr>
          </a:lstStyle>
          <a:p>
            <a:endParaRPr/>
          </a:p>
        </p:txBody>
      </p:sp>
      <p:sp>
        <p:nvSpPr>
          <p:cNvPr id="129" name="Google Shape;129;p8"/>
          <p:cNvSpPr txBox="1">
            <a:spLocks noGrp="1"/>
          </p:cNvSpPr>
          <p:nvPr>
            <p:ph type="subTitle" idx="1"/>
          </p:nvPr>
        </p:nvSpPr>
        <p:spPr>
          <a:xfrm>
            <a:off x="1307725" y="2133833"/>
            <a:ext cx="4793600" cy="1858000"/>
          </a:xfrm>
          <a:prstGeom prst="rect">
            <a:avLst/>
          </a:prstGeom>
        </p:spPr>
        <p:txBody>
          <a:bodyPr spcFirstLastPara="1">
            <a:noAutofit/>
          </a:bodyPr>
          <a:lstStyle>
            <a:lvl1pPr lvl="0" algn="r" rtl="0">
              <a:spcBef>
                <a:spcPts val="0"/>
              </a:spcBef>
              <a:spcAft>
                <a:spcPts val="0"/>
              </a:spcAft>
              <a:buSzPts val="1600"/>
              <a:buFont typeface="Barlow Medium"/>
              <a:buNone/>
              <a:defRPr sz="2000">
                <a:latin typeface="Barlow Medium"/>
                <a:ea typeface="Barlow Medium"/>
                <a:cs typeface="Barlow Medium"/>
                <a:sym typeface="Barlow Medium"/>
              </a:defRPr>
            </a:lvl1pPr>
            <a:lvl2pPr lvl="1" rtl="0">
              <a:spcBef>
                <a:spcPts val="1600"/>
              </a:spcBef>
              <a:spcAft>
                <a:spcPts val="0"/>
              </a:spcAft>
              <a:buSzPts val="1400"/>
              <a:buFont typeface="Barlow Medium"/>
              <a:buNone/>
              <a:defRPr>
                <a:latin typeface="Barlow Medium"/>
                <a:ea typeface="Barlow Medium"/>
                <a:cs typeface="Barlow Medium"/>
                <a:sym typeface="Barlow Medium"/>
              </a:defRPr>
            </a:lvl2pPr>
            <a:lvl3pPr lvl="2" rtl="0">
              <a:spcBef>
                <a:spcPts val="1600"/>
              </a:spcBef>
              <a:spcAft>
                <a:spcPts val="0"/>
              </a:spcAft>
              <a:buSzPts val="1400"/>
              <a:buFont typeface="Barlow Medium"/>
              <a:buNone/>
              <a:defRPr>
                <a:latin typeface="Barlow Medium"/>
                <a:ea typeface="Barlow Medium"/>
                <a:cs typeface="Barlow Medium"/>
                <a:sym typeface="Barlow Medium"/>
              </a:defRPr>
            </a:lvl3pPr>
            <a:lvl4pPr lvl="3" rtl="0">
              <a:spcBef>
                <a:spcPts val="1600"/>
              </a:spcBef>
              <a:spcAft>
                <a:spcPts val="0"/>
              </a:spcAft>
              <a:buSzPts val="1400"/>
              <a:buFont typeface="Barlow Medium"/>
              <a:buNone/>
              <a:defRPr>
                <a:latin typeface="Barlow Medium"/>
                <a:ea typeface="Barlow Medium"/>
                <a:cs typeface="Barlow Medium"/>
                <a:sym typeface="Barlow Medium"/>
              </a:defRPr>
            </a:lvl4pPr>
            <a:lvl5pPr lvl="4" rtl="0">
              <a:spcBef>
                <a:spcPts val="1600"/>
              </a:spcBef>
              <a:spcAft>
                <a:spcPts val="0"/>
              </a:spcAft>
              <a:buSzPts val="1400"/>
              <a:buFont typeface="Barlow Medium"/>
              <a:buNone/>
              <a:defRPr>
                <a:latin typeface="Barlow Medium"/>
                <a:ea typeface="Barlow Medium"/>
                <a:cs typeface="Barlow Medium"/>
                <a:sym typeface="Barlow Medium"/>
              </a:defRPr>
            </a:lvl5pPr>
            <a:lvl6pPr lvl="5" rtl="0">
              <a:spcBef>
                <a:spcPts val="1600"/>
              </a:spcBef>
              <a:spcAft>
                <a:spcPts val="0"/>
              </a:spcAft>
              <a:buSzPts val="1400"/>
              <a:buFont typeface="Barlow Medium"/>
              <a:buNone/>
              <a:defRPr>
                <a:latin typeface="Barlow Medium"/>
                <a:ea typeface="Barlow Medium"/>
                <a:cs typeface="Barlow Medium"/>
                <a:sym typeface="Barlow Medium"/>
              </a:defRPr>
            </a:lvl6pPr>
            <a:lvl7pPr lvl="6" rtl="0">
              <a:spcBef>
                <a:spcPts val="1600"/>
              </a:spcBef>
              <a:spcAft>
                <a:spcPts val="0"/>
              </a:spcAft>
              <a:buSzPts val="1400"/>
              <a:buFont typeface="Barlow Medium"/>
              <a:buNone/>
              <a:defRPr>
                <a:latin typeface="Barlow Medium"/>
                <a:ea typeface="Barlow Medium"/>
                <a:cs typeface="Barlow Medium"/>
                <a:sym typeface="Barlow Medium"/>
              </a:defRPr>
            </a:lvl7pPr>
            <a:lvl8pPr lvl="7" rtl="0">
              <a:spcBef>
                <a:spcPts val="1600"/>
              </a:spcBef>
              <a:spcAft>
                <a:spcPts val="0"/>
              </a:spcAft>
              <a:buSzPts val="1400"/>
              <a:buFont typeface="Barlow Medium"/>
              <a:buNone/>
              <a:defRPr>
                <a:latin typeface="Barlow Medium"/>
                <a:ea typeface="Barlow Medium"/>
                <a:cs typeface="Barlow Medium"/>
                <a:sym typeface="Barlow Medium"/>
              </a:defRPr>
            </a:lvl8pPr>
            <a:lvl9pPr lvl="8" rtl="0">
              <a:spcBef>
                <a:spcPts val="1600"/>
              </a:spcBef>
              <a:spcAft>
                <a:spcPts val="1600"/>
              </a:spcAft>
              <a:buSzPts val="1400"/>
              <a:buFont typeface="Barlow Medium"/>
              <a:buNone/>
              <a:defRPr>
                <a:latin typeface="Barlow Medium"/>
                <a:ea typeface="Barlow Medium"/>
                <a:cs typeface="Barlow Medium"/>
                <a:sym typeface="Barlow Medium"/>
              </a:defRPr>
            </a:lvl9pPr>
          </a:lstStyle>
          <a:p>
            <a:endParaRPr/>
          </a:p>
        </p:txBody>
      </p:sp>
    </p:spTree>
    <p:extLst>
      <p:ext uri="{BB962C8B-B14F-4D97-AF65-F5344CB8AC3E}">
        <p14:creationId xmlns:p14="http://schemas.microsoft.com/office/powerpoint/2010/main" val="1407421365"/>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30"/>
        <p:cNvGrpSpPr/>
        <p:nvPr/>
      </p:nvGrpSpPr>
      <p:grpSpPr>
        <a:xfrm>
          <a:off x="0" y="0"/>
          <a:ext cx="0" cy="0"/>
          <a:chOff x="0" y="0"/>
          <a:chExt cx="0" cy="0"/>
        </a:xfrm>
      </p:grpSpPr>
      <p:sp>
        <p:nvSpPr>
          <p:cNvPr id="131" name="Google Shape;131;p9"/>
          <p:cNvSpPr txBox="1">
            <a:spLocks noGrp="1"/>
          </p:cNvSpPr>
          <p:nvPr>
            <p:ph type="title"/>
          </p:nvPr>
        </p:nvSpPr>
        <p:spPr>
          <a:xfrm>
            <a:off x="354000" y="1644233"/>
            <a:ext cx="5393600" cy="1976400"/>
          </a:xfrm>
          <a:prstGeom prst="rect">
            <a:avLst/>
          </a:prstGeom>
        </p:spPr>
        <p:txBody>
          <a:bodyPr spcFirstLastPara="1" anchor="b">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32" name="Google Shape;132;p9"/>
          <p:cNvSpPr txBox="1">
            <a:spLocks noGrp="1"/>
          </p:cNvSpPr>
          <p:nvPr>
            <p:ph type="subTitle" idx="1"/>
          </p:nvPr>
        </p:nvSpPr>
        <p:spPr>
          <a:xfrm>
            <a:off x="354000" y="3737433"/>
            <a:ext cx="5393600" cy="1646800"/>
          </a:xfrm>
          <a:prstGeom prst="rect">
            <a:avLst/>
          </a:prstGeom>
        </p:spPr>
        <p:txBody>
          <a:bodyPr spcFirstLastPara="1">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33" name="Google Shape;133;p9"/>
          <p:cNvSpPr txBox="1">
            <a:spLocks noGrp="1"/>
          </p:cNvSpPr>
          <p:nvPr>
            <p:ph type="body" idx="2"/>
          </p:nvPr>
        </p:nvSpPr>
        <p:spPr>
          <a:xfrm>
            <a:off x="6586000" y="965433"/>
            <a:ext cx="5116000" cy="4926800"/>
          </a:xfrm>
          <a:prstGeom prst="rect">
            <a:avLst/>
          </a:prstGeom>
        </p:spPr>
        <p:txBody>
          <a:bodyPr spcFirstLastPara="1" anchor="ctr">
            <a:noAutofit/>
          </a:bodyPr>
          <a:lstStyle>
            <a:lvl1pPr marL="457200" lvl="0" indent="-317500">
              <a:spcBef>
                <a:spcPts val="0"/>
              </a:spcBef>
              <a:spcAft>
                <a:spcPts val="0"/>
              </a:spcAft>
              <a:buSzPts val="14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extLst>
      <p:ext uri="{BB962C8B-B14F-4D97-AF65-F5344CB8AC3E}">
        <p14:creationId xmlns:p14="http://schemas.microsoft.com/office/powerpoint/2010/main" val="2488445354"/>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00B82-1045-4972-968C-408B77811F1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th-TH"/>
          </a:p>
        </p:txBody>
      </p:sp>
      <p:sp>
        <p:nvSpPr>
          <p:cNvPr id="3" name="Content Placeholder 2">
            <a:extLst>
              <a:ext uri="{FF2B5EF4-FFF2-40B4-BE49-F238E27FC236}">
                <a16:creationId xmlns:a16="http://schemas.microsoft.com/office/drawing/2014/main" id="{F62E4042-A7B9-4F5D-A169-7F78D3390173}"/>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Content Placeholder 3">
            <a:extLst>
              <a:ext uri="{FF2B5EF4-FFF2-40B4-BE49-F238E27FC236}">
                <a16:creationId xmlns:a16="http://schemas.microsoft.com/office/drawing/2014/main" id="{0897C489-CDD5-43CC-9F8F-0EBE77A01C5A}"/>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5" name="Date Placeholder 4">
            <a:extLst>
              <a:ext uri="{FF2B5EF4-FFF2-40B4-BE49-F238E27FC236}">
                <a16:creationId xmlns:a16="http://schemas.microsoft.com/office/drawing/2014/main" id="{EE445C42-8026-4DA8-BFE1-DAF53982094F}"/>
              </a:ext>
            </a:extLst>
          </p:cNvPr>
          <p:cNvSpPr>
            <a:spLocks noGrp="1"/>
          </p:cNvSpPr>
          <p:nvPr>
            <p:ph type="dt" sz="half" idx="10"/>
          </p:nvPr>
        </p:nvSpPr>
        <p:spPr>
          <a:xfrm>
            <a:off x="838200" y="6356350"/>
            <a:ext cx="2743200" cy="365125"/>
          </a:xfrm>
          <a:prstGeom prst="rect">
            <a:avLst/>
          </a:prstGeom>
        </p:spPr>
        <p:txBody>
          <a:bodyPr/>
          <a:lstStyle/>
          <a:p>
            <a:fld id="{0C299EA7-DF8E-4FA6-B8A4-C849F872568D}" type="datetimeFigureOut">
              <a:rPr lang="th-TH" smtClean="0"/>
              <a:t>15/01/65</a:t>
            </a:fld>
            <a:endParaRPr lang="th-TH"/>
          </a:p>
        </p:txBody>
      </p:sp>
      <p:sp>
        <p:nvSpPr>
          <p:cNvPr id="6" name="Footer Placeholder 5">
            <a:extLst>
              <a:ext uri="{FF2B5EF4-FFF2-40B4-BE49-F238E27FC236}">
                <a16:creationId xmlns:a16="http://schemas.microsoft.com/office/drawing/2014/main" id="{C10E5D3B-558B-43C3-97C4-749390A13AC6}"/>
              </a:ext>
            </a:extLst>
          </p:cNvPr>
          <p:cNvSpPr>
            <a:spLocks noGrp="1"/>
          </p:cNvSpPr>
          <p:nvPr>
            <p:ph type="ftr" sz="quarter" idx="11"/>
          </p:nvPr>
        </p:nvSpPr>
        <p:spPr>
          <a:xfrm>
            <a:off x="4038600" y="6356350"/>
            <a:ext cx="4114800" cy="365125"/>
          </a:xfrm>
          <a:prstGeom prst="rect">
            <a:avLst/>
          </a:prstGeom>
        </p:spPr>
        <p:txBody>
          <a:bodyPr/>
          <a:lstStyle/>
          <a:p>
            <a:endParaRPr lang="th-TH"/>
          </a:p>
        </p:txBody>
      </p:sp>
      <p:sp>
        <p:nvSpPr>
          <p:cNvPr id="7" name="Slide Number Placeholder 6">
            <a:extLst>
              <a:ext uri="{FF2B5EF4-FFF2-40B4-BE49-F238E27FC236}">
                <a16:creationId xmlns:a16="http://schemas.microsoft.com/office/drawing/2014/main" id="{C42D55F8-C793-4B79-92E2-F75A043B674B}"/>
              </a:ext>
            </a:extLst>
          </p:cNvPr>
          <p:cNvSpPr>
            <a:spLocks noGrp="1"/>
          </p:cNvSpPr>
          <p:nvPr>
            <p:ph type="sldNum" sz="quarter" idx="12"/>
          </p:nvPr>
        </p:nvSpPr>
        <p:spPr>
          <a:xfrm>
            <a:off x="8610600" y="6356350"/>
            <a:ext cx="2743200" cy="365125"/>
          </a:xfrm>
          <a:prstGeom prst="rect">
            <a:avLst/>
          </a:prstGeom>
        </p:spPr>
        <p:txBody>
          <a:bodyPr/>
          <a:lstStyle/>
          <a:p>
            <a:fld id="{A0E5468E-CAB0-4B5E-8D2B-8BD85B28BE6C}" type="slidenum">
              <a:rPr lang="th-TH" smtClean="0"/>
              <a:t>‹#›</a:t>
            </a:fld>
            <a:endParaRPr lang="th-TH"/>
          </a:p>
        </p:txBody>
      </p:sp>
    </p:spTree>
    <p:extLst>
      <p:ext uri="{BB962C8B-B14F-4D97-AF65-F5344CB8AC3E}">
        <p14:creationId xmlns:p14="http://schemas.microsoft.com/office/powerpoint/2010/main" val="7710796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34"/>
        <p:cNvGrpSpPr/>
        <p:nvPr/>
      </p:nvGrpSpPr>
      <p:grpSpPr>
        <a:xfrm>
          <a:off x="0" y="0"/>
          <a:ext cx="0" cy="0"/>
          <a:chOff x="0" y="0"/>
          <a:chExt cx="0" cy="0"/>
        </a:xfrm>
      </p:grpSpPr>
      <p:sp>
        <p:nvSpPr>
          <p:cNvPr id="135" name="Google Shape;135;p10"/>
          <p:cNvSpPr txBox="1">
            <a:spLocks noGrp="1"/>
          </p:cNvSpPr>
          <p:nvPr>
            <p:ph type="body" idx="1"/>
          </p:nvPr>
        </p:nvSpPr>
        <p:spPr>
          <a:xfrm>
            <a:off x="415600" y="5640767"/>
            <a:ext cx="7998400" cy="806800"/>
          </a:xfrm>
          <a:prstGeom prst="rect">
            <a:avLst/>
          </a:prstGeom>
        </p:spPr>
        <p:txBody>
          <a:bodyPr spcFirstLastPara="1" anchor="ctr">
            <a:noAutofit/>
          </a:bodyPr>
          <a:lstStyle>
            <a:lvl1pPr marL="457200" lvl="0" indent="-228600">
              <a:lnSpc>
                <a:spcPct val="100000"/>
              </a:lnSpc>
              <a:spcBef>
                <a:spcPts val="0"/>
              </a:spcBef>
              <a:spcAft>
                <a:spcPts val="0"/>
              </a:spcAft>
              <a:buSzPts val="1400"/>
              <a:buNone/>
              <a:defRPr/>
            </a:lvl1pPr>
          </a:lstStyle>
          <a:p>
            <a:endParaRPr/>
          </a:p>
        </p:txBody>
      </p:sp>
    </p:spTree>
    <p:extLst>
      <p:ext uri="{BB962C8B-B14F-4D97-AF65-F5344CB8AC3E}">
        <p14:creationId xmlns:p14="http://schemas.microsoft.com/office/powerpoint/2010/main" val="109318268"/>
      </p:ext>
    </p:extLst>
  </p:cSld>
  <p:clrMapOvr>
    <a:masterClrMapping/>
  </p:clrMapOvr>
  <p:transition spd="slow">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36"/>
        <p:cNvGrpSpPr/>
        <p:nvPr/>
      </p:nvGrpSpPr>
      <p:grpSpPr>
        <a:xfrm>
          <a:off x="0" y="0"/>
          <a:ext cx="0" cy="0"/>
          <a:chOff x="0" y="0"/>
          <a:chExt cx="0" cy="0"/>
        </a:xfrm>
      </p:grpSpPr>
      <p:sp>
        <p:nvSpPr>
          <p:cNvPr id="137" name="Google Shape;137;p11"/>
          <p:cNvSpPr txBox="1">
            <a:spLocks noGrp="1"/>
          </p:cNvSpPr>
          <p:nvPr>
            <p:ph type="title"/>
          </p:nvPr>
        </p:nvSpPr>
        <p:spPr>
          <a:xfrm>
            <a:off x="415600" y="1474833"/>
            <a:ext cx="11360800" cy="2618000"/>
          </a:xfrm>
          <a:prstGeom prst="rect">
            <a:avLst/>
          </a:prstGeom>
        </p:spPr>
        <p:txBody>
          <a:bodyPr spcFirstLastPara="1" anchor="b">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rPr lang="en-US"/>
              <a:t>Click to edit Master title style</a:t>
            </a:r>
            <a:endParaRPr/>
          </a:p>
        </p:txBody>
      </p:sp>
      <p:sp>
        <p:nvSpPr>
          <p:cNvPr id="138" name="Google Shape;138;p11"/>
          <p:cNvSpPr txBox="1">
            <a:spLocks noGrp="1"/>
          </p:cNvSpPr>
          <p:nvPr>
            <p:ph type="body" idx="1"/>
          </p:nvPr>
        </p:nvSpPr>
        <p:spPr>
          <a:xfrm>
            <a:off x="415600" y="4202967"/>
            <a:ext cx="11360800" cy="1734400"/>
          </a:xfrm>
          <a:prstGeom prst="rect">
            <a:avLst/>
          </a:prstGeom>
        </p:spPr>
        <p:txBody>
          <a:bodyPr spcFirstLastPara="1">
            <a:noAutofit/>
          </a:bodyPr>
          <a:lstStyle>
            <a:lvl1pPr marL="457200" lvl="0" indent="-317500" algn="ctr">
              <a:spcBef>
                <a:spcPts val="0"/>
              </a:spcBef>
              <a:spcAft>
                <a:spcPts val="0"/>
              </a:spcAft>
              <a:buSzPts val="14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Tree>
    <p:extLst>
      <p:ext uri="{BB962C8B-B14F-4D97-AF65-F5344CB8AC3E}">
        <p14:creationId xmlns:p14="http://schemas.microsoft.com/office/powerpoint/2010/main" val="969121249"/>
      </p:ext>
    </p:extLst>
  </p:cSld>
  <p:clrMapOvr>
    <a:masterClrMapping/>
  </p:clrMapOvr>
  <p:transition spd="slow">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bg1"/>
        </a:solidFill>
        <a:effectLst/>
      </p:bgPr>
    </p:bg>
    <p:spTree>
      <p:nvGrpSpPr>
        <p:cNvPr id="1" name="Shape 139"/>
        <p:cNvGrpSpPr/>
        <p:nvPr/>
      </p:nvGrpSpPr>
      <p:grpSpPr>
        <a:xfrm>
          <a:off x="0" y="0"/>
          <a:ext cx="0" cy="0"/>
          <a:chOff x="0" y="0"/>
          <a:chExt cx="0" cy="0"/>
        </a:xfrm>
      </p:grpSpPr>
    </p:spTree>
    <p:extLst>
      <p:ext uri="{BB962C8B-B14F-4D97-AF65-F5344CB8AC3E}">
        <p14:creationId xmlns:p14="http://schemas.microsoft.com/office/powerpoint/2010/main" val="810149740"/>
      </p:ext>
    </p:extLst>
  </p:cSld>
  <p:clrMapOvr>
    <a:masterClrMapping/>
  </p:clrMapOvr>
  <p:transition spd="slow">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one column">
  <p:cSld name="Title and one column">
    <p:spTree>
      <p:nvGrpSpPr>
        <p:cNvPr id="1" name="Shape 215"/>
        <p:cNvGrpSpPr/>
        <p:nvPr/>
      </p:nvGrpSpPr>
      <p:grpSpPr>
        <a:xfrm>
          <a:off x="0" y="0"/>
          <a:ext cx="0" cy="0"/>
          <a:chOff x="0" y="0"/>
          <a:chExt cx="0" cy="0"/>
        </a:xfrm>
      </p:grpSpPr>
      <p:sp>
        <p:nvSpPr>
          <p:cNvPr id="5" name="Google Shape;216;p16">
            <a:extLst>
              <a:ext uri="{FF2B5EF4-FFF2-40B4-BE49-F238E27FC236}">
                <a16:creationId xmlns:a16="http://schemas.microsoft.com/office/drawing/2014/main" id="{50AD2F7E-C015-4AE1-953F-64F817E86006}"/>
              </a:ext>
            </a:extLst>
          </p:cNvPr>
          <p:cNvSpPr>
            <a:spLocks/>
          </p:cNvSpPr>
          <p:nvPr/>
        </p:nvSpPr>
        <p:spPr bwMode="auto">
          <a:xfrm>
            <a:off x="3119967" y="668338"/>
            <a:ext cx="2266951" cy="1016000"/>
          </a:xfrm>
          <a:custGeom>
            <a:avLst/>
            <a:gdLst>
              <a:gd name="T0" fmla="*/ 2147483646 w 35084"/>
              <a:gd name="T1" fmla="*/ 0 h 15707"/>
              <a:gd name="T2" fmla="*/ 2147483646 w 35084"/>
              <a:gd name="T3" fmla="*/ 2147483646 h 15707"/>
              <a:gd name="T4" fmla="*/ 2147483646 w 35084"/>
              <a:gd name="T5" fmla="*/ 2147483646 h 15707"/>
              <a:gd name="T6" fmla="*/ 2147483646 w 35084"/>
              <a:gd name="T7" fmla="*/ 2147483646 h 15707"/>
              <a:gd name="T8" fmla="*/ 2147483646 w 35084"/>
              <a:gd name="T9" fmla="*/ 2147483646 h 15707"/>
              <a:gd name="T10" fmla="*/ 2147483646 w 35084"/>
              <a:gd name="T11" fmla="*/ 2147483646 h 15707"/>
              <a:gd name="T12" fmla="*/ 2147483646 w 35084"/>
              <a:gd name="T13" fmla="*/ 2147483646 h 15707"/>
              <a:gd name="T14" fmla="*/ 2147483646 w 35084"/>
              <a:gd name="T15" fmla="*/ 2147483646 h 15707"/>
              <a:gd name="T16" fmla="*/ 2147483646 w 35084"/>
              <a:gd name="T17" fmla="*/ 2147483646 h 15707"/>
              <a:gd name="T18" fmla="*/ 2147483646 w 35084"/>
              <a:gd name="T19" fmla="*/ 2147483646 h 15707"/>
              <a:gd name="T20" fmla="*/ 2147483646 w 35084"/>
              <a:gd name="T21" fmla="*/ 2147483646 h 15707"/>
              <a:gd name="T22" fmla="*/ 2147483646 w 35084"/>
              <a:gd name="T23" fmla="*/ 2147483646 h 15707"/>
              <a:gd name="T24" fmla="*/ 2147483646 w 35084"/>
              <a:gd name="T25" fmla="*/ 2147483646 h 15707"/>
              <a:gd name="T26" fmla="*/ 2147483646 w 35084"/>
              <a:gd name="T27" fmla="*/ 2147483646 h 15707"/>
              <a:gd name="T28" fmla="*/ 2147483646 w 35084"/>
              <a:gd name="T29" fmla="*/ 2147483646 h 15707"/>
              <a:gd name="T30" fmla="*/ 2147483646 w 35084"/>
              <a:gd name="T31" fmla="*/ 2147483646 h 15707"/>
              <a:gd name="T32" fmla="*/ 2147483646 w 35084"/>
              <a:gd name="T33" fmla="*/ 2147483646 h 15707"/>
              <a:gd name="T34" fmla="*/ 2147483646 w 35084"/>
              <a:gd name="T35" fmla="*/ 2147483646 h 15707"/>
              <a:gd name="T36" fmla="*/ 2147483646 w 35084"/>
              <a:gd name="T37" fmla="*/ 1628204846 h 15707"/>
              <a:gd name="T38" fmla="*/ 2147483646 w 35084"/>
              <a:gd name="T39" fmla="*/ 0 h 1570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800"/>
          </a:p>
        </p:txBody>
      </p:sp>
      <p:sp>
        <p:nvSpPr>
          <p:cNvPr id="6" name="Google Shape;217;p16">
            <a:extLst>
              <a:ext uri="{FF2B5EF4-FFF2-40B4-BE49-F238E27FC236}">
                <a16:creationId xmlns:a16="http://schemas.microsoft.com/office/drawing/2014/main" id="{08E0519E-319C-4676-9801-FF6FABA02D25}"/>
              </a:ext>
            </a:extLst>
          </p:cNvPr>
          <p:cNvSpPr>
            <a:spLocks/>
          </p:cNvSpPr>
          <p:nvPr/>
        </p:nvSpPr>
        <p:spPr bwMode="auto">
          <a:xfrm>
            <a:off x="332318" y="3360738"/>
            <a:ext cx="2266949" cy="1014412"/>
          </a:xfrm>
          <a:custGeom>
            <a:avLst/>
            <a:gdLst>
              <a:gd name="T0" fmla="*/ 2147483646 w 35084"/>
              <a:gd name="T1" fmla="*/ 0 h 15707"/>
              <a:gd name="T2" fmla="*/ 2147483646 w 35084"/>
              <a:gd name="T3" fmla="*/ 2147483646 h 15707"/>
              <a:gd name="T4" fmla="*/ 2147483646 w 35084"/>
              <a:gd name="T5" fmla="*/ 2147483646 h 15707"/>
              <a:gd name="T6" fmla="*/ 2147483646 w 35084"/>
              <a:gd name="T7" fmla="*/ 2147483646 h 15707"/>
              <a:gd name="T8" fmla="*/ 2147483646 w 35084"/>
              <a:gd name="T9" fmla="*/ 2147483646 h 15707"/>
              <a:gd name="T10" fmla="*/ 2147483646 w 35084"/>
              <a:gd name="T11" fmla="*/ 2147483646 h 15707"/>
              <a:gd name="T12" fmla="*/ 2147483646 w 35084"/>
              <a:gd name="T13" fmla="*/ 2147483646 h 15707"/>
              <a:gd name="T14" fmla="*/ 2147483646 w 35084"/>
              <a:gd name="T15" fmla="*/ 2147483646 h 15707"/>
              <a:gd name="T16" fmla="*/ 2147483646 w 35084"/>
              <a:gd name="T17" fmla="*/ 2147483646 h 15707"/>
              <a:gd name="T18" fmla="*/ 2147483646 w 35084"/>
              <a:gd name="T19" fmla="*/ 2147483646 h 15707"/>
              <a:gd name="T20" fmla="*/ 2147483646 w 35084"/>
              <a:gd name="T21" fmla="*/ 2147483646 h 15707"/>
              <a:gd name="T22" fmla="*/ 2147483646 w 35084"/>
              <a:gd name="T23" fmla="*/ 2147483646 h 15707"/>
              <a:gd name="T24" fmla="*/ 2147483646 w 35084"/>
              <a:gd name="T25" fmla="*/ 2147483646 h 15707"/>
              <a:gd name="T26" fmla="*/ 2147483646 w 35084"/>
              <a:gd name="T27" fmla="*/ 2147483646 h 15707"/>
              <a:gd name="T28" fmla="*/ 2147483646 w 35084"/>
              <a:gd name="T29" fmla="*/ 2147483646 h 15707"/>
              <a:gd name="T30" fmla="*/ 2147483646 w 35084"/>
              <a:gd name="T31" fmla="*/ 2147483646 h 15707"/>
              <a:gd name="T32" fmla="*/ 2147483646 w 35084"/>
              <a:gd name="T33" fmla="*/ 2147483646 h 15707"/>
              <a:gd name="T34" fmla="*/ 2147483646 w 35084"/>
              <a:gd name="T35" fmla="*/ 2147483646 h 15707"/>
              <a:gd name="T36" fmla="*/ 2147483646 w 35084"/>
              <a:gd name="T37" fmla="*/ 1617888586 h 15707"/>
              <a:gd name="T38" fmla="*/ 2147483646 w 35084"/>
              <a:gd name="T39" fmla="*/ 0 h 1570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800"/>
          </a:p>
        </p:txBody>
      </p:sp>
      <p:sp>
        <p:nvSpPr>
          <p:cNvPr id="7" name="Google Shape;220;p16">
            <a:extLst>
              <a:ext uri="{FF2B5EF4-FFF2-40B4-BE49-F238E27FC236}">
                <a16:creationId xmlns:a16="http://schemas.microsoft.com/office/drawing/2014/main" id="{B85AD87B-D878-4038-AAF6-EB49EC8FAE6D}"/>
              </a:ext>
            </a:extLst>
          </p:cNvPr>
          <p:cNvSpPr>
            <a:spLocks/>
          </p:cNvSpPr>
          <p:nvPr/>
        </p:nvSpPr>
        <p:spPr bwMode="auto">
          <a:xfrm>
            <a:off x="0" y="4892676"/>
            <a:ext cx="12192000" cy="1984375"/>
          </a:xfrm>
          <a:custGeom>
            <a:avLst/>
            <a:gdLst>
              <a:gd name="T0" fmla="*/ 2147483646 w 284838"/>
              <a:gd name="T1" fmla="*/ 0 h 50589"/>
              <a:gd name="T2" fmla="*/ 2147483646 w 284838"/>
              <a:gd name="T3" fmla="*/ 449815006 h 50589"/>
              <a:gd name="T4" fmla="*/ 2147483646 w 284838"/>
              <a:gd name="T5" fmla="*/ 2147483646 h 50589"/>
              <a:gd name="T6" fmla="*/ 2147483646 w 284838"/>
              <a:gd name="T7" fmla="*/ 2147483646 h 50589"/>
              <a:gd name="T8" fmla="*/ 2147483646 w 284838"/>
              <a:gd name="T9" fmla="*/ 2147483646 h 50589"/>
              <a:gd name="T10" fmla="*/ 2147483646 w 284838"/>
              <a:gd name="T11" fmla="*/ 2147483646 h 50589"/>
              <a:gd name="T12" fmla="*/ 2147483646 w 284838"/>
              <a:gd name="T13" fmla="*/ 2147483646 h 50589"/>
              <a:gd name="T14" fmla="*/ 2147483646 w 284838"/>
              <a:gd name="T15" fmla="*/ 2147483646 h 50589"/>
              <a:gd name="T16" fmla="*/ 2147483646 w 284838"/>
              <a:gd name="T17" fmla="*/ 2147483646 h 50589"/>
              <a:gd name="T18" fmla="*/ 1058386 w 284838"/>
              <a:gd name="T19" fmla="*/ 2147483646 h 50589"/>
              <a:gd name="T20" fmla="*/ 1058386 w 284838"/>
              <a:gd name="T21" fmla="*/ 2147483646 h 50589"/>
              <a:gd name="T22" fmla="*/ 2147483646 w 284838"/>
              <a:gd name="T23" fmla="*/ 2147483646 h 50589"/>
              <a:gd name="T24" fmla="*/ 2147483646 w 284838"/>
              <a:gd name="T25" fmla="*/ 2147483646 h 50589"/>
              <a:gd name="T26" fmla="*/ 2147483646 w 284838"/>
              <a:gd name="T27" fmla="*/ 2147483646 h 50589"/>
              <a:gd name="T28" fmla="*/ 2147483646 w 284838"/>
              <a:gd name="T29" fmla="*/ 2147483646 h 50589"/>
              <a:gd name="T30" fmla="*/ 2147483646 w 284838"/>
              <a:gd name="T31" fmla="*/ 2147483646 h 50589"/>
              <a:gd name="T32" fmla="*/ 2147483646 w 284838"/>
              <a:gd name="T33" fmla="*/ 2147483646 h 50589"/>
              <a:gd name="T34" fmla="*/ 2147483646 w 284838"/>
              <a:gd name="T35" fmla="*/ 2147483646 h 50589"/>
              <a:gd name="T36" fmla="*/ 2147483646 w 284838"/>
              <a:gd name="T37" fmla="*/ 2147483646 h 50589"/>
              <a:gd name="T38" fmla="*/ 2147483646 w 284838"/>
              <a:gd name="T39" fmla="*/ 2147483646 h 50589"/>
              <a:gd name="T40" fmla="*/ 2147483646 w 284838"/>
              <a:gd name="T41" fmla="*/ 2147483646 h 50589"/>
              <a:gd name="T42" fmla="*/ 2147483646 w 284838"/>
              <a:gd name="T43" fmla="*/ 2147483646 h 50589"/>
              <a:gd name="T44" fmla="*/ 2147483646 w 284838"/>
              <a:gd name="T45" fmla="*/ 0 h 5058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84838" h="50589" extrusionOk="0">
                <a:moveTo>
                  <a:pt x="133359" y="0"/>
                </a:moveTo>
                <a:cubicBezTo>
                  <a:pt x="132063" y="0"/>
                  <a:pt x="130757" y="60"/>
                  <a:pt x="129443" y="190"/>
                </a:cubicBezTo>
                <a:cubicBezTo>
                  <a:pt x="121021" y="1012"/>
                  <a:pt x="114059" y="3979"/>
                  <a:pt x="107554" y="6810"/>
                </a:cubicBezTo>
                <a:cubicBezTo>
                  <a:pt x="99839" y="10165"/>
                  <a:pt x="91987" y="14411"/>
                  <a:pt x="81830" y="15209"/>
                </a:cubicBezTo>
                <a:cubicBezTo>
                  <a:pt x="80619" y="15306"/>
                  <a:pt x="79418" y="15351"/>
                  <a:pt x="78227" y="15351"/>
                </a:cubicBezTo>
                <a:cubicBezTo>
                  <a:pt x="70438" y="15351"/>
                  <a:pt x="63068" y="13440"/>
                  <a:pt x="56060" y="11717"/>
                </a:cubicBezTo>
                <a:cubicBezTo>
                  <a:pt x="47272" y="9572"/>
                  <a:pt x="38302" y="7449"/>
                  <a:pt x="28715" y="6696"/>
                </a:cubicBezTo>
                <a:cubicBezTo>
                  <a:pt x="26227" y="6492"/>
                  <a:pt x="23698" y="6384"/>
                  <a:pt x="21170" y="6384"/>
                </a:cubicBezTo>
                <a:cubicBezTo>
                  <a:pt x="15464" y="6384"/>
                  <a:pt x="9763" y="6937"/>
                  <a:pt x="4543" y="8202"/>
                </a:cubicBezTo>
                <a:cubicBezTo>
                  <a:pt x="2968" y="8567"/>
                  <a:pt x="1462" y="9001"/>
                  <a:pt x="1" y="9457"/>
                </a:cubicBezTo>
                <a:lnTo>
                  <a:pt x="1" y="50589"/>
                </a:lnTo>
                <a:lnTo>
                  <a:pt x="284838" y="50589"/>
                </a:lnTo>
                <a:lnTo>
                  <a:pt x="284838" y="13155"/>
                </a:lnTo>
                <a:cubicBezTo>
                  <a:pt x="283742" y="12744"/>
                  <a:pt x="282624" y="12333"/>
                  <a:pt x="281528" y="11900"/>
                </a:cubicBezTo>
                <a:cubicBezTo>
                  <a:pt x="273083" y="8704"/>
                  <a:pt x="264752" y="4664"/>
                  <a:pt x="254868" y="2838"/>
                </a:cubicBezTo>
                <a:cubicBezTo>
                  <a:pt x="251879" y="2285"/>
                  <a:pt x="248783" y="1967"/>
                  <a:pt x="245668" y="1967"/>
                </a:cubicBezTo>
                <a:cubicBezTo>
                  <a:pt x="244026" y="1967"/>
                  <a:pt x="242379" y="2056"/>
                  <a:pt x="240739" y="2245"/>
                </a:cubicBezTo>
                <a:cubicBezTo>
                  <a:pt x="236403" y="2770"/>
                  <a:pt x="232408" y="3751"/>
                  <a:pt x="228619" y="5007"/>
                </a:cubicBezTo>
                <a:cubicBezTo>
                  <a:pt x="220813" y="7563"/>
                  <a:pt x="213806" y="11010"/>
                  <a:pt x="205383" y="12973"/>
                </a:cubicBezTo>
                <a:cubicBezTo>
                  <a:pt x="201139" y="13960"/>
                  <a:pt x="196833" y="14451"/>
                  <a:pt x="192530" y="14451"/>
                </a:cubicBezTo>
                <a:cubicBezTo>
                  <a:pt x="188177" y="14451"/>
                  <a:pt x="183826" y="13948"/>
                  <a:pt x="179545" y="12950"/>
                </a:cubicBezTo>
                <a:cubicBezTo>
                  <a:pt x="171008" y="10964"/>
                  <a:pt x="163750" y="7723"/>
                  <a:pt x="156126" y="4892"/>
                </a:cubicBezTo>
                <a:cubicBezTo>
                  <a:pt x="149458" y="2446"/>
                  <a:pt x="141614" y="0"/>
                  <a:pt x="133359" y="0"/>
                </a:cubicBezTo>
                <a:close/>
              </a:path>
            </a:pathLst>
          </a:custGeom>
          <a:solidFill>
            <a:srgbClr val="EADBC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800"/>
          </a:p>
        </p:txBody>
      </p:sp>
      <p:sp>
        <p:nvSpPr>
          <p:cNvPr id="8" name="Google Shape;221;p16">
            <a:extLst>
              <a:ext uri="{FF2B5EF4-FFF2-40B4-BE49-F238E27FC236}">
                <a16:creationId xmlns:a16="http://schemas.microsoft.com/office/drawing/2014/main" id="{B4F1B29C-C5AC-490B-B00E-7B01DB99828E}"/>
              </a:ext>
            </a:extLst>
          </p:cNvPr>
          <p:cNvSpPr>
            <a:spLocks/>
          </p:cNvSpPr>
          <p:nvPr/>
        </p:nvSpPr>
        <p:spPr bwMode="auto">
          <a:xfrm>
            <a:off x="10678585" y="558800"/>
            <a:ext cx="120649" cy="109538"/>
          </a:xfrm>
          <a:custGeom>
            <a:avLst/>
            <a:gdLst>
              <a:gd name="T0" fmla="*/ 508534183 w 3380"/>
              <a:gd name="T1" fmla="*/ 1657336 h 3056"/>
              <a:gd name="T2" fmla="*/ 387309659 w 3380"/>
              <a:gd name="T3" fmla="*/ 272342724 h 3056"/>
              <a:gd name="T4" fmla="*/ 410929309 w 3380"/>
              <a:gd name="T5" fmla="*/ 1929561943 h 3056"/>
              <a:gd name="T6" fmla="*/ 82696016 w 3380"/>
              <a:gd name="T7" fmla="*/ 2147483646 h 3056"/>
              <a:gd name="T8" fmla="*/ 153074047 w 3380"/>
              <a:gd name="T9" fmla="*/ 2147483646 h 3056"/>
              <a:gd name="T10" fmla="*/ 528047115 w 3380"/>
              <a:gd name="T11" fmla="*/ 2147483646 h 3056"/>
              <a:gd name="T12" fmla="*/ 539866270 w 3380"/>
              <a:gd name="T13" fmla="*/ 2147483646 h 3056"/>
              <a:gd name="T14" fmla="*/ 622044823 w 3380"/>
              <a:gd name="T15" fmla="*/ 2147483646 h 3056"/>
              <a:gd name="T16" fmla="*/ 656964720 w 3380"/>
              <a:gd name="T17" fmla="*/ 2147483646 h 3056"/>
              <a:gd name="T18" fmla="*/ 692422854 w 3380"/>
              <a:gd name="T19" fmla="*/ 2147483646 h 3056"/>
              <a:gd name="T20" fmla="*/ 758675562 w 3380"/>
              <a:gd name="T21" fmla="*/ 2147483646 h 3056"/>
              <a:gd name="T22" fmla="*/ 868099563 w 3380"/>
              <a:gd name="T23" fmla="*/ 2147483646 h 3056"/>
              <a:gd name="T24" fmla="*/ 1102315820 w 3380"/>
              <a:gd name="T25" fmla="*/ 2147483646 h 3056"/>
              <a:gd name="T26" fmla="*/ 1571804059 w 3380"/>
              <a:gd name="T27" fmla="*/ 2147483646 h 3056"/>
              <a:gd name="T28" fmla="*/ 1653483059 w 3380"/>
              <a:gd name="T29" fmla="*/ 2147483646 h 3056"/>
              <a:gd name="T30" fmla="*/ 1302129642 w 3380"/>
              <a:gd name="T31" fmla="*/ 1891616489 h 3056"/>
              <a:gd name="T32" fmla="*/ 1477806351 w 3380"/>
              <a:gd name="T33" fmla="*/ 498496900 h 3056"/>
              <a:gd name="T34" fmla="*/ 1355546929 w 3380"/>
              <a:gd name="T35" fmla="*/ 54477807 h 3056"/>
              <a:gd name="T36" fmla="*/ 1313431334 w 3380"/>
              <a:gd name="T37" fmla="*/ 84180204 h 3056"/>
              <a:gd name="T38" fmla="*/ 926639111 w 3380"/>
              <a:gd name="T39" fmla="*/ 874821904 h 3056"/>
              <a:gd name="T40" fmla="*/ 528047115 w 3380"/>
              <a:gd name="T41" fmla="*/ 8243021 h 3056"/>
              <a:gd name="T42" fmla="*/ 508534183 w 3380"/>
              <a:gd name="T43" fmla="*/ 1657336 h 30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800"/>
          </a:p>
        </p:txBody>
      </p:sp>
      <p:grpSp>
        <p:nvGrpSpPr>
          <p:cNvPr id="9" name="Google Shape;222;p16">
            <a:extLst>
              <a:ext uri="{FF2B5EF4-FFF2-40B4-BE49-F238E27FC236}">
                <a16:creationId xmlns:a16="http://schemas.microsoft.com/office/drawing/2014/main" id="{FD9C0EF9-9E64-4141-A77B-1E567F0026BE}"/>
              </a:ext>
            </a:extLst>
          </p:cNvPr>
          <p:cNvGrpSpPr>
            <a:grpSpLocks/>
          </p:cNvGrpSpPr>
          <p:nvPr/>
        </p:nvGrpSpPr>
        <p:grpSpPr bwMode="auto">
          <a:xfrm>
            <a:off x="10638367" y="3684588"/>
            <a:ext cx="201084" cy="184150"/>
            <a:chOff x="1474943" y="3859420"/>
            <a:chExt cx="118956" cy="108456"/>
          </a:xfrm>
        </p:grpSpPr>
        <p:sp>
          <p:nvSpPr>
            <p:cNvPr id="10" name="Google Shape;223;p16">
              <a:extLst>
                <a:ext uri="{FF2B5EF4-FFF2-40B4-BE49-F238E27FC236}">
                  <a16:creationId xmlns:a16="http://schemas.microsoft.com/office/drawing/2014/main" id="{94BFC29E-5A58-4332-9B27-6CD89E4FB392}"/>
                </a:ext>
              </a:extLst>
            </p:cNvPr>
            <p:cNvSpPr>
              <a:spLocks/>
            </p:cNvSpPr>
            <p:nvPr/>
          </p:nvSpPr>
          <p:spPr bwMode="auto">
            <a:xfrm>
              <a:off x="1474943" y="3931517"/>
              <a:ext cx="46859" cy="36359"/>
            </a:xfrm>
            <a:custGeom>
              <a:avLst/>
              <a:gdLst>
                <a:gd name="T0" fmla="*/ 460789407 w 1736"/>
                <a:gd name="T1" fmla="*/ 0 h 1347"/>
                <a:gd name="T2" fmla="*/ 460789407 w 1736"/>
                <a:gd name="T3" fmla="*/ 715063977 h 1347"/>
                <a:gd name="T4" fmla="*/ 460789407 w 1736"/>
                <a:gd name="T5" fmla="*/ 0 h 1347"/>
                <a:gd name="T6" fmla="*/ 0 60000 65536"/>
                <a:gd name="T7" fmla="*/ 0 60000 65536"/>
                <a:gd name="T8" fmla="*/ 0 60000 65536"/>
              </a:gdLst>
              <a:ahLst/>
              <a:cxnLst>
                <a:cxn ang="T6">
                  <a:pos x="T0" y="T1"/>
                </a:cxn>
                <a:cxn ang="T7">
                  <a:pos x="T2" y="T3"/>
                </a:cxn>
                <a:cxn ang="T8">
                  <a:pos x="T4" y="T5"/>
                </a:cxn>
              </a:cxnLst>
              <a:rect l="0" t="0"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800"/>
            </a:p>
          </p:txBody>
        </p:sp>
        <p:sp>
          <p:nvSpPr>
            <p:cNvPr id="11" name="Google Shape;224;p16">
              <a:extLst>
                <a:ext uri="{FF2B5EF4-FFF2-40B4-BE49-F238E27FC236}">
                  <a16:creationId xmlns:a16="http://schemas.microsoft.com/office/drawing/2014/main" id="{EF78B141-9235-4952-9452-EA819900CE20}"/>
                </a:ext>
              </a:extLst>
            </p:cNvPr>
            <p:cNvSpPr>
              <a:spLocks/>
            </p:cNvSpPr>
            <p:nvPr/>
          </p:nvSpPr>
          <p:spPr bwMode="auto">
            <a:xfrm>
              <a:off x="1511302" y="3859420"/>
              <a:ext cx="46238" cy="35765"/>
            </a:xfrm>
            <a:custGeom>
              <a:avLst/>
              <a:gdLst>
                <a:gd name="T0" fmla="*/ 460764126 w 1713"/>
                <a:gd name="T1" fmla="*/ 531130 h 1325"/>
                <a:gd name="T2" fmla="*/ 460764126 w 1713"/>
                <a:gd name="T3" fmla="*/ 702841148 h 1325"/>
                <a:gd name="T4" fmla="*/ 460764126 w 1713"/>
                <a:gd name="T5" fmla="*/ 531130 h 1325"/>
                <a:gd name="T6" fmla="*/ 0 60000 65536"/>
                <a:gd name="T7" fmla="*/ 0 60000 65536"/>
                <a:gd name="T8" fmla="*/ 0 60000 65536"/>
              </a:gdLst>
              <a:ahLst/>
              <a:cxnLst>
                <a:cxn ang="T6">
                  <a:pos x="T0" y="T1"/>
                </a:cxn>
                <a:cxn ang="T7">
                  <a:pos x="T2" y="T3"/>
                </a:cxn>
                <a:cxn ang="T8">
                  <a:pos x="T4" y="T5"/>
                </a:cxn>
              </a:cxnLst>
              <a:rect l="0" t="0"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800"/>
            </a:p>
          </p:txBody>
        </p:sp>
        <p:sp>
          <p:nvSpPr>
            <p:cNvPr id="12" name="Google Shape;225;p16">
              <a:extLst>
                <a:ext uri="{FF2B5EF4-FFF2-40B4-BE49-F238E27FC236}">
                  <a16:creationId xmlns:a16="http://schemas.microsoft.com/office/drawing/2014/main" id="{8136A516-CC91-474D-8C4C-987AFAE7399A}"/>
                </a:ext>
              </a:extLst>
            </p:cNvPr>
            <p:cNvSpPr>
              <a:spLocks/>
            </p:cNvSpPr>
            <p:nvPr/>
          </p:nvSpPr>
          <p:spPr bwMode="auto">
            <a:xfrm>
              <a:off x="1547040" y="3931517"/>
              <a:ext cx="46859" cy="36359"/>
            </a:xfrm>
            <a:custGeom>
              <a:avLst/>
              <a:gdLst>
                <a:gd name="T0" fmla="*/ 460789407 w 1736"/>
                <a:gd name="T1" fmla="*/ 0 h 1347"/>
                <a:gd name="T2" fmla="*/ 460789407 w 1736"/>
                <a:gd name="T3" fmla="*/ 715063977 h 1347"/>
                <a:gd name="T4" fmla="*/ 460789407 w 1736"/>
                <a:gd name="T5" fmla="*/ 0 h 1347"/>
                <a:gd name="T6" fmla="*/ 0 60000 65536"/>
                <a:gd name="T7" fmla="*/ 0 60000 65536"/>
                <a:gd name="T8" fmla="*/ 0 60000 65536"/>
              </a:gdLst>
              <a:ahLst/>
              <a:cxnLst>
                <a:cxn ang="T6">
                  <a:pos x="T0" y="T1"/>
                </a:cxn>
                <a:cxn ang="T7">
                  <a:pos x="T2" y="T3"/>
                </a:cxn>
                <a:cxn ang="T8">
                  <a:pos x="T4" y="T5"/>
                </a:cxn>
              </a:cxnLst>
              <a:rect l="0" t="0"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800"/>
            </a:p>
          </p:txBody>
        </p:sp>
      </p:grpSp>
      <p:grpSp>
        <p:nvGrpSpPr>
          <p:cNvPr id="13" name="Google Shape;226;p16">
            <a:extLst>
              <a:ext uri="{FF2B5EF4-FFF2-40B4-BE49-F238E27FC236}">
                <a16:creationId xmlns:a16="http://schemas.microsoft.com/office/drawing/2014/main" id="{31612609-7CEE-4478-AF90-7752B8B18E56}"/>
              </a:ext>
            </a:extLst>
          </p:cNvPr>
          <p:cNvGrpSpPr>
            <a:grpSpLocks/>
          </p:cNvGrpSpPr>
          <p:nvPr/>
        </p:nvGrpSpPr>
        <p:grpSpPr bwMode="auto">
          <a:xfrm>
            <a:off x="1502834" y="915988"/>
            <a:ext cx="201084" cy="182562"/>
            <a:chOff x="1474943" y="3859420"/>
            <a:chExt cx="118956" cy="108456"/>
          </a:xfrm>
        </p:grpSpPr>
        <p:sp>
          <p:nvSpPr>
            <p:cNvPr id="14" name="Google Shape;227;p16">
              <a:extLst>
                <a:ext uri="{FF2B5EF4-FFF2-40B4-BE49-F238E27FC236}">
                  <a16:creationId xmlns:a16="http://schemas.microsoft.com/office/drawing/2014/main" id="{18BCE071-1565-49A6-BE89-0C236298A326}"/>
                </a:ext>
              </a:extLst>
            </p:cNvPr>
            <p:cNvSpPr>
              <a:spLocks/>
            </p:cNvSpPr>
            <p:nvPr/>
          </p:nvSpPr>
          <p:spPr bwMode="auto">
            <a:xfrm>
              <a:off x="1474943" y="3931517"/>
              <a:ext cx="46859" cy="36359"/>
            </a:xfrm>
            <a:custGeom>
              <a:avLst/>
              <a:gdLst>
                <a:gd name="T0" fmla="*/ 460789407 w 1736"/>
                <a:gd name="T1" fmla="*/ 0 h 1347"/>
                <a:gd name="T2" fmla="*/ 460789407 w 1736"/>
                <a:gd name="T3" fmla="*/ 715063977 h 1347"/>
                <a:gd name="T4" fmla="*/ 460789407 w 1736"/>
                <a:gd name="T5" fmla="*/ 0 h 1347"/>
                <a:gd name="T6" fmla="*/ 0 60000 65536"/>
                <a:gd name="T7" fmla="*/ 0 60000 65536"/>
                <a:gd name="T8" fmla="*/ 0 60000 65536"/>
              </a:gdLst>
              <a:ahLst/>
              <a:cxnLst>
                <a:cxn ang="T6">
                  <a:pos x="T0" y="T1"/>
                </a:cxn>
                <a:cxn ang="T7">
                  <a:pos x="T2" y="T3"/>
                </a:cxn>
                <a:cxn ang="T8">
                  <a:pos x="T4" y="T5"/>
                </a:cxn>
              </a:cxnLst>
              <a:rect l="0" t="0"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800"/>
            </a:p>
          </p:txBody>
        </p:sp>
        <p:sp>
          <p:nvSpPr>
            <p:cNvPr id="15" name="Google Shape;228;p16">
              <a:extLst>
                <a:ext uri="{FF2B5EF4-FFF2-40B4-BE49-F238E27FC236}">
                  <a16:creationId xmlns:a16="http://schemas.microsoft.com/office/drawing/2014/main" id="{BB9B2B40-9B77-4074-A9D7-9961D3B5D071}"/>
                </a:ext>
              </a:extLst>
            </p:cNvPr>
            <p:cNvSpPr>
              <a:spLocks/>
            </p:cNvSpPr>
            <p:nvPr/>
          </p:nvSpPr>
          <p:spPr bwMode="auto">
            <a:xfrm>
              <a:off x="1511302" y="3859420"/>
              <a:ext cx="46238" cy="35765"/>
            </a:xfrm>
            <a:custGeom>
              <a:avLst/>
              <a:gdLst>
                <a:gd name="T0" fmla="*/ 460764126 w 1713"/>
                <a:gd name="T1" fmla="*/ 531130 h 1325"/>
                <a:gd name="T2" fmla="*/ 460764126 w 1713"/>
                <a:gd name="T3" fmla="*/ 702841148 h 1325"/>
                <a:gd name="T4" fmla="*/ 460764126 w 1713"/>
                <a:gd name="T5" fmla="*/ 531130 h 1325"/>
                <a:gd name="T6" fmla="*/ 0 60000 65536"/>
                <a:gd name="T7" fmla="*/ 0 60000 65536"/>
                <a:gd name="T8" fmla="*/ 0 60000 65536"/>
              </a:gdLst>
              <a:ahLst/>
              <a:cxnLst>
                <a:cxn ang="T6">
                  <a:pos x="T0" y="T1"/>
                </a:cxn>
                <a:cxn ang="T7">
                  <a:pos x="T2" y="T3"/>
                </a:cxn>
                <a:cxn ang="T8">
                  <a:pos x="T4" y="T5"/>
                </a:cxn>
              </a:cxnLst>
              <a:rect l="0" t="0"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800"/>
            </a:p>
          </p:txBody>
        </p:sp>
        <p:sp>
          <p:nvSpPr>
            <p:cNvPr id="16" name="Google Shape;229;p16">
              <a:extLst>
                <a:ext uri="{FF2B5EF4-FFF2-40B4-BE49-F238E27FC236}">
                  <a16:creationId xmlns:a16="http://schemas.microsoft.com/office/drawing/2014/main" id="{FD2F8EE5-688A-4F21-8203-F5CD61D4222C}"/>
                </a:ext>
              </a:extLst>
            </p:cNvPr>
            <p:cNvSpPr>
              <a:spLocks/>
            </p:cNvSpPr>
            <p:nvPr/>
          </p:nvSpPr>
          <p:spPr bwMode="auto">
            <a:xfrm>
              <a:off x="1547040" y="3931517"/>
              <a:ext cx="46859" cy="36359"/>
            </a:xfrm>
            <a:custGeom>
              <a:avLst/>
              <a:gdLst>
                <a:gd name="T0" fmla="*/ 460789407 w 1736"/>
                <a:gd name="T1" fmla="*/ 0 h 1347"/>
                <a:gd name="T2" fmla="*/ 460789407 w 1736"/>
                <a:gd name="T3" fmla="*/ 715063977 h 1347"/>
                <a:gd name="T4" fmla="*/ 460789407 w 1736"/>
                <a:gd name="T5" fmla="*/ 0 h 1347"/>
                <a:gd name="T6" fmla="*/ 0 60000 65536"/>
                <a:gd name="T7" fmla="*/ 0 60000 65536"/>
                <a:gd name="T8" fmla="*/ 0 60000 65536"/>
              </a:gdLst>
              <a:ahLst/>
              <a:cxnLst>
                <a:cxn ang="T6">
                  <a:pos x="T0" y="T1"/>
                </a:cxn>
                <a:cxn ang="T7">
                  <a:pos x="T2" y="T3"/>
                </a:cxn>
                <a:cxn ang="T8">
                  <a:pos x="T4" y="T5"/>
                </a:cxn>
              </a:cxnLst>
              <a:rect l="0" t="0"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800"/>
            </a:p>
          </p:txBody>
        </p:sp>
      </p:grpSp>
      <p:sp>
        <p:nvSpPr>
          <p:cNvPr id="17" name="Google Shape;230;p16">
            <a:extLst>
              <a:ext uri="{FF2B5EF4-FFF2-40B4-BE49-F238E27FC236}">
                <a16:creationId xmlns:a16="http://schemas.microsoft.com/office/drawing/2014/main" id="{93108986-1DE1-446C-B190-518571FD0057}"/>
              </a:ext>
            </a:extLst>
          </p:cNvPr>
          <p:cNvSpPr>
            <a:spLocks/>
          </p:cNvSpPr>
          <p:nvPr/>
        </p:nvSpPr>
        <p:spPr bwMode="auto">
          <a:xfrm>
            <a:off x="2675467" y="3929064"/>
            <a:ext cx="122767" cy="109537"/>
          </a:xfrm>
          <a:custGeom>
            <a:avLst/>
            <a:gdLst>
              <a:gd name="T0" fmla="*/ 545180107 w 3380"/>
              <a:gd name="T1" fmla="*/ 1657321 h 3056"/>
              <a:gd name="T2" fmla="*/ 415217606 w 3380"/>
              <a:gd name="T3" fmla="*/ 272335183 h 3056"/>
              <a:gd name="T4" fmla="*/ 440546976 w 3380"/>
              <a:gd name="T5" fmla="*/ 1929508736 h 3056"/>
              <a:gd name="T6" fmla="*/ 88663594 w 3380"/>
              <a:gd name="T7" fmla="*/ 2147483646 h 3056"/>
              <a:gd name="T8" fmla="*/ 164105545 w 3380"/>
              <a:gd name="T9" fmla="*/ 2147483646 h 3056"/>
              <a:gd name="T10" fmla="*/ 566102271 w 3380"/>
              <a:gd name="T11" fmla="*/ 2147483646 h 3056"/>
              <a:gd name="T12" fmla="*/ 578756944 w 3380"/>
              <a:gd name="T13" fmla="*/ 2147483646 h 3056"/>
              <a:gd name="T14" fmla="*/ 666874354 w 3380"/>
              <a:gd name="T15" fmla="*/ 2147483646 h 3056"/>
              <a:gd name="T16" fmla="*/ 704312975 w 3380"/>
              <a:gd name="T17" fmla="*/ 2147483646 h 3056"/>
              <a:gd name="T18" fmla="*/ 742317068 w 3380"/>
              <a:gd name="T19" fmla="*/ 2147483646 h 3056"/>
              <a:gd name="T20" fmla="*/ 813353311 w 3380"/>
              <a:gd name="T21" fmla="*/ 2147483646 h 3056"/>
              <a:gd name="T22" fmla="*/ 930661111 w 3380"/>
              <a:gd name="T23" fmla="*/ 2147483646 h 3056"/>
              <a:gd name="T24" fmla="*/ 1181752415 w 3380"/>
              <a:gd name="T25" fmla="*/ 2147483646 h 3056"/>
              <a:gd name="T26" fmla="*/ 1685087430 w 3380"/>
              <a:gd name="T27" fmla="*/ 2147483646 h 3056"/>
              <a:gd name="T28" fmla="*/ 1772638633 w 3380"/>
              <a:gd name="T29" fmla="*/ 2147483646 h 3056"/>
              <a:gd name="T30" fmla="*/ 1395971277 w 3380"/>
              <a:gd name="T31" fmla="*/ 1891519003 h 3056"/>
              <a:gd name="T32" fmla="*/ 1584315347 w 3380"/>
              <a:gd name="T33" fmla="*/ 498482671 h 3056"/>
              <a:gd name="T34" fmla="*/ 1453240483 w 3380"/>
              <a:gd name="T35" fmla="*/ 54476808 h 3056"/>
              <a:gd name="T36" fmla="*/ 1408100551 w 3380"/>
              <a:gd name="T37" fmla="*/ 84177392 h 3056"/>
              <a:gd name="T38" fmla="*/ 993429129 w 3380"/>
              <a:gd name="T39" fmla="*/ 874796927 h 3056"/>
              <a:gd name="T40" fmla="*/ 566102271 w 3380"/>
              <a:gd name="T41" fmla="*/ 8242874 h 3056"/>
              <a:gd name="T42" fmla="*/ 545180107 w 3380"/>
              <a:gd name="T43" fmla="*/ 1657321 h 30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800"/>
          </a:p>
        </p:txBody>
      </p:sp>
      <p:sp>
        <p:nvSpPr>
          <p:cNvPr id="18" name="Google Shape;231;p16">
            <a:extLst>
              <a:ext uri="{FF2B5EF4-FFF2-40B4-BE49-F238E27FC236}">
                <a16:creationId xmlns:a16="http://schemas.microsoft.com/office/drawing/2014/main" id="{84FA60DD-EB42-4D32-8E24-98EFB2445D61}"/>
              </a:ext>
            </a:extLst>
          </p:cNvPr>
          <p:cNvSpPr>
            <a:spLocks/>
          </p:cNvSpPr>
          <p:nvPr/>
        </p:nvSpPr>
        <p:spPr bwMode="auto">
          <a:xfrm>
            <a:off x="9309101" y="2160588"/>
            <a:ext cx="2264833" cy="1014412"/>
          </a:xfrm>
          <a:custGeom>
            <a:avLst/>
            <a:gdLst>
              <a:gd name="T0" fmla="*/ 2147483646 w 35084"/>
              <a:gd name="T1" fmla="*/ 0 h 15707"/>
              <a:gd name="T2" fmla="*/ 2147483646 w 35084"/>
              <a:gd name="T3" fmla="*/ 2147483646 h 15707"/>
              <a:gd name="T4" fmla="*/ 2147483646 w 35084"/>
              <a:gd name="T5" fmla="*/ 2147483646 h 15707"/>
              <a:gd name="T6" fmla="*/ 2147483646 w 35084"/>
              <a:gd name="T7" fmla="*/ 2147483646 h 15707"/>
              <a:gd name="T8" fmla="*/ 2147483646 w 35084"/>
              <a:gd name="T9" fmla="*/ 2147483646 h 15707"/>
              <a:gd name="T10" fmla="*/ 2147483646 w 35084"/>
              <a:gd name="T11" fmla="*/ 2147483646 h 15707"/>
              <a:gd name="T12" fmla="*/ 2147483646 w 35084"/>
              <a:gd name="T13" fmla="*/ 2147483646 h 15707"/>
              <a:gd name="T14" fmla="*/ 2147483646 w 35084"/>
              <a:gd name="T15" fmla="*/ 2147483646 h 15707"/>
              <a:gd name="T16" fmla="*/ 2147483646 w 35084"/>
              <a:gd name="T17" fmla="*/ 2147483646 h 15707"/>
              <a:gd name="T18" fmla="*/ 2147483646 w 35084"/>
              <a:gd name="T19" fmla="*/ 2147483646 h 15707"/>
              <a:gd name="T20" fmla="*/ 2147483646 w 35084"/>
              <a:gd name="T21" fmla="*/ 2147483646 h 15707"/>
              <a:gd name="T22" fmla="*/ 2147483646 w 35084"/>
              <a:gd name="T23" fmla="*/ 2147483646 h 15707"/>
              <a:gd name="T24" fmla="*/ 2147483646 w 35084"/>
              <a:gd name="T25" fmla="*/ 2147483646 h 15707"/>
              <a:gd name="T26" fmla="*/ 2147483646 w 35084"/>
              <a:gd name="T27" fmla="*/ 2147483646 h 15707"/>
              <a:gd name="T28" fmla="*/ 2147483646 w 35084"/>
              <a:gd name="T29" fmla="*/ 2147483646 h 15707"/>
              <a:gd name="T30" fmla="*/ 2147483646 w 35084"/>
              <a:gd name="T31" fmla="*/ 2147483646 h 15707"/>
              <a:gd name="T32" fmla="*/ 2147483646 w 35084"/>
              <a:gd name="T33" fmla="*/ 2147483646 h 15707"/>
              <a:gd name="T34" fmla="*/ 2147483646 w 35084"/>
              <a:gd name="T35" fmla="*/ 2147483646 h 15707"/>
              <a:gd name="T36" fmla="*/ 2147483646 w 35084"/>
              <a:gd name="T37" fmla="*/ 1617888586 h 15707"/>
              <a:gd name="T38" fmla="*/ 2147483646 w 35084"/>
              <a:gd name="T39" fmla="*/ 0 h 1570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800"/>
          </a:p>
        </p:txBody>
      </p:sp>
      <p:sp>
        <p:nvSpPr>
          <p:cNvPr id="19" name="Google Shape;232;p16">
            <a:extLst>
              <a:ext uri="{FF2B5EF4-FFF2-40B4-BE49-F238E27FC236}">
                <a16:creationId xmlns:a16="http://schemas.microsoft.com/office/drawing/2014/main" id="{A512C5BB-6CAF-4E6A-9CFB-EC1CFDE7DCAC}"/>
              </a:ext>
            </a:extLst>
          </p:cNvPr>
          <p:cNvSpPr>
            <a:spLocks/>
          </p:cNvSpPr>
          <p:nvPr/>
        </p:nvSpPr>
        <p:spPr bwMode="auto">
          <a:xfrm>
            <a:off x="577851" y="2490789"/>
            <a:ext cx="122767" cy="109537"/>
          </a:xfrm>
          <a:custGeom>
            <a:avLst/>
            <a:gdLst>
              <a:gd name="T0" fmla="*/ 545180107 w 3380"/>
              <a:gd name="T1" fmla="*/ 1657321 h 3056"/>
              <a:gd name="T2" fmla="*/ 415217606 w 3380"/>
              <a:gd name="T3" fmla="*/ 272335183 h 3056"/>
              <a:gd name="T4" fmla="*/ 440546976 w 3380"/>
              <a:gd name="T5" fmla="*/ 1929508736 h 3056"/>
              <a:gd name="T6" fmla="*/ 88663594 w 3380"/>
              <a:gd name="T7" fmla="*/ 2147483646 h 3056"/>
              <a:gd name="T8" fmla="*/ 164105545 w 3380"/>
              <a:gd name="T9" fmla="*/ 2147483646 h 3056"/>
              <a:gd name="T10" fmla="*/ 566102271 w 3380"/>
              <a:gd name="T11" fmla="*/ 2147483646 h 3056"/>
              <a:gd name="T12" fmla="*/ 578756944 w 3380"/>
              <a:gd name="T13" fmla="*/ 2147483646 h 3056"/>
              <a:gd name="T14" fmla="*/ 666874354 w 3380"/>
              <a:gd name="T15" fmla="*/ 2147483646 h 3056"/>
              <a:gd name="T16" fmla="*/ 704312975 w 3380"/>
              <a:gd name="T17" fmla="*/ 2147483646 h 3056"/>
              <a:gd name="T18" fmla="*/ 742317068 w 3380"/>
              <a:gd name="T19" fmla="*/ 2147483646 h 3056"/>
              <a:gd name="T20" fmla="*/ 813353311 w 3380"/>
              <a:gd name="T21" fmla="*/ 2147483646 h 3056"/>
              <a:gd name="T22" fmla="*/ 930661111 w 3380"/>
              <a:gd name="T23" fmla="*/ 2147483646 h 3056"/>
              <a:gd name="T24" fmla="*/ 1181752415 w 3380"/>
              <a:gd name="T25" fmla="*/ 2147483646 h 3056"/>
              <a:gd name="T26" fmla="*/ 1685087430 w 3380"/>
              <a:gd name="T27" fmla="*/ 2147483646 h 3056"/>
              <a:gd name="T28" fmla="*/ 1772638633 w 3380"/>
              <a:gd name="T29" fmla="*/ 2147483646 h 3056"/>
              <a:gd name="T30" fmla="*/ 1395971277 w 3380"/>
              <a:gd name="T31" fmla="*/ 1891519003 h 3056"/>
              <a:gd name="T32" fmla="*/ 1584315347 w 3380"/>
              <a:gd name="T33" fmla="*/ 498482671 h 3056"/>
              <a:gd name="T34" fmla="*/ 1453240483 w 3380"/>
              <a:gd name="T35" fmla="*/ 54476808 h 3056"/>
              <a:gd name="T36" fmla="*/ 1408100551 w 3380"/>
              <a:gd name="T37" fmla="*/ 84177392 h 3056"/>
              <a:gd name="T38" fmla="*/ 993429129 w 3380"/>
              <a:gd name="T39" fmla="*/ 874796927 h 3056"/>
              <a:gd name="T40" fmla="*/ 566102271 w 3380"/>
              <a:gd name="T41" fmla="*/ 8242874 h 3056"/>
              <a:gd name="T42" fmla="*/ 545180107 w 3380"/>
              <a:gd name="T43" fmla="*/ 1657321 h 30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800"/>
          </a:p>
        </p:txBody>
      </p:sp>
      <p:sp>
        <p:nvSpPr>
          <p:cNvPr id="20" name="Google Shape;233;p16">
            <a:extLst>
              <a:ext uri="{FF2B5EF4-FFF2-40B4-BE49-F238E27FC236}">
                <a16:creationId xmlns:a16="http://schemas.microsoft.com/office/drawing/2014/main" id="{19068629-F79F-4426-8E4D-5B80E19204F6}"/>
              </a:ext>
            </a:extLst>
          </p:cNvPr>
          <p:cNvSpPr>
            <a:spLocks/>
          </p:cNvSpPr>
          <p:nvPr/>
        </p:nvSpPr>
        <p:spPr bwMode="auto">
          <a:xfrm>
            <a:off x="11777133" y="1250950"/>
            <a:ext cx="120651" cy="109538"/>
          </a:xfrm>
          <a:custGeom>
            <a:avLst/>
            <a:gdLst>
              <a:gd name="T0" fmla="*/ 508550431 w 3380"/>
              <a:gd name="T1" fmla="*/ 1657336 h 3056"/>
              <a:gd name="T2" fmla="*/ 387322533 w 3380"/>
              <a:gd name="T3" fmla="*/ 272342724 h 3056"/>
              <a:gd name="T4" fmla="*/ 410942712 w 3380"/>
              <a:gd name="T5" fmla="*/ 1929561943 h 3056"/>
              <a:gd name="T6" fmla="*/ 82699286 w 3380"/>
              <a:gd name="T7" fmla="*/ 2147483646 h 3056"/>
              <a:gd name="T8" fmla="*/ 153079594 w 3380"/>
              <a:gd name="T9" fmla="*/ 2147483646 h 3056"/>
              <a:gd name="T10" fmla="*/ 528064516 w 3380"/>
              <a:gd name="T11" fmla="*/ 2147483646 h 3056"/>
              <a:gd name="T12" fmla="*/ 539883935 w 3380"/>
              <a:gd name="T13" fmla="*/ 2147483646 h 3056"/>
              <a:gd name="T14" fmla="*/ 622065030 w 3380"/>
              <a:gd name="T15" fmla="*/ 2147483646 h 3056"/>
              <a:gd name="T16" fmla="*/ 657005766 w 3380"/>
              <a:gd name="T17" fmla="*/ 2147483646 h 3056"/>
              <a:gd name="T18" fmla="*/ 692445338 w 3380"/>
              <a:gd name="T19" fmla="*/ 2147483646 h 3056"/>
              <a:gd name="T20" fmla="*/ 758720302 w 3380"/>
              <a:gd name="T21" fmla="*/ 2147483646 h 3056"/>
              <a:gd name="T22" fmla="*/ 868128085 w 3380"/>
              <a:gd name="T23" fmla="*/ 2147483646 h 3056"/>
              <a:gd name="T24" fmla="*/ 1102371720 w 3380"/>
              <a:gd name="T25" fmla="*/ 2147483646 h 3056"/>
              <a:gd name="T26" fmla="*/ 1571875347 w 3380"/>
              <a:gd name="T27" fmla="*/ 2147483646 h 3056"/>
              <a:gd name="T28" fmla="*/ 1653557607 w 3380"/>
              <a:gd name="T29" fmla="*/ 2147483646 h 3056"/>
              <a:gd name="T30" fmla="*/ 1302192114 w 3380"/>
              <a:gd name="T31" fmla="*/ 1891616489 h 3056"/>
              <a:gd name="T32" fmla="*/ 1477874860 w 3380"/>
              <a:gd name="T33" fmla="*/ 498496900 h 3056"/>
              <a:gd name="T34" fmla="*/ 1355610580 w 3380"/>
              <a:gd name="T35" fmla="*/ 54477807 h 3056"/>
              <a:gd name="T36" fmla="*/ 1313494038 w 3380"/>
              <a:gd name="T37" fmla="*/ 84180204 h 3056"/>
              <a:gd name="T38" fmla="*/ 926689000 w 3380"/>
              <a:gd name="T39" fmla="*/ 874821904 h 3056"/>
              <a:gd name="T40" fmla="*/ 528064516 w 3380"/>
              <a:gd name="T41" fmla="*/ 8243021 h 3056"/>
              <a:gd name="T42" fmla="*/ 508550431 w 3380"/>
              <a:gd name="T43" fmla="*/ 1657336 h 30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800"/>
          </a:p>
        </p:txBody>
      </p:sp>
      <p:sp>
        <p:nvSpPr>
          <p:cNvPr id="218" name="Google Shape;218;p16"/>
          <p:cNvSpPr txBox="1">
            <a:spLocks noGrp="1"/>
          </p:cNvSpPr>
          <p:nvPr>
            <p:ph type="title"/>
          </p:nvPr>
        </p:nvSpPr>
        <p:spPr>
          <a:xfrm>
            <a:off x="950967" y="486967"/>
            <a:ext cx="10290000" cy="763600"/>
          </a:xfrm>
          <a:prstGeom prst="rect">
            <a:avLst/>
          </a:prstGeom>
        </p:spPr>
        <p:txBody>
          <a:bodyPr spcFirstLastPara="1">
            <a:noAutofit/>
          </a:bodyPr>
          <a:lstStyle>
            <a:lvl1pPr lvl="0" algn="ctr" rtl="0">
              <a:spcBef>
                <a:spcPts val="0"/>
              </a:spcBef>
              <a:spcAft>
                <a:spcPts val="0"/>
              </a:spcAft>
              <a:buClr>
                <a:schemeClr val="dk2"/>
              </a:buClr>
              <a:buSzPts val="2800"/>
              <a:buFont typeface="Sriracha"/>
              <a:buNone/>
              <a:defRPr sz="2800">
                <a:solidFill>
                  <a:schemeClr val="dk2"/>
                </a:solidFill>
                <a:latin typeface="Sriracha"/>
                <a:ea typeface="Sriracha"/>
                <a:cs typeface="Sriracha"/>
                <a:sym typeface="Sriracha"/>
              </a:defRPr>
            </a:lvl1pPr>
            <a:lvl2pPr lvl="1"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2pPr>
            <a:lvl3pPr lvl="2"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3pPr>
            <a:lvl4pPr lvl="3"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4pPr>
            <a:lvl5pPr lvl="4"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5pPr>
            <a:lvl6pPr lvl="5"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6pPr>
            <a:lvl7pPr lvl="6"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7pPr>
            <a:lvl8pPr lvl="7"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8pPr>
            <a:lvl9pPr lvl="8"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9pPr>
          </a:lstStyle>
          <a:p>
            <a:endParaRPr/>
          </a:p>
        </p:txBody>
      </p:sp>
      <p:sp>
        <p:nvSpPr>
          <p:cNvPr id="219" name="Google Shape;219;p16"/>
          <p:cNvSpPr txBox="1">
            <a:spLocks noGrp="1"/>
          </p:cNvSpPr>
          <p:nvPr>
            <p:ph type="subTitle" idx="1"/>
          </p:nvPr>
        </p:nvSpPr>
        <p:spPr>
          <a:xfrm>
            <a:off x="3778440" y="3147267"/>
            <a:ext cx="3728800" cy="1744800"/>
          </a:xfrm>
          <a:prstGeom prst="rect">
            <a:avLst/>
          </a:prstGeom>
        </p:spPr>
        <p:txBody>
          <a:bodyPr spcFirstLastPara="1">
            <a:noAutofit/>
          </a:bodyPr>
          <a:lstStyle>
            <a:lvl1pPr lvl="0" algn="ctr" rtl="0">
              <a:spcBef>
                <a:spcPts val="0"/>
              </a:spcBef>
              <a:spcAft>
                <a:spcPts val="0"/>
              </a:spcAft>
              <a:buSzPts val="1600"/>
              <a:buFont typeface="Barlow Medium"/>
              <a:buNone/>
              <a:defRPr sz="1600">
                <a:latin typeface="Barlow Medium"/>
                <a:ea typeface="Barlow Medium"/>
                <a:cs typeface="Barlow Medium"/>
                <a:sym typeface="Barlow Medium"/>
              </a:defRPr>
            </a:lvl1pPr>
            <a:lvl2pPr lvl="1" rtl="0">
              <a:spcBef>
                <a:spcPts val="0"/>
              </a:spcBef>
              <a:spcAft>
                <a:spcPts val="0"/>
              </a:spcAft>
              <a:buSzPts val="1400"/>
              <a:buFont typeface="Barlow Medium"/>
              <a:buNone/>
              <a:defRPr>
                <a:latin typeface="Barlow Medium"/>
                <a:ea typeface="Barlow Medium"/>
                <a:cs typeface="Barlow Medium"/>
                <a:sym typeface="Barlow Medium"/>
              </a:defRPr>
            </a:lvl2pPr>
            <a:lvl3pPr lvl="2" rtl="0">
              <a:spcBef>
                <a:spcPts val="1600"/>
              </a:spcBef>
              <a:spcAft>
                <a:spcPts val="0"/>
              </a:spcAft>
              <a:buSzPts val="1400"/>
              <a:buFont typeface="Barlow Medium"/>
              <a:buNone/>
              <a:defRPr>
                <a:latin typeface="Barlow Medium"/>
                <a:ea typeface="Barlow Medium"/>
                <a:cs typeface="Barlow Medium"/>
                <a:sym typeface="Barlow Medium"/>
              </a:defRPr>
            </a:lvl3pPr>
            <a:lvl4pPr lvl="3" rtl="0">
              <a:spcBef>
                <a:spcPts val="1600"/>
              </a:spcBef>
              <a:spcAft>
                <a:spcPts val="0"/>
              </a:spcAft>
              <a:buSzPts val="1400"/>
              <a:buFont typeface="Barlow Medium"/>
              <a:buNone/>
              <a:defRPr>
                <a:latin typeface="Barlow Medium"/>
                <a:ea typeface="Barlow Medium"/>
                <a:cs typeface="Barlow Medium"/>
                <a:sym typeface="Barlow Medium"/>
              </a:defRPr>
            </a:lvl4pPr>
            <a:lvl5pPr lvl="4" rtl="0">
              <a:spcBef>
                <a:spcPts val="1600"/>
              </a:spcBef>
              <a:spcAft>
                <a:spcPts val="0"/>
              </a:spcAft>
              <a:buSzPts val="1400"/>
              <a:buFont typeface="Barlow Medium"/>
              <a:buNone/>
              <a:defRPr>
                <a:latin typeface="Barlow Medium"/>
                <a:ea typeface="Barlow Medium"/>
                <a:cs typeface="Barlow Medium"/>
                <a:sym typeface="Barlow Medium"/>
              </a:defRPr>
            </a:lvl5pPr>
            <a:lvl6pPr lvl="5" rtl="0">
              <a:spcBef>
                <a:spcPts val="1600"/>
              </a:spcBef>
              <a:spcAft>
                <a:spcPts val="0"/>
              </a:spcAft>
              <a:buSzPts val="1400"/>
              <a:buFont typeface="Barlow Medium"/>
              <a:buNone/>
              <a:defRPr>
                <a:latin typeface="Barlow Medium"/>
                <a:ea typeface="Barlow Medium"/>
                <a:cs typeface="Barlow Medium"/>
                <a:sym typeface="Barlow Medium"/>
              </a:defRPr>
            </a:lvl6pPr>
            <a:lvl7pPr lvl="6" rtl="0">
              <a:spcBef>
                <a:spcPts val="1600"/>
              </a:spcBef>
              <a:spcAft>
                <a:spcPts val="0"/>
              </a:spcAft>
              <a:buSzPts val="1400"/>
              <a:buFont typeface="Barlow Medium"/>
              <a:buNone/>
              <a:defRPr>
                <a:latin typeface="Barlow Medium"/>
                <a:ea typeface="Barlow Medium"/>
                <a:cs typeface="Barlow Medium"/>
                <a:sym typeface="Barlow Medium"/>
              </a:defRPr>
            </a:lvl7pPr>
            <a:lvl8pPr lvl="7" rtl="0">
              <a:spcBef>
                <a:spcPts val="1600"/>
              </a:spcBef>
              <a:spcAft>
                <a:spcPts val="0"/>
              </a:spcAft>
              <a:buSzPts val="1400"/>
              <a:buFont typeface="Barlow Medium"/>
              <a:buNone/>
              <a:defRPr>
                <a:latin typeface="Barlow Medium"/>
                <a:ea typeface="Barlow Medium"/>
                <a:cs typeface="Barlow Medium"/>
                <a:sym typeface="Barlow Medium"/>
              </a:defRPr>
            </a:lvl8pPr>
            <a:lvl9pPr lvl="8" rtl="0">
              <a:spcBef>
                <a:spcPts val="1600"/>
              </a:spcBef>
              <a:spcAft>
                <a:spcPts val="1600"/>
              </a:spcAft>
              <a:buSzPts val="1400"/>
              <a:buFont typeface="Barlow Medium"/>
              <a:buNone/>
              <a:defRPr>
                <a:latin typeface="Barlow Medium"/>
                <a:ea typeface="Barlow Medium"/>
                <a:cs typeface="Barlow Medium"/>
                <a:sym typeface="Barlow Medium"/>
              </a:defRPr>
            </a:lvl9pPr>
          </a:lstStyle>
          <a:p>
            <a:endParaRPr/>
          </a:p>
        </p:txBody>
      </p:sp>
      <p:sp>
        <p:nvSpPr>
          <p:cNvPr id="234" name="Google Shape;234;p16"/>
          <p:cNvSpPr txBox="1">
            <a:spLocks noGrp="1"/>
          </p:cNvSpPr>
          <p:nvPr>
            <p:ph type="subTitle" idx="2"/>
          </p:nvPr>
        </p:nvSpPr>
        <p:spPr>
          <a:xfrm>
            <a:off x="3778400" y="2629933"/>
            <a:ext cx="3728800" cy="615600"/>
          </a:xfrm>
          <a:prstGeom prst="rect">
            <a:avLst/>
          </a:prstGeom>
        </p:spPr>
        <p:txBody>
          <a:bodyPr spcFirstLastPara="1">
            <a:noAutofit/>
          </a:bodyPr>
          <a:lstStyle>
            <a:lvl1pPr lvl="0" algn="ctr" rtl="0">
              <a:spcBef>
                <a:spcPts val="0"/>
              </a:spcBef>
              <a:spcAft>
                <a:spcPts val="0"/>
              </a:spcAft>
              <a:buSzPts val="1600"/>
              <a:buFont typeface="Barlow Medium"/>
              <a:buNone/>
              <a:defRPr sz="2000">
                <a:solidFill>
                  <a:schemeClr val="accent3"/>
                </a:solidFill>
                <a:latin typeface="Sriracha"/>
                <a:ea typeface="Sriracha"/>
                <a:cs typeface="Sriracha"/>
                <a:sym typeface="Sriracha"/>
              </a:defRPr>
            </a:lvl1pPr>
            <a:lvl2pPr lvl="1" rtl="0">
              <a:spcBef>
                <a:spcPts val="0"/>
              </a:spcBef>
              <a:spcAft>
                <a:spcPts val="0"/>
              </a:spcAft>
              <a:buSzPts val="1400"/>
              <a:buFont typeface="Barlow Medium"/>
              <a:buNone/>
              <a:defRPr>
                <a:latin typeface="Barlow Medium"/>
                <a:ea typeface="Barlow Medium"/>
                <a:cs typeface="Barlow Medium"/>
                <a:sym typeface="Barlow Medium"/>
              </a:defRPr>
            </a:lvl2pPr>
            <a:lvl3pPr lvl="2" rtl="0">
              <a:spcBef>
                <a:spcPts val="1600"/>
              </a:spcBef>
              <a:spcAft>
                <a:spcPts val="0"/>
              </a:spcAft>
              <a:buSzPts val="1400"/>
              <a:buFont typeface="Barlow Medium"/>
              <a:buNone/>
              <a:defRPr>
                <a:latin typeface="Barlow Medium"/>
                <a:ea typeface="Barlow Medium"/>
                <a:cs typeface="Barlow Medium"/>
                <a:sym typeface="Barlow Medium"/>
              </a:defRPr>
            </a:lvl3pPr>
            <a:lvl4pPr lvl="3" rtl="0">
              <a:spcBef>
                <a:spcPts val="1600"/>
              </a:spcBef>
              <a:spcAft>
                <a:spcPts val="0"/>
              </a:spcAft>
              <a:buSzPts val="1400"/>
              <a:buFont typeface="Barlow Medium"/>
              <a:buNone/>
              <a:defRPr>
                <a:latin typeface="Barlow Medium"/>
                <a:ea typeface="Barlow Medium"/>
                <a:cs typeface="Barlow Medium"/>
                <a:sym typeface="Barlow Medium"/>
              </a:defRPr>
            </a:lvl4pPr>
            <a:lvl5pPr lvl="4" rtl="0">
              <a:spcBef>
                <a:spcPts val="1600"/>
              </a:spcBef>
              <a:spcAft>
                <a:spcPts val="0"/>
              </a:spcAft>
              <a:buSzPts val="1400"/>
              <a:buFont typeface="Barlow Medium"/>
              <a:buNone/>
              <a:defRPr>
                <a:latin typeface="Barlow Medium"/>
                <a:ea typeface="Barlow Medium"/>
                <a:cs typeface="Barlow Medium"/>
                <a:sym typeface="Barlow Medium"/>
              </a:defRPr>
            </a:lvl5pPr>
            <a:lvl6pPr lvl="5" rtl="0">
              <a:spcBef>
                <a:spcPts val="1600"/>
              </a:spcBef>
              <a:spcAft>
                <a:spcPts val="0"/>
              </a:spcAft>
              <a:buSzPts val="1400"/>
              <a:buFont typeface="Barlow Medium"/>
              <a:buNone/>
              <a:defRPr>
                <a:latin typeface="Barlow Medium"/>
                <a:ea typeface="Barlow Medium"/>
                <a:cs typeface="Barlow Medium"/>
                <a:sym typeface="Barlow Medium"/>
              </a:defRPr>
            </a:lvl6pPr>
            <a:lvl7pPr lvl="6" rtl="0">
              <a:spcBef>
                <a:spcPts val="1600"/>
              </a:spcBef>
              <a:spcAft>
                <a:spcPts val="0"/>
              </a:spcAft>
              <a:buSzPts val="1400"/>
              <a:buFont typeface="Barlow Medium"/>
              <a:buNone/>
              <a:defRPr>
                <a:latin typeface="Barlow Medium"/>
                <a:ea typeface="Barlow Medium"/>
                <a:cs typeface="Barlow Medium"/>
                <a:sym typeface="Barlow Medium"/>
              </a:defRPr>
            </a:lvl7pPr>
            <a:lvl8pPr lvl="7" rtl="0">
              <a:spcBef>
                <a:spcPts val="1600"/>
              </a:spcBef>
              <a:spcAft>
                <a:spcPts val="0"/>
              </a:spcAft>
              <a:buSzPts val="1400"/>
              <a:buFont typeface="Barlow Medium"/>
              <a:buNone/>
              <a:defRPr>
                <a:latin typeface="Barlow Medium"/>
                <a:ea typeface="Barlow Medium"/>
                <a:cs typeface="Barlow Medium"/>
                <a:sym typeface="Barlow Medium"/>
              </a:defRPr>
            </a:lvl8pPr>
            <a:lvl9pPr lvl="8" rtl="0">
              <a:spcBef>
                <a:spcPts val="1600"/>
              </a:spcBef>
              <a:spcAft>
                <a:spcPts val="1600"/>
              </a:spcAft>
              <a:buSzPts val="1400"/>
              <a:buFont typeface="Barlow Medium"/>
              <a:buNone/>
              <a:defRPr>
                <a:latin typeface="Barlow Medium"/>
                <a:ea typeface="Barlow Medium"/>
                <a:cs typeface="Barlow Medium"/>
                <a:sym typeface="Barlow Medium"/>
              </a:defRPr>
            </a:lvl9pPr>
          </a:lstStyle>
          <a:p>
            <a:endParaRPr/>
          </a:p>
        </p:txBody>
      </p:sp>
    </p:spTree>
    <p:extLst>
      <p:ext uri="{BB962C8B-B14F-4D97-AF65-F5344CB8AC3E}">
        <p14:creationId xmlns:p14="http://schemas.microsoft.com/office/powerpoint/2010/main" val="3486475236"/>
      </p:ext>
    </p:extLst>
  </p:cSld>
  <p:clrMapOvr>
    <a:masterClrMapping/>
  </p:clrMapOvr>
  <p:transition spd="slow">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268"/>
        <p:cNvGrpSpPr/>
        <p:nvPr/>
      </p:nvGrpSpPr>
      <p:grpSpPr>
        <a:xfrm>
          <a:off x="0" y="0"/>
          <a:ext cx="0" cy="0"/>
          <a:chOff x="0" y="0"/>
          <a:chExt cx="0" cy="0"/>
        </a:xfrm>
      </p:grpSpPr>
      <p:sp>
        <p:nvSpPr>
          <p:cNvPr id="3" name="Google Shape;269;p19">
            <a:extLst>
              <a:ext uri="{FF2B5EF4-FFF2-40B4-BE49-F238E27FC236}">
                <a16:creationId xmlns:a16="http://schemas.microsoft.com/office/drawing/2014/main" id="{5CB4509C-2310-44A1-8578-C78D68344512}"/>
              </a:ext>
            </a:extLst>
          </p:cNvPr>
          <p:cNvSpPr>
            <a:spLocks/>
          </p:cNvSpPr>
          <p:nvPr/>
        </p:nvSpPr>
        <p:spPr bwMode="auto">
          <a:xfrm>
            <a:off x="0" y="4892676"/>
            <a:ext cx="12192000" cy="1984375"/>
          </a:xfrm>
          <a:custGeom>
            <a:avLst/>
            <a:gdLst>
              <a:gd name="T0" fmla="*/ 2147483646 w 284838"/>
              <a:gd name="T1" fmla="*/ 0 h 50589"/>
              <a:gd name="T2" fmla="*/ 2147483646 w 284838"/>
              <a:gd name="T3" fmla="*/ 449815006 h 50589"/>
              <a:gd name="T4" fmla="*/ 2147483646 w 284838"/>
              <a:gd name="T5" fmla="*/ 2147483646 h 50589"/>
              <a:gd name="T6" fmla="*/ 2147483646 w 284838"/>
              <a:gd name="T7" fmla="*/ 2147483646 h 50589"/>
              <a:gd name="T8" fmla="*/ 2147483646 w 284838"/>
              <a:gd name="T9" fmla="*/ 2147483646 h 50589"/>
              <a:gd name="T10" fmla="*/ 2147483646 w 284838"/>
              <a:gd name="T11" fmla="*/ 2147483646 h 50589"/>
              <a:gd name="T12" fmla="*/ 2147483646 w 284838"/>
              <a:gd name="T13" fmla="*/ 2147483646 h 50589"/>
              <a:gd name="T14" fmla="*/ 2147483646 w 284838"/>
              <a:gd name="T15" fmla="*/ 2147483646 h 50589"/>
              <a:gd name="T16" fmla="*/ 2147483646 w 284838"/>
              <a:gd name="T17" fmla="*/ 2147483646 h 50589"/>
              <a:gd name="T18" fmla="*/ 1058386 w 284838"/>
              <a:gd name="T19" fmla="*/ 2147483646 h 50589"/>
              <a:gd name="T20" fmla="*/ 1058386 w 284838"/>
              <a:gd name="T21" fmla="*/ 2147483646 h 50589"/>
              <a:gd name="T22" fmla="*/ 2147483646 w 284838"/>
              <a:gd name="T23" fmla="*/ 2147483646 h 50589"/>
              <a:gd name="T24" fmla="*/ 2147483646 w 284838"/>
              <a:gd name="T25" fmla="*/ 2147483646 h 50589"/>
              <a:gd name="T26" fmla="*/ 2147483646 w 284838"/>
              <a:gd name="T27" fmla="*/ 2147483646 h 50589"/>
              <a:gd name="T28" fmla="*/ 2147483646 w 284838"/>
              <a:gd name="T29" fmla="*/ 2147483646 h 50589"/>
              <a:gd name="T30" fmla="*/ 2147483646 w 284838"/>
              <a:gd name="T31" fmla="*/ 2147483646 h 50589"/>
              <a:gd name="T32" fmla="*/ 2147483646 w 284838"/>
              <a:gd name="T33" fmla="*/ 2147483646 h 50589"/>
              <a:gd name="T34" fmla="*/ 2147483646 w 284838"/>
              <a:gd name="T35" fmla="*/ 2147483646 h 50589"/>
              <a:gd name="T36" fmla="*/ 2147483646 w 284838"/>
              <a:gd name="T37" fmla="*/ 2147483646 h 50589"/>
              <a:gd name="T38" fmla="*/ 2147483646 w 284838"/>
              <a:gd name="T39" fmla="*/ 2147483646 h 50589"/>
              <a:gd name="T40" fmla="*/ 2147483646 w 284838"/>
              <a:gd name="T41" fmla="*/ 2147483646 h 50589"/>
              <a:gd name="T42" fmla="*/ 2147483646 w 284838"/>
              <a:gd name="T43" fmla="*/ 2147483646 h 50589"/>
              <a:gd name="T44" fmla="*/ 2147483646 w 284838"/>
              <a:gd name="T45" fmla="*/ 0 h 5058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84838" h="50589" extrusionOk="0">
                <a:moveTo>
                  <a:pt x="133359" y="0"/>
                </a:moveTo>
                <a:cubicBezTo>
                  <a:pt x="132063" y="0"/>
                  <a:pt x="130757" y="60"/>
                  <a:pt x="129443" y="190"/>
                </a:cubicBezTo>
                <a:cubicBezTo>
                  <a:pt x="121021" y="1012"/>
                  <a:pt x="114059" y="3979"/>
                  <a:pt x="107554" y="6810"/>
                </a:cubicBezTo>
                <a:cubicBezTo>
                  <a:pt x="99839" y="10165"/>
                  <a:pt x="91987" y="14411"/>
                  <a:pt x="81830" y="15209"/>
                </a:cubicBezTo>
                <a:cubicBezTo>
                  <a:pt x="80619" y="15306"/>
                  <a:pt x="79418" y="15351"/>
                  <a:pt x="78227" y="15351"/>
                </a:cubicBezTo>
                <a:cubicBezTo>
                  <a:pt x="70438" y="15351"/>
                  <a:pt x="63068" y="13440"/>
                  <a:pt x="56060" y="11717"/>
                </a:cubicBezTo>
                <a:cubicBezTo>
                  <a:pt x="47272" y="9572"/>
                  <a:pt x="38302" y="7449"/>
                  <a:pt x="28715" y="6696"/>
                </a:cubicBezTo>
                <a:cubicBezTo>
                  <a:pt x="26227" y="6492"/>
                  <a:pt x="23698" y="6384"/>
                  <a:pt x="21170" y="6384"/>
                </a:cubicBezTo>
                <a:cubicBezTo>
                  <a:pt x="15464" y="6384"/>
                  <a:pt x="9763" y="6937"/>
                  <a:pt x="4543" y="8202"/>
                </a:cubicBezTo>
                <a:cubicBezTo>
                  <a:pt x="2968" y="8567"/>
                  <a:pt x="1462" y="9001"/>
                  <a:pt x="1" y="9457"/>
                </a:cubicBezTo>
                <a:lnTo>
                  <a:pt x="1" y="50589"/>
                </a:lnTo>
                <a:lnTo>
                  <a:pt x="284838" y="50589"/>
                </a:lnTo>
                <a:lnTo>
                  <a:pt x="284838" y="13155"/>
                </a:lnTo>
                <a:cubicBezTo>
                  <a:pt x="283742" y="12744"/>
                  <a:pt x="282624" y="12333"/>
                  <a:pt x="281528" y="11900"/>
                </a:cubicBezTo>
                <a:cubicBezTo>
                  <a:pt x="273083" y="8704"/>
                  <a:pt x="264752" y="4664"/>
                  <a:pt x="254868" y="2838"/>
                </a:cubicBezTo>
                <a:cubicBezTo>
                  <a:pt x="251879" y="2285"/>
                  <a:pt x="248783" y="1967"/>
                  <a:pt x="245668" y="1967"/>
                </a:cubicBezTo>
                <a:cubicBezTo>
                  <a:pt x="244026" y="1967"/>
                  <a:pt x="242379" y="2056"/>
                  <a:pt x="240739" y="2245"/>
                </a:cubicBezTo>
                <a:cubicBezTo>
                  <a:pt x="236403" y="2770"/>
                  <a:pt x="232408" y="3751"/>
                  <a:pt x="228619" y="5007"/>
                </a:cubicBezTo>
                <a:cubicBezTo>
                  <a:pt x="220813" y="7563"/>
                  <a:pt x="213806" y="11010"/>
                  <a:pt x="205383" y="12973"/>
                </a:cubicBezTo>
                <a:cubicBezTo>
                  <a:pt x="201139" y="13960"/>
                  <a:pt x="196833" y="14451"/>
                  <a:pt x="192530" y="14451"/>
                </a:cubicBezTo>
                <a:cubicBezTo>
                  <a:pt x="188177" y="14451"/>
                  <a:pt x="183826" y="13948"/>
                  <a:pt x="179545" y="12950"/>
                </a:cubicBezTo>
                <a:cubicBezTo>
                  <a:pt x="171008" y="10964"/>
                  <a:pt x="163750" y="7723"/>
                  <a:pt x="156126" y="4892"/>
                </a:cubicBezTo>
                <a:cubicBezTo>
                  <a:pt x="149458" y="2446"/>
                  <a:pt x="141614" y="0"/>
                  <a:pt x="133359" y="0"/>
                </a:cubicBezTo>
                <a:close/>
              </a:path>
            </a:pathLst>
          </a:custGeom>
          <a:solidFill>
            <a:srgbClr val="EADBC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800"/>
          </a:p>
        </p:txBody>
      </p:sp>
      <p:grpSp>
        <p:nvGrpSpPr>
          <p:cNvPr id="4" name="Google Shape;270;p19">
            <a:extLst>
              <a:ext uri="{FF2B5EF4-FFF2-40B4-BE49-F238E27FC236}">
                <a16:creationId xmlns:a16="http://schemas.microsoft.com/office/drawing/2014/main" id="{49B3FF9F-F063-441D-B1EA-2C90829A1833}"/>
              </a:ext>
            </a:extLst>
          </p:cNvPr>
          <p:cNvGrpSpPr>
            <a:grpSpLocks/>
          </p:cNvGrpSpPr>
          <p:nvPr/>
        </p:nvGrpSpPr>
        <p:grpSpPr bwMode="auto">
          <a:xfrm>
            <a:off x="10981267" y="3062288"/>
            <a:ext cx="203200" cy="182562"/>
            <a:chOff x="1474943" y="3859420"/>
            <a:chExt cx="118956" cy="108456"/>
          </a:xfrm>
        </p:grpSpPr>
        <p:sp>
          <p:nvSpPr>
            <p:cNvPr id="5" name="Google Shape;271;p19">
              <a:extLst>
                <a:ext uri="{FF2B5EF4-FFF2-40B4-BE49-F238E27FC236}">
                  <a16:creationId xmlns:a16="http://schemas.microsoft.com/office/drawing/2014/main" id="{2A0340EB-EE93-41CB-B3F2-A72C69C739DF}"/>
                </a:ext>
              </a:extLst>
            </p:cNvPr>
            <p:cNvSpPr>
              <a:spLocks/>
            </p:cNvSpPr>
            <p:nvPr/>
          </p:nvSpPr>
          <p:spPr bwMode="auto">
            <a:xfrm>
              <a:off x="1474943" y="3931517"/>
              <a:ext cx="46859" cy="36359"/>
            </a:xfrm>
            <a:custGeom>
              <a:avLst/>
              <a:gdLst>
                <a:gd name="T0" fmla="*/ 460789407 w 1736"/>
                <a:gd name="T1" fmla="*/ 0 h 1347"/>
                <a:gd name="T2" fmla="*/ 460789407 w 1736"/>
                <a:gd name="T3" fmla="*/ 715063977 h 1347"/>
                <a:gd name="T4" fmla="*/ 460789407 w 1736"/>
                <a:gd name="T5" fmla="*/ 0 h 1347"/>
                <a:gd name="T6" fmla="*/ 0 60000 65536"/>
                <a:gd name="T7" fmla="*/ 0 60000 65536"/>
                <a:gd name="T8" fmla="*/ 0 60000 65536"/>
              </a:gdLst>
              <a:ahLst/>
              <a:cxnLst>
                <a:cxn ang="T6">
                  <a:pos x="T0" y="T1"/>
                </a:cxn>
                <a:cxn ang="T7">
                  <a:pos x="T2" y="T3"/>
                </a:cxn>
                <a:cxn ang="T8">
                  <a:pos x="T4" y="T5"/>
                </a:cxn>
              </a:cxnLst>
              <a:rect l="0" t="0"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800"/>
            </a:p>
          </p:txBody>
        </p:sp>
        <p:sp>
          <p:nvSpPr>
            <p:cNvPr id="6" name="Google Shape;272;p19">
              <a:extLst>
                <a:ext uri="{FF2B5EF4-FFF2-40B4-BE49-F238E27FC236}">
                  <a16:creationId xmlns:a16="http://schemas.microsoft.com/office/drawing/2014/main" id="{3D542DDD-FE62-4F97-8378-187FE76859C7}"/>
                </a:ext>
              </a:extLst>
            </p:cNvPr>
            <p:cNvSpPr>
              <a:spLocks/>
            </p:cNvSpPr>
            <p:nvPr/>
          </p:nvSpPr>
          <p:spPr bwMode="auto">
            <a:xfrm>
              <a:off x="1511302" y="3859420"/>
              <a:ext cx="46238" cy="35765"/>
            </a:xfrm>
            <a:custGeom>
              <a:avLst/>
              <a:gdLst>
                <a:gd name="T0" fmla="*/ 460764126 w 1713"/>
                <a:gd name="T1" fmla="*/ 531130 h 1325"/>
                <a:gd name="T2" fmla="*/ 460764126 w 1713"/>
                <a:gd name="T3" fmla="*/ 702841148 h 1325"/>
                <a:gd name="T4" fmla="*/ 460764126 w 1713"/>
                <a:gd name="T5" fmla="*/ 531130 h 1325"/>
                <a:gd name="T6" fmla="*/ 0 60000 65536"/>
                <a:gd name="T7" fmla="*/ 0 60000 65536"/>
                <a:gd name="T8" fmla="*/ 0 60000 65536"/>
              </a:gdLst>
              <a:ahLst/>
              <a:cxnLst>
                <a:cxn ang="T6">
                  <a:pos x="T0" y="T1"/>
                </a:cxn>
                <a:cxn ang="T7">
                  <a:pos x="T2" y="T3"/>
                </a:cxn>
                <a:cxn ang="T8">
                  <a:pos x="T4" y="T5"/>
                </a:cxn>
              </a:cxnLst>
              <a:rect l="0" t="0"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800"/>
            </a:p>
          </p:txBody>
        </p:sp>
        <p:sp>
          <p:nvSpPr>
            <p:cNvPr id="7" name="Google Shape;273;p19">
              <a:extLst>
                <a:ext uri="{FF2B5EF4-FFF2-40B4-BE49-F238E27FC236}">
                  <a16:creationId xmlns:a16="http://schemas.microsoft.com/office/drawing/2014/main" id="{986FA5BB-C206-4DC4-BD38-77F98C792A7B}"/>
                </a:ext>
              </a:extLst>
            </p:cNvPr>
            <p:cNvSpPr>
              <a:spLocks/>
            </p:cNvSpPr>
            <p:nvPr/>
          </p:nvSpPr>
          <p:spPr bwMode="auto">
            <a:xfrm>
              <a:off x="1547040" y="3931517"/>
              <a:ext cx="46859" cy="36359"/>
            </a:xfrm>
            <a:custGeom>
              <a:avLst/>
              <a:gdLst>
                <a:gd name="T0" fmla="*/ 460789407 w 1736"/>
                <a:gd name="T1" fmla="*/ 0 h 1347"/>
                <a:gd name="T2" fmla="*/ 460789407 w 1736"/>
                <a:gd name="T3" fmla="*/ 715063977 h 1347"/>
                <a:gd name="T4" fmla="*/ 460789407 w 1736"/>
                <a:gd name="T5" fmla="*/ 0 h 1347"/>
                <a:gd name="T6" fmla="*/ 0 60000 65536"/>
                <a:gd name="T7" fmla="*/ 0 60000 65536"/>
                <a:gd name="T8" fmla="*/ 0 60000 65536"/>
              </a:gdLst>
              <a:ahLst/>
              <a:cxnLst>
                <a:cxn ang="T6">
                  <a:pos x="T0" y="T1"/>
                </a:cxn>
                <a:cxn ang="T7">
                  <a:pos x="T2" y="T3"/>
                </a:cxn>
                <a:cxn ang="T8">
                  <a:pos x="T4" y="T5"/>
                </a:cxn>
              </a:cxnLst>
              <a:rect l="0" t="0"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800"/>
            </a:p>
          </p:txBody>
        </p:sp>
      </p:grpSp>
      <p:sp>
        <p:nvSpPr>
          <p:cNvPr id="8" name="Google Shape;274;p19">
            <a:extLst>
              <a:ext uri="{FF2B5EF4-FFF2-40B4-BE49-F238E27FC236}">
                <a16:creationId xmlns:a16="http://schemas.microsoft.com/office/drawing/2014/main" id="{B08947FB-2F91-47D2-ABE4-C7528EC0A024}"/>
              </a:ext>
            </a:extLst>
          </p:cNvPr>
          <p:cNvSpPr>
            <a:spLocks/>
          </p:cNvSpPr>
          <p:nvPr/>
        </p:nvSpPr>
        <p:spPr bwMode="auto">
          <a:xfrm>
            <a:off x="9630834" y="3684588"/>
            <a:ext cx="2266951" cy="1016000"/>
          </a:xfrm>
          <a:custGeom>
            <a:avLst/>
            <a:gdLst>
              <a:gd name="T0" fmla="*/ 2147483646 w 35084"/>
              <a:gd name="T1" fmla="*/ 0 h 15707"/>
              <a:gd name="T2" fmla="*/ 2147483646 w 35084"/>
              <a:gd name="T3" fmla="*/ 2147483646 h 15707"/>
              <a:gd name="T4" fmla="*/ 2147483646 w 35084"/>
              <a:gd name="T5" fmla="*/ 2147483646 h 15707"/>
              <a:gd name="T6" fmla="*/ 2147483646 w 35084"/>
              <a:gd name="T7" fmla="*/ 2147483646 h 15707"/>
              <a:gd name="T8" fmla="*/ 2147483646 w 35084"/>
              <a:gd name="T9" fmla="*/ 2147483646 h 15707"/>
              <a:gd name="T10" fmla="*/ 2147483646 w 35084"/>
              <a:gd name="T11" fmla="*/ 2147483646 h 15707"/>
              <a:gd name="T12" fmla="*/ 2147483646 w 35084"/>
              <a:gd name="T13" fmla="*/ 2147483646 h 15707"/>
              <a:gd name="T14" fmla="*/ 2147483646 w 35084"/>
              <a:gd name="T15" fmla="*/ 2147483646 h 15707"/>
              <a:gd name="T16" fmla="*/ 2147483646 w 35084"/>
              <a:gd name="T17" fmla="*/ 2147483646 h 15707"/>
              <a:gd name="T18" fmla="*/ 2147483646 w 35084"/>
              <a:gd name="T19" fmla="*/ 2147483646 h 15707"/>
              <a:gd name="T20" fmla="*/ 2147483646 w 35084"/>
              <a:gd name="T21" fmla="*/ 2147483646 h 15707"/>
              <a:gd name="T22" fmla="*/ 2147483646 w 35084"/>
              <a:gd name="T23" fmla="*/ 2147483646 h 15707"/>
              <a:gd name="T24" fmla="*/ 2147483646 w 35084"/>
              <a:gd name="T25" fmla="*/ 2147483646 h 15707"/>
              <a:gd name="T26" fmla="*/ 2147483646 w 35084"/>
              <a:gd name="T27" fmla="*/ 2147483646 h 15707"/>
              <a:gd name="T28" fmla="*/ 2147483646 w 35084"/>
              <a:gd name="T29" fmla="*/ 2147483646 h 15707"/>
              <a:gd name="T30" fmla="*/ 2147483646 w 35084"/>
              <a:gd name="T31" fmla="*/ 2147483646 h 15707"/>
              <a:gd name="T32" fmla="*/ 2147483646 w 35084"/>
              <a:gd name="T33" fmla="*/ 2147483646 h 15707"/>
              <a:gd name="T34" fmla="*/ 2147483646 w 35084"/>
              <a:gd name="T35" fmla="*/ 2147483646 h 15707"/>
              <a:gd name="T36" fmla="*/ 2147483646 w 35084"/>
              <a:gd name="T37" fmla="*/ 1628204846 h 15707"/>
              <a:gd name="T38" fmla="*/ 2147483646 w 35084"/>
              <a:gd name="T39" fmla="*/ 0 h 1570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800"/>
          </a:p>
        </p:txBody>
      </p:sp>
      <p:sp>
        <p:nvSpPr>
          <p:cNvPr id="9" name="Google Shape;275;p19">
            <a:extLst>
              <a:ext uri="{FF2B5EF4-FFF2-40B4-BE49-F238E27FC236}">
                <a16:creationId xmlns:a16="http://schemas.microsoft.com/office/drawing/2014/main" id="{C62A9523-BD2A-4151-97D5-74A8EC20B7FD}"/>
              </a:ext>
            </a:extLst>
          </p:cNvPr>
          <p:cNvSpPr>
            <a:spLocks/>
          </p:cNvSpPr>
          <p:nvPr/>
        </p:nvSpPr>
        <p:spPr bwMode="auto">
          <a:xfrm>
            <a:off x="11777133" y="1250950"/>
            <a:ext cx="120651" cy="109538"/>
          </a:xfrm>
          <a:custGeom>
            <a:avLst/>
            <a:gdLst>
              <a:gd name="T0" fmla="*/ 508550431 w 3380"/>
              <a:gd name="T1" fmla="*/ 1657336 h 3056"/>
              <a:gd name="T2" fmla="*/ 387322533 w 3380"/>
              <a:gd name="T3" fmla="*/ 272342724 h 3056"/>
              <a:gd name="T4" fmla="*/ 410942712 w 3380"/>
              <a:gd name="T5" fmla="*/ 1929561943 h 3056"/>
              <a:gd name="T6" fmla="*/ 82699286 w 3380"/>
              <a:gd name="T7" fmla="*/ 2147483646 h 3056"/>
              <a:gd name="T8" fmla="*/ 153079594 w 3380"/>
              <a:gd name="T9" fmla="*/ 2147483646 h 3056"/>
              <a:gd name="T10" fmla="*/ 528064516 w 3380"/>
              <a:gd name="T11" fmla="*/ 2147483646 h 3056"/>
              <a:gd name="T12" fmla="*/ 539883935 w 3380"/>
              <a:gd name="T13" fmla="*/ 2147483646 h 3056"/>
              <a:gd name="T14" fmla="*/ 622065030 w 3380"/>
              <a:gd name="T15" fmla="*/ 2147483646 h 3056"/>
              <a:gd name="T16" fmla="*/ 657005766 w 3380"/>
              <a:gd name="T17" fmla="*/ 2147483646 h 3056"/>
              <a:gd name="T18" fmla="*/ 692445338 w 3380"/>
              <a:gd name="T19" fmla="*/ 2147483646 h 3056"/>
              <a:gd name="T20" fmla="*/ 758720302 w 3380"/>
              <a:gd name="T21" fmla="*/ 2147483646 h 3056"/>
              <a:gd name="T22" fmla="*/ 868128085 w 3380"/>
              <a:gd name="T23" fmla="*/ 2147483646 h 3056"/>
              <a:gd name="T24" fmla="*/ 1102371720 w 3380"/>
              <a:gd name="T25" fmla="*/ 2147483646 h 3056"/>
              <a:gd name="T26" fmla="*/ 1571875347 w 3380"/>
              <a:gd name="T27" fmla="*/ 2147483646 h 3056"/>
              <a:gd name="T28" fmla="*/ 1653557607 w 3380"/>
              <a:gd name="T29" fmla="*/ 2147483646 h 3056"/>
              <a:gd name="T30" fmla="*/ 1302192114 w 3380"/>
              <a:gd name="T31" fmla="*/ 1891616489 h 3056"/>
              <a:gd name="T32" fmla="*/ 1477874860 w 3380"/>
              <a:gd name="T33" fmla="*/ 498496900 h 3056"/>
              <a:gd name="T34" fmla="*/ 1355610580 w 3380"/>
              <a:gd name="T35" fmla="*/ 54477807 h 3056"/>
              <a:gd name="T36" fmla="*/ 1313494038 w 3380"/>
              <a:gd name="T37" fmla="*/ 84180204 h 3056"/>
              <a:gd name="T38" fmla="*/ 926689000 w 3380"/>
              <a:gd name="T39" fmla="*/ 874821904 h 3056"/>
              <a:gd name="T40" fmla="*/ 528064516 w 3380"/>
              <a:gd name="T41" fmla="*/ 8243021 h 3056"/>
              <a:gd name="T42" fmla="*/ 508550431 w 3380"/>
              <a:gd name="T43" fmla="*/ 1657336 h 30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800"/>
          </a:p>
        </p:txBody>
      </p:sp>
      <p:sp>
        <p:nvSpPr>
          <p:cNvPr id="10" name="Google Shape;276;p19">
            <a:extLst>
              <a:ext uri="{FF2B5EF4-FFF2-40B4-BE49-F238E27FC236}">
                <a16:creationId xmlns:a16="http://schemas.microsoft.com/office/drawing/2014/main" id="{80E2463F-B9EA-4E54-8202-D5C489EEA2EA}"/>
              </a:ext>
            </a:extLst>
          </p:cNvPr>
          <p:cNvSpPr>
            <a:spLocks/>
          </p:cNvSpPr>
          <p:nvPr/>
        </p:nvSpPr>
        <p:spPr bwMode="auto">
          <a:xfrm>
            <a:off x="2844801" y="163513"/>
            <a:ext cx="2264833" cy="1014412"/>
          </a:xfrm>
          <a:custGeom>
            <a:avLst/>
            <a:gdLst>
              <a:gd name="T0" fmla="*/ 2147483646 w 35084"/>
              <a:gd name="T1" fmla="*/ 0 h 15707"/>
              <a:gd name="T2" fmla="*/ 2147483646 w 35084"/>
              <a:gd name="T3" fmla="*/ 2147483646 h 15707"/>
              <a:gd name="T4" fmla="*/ 2147483646 w 35084"/>
              <a:gd name="T5" fmla="*/ 2147483646 h 15707"/>
              <a:gd name="T6" fmla="*/ 2147483646 w 35084"/>
              <a:gd name="T7" fmla="*/ 2147483646 h 15707"/>
              <a:gd name="T8" fmla="*/ 2147483646 w 35084"/>
              <a:gd name="T9" fmla="*/ 2147483646 h 15707"/>
              <a:gd name="T10" fmla="*/ 2147483646 w 35084"/>
              <a:gd name="T11" fmla="*/ 2147483646 h 15707"/>
              <a:gd name="T12" fmla="*/ 2147483646 w 35084"/>
              <a:gd name="T13" fmla="*/ 2147483646 h 15707"/>
              <a:gd name="T14" fmla="*/ 2147483646 w 35084"/>
              <a:gd name="T15" fmla="*/ 2147483646 h 15707"/>
              <a:gd name="T16" fmla="*/ 2147483646 w 35084"/>
              <a:gd name="T17" fmla="*/ 2147483646 h 15707"/>
              <a:gd name="T18" fmla="*/ 2147483646 w 35084"/>
              <a:gd name="T19" fmla="*/ 2147483646 h 15707"/>
              <a:gd name="T20" fmla="*/ 2147483646 w 35084"/>
              <a:gd name="T21" fmla="*/ 2147483646 h 15707"/>
              <a:gd name="T22" fmla="*/ 2147483646 w 35084"/>
              <a:gd name="T23" fmla="*/ 2147483646 h 15707"/>
              <a:gd name="T24" fmla="*/ 2147483646 w 35084"/>
              <a:gd name="T25" fmla="*/ 2147483646 h 15707"/>
              <a:gd name="T26" fmla="*/ 2147483646 w 35084"/>
              <a:gd name="T27" fmla="*/ 2147483646 h 15707"/>
              <a:gd name="T28" fmla="*/ 2147483646 w 35084"/>
              <a:gd name="T29" fmla="*/ 2147483646 h 15707"/>
              <a:gd name="T30" fmla="*/ 2147483646 w 35084"/>
              <a:gd name="T31" fmla="*/ 2147483646 h 15707"/>
              <a:gd name="T32" fmla="*/ 2147483646 w 35084"/>
              <a:gd name="T33" fmla="*/ 2147483646 h 15707"/>
              <a:gd name="T34" fmla="*/ 2147483646 w 35084"/>
              <a:gd name="T35" fmla="*/ 2147483646 h 15707"/>
              <a:gd name="T36" fmla="*/ 2147483646 w 35084"/>
              <a:gd name="T37" fmla="*/ 1617888586 h 15707"/>
              <a:gd name="T38" fmla="*/ 2147483646 w 35084"/>
              <a:gd name="T39" fmla="*/ 0 h 1570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800"/>
          </a:p>
        </p:txBody>
      </p:sp>
      <p:sp>
        <p:nvSpPr>
          <p:cNvPr id="11" name="Google Shape;277;p19">
            <a:extLst>
              <a:ext uri="{FF2B5EF4-FFF2-40B4-BE49-F238E27FC236}">
                <a16:creationId xmlns:a16="http://schemas.microsoft.com/office/drawing/2014/main" id="{A07C3FF5-1CAD-4C28-9473-9A6D753F33A7}"/>
              </a:ext>
            </a:extLst>
          </p:cNvPr>
          <p:cNvSpPr>
            <a:spLocks/>
          </p:cNvSpPr>
          <p:nvPr/>
        </p:nvSpPr>
        <p:spPr bwMode="auto">
          <a:xfrm>
            <a:off x="289984" y="2046288"/>
            <a:ext cx="4944533" cy="2214562"/>
          </a:xfrm>
          <a:custGeom>
            <a:avLst/>
            <a:gdLst>
              <a:gd name="T0" fmla="*/ 2147483646 w 35084"/>
              <a:gd name="T1" fmla="*/ 0 h 15707"/>
              <a:gd name="T2" fmla="*/ 2147483646 w 35084"/>
              <a:gd name="T3" fmla="*/ 2147483646 h 15707"/>
              <a:gd name="T4" fmla="*/ 2147483646 w 35084"/>
              <a:gd name="T5" fmla="*/ 2147483646 h 15707"/>
              <a:gd name="T6" fmla="*/ 2147483646 w 35084"/>
              <a:gd name="T7" fmla="*/ 2147483646 h 15707"/>
              <a:gd name="T8" fmla="*/ 2147483646 w 35084"/>
              <a:gd name="T9" fmla="*/ 2147483646 h 15707"/>
              <a:gd name="T10" fmla="*/ 2147483646 w 35084"/>
              <a:gd name="T11" fmla="*/ 2147483646 h 15707"/>
              <a:gd name="T12" fmla="*/ 2147483646 w 35084"/>
              <a:gd name="T13" fmla="*/ 2147483646 h 15707"/>
              <a:gd name="T14" fmla="*/ 2147483646 w 35084"/>
              <a:gd name="T15" fmla="*/ 2147483646 h 15707"/>
              <a:gd name="T16" fmla="*/ 2147483646 w 35084"/>
              <a:gd name="T17" fmla="*/ 2147483646 h 15707"/>
              <a:gd name="T18" fmla="*/ 2147483646 w 35084"/>
              <a:gd name="T19" fmla="*/ 2147483646 h 15707"/>
              <a:gd name="T20" fmla="*/ 2147483646 w 35084"/>
              <a:gd name="T21" fmla="*/ 2147483646 h 15707"/>
              <a:gd name="T22" fmla="*/ 2147483646 w 35084"/>
              <a:gd name="T23" fmla="*/ 2147483646 h 15707"/>
              <a:gd name="T24" fmla="*/ 2147483646 w 35084"/>
              <a:gd name="T25" fmla="*/ 2147483646 h 15707"/>
              <a:gd name="T26" fmla="*/ 2147483646 w 35084"/>
              <a:gd name="T27" fmla="*/ 2147483646 h 15707"/>
              <a:gd name="T28" fmla="*/ 2147483646 w 35084"/>
              <a:gd name="T29" fmla="*/ 2147483646 h 15707"/>
              <a:gd name="T30" fmla="*/ 2147483646 w 35084"/>
              <a:gd name="T31" fmla="*/ 2147483646 h 15707"/>
              <a:gd name="T32" fmla="*/ 2147483646 w 35084"/>
              <a:gd name="T33" fmla="*/ 2147483646 h 15707"/>
              <a:gd name="T34" fmla="*/ 2147483646 w 35084"/>
              <a:gd name="T35" fmla="*/ 2147483646 h 15707"/>
              <a:gd name="T36" fmla="*/ 2147483646 w 35084"/>
              <a:gd name="T37" fmla="*/ 2147483646 h 15707"/>
              <a:gd name="T38" fmla="*/ 2147483646 w 35084"/>
              <a:gd name="T39" fmla="*/ 0 h 1570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800"/>
          </a:p>
        </p:txBody>
      </p:sp>
      <p:grpSp>
        <p:nvGrpSpPr>
          <p:cNvPr id="12" name="Google Shape;278;p19">
            <a:extLst>
              <a:ext uri="{FF2B5EF4-FFF2-40B4-BE49-F238E27FC236}">
                <a16:creationId xmlns:a16="http://schemas.microsoft.com/office/drawing/2014/main" id="{60BE1590-89AB-4C15-B1F0-77D24CC2F87B}"/>
              </a:ext>
            </a:extLst>
          </p:cNvPr>
          <p:cNvGrpSpPr>
            <a:grpSpLocks/>
          </p:cNvGrpSpPr>
          <p:nvPr/>
        </p:nvGrpSpPr>
        <p:grpSpPr bwMode="auto">
          <a:xfrm>
            <a:off x="5033434" y="4484688"/>
            <a:ext cx="201084" cy="184150"/>
            <a:chOff x="1474943" y="3859420"/>
            <a:chExt cx="118956" cy="108456"/>
          </a:xfrm>
        </p:grpSpPr>
        <p:sp>
          <p:nvSpPr>
            <p:cNvPr id="13" name="Google Shape;279;p19">
              <a:extLst>
                <a:ext uri="{FF2B5EF4-FFF2-40B4-BE49-F238E27FC236}">
                  <a16:creationId xmlns:a16="http://schemas.microsoft.com/office/drawing/2014/main" id="{BB29AB9B-A54F-41F7-9D6E-433CAC94796D}"/>
                </a:ext>
              </a:extLst>
            </p:cNvPr>
            <p:cNvSpPr>
              <a:spLocks/>
            </p:cNvSpPr>
            <p:nvPr/>
          </p:nvSpPr>
          <p:spPr bwMode="auto">
            <a:xfrm>
              <a:off x="1474943" y="3931517"/>
              <a:ext cx="46859" cy="36359"/>
            </a:xfrm>
            <a:custGeom>
              <a:avLst/>
              <a:gdLst>
                <a:gd name="T0" fmla="*/ 460789407 w 1736"/>
                <a:gd name="T1" fmla="*/ 0 h 1347"/>
                <a:gd name="T2" fmla="*/ 460789407 w 1736"/>
                <a:gd name="T3" fmla="*/ 715063977 h 1347"/>
                <a:gd name="T4" fmla="*/ 460789407 w 1736"/>
                <a:gd name="T5" fmla="*/ 0 h 1347"/>
                <a:gd name="T6" fmla="*/ 0 60000 65536"/>
                <a:gd name="T7" fmla="*/ 0 60000 65536"/>
                <a:gd name="T8" fmla="*/ 0 60000 65536"/>
              </a:gdLst>
              <a:ahLst/>
              <a:cxnLst>
                <a:cxn ang="T6">
                  <a:pos x="T0" y="T1"/>
                </a:cxn>
                <a:cxn ang="T7">
                  <a:pos x="T2" y="T3"/>
                </a:cxn>
                <a:cxn ang="T8">
                  <a:pos x="T4" y="T5"/>
                </a:cxn>
              </a:cxnLst>
              <a:rect l="0" t="0"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800"/>
            </a:p>
          </p:txBody>
        </p:sp>
        <p:sp>
          <p:nvSpPr>
            <p:cNvPr id="14" name="Google Shape;280;p19">
              <a:extLst>
                <a:ext uri="{FF2B5EF4-FFF2-40B4-BE49-F238E27FC236}">
                  <a16:creationId xmlns:a16="http://schemas.microsoft.com/office/drawing/2014/main" id="{AC177E2E-3060-47A6-AEFC-2D5FA3935D8E}"/>
                </a:ext>
              </a:extLst>
            </p:cNvPr>
            <p:cNvSpPr>
              <a:spLocks/>
            </p:cNvSpPr>
            <p:nvPr/>
          </p:nvSpPr>
          <p:spPr bwMode="auto">
            <a:xfrm>
              <a:off x="1511302" y="3859420"/>
              <a:ext cx="46238" cy="35765"/>
            </a:xfrm>
            <a:custGeom>
              <a:avLst/>
              <a:gdLst>
                <a:gd name="T0" fmla="*/ 460764126 w 1713"/>
                <a:gd name="T1" fmla="*/ 531130 h 1325"/>
                <a:gd name="T2" fmla="*/ 460764126 w 1713"/>
                <a:gd name="T3" fmla="*/ 702841148 h 1325"/>
                <a:gd name="T4" fmla="*/ 460764126 w 1713"/>
                <a:gd name="T5" fmla="*/ 531130 h 1325"/>
                <a:gd name="T6" fmla="*/ 0 60000 65536"/>
                <a:gd name="T7" fmla="*/ 0 60000 65536"/>
                <a:gd name="T8" fmla="*/ 0 60000 65536"/>
              </a:gdLst>
              <a:ahLst/>
              <a:cxnLst>
                <a:cxn ang="T6">
                  <a:pos x="T0" y="T1"/>
                </a:cxn>
                <a:cxn ang="T7">
                  <a:pos x="T2" y="T3"/>
                </a:cxn>
                <a:cxn ang="T8">
                  <a:pos x="T4" y="T5"/>
                </a:cxn>
              </a:cxnLst>
              <a:rect l="0" t="0"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800"/>
            </a:p>
          </p:txBody>
        </p:sp>
        <p:sp>
          <p:nvSpPr>
            <p:cNvPr id="15" name="Google Shape;281;p19">
              <a:extLst>
                <a:ext uri="{FF2B5EF4-FFF2-40B4-BE49-F238E27FC236}">
                  <a16:creationId xmlns:a16="http://schemas.microsoft.com/office/drawing/2014/main" id="{91BE766E-2755-4804-9055-F63C702A0547}"/>
                </a:ext>
              </a:extLst>
            </p:cNvPr>
            <p:cNvSpPr>
              <a:spLocks/>
            </p:cNvSpPr>
            <p:nvPr/>
          </p:nvSpPr>
          <p:spPr bwMode="auto">
            <a:xfrm>
              <a:off x="1547040" y="3931517"/>
              <a:ext cx="46859" cy="36359"/>
            </a:xfrm>
            <a:custGeom>
              <a:avLst/>
              <a:gdLst>
                <a:gd name="T0" fmla="*/ 460789407 w 1736"/>
                <a:gd name="T1" fmla="*/ 0 h 1347"/>
                <a:gd name="T2" fmla="*/ 460789407 w 1736"/>
                <a:gd name="T3" fmla="*/ 715063977 h 1347"/>
                <a:gd name="T4" fmla="*/ 460789407 w 1736"/>
                <a:gd name="T5" fmla="*/ 0 h 1347"/>
                <a:gd name="T6" fmla="*/ 0 60000 65536"/>
                <a:gd name="T7" fmla="*/ 0 60000 65536"/>
                <a:gd name="T8" fmla="*/ 0 60000 65536"/>
              </a:gdLst>
              <a:ahLst/>
              <a:cxnLst>
                <a:cxn ang="T6">
                  <a:pos x="T0" y="T1"/>
                </a:cxn>
                <a:cxn ang="T7">
                  <a:pos x="T2" y="T3"/>
                </a:cxn>
                <a:cxn ang="T8">
                  <a:pos x="T4" y="T5"/>
                </a:cxn>
              </a:cxnLst>
              <a:rect l="0" t="0"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800"/>
            </a:p>
          </p:txBody>
        </p:sp>
      </p:grpSp>
      <p:sp>
        <p:nvSpPr>
          <p:cNvPr id="16" name="Google Shape;282;p19">
            <a:extLst>
              <a:ext uri="{FF2B5EF4-FFF2-40B4-BE49-F238E27FC236}">
                <a16:creationId xmlns:a16="http://schemas.microsoft.com/office/drawing/2014/main" id="{F5D04892-C51F-4A3A-8EB0-E5F357E92D81}"/>
              </a:ext>
            </a:extLst>
          </p:cNvPr>
          <p:cNvSpPr>
            <a:spLocks/>
          </p:cNvSpPr>
          <p:nvPr/>
        </p:nvSpPr>
        <p:spPr bwMode="auto">
          <a:xfrm>
            <a:off x="4415367" y="1936750"/>
            <a:ext cx="120651" cy="109538"/>
          </a:xfrm>
          <a:custGeom>
            <a:avLst/>
            <a:gdLst>
              <a:gd name="T0" fmla="*/ 508550431 w 3380"/>
              <a:gd name="T1" fmla="*/ 1657336 h 3056"/>
              <a:gd name="T2" fmla="*/ 387322533 w 3380"/>
              <a:gd name="T3" fmla="*/ 272342724 h 3056"/>
              <a:gd name="T4" fmla="*/ 410942712 w 3380"/>
              <a:gd name="T5" fmla="*/ 1929561943 h 3056"/>
              <a:gd name="T6" fmla="*/ 82699286 w 3380"/>
              <a:gd name="T7" fmla="*/ 2147483646 h 3056"/>
              <a:gd name="T8" fmla="*/ 153079594 w 3380"/>
              <a:gd name="T9" fmla="*/ 2147483646 h 3056"/>
              <a:gd name="T10" fmla="*/ 528064516 w 3380"/>
              <a:gd name="T11" fmla="*/ 2147483646 h 3056"/>
              <a:gd name="T12" fmla="*/ 539883935 w 3380"/>
              <a:gd name="T13" fmla="*/ 2147483646 h 3056"/>
              <a:gd name="T14" fmla="*/ 622065030 w 3380"/>
              <a:gd name="T15" fmla="*/ 2147483646 h 3056"/>
              <a:gd name="T16" fmla="*/ 657005766 w 3380"/>
              <a:gd name="T17" fmla="*/ 2147483646 h 3056"/>
              <a:gd name="T18" fmla="*/ 692445338 w 3380"/>
              <a:gd name="T19" fmla="*/ 2147483646 h 3056"/>
              <a:gd name="T20" fmla="*/ 758720302 w 3380"/>
              <a:gd name="T21" fmla="*/ 2147483646 h 3056"/>
              <a:gd name="T22" fmla="*/ 868128085 w 3380"/>
              <a:gd name="T23" fmla="*/ 2147483646 h 3056"/>
              <a:gd name="T24" fmla="*/ 1102371720 w 3380"/>
              <a:gd name="T25" fmla="*/ 2147483646 h 3056"/>
              <a:gd name="T26" fmla="*/ 1571875347 w 3380"/>
              <a:gd name="T27" fmla="*/ 2147483646 h 3056"/>
              <a:gd name="T28" fmla="*/ 1653557607 w 3380"/>
              <a:gd name="T29" fmla="*/ 2147483646 h 3056"/>
              <a:gd name="T30" fmla="*/ 1302192114 w 3380"/>
              <a:gd name="T31" fmla="*/ 1891616489 h 3056"/>
              <a:gd name="T32" fmla="*/ 1477874860 w 3380"/>
              <a:gd name="T33" fmla="*/ 498496900 h 3056"/>
              <a:gd name="T34" fmla="*/ 1355610580 w 3380"/>
              <a:gd name="T35" fmla="*/ 54477807 h 3056"/>
              <a:gd name="T36" fmla="*/ 1313494038 w 3380"/>
              <a:gd name="T37" fmla="*/ 84180204 h 3056"/>
              <a:gd name="T38" fmla="*/ 926689000 w 3380"/>
              <a:gd name="T39" fmla="*/ 874821904 h 3056"/>
              <a:gd name="T40" fmla="*/ 528064516 w 3380"/>
              <a:gd name="T41" fmla="*/ 8243021 h 3056"/>
              <a:gd name="T42" fmla="*/ 508550431 w 3380"/>
              <a:gd name="T43" fmla="*/ 1657336 h 30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800"/>
          </a:p>
        </p:txBody>
      </p:sp>
      <p:sp>
        <p:nvSpPr>
          <p:cNvPr id="17" name="Google Shape;283;p19">
            <a:extLst>
              <a:ext uri="{FF2B5EF4-FFF2-40B4-BE49-F238E27FC236}">
                <a16:creationId xmlns:a16="http://schemas.microsoft.com/office/drawing/2014/main" id="{50818FAC-53FA-41ED-8707-9DAFF2AAAABE}"/>
              </a:ext>
            </a:extLst>
          </p:cNvPr>
          <p:cNvSpPr>
            <a:spLocks/>
          </p:cNvSpPr>
          <p:nvPr/>
        </p:nvSpPr>
        <p:spPr bwMode="auto">
          <a:xfrm>
            <a:off x="478367" y="2409826"/>
            <a:ext cx="120651" cy="111125"/>
          </a:xfrm>
          <a:custGeom>
            <a:avLst/>
            <a:gdLst>
              <a:gd name="T0" fmla="*/ 508550431 w 3380"/>
              <a:gd name="T1" fmla="*/ 1730837 h 3056"/>
              <a:gd name="T2" fmla="*/ 387322533 w 3380"/>
              <a:gd name="T3" fmla="*/ 288486718 h 3056"/>
              <a:gd name="T4" fmla="*/ 410942712 w 3380"/>
              <a:gd name="T5" fmla="*/ 2043835727 h 3056"/>
              <a:gd name="T6" fmla="*/ 82699286 w 3380"/>
              <a:gd name="T7" fmla="*/ 2147483646 h 3056"/>
              <a:gd name="T8" fmla="*/ 153079594 w 3380"/>
              <a:gd name="T9" fmla="*/ 2147483646 h 3056"/>
              <a:gd name="T10" fmla="*/ 528064516 w 3380"/>
              <a:gd name="T11" fmla="*/ 2147483646 h 3056"/>
              <a:gd name="T12" fmla="*/ 539883935 w 3380"/>
              <a:gd name="T13" fmla="*/ 2147483646 h 3056"/>
              <a:gd name="T14" fmla="*/ 622065030 w 3380"/>
              <a:gd name="T15" fmla="*/ 2147483646 h 3056"/>
              <a:gd name="T16" fmla="*/ 657005766 w 3380"/>
              <a:gd name="T17" fmla="*/ 2147483646 h 3056"/>
              <a:gd name="T18" fmla="*/ 692445338 w 3380"/>
              <a:gd name="T19" fmla="*/ 2147483646 h 3056"/>
              <a:gd name="T20" fmla="*/ 758720302 w 3380"/>
              <a:gd name="T21" fmla="*/ 2147483646 h 3056"/>
              <a:gd name="T22" fmla="*/ 868128085 w 3380"/>
              <a:gd name="T23" fmla="*/ 2147483646 h 3056"/>
              <a:gd name="T24" fmla="*/ 1102371720 w 3380"/>
              <a:gd name="T25" fmla="*/ 2147483646 h 3056"/>
              <a:gd name="T26" fmla="*/ 1571875347 w 3380"/>
              <a:gd name="T27" fmla="*/ 2147483646 h 3056"/>
              <a:gd name="T28" fmla="*/ 1653557607 w 3380"/>
              <a:gd name="T29" fmla="*/ 2147483646 h 3056"/>
              <a:gd name="T30" fmla="*/ 1302192114 w 3380"/>
              <a:gd name="T31" fmla="*/ 2003639022 h 3056"/>
              <a:gd name="T32" fmla="*/ 1477874860 w 3380"/>
              <a:gd name="T33" fmla="*/ 528027310 h 3056"/>
              <a:gd name="T34" fmla="*/ 1355610580 w 3380"/>
              <a:gd name="T35" fmla="*/ 57696820 h 3056"/>
              <a:gd name="T36" fmla="*/ 1313494038 w 3380"/>
              <a:gd name="T37" fmla="*/ 89190394 h 3056"/>
              <a:gd name="T38" fmla="*/ 926689000 w 3380"/>
              <a:gd name="T39" fmla="*/ 926621267 h 3056"/>
              <a:gd name="T40" fmla="*/ 528064516 w 3380"/>
              <a:gd name="T41" fmla="*/ 8750730 h 3056"/>
              <a:gd name="T42" fmla="*/ 508550431 w 3380"/>
              <a:gd name="T43" fmla="*/ 1730837 h 30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800"/>
          </a:p>
        </p:txBody>
      </p:sp>
      <p:sp>
        <p:nvSpPr>
          <p:cNvPr id="18" name="Google Shape;284;p19">
            <a:extLst>
              <a:ext uri="{FF2B5EF4-FFF2-40B4-BE49-F238E27FC236}">
                <a16:creationId xmlns:a16="http://schemas.microsoft.com/office/drawing/2014/main" id="{1DE0F012-7403-4D4E-90DB-12D876CFE1C8}"/>
              </a:ext>
            </a:extLst>
          </p:cNvPr>
          <p:cNvSpPr>
            <a:spLocks/>
          </p:cNvSpPr>
          <p:nvPr/>
        </p:nvSpPr>
        <p:spPr bwMode="auto">
          <a:xfrm>
            <a:off x="9031818" y="2409826"/>
            <a:ext cx="120649" cy="111125"/>
          </a:xfrm>
          <a:custGeom>
            <a:avLst/>
            <a:gdLst>
              <a:gd name="T0" fmla="*/ 508534183 w 3380"/>
              <a:gd name="T1" fmla="*/ 1730837 h 3056"/>
              <a:gd name="T2" fmla="*/ 387309659 w 3380"/>
              <a:gd name="T3" fmla="*/ 288486718 h 3056"/>
              <a:gd name="T4" fmla="*/ 410929309 w 3380"/>
              <a:gd name="T5" fmla="*/ 2043835727 h 3056"/>
              <a:gd name="T6" fmla="*/ 82696016 w 3380"/>
              <a:gd name="T7" fmla="*/ 2147483646 h 3056"/>
              <a:gd name="T8" fmla="*/ 153074047 w 3380"/>
              <a:gd name="T9" fmla="*/ 2147483646 h 3056"/>
              <a:gd name="T10" fmla="*/ 528047115 w 3380"/>
              <a:gd name="T11" fmla="*/ 2147483646 h 3056"/>
              <a:gd name="T12" fmla="*/ 539866270 w 3380"/>
              <a:gd name="T13" fmla="*/ 2147483646 h 3056"/>
              <a:gd name="T14" fmla="*/ 622044823 w 3380"/>
              <a:gd name="T15" fmla="*/ 2147483646 h 3056"/>
              <a:gd name="T16" fmla="*/ 656964720 w 3380"/>
              <a:gd name="T17" fmla="*/ 2147483646 h 3056"/>
              <a:gd name="T18" fmla="*/ 692422854 w 3380"/>
              <a:gd name="T19" fmla="*/ 2147483646 h 3056"/>
              <a:gd name="T20" fmla="*/ 758675562 w 3380"/>
              <a:gd name="T21" fmla="*/ 2147483646 h 3056"/>
              <a:gd name="T22" fmla="*/ 868099563 w 3380"/>
              <a:gd name="T23" fmla="*/ 2147483646 h 3056"/>
              <a:gd name="T24" fmla="*/ 1102315820 w 3380"/>
              <a:gd name="T25" fmla="*/ 2147483646 h 3056"/>
              <a:gd name="T26" fmla="*/ 1571804059 w 3380"/>
              <a:gd name="T27" fmla="*/ 2147483646 h 3056"/>
              <a:gd name="T28" fmla="*/ 1653483059 w 3380"/>
              <a:gd name="T29" fmla="*/ 2147483646 h 3056"/>
              <a:gd name="T30" fmla="*/ 1302129642 w 3380"/>
              <a:gd name="T31" fmla="*/ 2003639022 h 3056"/>
              <a:gd name="T32" fmla="*/ 1477806351 w 3380"/>
              <a:gd name="T33" fmla="*/ 528027310 h 3056"/>
              <a:gd name="T34" fmla="*/ 1355546929 w 3380"/>
              <a:gd name="T35" fmla="*/ 57696820 h 3056"/>
              <a:gd name="T36" fmla="*/ 1313431334 w 3380"/>
              <a:gd name="T37" fmla="*/ 89190394 h 3056"/>
              <a:gd name="T38" fmla="*/ 926639111 w 3380"/>
              <a:gd name="T39" fmla="*/ 926621267 h 3056"/>
              <a:gd name="T40" fmla="*/ 528047115 w 3380"/>
              <a:gd name="T41" fmla="*/ 8750730 h 3056"/>
              <a:gd name="T42" fmla="*/ 508534183 w 3380"/>
              <a:gd name="T43" fmla="*/ 1730837 h 30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800"/>
          </a:p>
        </p:txBody>
      </p:sp>
      <p:grpSp>
        <p:nvGrpSpPr>
          <p:cNvPr id="19" name="Google Shape;285;p19">
            <a:extLst>
              <a:ext uri="{FF2B5EF4-FFF2-40B4-BE49-F238E27FC236}">
                <a16:creationId xmlns:a16="http://schemas.microsoft.com/office/drawing/2014/main" id="{97ED8D55-C6DE-4D1A-8FC1-1D2690FBA3E5}"/>
              </a:ext>
            </a:extLst>
          </p:cNvPr>
          <p:cNvGrpSpPr>
            <a:grpSpLocks/>
          </p:cNvGrpSpPr>
          <p:nvPr/>
        </p:nvGrpSpPr>
        <p:grpSpPr bwMode="auto">
          <a:xfrm>
            <a:off x="1202267" y="993775"/>
            <a:ext cx="201084" cy="184150"/>
            <a:chOff x="1474943" y="3859420"/>
            <a:chExt cx="118956" cy="108456"/>
          </a:xfrm>
        </p:grpSpPr>
        <p:sp>
          <p:nvSpPr>
            <p:cNvPr id="20" name="Google Shape;286;p19">
              <a:extLst>
                <a:ext uri="{FF2B5EF4-FFF2-40B4-BE49-F238E27FC236}">
                  <a16:creationId xmlns:a16="http://schemas.microsoft.com/office/drawing/2014/main" id="{6AE4DCF8-0C1E-49E0-83F0-35FA1BC73BF5}"/>
                </a:ext>
              </a:extLst>
            </p:cNvPr>
            <p:cNvSpPr>
              <a:spLocks/>
            </p:cNvSpPr>
            <p:nvPr/>
          </p:nvSpPr>
          <p:spPr bwMode="auto">
            <a:xfrm>
              <a:off x="1474943" y="3931517"/>
              <a:ext cx="46859" cy="36359"/>
            </a:xfrm>
            <a:custGeom>
              <a:avLst/>
              <a:gdLst>
                <a:gd name="T0" fmla="*/ 460789407 w 1736"/>
                <a:gd name="T1" fmla="*/ 0 h 1347"/>
                <a:gd name="T2" fmla="*/ 460789407 w 1736"/>
                <a:gd name="T3" fmla="*/ 715063977 h 1347"/>
                <a:gd name="T4" fmla="*/ 460789407 w 1736"/>
                <a:gd name="T5" fmla="*/ 0 h 1347"/>
                <a:gd name="T6" fmla="*/ 0 60000 65536"/>
                <a:gd name="T7" fmla="*/ 0 60000 65536"/>
                <a:gd name="T8" fmla="*/ 0 60000 65536"/>
              </a:gdLst>
              <a:ahLst/>
              <a:cxnLst>
                <a:cxn ang="T6">
                  <a:pos x="T0" y="T1"/>
                </a:cxn>
                <a:cxn ang="T7">
                  <a:pos x="T2" y="T3"/>
                </a:cxn>
                <a:cxn ang="T8">
                  <a:pos x="T4" y="T5"/>
                </a:cxn>
              </a:cxnLst>
              <a:rect l="0" t="0"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800"/>
            </a:p>
          </p:txBody>
        </p:sp>
        <p:sp>
          <p:nvSpPr>
            <p:cNvPr id="21" name="Google Shape;287;p19">
              <a:extLst>
                <a:ext uri="{FF2B5EF4-FFF2-40B4-BE49-F238E27FC236}">
                  <a16:creationId xmlns:a16="http://schemas.microsoft.com/office/drawing/2014/main" id="{C46186D7-FD5A-42E3-AB8A-FEF689F9EA0E}"/>
                </a:ext>
              </a:extLst>
            </p:cNvPr>
            <p:cNvSpPr>
              <a:spLocks/>
            </p:cNvSpPr>
            <p:nvPr/>
          </p:nvSpPr>
          <p:spPr bwMode="auto">
            <a:xfrm>
              <a:off x="1511302" y="3859420"/>
              <a:ext cx="46238" cy="35765"/>
            </a:xfrm>
            <a:custGeom>
              <a:avLst/>
              <a:gdLst>
                <a:gd name="T0" fmla="*/ 460764126 w 1713"/>
                <a:gd name="T1" fmla="*/ 531130 h 1325"/>
                <a:gd name="T2" fmla="*/ 460764126 w 1713"/>
                <a:gd name="T3" fmla="*/ 702841148 h 1325"/>
                <a:gd name="T4" fmla="*/ 460764126 w 1713"/>
                <a:gd name="T5" fmla="*/ 531130 h 1325"/>
                <a:gd name="T6" fmla="*/ 0 60000 65536"/>
                <a:gd name="T7" fmla="*/ 0 60000 65536"/>
                <a:gd name="T8" fmla="*/ 0 60000 65536"/>
              </a:gdLst>
              <a:ahLst/>
              <a:cxnLst>
                <a:cxn ang="T6">
                  <a:pos x="T0" y="T1"/>
                </a:cxn>
                <a:cxn ang="T7">
                  <a:pos x="T2" y="T3"/>
                </a:cxn>
                <a:cxn ang="T8">
                  <a:pos x="T4" y="T5"/>
                </a:cxn>
              </a:cxnLst>
              <a:rect l="0" t="0"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800"/>
            </a:p>
          </p:txBody>
        </p:sp>
        <p:sp>
          <p:nvSpPr>
            <p:cNvPr id="22" name="Google Shape;288;p19">
              <a:extLst>
                <a:ext uri="{FF2B5EF4-FFF2-40B4-BE49-F238E27FC236}">
                  <a16:creationId xmlns:a16="http://schemas.microsoft.com/office/drawing/2014/main" id="{339F061B-FCC5-4A51-8D66-7EF12646B725}"/>
                </a:ext>
              </a:extLst>
            </p:cNvPr>
            <p:cNvSpPr>
              <a:spLocks/>
            </p:cNvSpPr>
            <p:nvPr/>
          </p:nvSpPr>
          <p:spPr bwMode="auto">
            <a:xfrm>
              <a:off x="1547040" y="3931517"/>
              <a:ext cx="46859" cy="36359"/>
            </a:xfrm>
            <a:custGeom>
              <a:avLst/>
              <a:gdLst>
                <a:gd name="T0" fmla="*/ 460789407 w 1736"/>
                <a:gd name="T1" fmla="*/ 0 h 1347"/>
                <a:gd name="T2" fmla="*/ 460789407 w 1736"/>
                <a:gd name="T3" fmla="*/ 715063977 h 1347"/>
                <a:gd name="T4" fmla="*/ 460789407 w 1736"/>
                <a:gd name="T5" fmla="*/ 0 h 1347"/>
                <a:gd name="T6" fmla="*/ 0 60000 65536"/>
                <a:gd name="T7" fmla="*/ 0 60000 65536"/>
                <a:gd name="T8" fmla="*/ 0 60000 65536"/>
              </a:gdLst>
              <a:ahLst/>
              <a:cxnLst>
                <a:cxn ang="T6">
                  <a:pos x="T0" y="T1"/>
                </a:cxn>
                <a:cxn ang="T7">
                  <a:pos x="T2" y="T3"/>
                </a:cxn>
                <a:cxn ang="T8">
                  <a:pos x="T4" y="T5"/>
                </a:cxn>
              </a:cxnLst>
              <a:rect l="0" t="0"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800"/>
            </a:p>
          </p:txBody>
        </p:sp>
      </p:grpSp>
      <p:sp>
        <p:nvSpPr>
          <p:cNvPr id="289" name="Google Shape;289;p19"/>
          <p:cNvSpPr txBox="1">
            <a:spLocks noGrp="1"/>
          </p:cNvSpPr>
          <p:nvPr>
            <p:ph type="title"/>
          </p:nvPr>
        </p:nvSpPr>
        <p:spPr>
          <a:xfrm>
            <a:off x="950967" y="486967"/>
            <a:ext cx="10290000" cy="763600"/>
          </a:xfrm>
          <a:prstGeom prst="rect">
            <a:avLst/>
          </a:prstGeom>
        </p:spPr>
        <p:txBody>
          <a:bodyPr spcFirstLastPara="1">
            <a:noAutofit/>
          </a:bodyPr>
          <a:lstStyle>
            <a:lvl1pPr lvl="0" algn="ctr" rtl="0">
              <a:spcBef>
                <a:spcPts val="0"/>
              </a:spcBef>
              <a:spcAft>
                <a:spcPts val="0"/>
              </a:spcAft>
              <a:buClr>
                <a:schemeClr val="dk2"/>
              </a:buClr>
              <a:buSzPts val="2800"/>
              <a:buFont typeface="Sriracha"/>
              <a:buNone/>
              <a:defRPr sz="2800">
                <a:solidFill>
                  <a:schemeClr val="dk2"/>
                </a:solidFill>
                <a:latin typeface="Sriracha"/>
                <a:ea typeface="Sriracha"/>
                <a:cs typeface="Sriracha"/>
                <a:sym typeface="Sriracha"/>
              </a:defRPr>
            </a:lvl1pPr>
            <a:lvl2pPr lvl="1"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2pPr>
            <a:lvl3pPr lvl="2"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3pPr>
            <a:lvl4pPr lvl="3"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4pPr>
            <a:lvl5pPr lvl="4"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5pPr>
            <a:lvl6pPr lvl="5"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6pPr>
            <a:lvl7pPr lvl="6"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7pPr>
            <a:lvl8pPr lvl="7"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8pPr>
            <a:lvl9pPr lvl="8"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9pPr>
          </a:lstStyle>
          <a:p>
            <a:endParaRPr/>
          </a:p>
        </p:txBody>
      </p:sp>
    </p:spTree>
    <p:extLst>
      <p:ext uri="{BB962C8B-B14F-4D97-AF65-F5344CB8AC3E}">
        <p14:creationId xmlns:p14="http://schemas.microsoft.com/office/powerpoint/2010/main" val="2142416134"/>
      </p:ext>
    </p:extLst>
  </p:cSld>
  <p:clrMapOvr>
    <a:masterClrMapping/>
  </p:clrMapOvr>
  <p:transition spd="slow">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90"/>
        <p:cNvGrpSpPr/>
        <p:nvPr/>
      </p:nvGrpSpPr>
      <p:grpSpPr>
        <a:xfrm>
          <a:off x="0" y="0"/>
          <a:ext cx="0" cy="0"/>
          <a:chOff x="0" y="0"/>
          <a:chExt cx="0" cy="0"/>
        </a:xfrm>
      </p:grpSpPr>
      <p:sp>
        <p:nvSpPr>
          <p:cNvPr id="3" name="Google Shape;291;p20">
            <a:extLst>
              <a:ext uri="{FF2B5EF4-FFF2-40B4-BE49-F238E27FC236}">
                <a16:creationId xmlns:a16="http://schemas.microsoft.com/office/drawing/2014/main" id="{9D7B58D4-A291-4A39-A029-FD1A1BB18B18}"/>
              </a:ext>
            </a:extLst>
          </p:cNvPr>
          <p:cNvSpPr>
            <a:spLocks/>
          </p:cNvSpPr>
          <p:nvPr/>
        </p:nvSpPr>
        <p:spPr bwMode="auto">
          <a:xfrm>
            <a:off x="1606551" y="157163"/>
            <a:ext cx="4226983" cy="1892300"/>
          </a:xfrm>
          <a:custGeom>
            <a:avLst/>
            <a:gdLst>
              <a:gd name="T0" fmla="*/ 2147483646 w 35084"/>
              <a:gd name="T1" fmla="*/ 0 h 15707"/>
              <a:gd name="T2" fmla="*/ 2147483646 w 35084"/>
              <a:gd name="T3" fmla="*/ 2147483646 h 15707"/>
              <a:gd name="T4" fmla="*/ 2147483646 w 35084"/>
              <a:gd name="T5" fmla="*/ 2147483646 h 15707"/>
              <a:gd name="T6" fmla="*/ 2147483646 w 35084"/>
              <a:gd name="T7" fmla="*/ 2147483646 h 15707"/>
              <a:gd name="T8" fmla="*/ 2147483646 w 35084"/>
              <a:gd name="T9" fmla="*/ 2147483646 h 15707"/>
              <a:gd name="T10" fmla="*/ 2147483646 w 35084"/>
              <a:gd name="T11" fmla="*/ 2147483646 h 15707"/>
              <a:gd name="T12" fmla="*/ 2147483646 w 35084"/>
              <a:gd name="T13" fmla="*/ 2147483646 h 15707"/>
              <a:gd name="T14" fmla="*/ 2147483646 w 35084"/>
              <a:gd name="T15" fmla="*/ 2147483646 h 15707"/>
              <a:gd name="T16" fmla="*/ 2147483646 w 35084"/>
              <a:gd name="T17" fmla="*/ 2147483646 h 15707"/>
              <a:gd name="T18" fmla="*/ 2147483646 w 35084"/>
              <a:gd name="T19" fmla="*/ 2147483646 h 15707"/>
              <a:gd name="T20" fmla="*/ 2147483646 w 35084"/>
              <a:gd name="T21" fmla="*/ 2147483646 h 15707"/>
              <a:gd name="T22" fmla="*/ 2147483646 w 35084"/>
              <a:gd name="T23" fmla="*/ 2147483646 h 15707"/>
              <a:gd name="T24" fmla="*/ 2147483646 w 35084"/>
              <a:gd name="T25" fmla="*/ 2147483646 h 15707"/>
              <a:gd name="T26" fmla="*/ 2147483646 w 35084"/>
              <a:gd name="T27" fmla="*/ 2147483646 h 15707"/>
              <a:gd name="T28" fmla="*/ 2147483646 w 35084"/>
              <a:gd name="T29" fmla="*/ 2147483646 h 15707"/>
              <a:gd name="T30" fmla="*/ 2147483646 w 35084"/>
              <a:gd name="T31" fmla="*/ 2147483646 h 15707"/>
              <a:gd name="T32" fmla="*/ 2147483646 w 35084"/>
              <a:gd name="T33" fmla="*/ 2147483646 h 15707"/>
              <a:gd name="T34" fmla="*/ 2147483646 w 35084"/>
              <a:gd name="T35" fmla="*/ 2147483646 h 15707"/>
              <a:gd name="T36" fmla="*/ 2147483646 w 35084"/>
              <a:gd name="T37" fmla="*/ 2147483646 h 15707"/>
              <a:gd name="T38" fmla="*/ 2147483646 w 35084"/>
              <a:gd name="T39" fmla="*/ 0 h 1570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800"/>
          </a:p>
        </p:txBody>
      </p:sp>
      <p:sp>
        <p:nvSpPr>
          <p:cNvPr id="4" name="Google Shape;292;p20">
            <a:extLst>
              <a:ext uri="{FF2B5EF4-FFF2-40B4-BE49-F238E27FC236}">
                <a16:creationId xmlns:a16="http://schemas.microsoft.com/office/drawing/2014/main" id="{72939DE9-B069-4D3D-B045-06B36B062F3E}"/>
              </a:ext>
            </a:extLst>
          </p:cNvPr>
          <p:cNvSpPr>
            <a:spLocks/>
          </p:cNvSpPr>
          <p:nvPr/>
        </p:nvSpPr>
        <p:spPr bwMode="auto">
          <a:xfrm>
            <a:off x="0" y="4892676"/>
            <a:ext cx="12192000" cy="1984375"/>
          </a:xfrm>
          <a:custGeom>
            <a:avLst/>
            <a:gdLst>
              <a:gd name="T0" fmla="*/ 2147483646 w 284838"/>
              <a:gd name="T1" fmla="*/ 0 h 50589"/>
              <a:gd name="T2" fmla="*/ 2147483646 w 284838"/>
              <a:gd name="T3" fmla="*/ 449815006 h 50589"/>
              <a:gd name="T4" fmla="*/ 2147483646 w 284838"/>
              <a:gd name="T5" fmla="*/ 2147483646 h 50589"/>
              <a:gd name="T6" fmla="*/ 2147483646 w 284838"/>
              <a:gd name="T7" fmla="*/ 2147483646 h 50589"/>
              <a:gd name="T8" fmla="*/ 2147483646 w 284838"/>
              <a:gd name="T9" fmla="*/ 2147483646 h 50589"/>
              <a:gd name="T10" fmla="*/ 2147483646 w 284838"/>
              <a:gd name="T11" fmla="*/ 2147483646 h 50589"/>
              <a:gd name="T12" fmla="*/ 2147483646 w 284838"/>
              <a:gd name="T13" fmla="*/ 2147483646 h 50589"/>
              <a:gd name="T14" fmla="*/ 2147483646 w 284838"/>
              <a:gd name="T15" fmla="*/ 2147483646 h 50589"/>
              <a:gd name="T16" fmla="*/ 2147483646 w 284838"/>
              <a:gd name="T17" fmla="*/ 2147483646 h 50589"/>
              <a:gd name="T18" fmla="*/ 1058386 w 284838"/>
              <a:gd name="T19" fmla="*/ 2147483646 h 50589"/>
              <a:gd name="T20" fmla="*/ 1058386 w 284838"/>
              <a:gd name="T21" fmla="*/ 2147483646 h 50589"/>
              <a:gd name="T22" fmla="*/ 2147483646 w 284838"/>
              <a:gd name="T23" fmla="*/ 2147483646 h 50589"/>
              <a:gd name="T24" fmla="*/ 2147483646 w 284838"/>
              <a:gd name="T25" fmla="*/ 2147483646 h 50589"/>
              <a:gd name="T26" fmla="*/ 2147483646 w 284838"/>
              <a:gd name="T27" fmla="*/ 2147483646 h 50589"/>
              <a:gd name="T28" fmla="*/ 2147483646 w 284838"/>
              <a:gd name="T29" fmla="*/ 2147483646 h 50589"/>
              <a:gd name="T30" fmla="*/ 2147483646 w 284838"/>
              <a:gd name="T31" fmla="*/ 2147483646 h 50589"/>
              <a:gd name="T32" fmla="*/ 2147483646 w 284838"/>
              <a:gd name="T33" fmla="*/ 2147483646 h 50589"/>
              <a:gd name="T34" fmla="*/ 2147483646 w 284838"/>
              <a:gd name="T35" fmla="*/ 2147483646 h 50589"/>
              <a:gd name="T36" fmla="*/ 2147483646 w 284838"/>
              <a:gd name="T37" fmla="*/ 2147483646 h 50589"/>
              <a:gd name="T38" fmla="*/ 2147483646 w 284838"/>
              <a:gd name="T39" fmla="*/ 2147483646 h 50589"/>
              <a:gd name="T40" fmla="*/ 2147483646 w 284838"/>
              <a:gd name="T41" fmla="*/ 2147483646 h 50589"/>
              <a:gd name="T42" fmla="*/ 2147483646 w 284838"/>
              <a:gd name="T43" fmla="*/ 2147483646 h 50589"/>
              <a:gd name="T44" fmla="*/ 2147483646 w 284838"/>
              <a:gd name="T45" fmla="*/ 0 h 5058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84838" h="50589" extrusionOk="0">
                <a:moveTo>
                  <a:pt x="133359" y="0"/>
                </a:moveTo>
                <a:cubicBezTo>
                  <a:pt x="132063" y="0"/>
                  <a:pt x="130757" y="60"/>
                  <a:pt x="129443" y="190"/>
                </a:cubicBezTo>
                <a:cubicBezTo>
                  <a:pt x="121021" y="1012"/>
                  <a:pt x="114059" y="3979"/>
                  <a:pt x="107554" y="6810"/>
                </a:cubicBezTo>
                <a:cubicBezTo>
                  <a:pt x="99839" y="10165"/>
                  <a:pt x="91987" y="14411"/>
                  <a:pt x="81830" y="15209"/>
                </a:cubicBezTo>
                <a:cubicBezTo>
                  <a:pt x="80619" y="15306"/>
                  <a:pt x="79418" y="15351"/>
                  <a:pt x="78227" y="15351"/>
                </a:cubicBezTo>
                <a:cubicBezTo>
                  <a:pt x="70438" y="15351"/>
                  <a:pt x="63068" y="13440"/>
                  <a:pt x="56060" y="11717"/>
                </a:cubicBezTo>
                <a:cubicBezTo>
                  <a:pt x="47272" y="9572"/>
                  <a:pt x="38302" y="7449"/>
                  <a:pt x="28715" y="6696"/>
                </a:cubicBezTo>
                <a:cubicBezTo>
                  <a:pt x="26227" y="6492"/>
                  <a:pt x="23698" y="6384"/>
                  <a:pt x="21170" y="6384"/>
                </a:cubicBezTo>
                <a:cubicBezTo>
                  <a:pt x="15464" y="6384"/>
                  <a:pt x="9763" y="6937"/>
                  <a:pt x="4543" y="8202"/>
                </a:cubicBezTo>
                <a:cubicBezTo>
                  <a:pt x="2968" y="8567"/>
                  <a:pt x="1462" y="9001"/>
                  <a:pt x="1" y="9457"/>
                </a:cubicBezTo>
                <a:lnTo>
                  <a:pt x="1" y="50589"/>
                </a:lnTo>
                <a:lnTo>
                  <a:pt x="284838" y="50589"/>
                </a:lnTo>
                <a:lnTo>
                  <a:pt x="284838" y="13155"/>
                </a:lnTo>
                <a:cubicBezTo>
                  <a:pt x="283742" y="12744"/>
                  <a:pt x="282624" y="12333"/>
                  <a:pt x="281528" y="11900"/>
                </a:cubicBezTo>
                <a:cubicBezTo>
                  <a:pt x="273083" y="8704"/>
                  <a:pt x="264752" y="4664"/>
                  <a:pt x="254868" y="2838"/>
                </a:cubicBezTo>
                <a:cubicBezTo>
                  <a:pt x="251879" y="2285"/>
                  <a:pt x="248783" y="1967"/>
                  <a:pt x="245668" y="1967"/>
                </a:cubicBezTo>
                <a:cubicBezTo>
                  <a:pt x="244026" y="1967"/>
                  <a:pt x="242379" y="2056"/>
                  <a:pt x="240739" y="2245"/>
                </a:cubicBezTo>
                <a:cubicBezTo>
                  <a:pt x="236403" y="2770"/>
                  <a:pt x="232408" y="3751"/>
                  <a:pt x="228619" y="5007"/>
                </a:cubicBezTo>
                <a:cubicBezTo>
                  <a:pt x="220813" y="7563"/>
                  <a:pt x="213806" y="11010"/>
                  <a:pt x="205383" y="12973"/>
                </a:cubicBezTo>
                <a:cubicBezTo>
                  <a:pt x="201139" y="13960"/>
                  <a:pt x="196833" y="14451"/>
                  <a:pt x="192530" y="14451"/>
                </a:cubicBezTo>
                <a:cubicBezTo>
                  <a:pt x="188177" y="14451"/>
                  <a:pt x="183826" y="13948"/>
                  <a:pt x="179545" y="12950"/>
                </a:cubicBezTo>
                <a:cubicBezTo>
                  <a:pt x="171008" y="10964"/>
                  <a:pt x="163750" y="7723"/>
                  <a:pt x="156126" y="4892"/>
                </a:cubicBezTo>
                <a:cubicBezTo>
                  <a:pt x="149458" y="2446"/>
                  <a:pt x="141614" y="0"/>
                  <a:pt x="133359" y="0"/>
                </a:cubicBezTo>
                <a:close/>
              </a:path>
            </a:pathLst>
          </a:custGeom>
          <a:solidFill>
            <a:srgbClr val="EADBC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800"/>
          </a:p>
        </p:txBody>
      </p:sp>
      <p:sp>
        <p:nvSpPr>
          <p:cNvPr id="5" name="Google Shape;293;p20">
            <a:extLst>
              <a:ext uri="{FF2B5EF4-FFF2-40B4-BE49-F238E27FC236}">
                <a16:creationId xmlns:a16="http://schemas.microsoft.com/office/drawing/2014/main" id="{30AE8F5C-BA7F-491F-B972-21981250A422}"/>
              </a:ext>
            </a:extLst>
          </p:cNvPr>
          <p:cNvSpPr>
            <a:spLocks/>
          </p:cNvSpPr>
          <p:nvPr/>
        </p:nvSpPr>
        <p:spPr bwMode="auto">
          <a:xfrm flipH="1">
            <a:off x="10733618" y="361951"/>
            <a:ext cx="1458383" cy="1014413"/>
          </a:xfrm>
          <a:custGeom>
            <a:avLst/>
            <a:gdLst>
              <a:gd name="T0" fmla="*/ 2147483646 w 43391"/>
              <a:gd name="T1" fmla="*/ 1289336 h 30190"/>
              <a:gd name="T2" fmla="*/ 1400665201 w 43391"/>
              <a:gd name="T3" fmla="*/ 2147483646 h 30190"/>
              <a:gd name="T4" fmla="*/ 0 w 43391"/>
              <a:gd name="T5" fmla="*/ 2147483646 h 30190"/>
              <a:gd name="T6" fmla="*/ 0 w 43391"/>
              <a:gd name="T7" fmla="*/ 2147483646 h 30190"/>
              <a:gd name="T8" fmla="*/ 2147483646 w 43391"/>
              <a:gd name="T9" fmla="*/ 2147483646 h 30190"/>
              <a:gd name="T10" fmla="*/ 2147483646 w 43391"/>
              <a:gd name="T11" fmla="*/ 2147483646 h 30190"/>
              <a:gd name="T12" fmla="*/ 2147483646 w 43391"/>
              <a:gd name="T13" fmla="*/ 2147483646 h 30190"/>
              <a:gd name="T14" fmla="*/ 2147483646 w 43391"/>
              <a:gd name="T15" fmla="*/ 2147483646 h 30190"/>
              <a:gd name="T16" fmla="*/ 2147483646 w 43391"/>
              <a:gd name="T17" fmla="*/ 2147483646 h 30190"/>
              <a:gd name="T18" fmla="*/ 2147483646 w 43391"/>
              <a:gd name="T19" fmla="*/ 2147483646 h 30190"/>
              <a:gd name="T20" fmla="*/ 2147483646 w 43391"/>
              <a:gd name="T21" fmla="*/ 2147483646 h 30190"/>
              <a:gd name="T22" fmla="*/ 2147483646 w 43391"/>
              <a:gd name="T23" fmla="*/ 2147483646 h 30190"/>
              <a:gd name="T24" fmla="*/ 2147483646 w 43391"/>
              <a:gd name="T25" fmla="*/ 2147483646 h 30190"/>
              <a:gd name="T26" fmla="*/ 2147483646 w 43391"/>
              <a:gd name="T27" fmla="*/ 2147483646 h 30190"/>
              <a:gd name="T28" fmla="*/ 2147483646 w 43391"/>
              <a:gd name="T29" fmla="*/ 230728590 h 30190"/>
              <a:gd name="T30" fmla="*/ 2147483646 w 43391"/>
              <a:gd name="T31" fmla="*/ 1289336 h 301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800"/>
          </a:p>
        </p:txBody>
      </p:sp>
      <p:sp>
        <p:nvSpPr>
          <p:cNvPr id="6" name="Google Shape;294;p20">
            <a:extLst>
              <a:ext uri="{FF2B5EF4-FFF2-40B4-BE49-F238E27FC236}">
                <a16:creationId xmlns:a16="http://schemas.microsoft.com/office/drawing/2014/main" id="{77BB568C-E8F9-491C-B09B-1B0D38B664AA}"/>
              </a:ext>
            </a:extLst>
          </p:cNvPr>
          <p:cNvSpPr>
            <a:spLocks/>
          </p:cNvSpPr>
          <p:nvPr/>
        </p:nvSpPr>
        <p:spPr bwMode="auto">
          <a:xfrm>
            <a:off x="-10584" y="3598863"/>
            <a:ext cx="1458384" cy="1016000"/>
          </a:xfrm>
          <a:custGeom>
            <a:avLst/>
            <a:gdLst>
              <a:gd name="T0" fmla="*/ 2147483646 w 43391"/>
              <a:gd name="T1" fmla="*/ 1295661 h 30190"/>
              <a:gd name="T2" fmla="*/ 1400684908 w 43391"/>
              <a:gd name="T3" fmla="*/ 2147483646 h 30190"/>
              <a:gd name="T4" fmla="*/ 0 w 43391"/>
              <a:gd name="T5" fmla="*/ 2147483646 h 30190"/>
              <a:gd name="T6" fmla="*/ 0 w 43391"/>
              <a:gd name="T7" fmla="*/ 2147483646 h 30190"/>
              <a:gd name="T8" fmla="*/ 2147483646 w 43391"/>
              <a:gd name="T9" fmla="*/ 2147483646 h 30190"/>
              <a:gd name="T10" fmla="*/ 2147483646 w 43391"/>
              <a:gd name="T11" fmla="*/ 2147483646 h 30190"/>
              <a:gd name="T12" fmla="*/ 2147483646 w 43391"/>
              <a:gd name="T13" fmla="*/ 2147483646 h 30190"/>
              <a:gd name="T14" fmla="*/ 2147483646 w 43391"/>
              <a:gd name="T15" fmla="*/ 2147483646 h 30190"/>
              <a:gd name="T16" fmla="*/ 2147483646 w 43391"/>
              <a:gd name="T17" fmla="*/ 2147483646 h 30190"/>
              <a:gd name="T18" fmla="*/ 2147483646 w 43391"/>
              <a:gd name="T19" fmla="*/ 2147483646 h 30190"/>
              <a:gd name="T20" fmla="*/ 2147483646 w 43391"/>
              <a:gd name="T21" fmla="*/ 2147483646 h 30190"/>
              <a:gd name="T22" fmla="*/ 2147483646 w 43391"/>
              <a:gd name="T23" fmla="*/ 2147483646 h 30190"/>
              <a:gd name="T24" fmla="*/ 2147483646 w 43391"/>
              <a:gd name="T25" fmla="*/ 2147483646 h 30190"/>
              <a:gd name="T26" fmla="*/ 2147483646 w 43391"/>
              <a:gd name="T27" fmla="*/ 2147483646 h 30190"/>
              <a:gd name="T28" fmla="*/ 2147483646 w 43391"/>
              <a:gd name="T29" fmla="*/ 232156673 h 30190"/>
              <a:gd name="T30" fmla="*/ 2147483646 w 43391"/>
              <a:gd name="T31" fmla="*/ 1295661 h 301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800"/>
          </a:p>
        </p:txBody>
      </p:sp>
      <p:sp>
        <p:nvSpPr>
          <p:cNvPr id="7" name="Google Shape;295;p20">
            <a:extLst>
              <a:ext uri="{FF2B5EF4-FFF2-40B4-BE49-F238E27FC236}">
                <a16:creationId xmlns:a16="http://schemas.microsoft.com/office/drawing/2014/main" id="{5DA2D9D3-68B9-4999-8C66-E85435980598}"/>
              </a:ext>
            </a:extLst>
          </p:cNvPr>
          <p:cNvSpPr>
            <a:spLocks/>
          </p:cNvSpPr>
          <p:nvPr/>
        </p:nvSpPr>
        <p:spPr bwMode="auto">
          <a:xfrm>
            <a:off x="1562100" y="814389"/>
            <a:ext cx="120651" cy="109537"/>
          </a:xfrm>
          <a:custGeom>
            <a:avLst/>
            <a:gdLst>
              <a:gd name="T0" fmla="*/ 508550431 w 3380"/>
              <a:gd name="T1" fmla="*/ 1657321 h 3056"/>
              <a:gd name="T2" fmla="*/ 387322533 w 3380"/>
              <a:gd name="T3" fmla="*/ 272335183 h 3056"/>
              <a:gd name="T4" fmla="*/ 410942712 w 3380"/>
              <a:gd name="T5" fmla="*/ 1929508736 h 3056"/>
              <a:gd name="T6" fmla="*/ 82699286 w 3380"/>
              <a:gd name="T7" fmla="*/ 2147483646 h 3056"/>
              <a:gd name="T8" fmla="*/ 153079594 w 3380"/>
              <a:gd name="T9" fmla="*/ 2147483646 h 3056"/>
              <a:gd name="T10" fmla="*/ 528064516 w 3380"/>
              <a:gd name="T11" fmla="*/ 2147483646 h 3056"/>
              <a:gd name="T12" fmla="*/ 539883935 w 3380"/>
              <a:gd name="T13" fmla="*/ 2147483646 h 3056"/>
              <a:gd name="T14" fmla="*/ 622065030 w 3380"/>
              <a:gd name="T15" fmla="*/ 2147483646 h 3056"/>
              <a:gd name="T16" fmla="*/ 657005766 w 3380"/>
              <a:gd name="T17" fmla="*/ 2147483646 h 3056"/>
              <a:gd name="T18" fmla="*/ 692445338 w 3380"/>
              <a:gd name="T19" fmla="*/ 2147483646 h 3056"/>
              <a:gd name="T20" fmla="*/ 758720302 w 3380"/>
              <a:gd name="T21" fmla="*/ 2147483646 h 3056"/>
              <a:gd name="T22" fmla="*/ 868128085 w 3380"/>
              <a:gd name="T23" fmla="*/ 2147483646 h 3056"/>
              <a:gd name="T24" fmla="*/ 1102371720 w 3380"/>
              <a:gd name="T25" fmla="*/ 2147483646 h 3056"/>
              <a:gd name="T26" fmla="*/ 1571875347 w 3380"/>
              <a:gd name="T27" fmla="*/ 2147483646 h 3056"/>
              <a:gd name="T28" fmla="*/ 1653557607 w 3380"/>
              <a:gd name="T29" fmla="*/ 2147483646 h 3056"/>
              <a:gd name="T30" fmla="*/ 1302192114 w 3380"/>
              <a:gd name="T31" fmla="*/ 1891519003 h 3056"/>
              <a:gd name="T32" fmla="*/ 1477874860 w 3380"/>
              <a:gd name="T33" fmla="*/ 498482671 h 3056"/>
              <a:gd name="T34" fmla="*/ 1355610580 w 3380"/>
              <a:gd name="T35" fmla="*/ 54476808 h 3056"/>
              <a:gd name="T36" fmla="*/ 1313494038 w 3380"/>
              <a:gd name="T37" fmla="*/ 84177392 h 3056"/>
              <a:gd name="T38" fmla="*/ 926689000 w 3380"/>
              <a:gd name="T39" fmla="*/ 874796927 h 3056"/>
              <a:gd name="T40" fmla="*/ 528064516 w 3380"/>
              <a:gd name="T41" fmla="*/ 8242874 h 3056"/>
              <a:gd name="T42" fmla="*/ 508550431 w 3380"/>
              <a:gd name="T43" fmla="*/ 1657321 h 30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800"/>
          </a:p>
        </p:txBody>
      </p:sp>
      <p:sp>
        <p:nvSpPr>
          <p:cNvPr id="8" name="Google Shape;296;p20">
            <a:extLst>
              <a:ext uri="{FF2B5EF4-FFF2-40B4-BE49-F238E27FC236}">
                <a16:creationId xmlns:a16="http://schemas.microsoft.com/office/drawing/2014/main" id="{D6A3623A-CB69-4B0D-9A12-85BD81499D0C}"/>
              </a:ext>
            </a:extLst>
          </p:cNvPr>
          <p:cNvSpPr>
            <a:spLocks/>
          </p:cNvSpPr>
          <p:nvPr/>
        </p:nvSpPr>
        <p:spPr bwMode="auto">
          <a:xfrm>
            <a:off x="11654367" y="1939925"/>
            <a:ext cx="122767" cy="109538"/>
          </a:xfrm>
          <a:custGeom>
            <a:avLst/>
            <a:gdLst>
              <a:gd name="T0" fmla="*/ 545180107 w 3380"/>
              <a:gd name="T1" fmla="*/ 1657336 h 3056"/>
              <a:gd name="T2" fmla="*/ 415217606 w 3380"/>
              <a:gd name="T3" fmla="*/ 272342724 h 3056"/>
              <a:gd name="T4" fmla="*/ 440546976 w 3380"/>
              <a:gd name="T5" fmla="*/ 1929561943 h 3056"/>
              <a:gd name="T6" fmla="*/ 88663594 w 3380"/>
              <a:gd name="T7" fmla="*/ 2147483646 h 3056"/>
              <a:gd name="T8" fmla="*/ 164105545 w 3380"/>
              <a:gd name="T9" fmla="*/ 2147483646 h 3056"/>
              <a:gd name="T10" fmla="*/ 566102271 w 3380"/>
              <a:gd name="T11" fmla="*/ 2147483646 h 3056"/>
              <a:gd name="T12" fmla="*/ 578756944 w 3380"/>
              <a:gd name="T13" fmla="*/ 2147483646 h 3056"/>
              <a:gd name="T14" fmla="*/ 666874354 w 3380"/>
              <a:gd name="T15" fmla="*/ 2147483646 h 3056"/>
              <a:gd name="T16" fmla="*/ 704312975 w 3380"/>
              <a:gd name="T17" fmla="*/ 2147483646 h 3056"/>
              <a:gd name="T18" fmla="*/ 742317068 w 3380"/>
              <a:gd name="T19" fmla="*/ 2147483646 h 3056"/>
              <a:gd name="T20" fmla="*/ 813353311 w 3380"/>
              <a:gd name="T21" fmla="*/ 2147483646 h 3056"/>
              <a:gd name="T22" fmla="*/ 930661111 w 3380"/>
              <a:gd name="T23" fmla="*/ 2147483646 h 3056"/>
              <a:gd name="T24" fmla="*/ 1181752415 w 3380"/>
              <a:gd name="T25" fmla="*/ 2147483646 h 3056"/>
              <a:gd name="T26" fmla="*/ 1685087430 w 3380"/>
              <a:gd name="T27" fmla="*/ 2147483646 h 3056"/>
              <a:gd name="T28" fmla="*/ 1772638633 w 3380"/>
              <a:gd name="T29" fmla="*/ 2147483646 h 3056"/>
              <a:gd name="T30" fmla="*/ 1395971277 w 3380"/>
              <a:gd name="T31" fmla="*/ 1891616489 h 3056"/>
              <a:gd name="T32" fmla="*/ 1584315347 w 3380"/>
              <a:gd name="T33" fmla="*/ 498496900 h 3056"/>
              <a:gd name="T34" fmla="*/ 1453240483 w 3380"/>
              <a:gd name="T35" fmla="*/ 54477807 h 3056"/>
              <a:gd name="T36" fmla="*/ 1408100551 w 3380"/>
              <a:gd name="T37" fmla="*/ 84180204 h 3056"/>
              <a:gd name="T38" fmla="*/ 993429129 w 3380"/>
              <a:gd name="T39" fmla="*/ 874821904 h 3056"/>
              <a:gd name="T40" fmla="*/ 566102271 w 3380"/>
              <a:gd name="T41" fmla="*/ 8243021 h 3056"/>
              <a:gd name="T42" fmla="*/ 545180107 w 3380"/>
              <a:gd name="T43" fmla="*/ 1657336 h 30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800"/>
          </a:p>
        </p:txBody>
      </p:sp>
      <p:grpSp>
        <p:nvGrpSpPr>
          <p:cNvPr id="9" name="Google Shape;297;p20">
            <a:extLst>
              <a:ext uri="{FF2B5EF4-FFF2-40B4-BE49-F238E27FC236}">
                <a16:creationId xmlns:a16="http://schemas.microsoft.com/office/drawing/2014/main" id="{E06DF0C1-368D-4425-B3B9-47562D055782}"/>
              </a:ext>
            </a:extLst>
          </p:cNvPr>
          <p:cNvGrpSpPr>
            <a:grpSpLocks/>
          </p:cNvGrpSpPr>
          <p:nvPr/>
        </p:nvGrpSpPr>
        <p:grpSpPr bwMode="auto">
          <a:xfrm>
            <a:off x="9520767" y="361950"/>
            <a:ext cx="203200" cy="184150"/>
            <a:chOff x="1474943" y="3859420"/>
            <a:chExt cx="118956" cy="108456"/>
          </a:xfrm>
        </p:grpSpPr>
        <p:sp>
          <p:nvSpPr>
            <p:cNvPr id="10" name="Google Shape;298;p20">
              <a:extLst>
                <a:ext uri="{FF2B5EF4-FFF2-40B4-BE49-F238E27FC236}">
                  <a16:creationId xmlns:a16="http://schemas.microsoft.com/office/drawing/2014/main" id="{F058A7B4-E5E7-42BA-97BF-E245F03C36CE}"/>
                </a:ext>
              </a:extLst>
            </p:cNvPr>
            <p:cNvSpPr>
              <a:spLocks/>
            </p:cNvSpPr>
            <p:nvPr/>
          </p:nvSpPr>
          <p:spPr bwMode="auto">
            <a:xfrm>
              <a:off x="1474943" y="3931517"/>
              <a:ext cx="46859" cy="36359"/>
            </a:xfrm>
            <a:custGeom>
              <a:avLst/>
              <a:gdLst>
                <a:gd name="T0" fmla="*/ 460789407 w 1736"/>
                <a:gd name="T1" fmla="*/ 0 h 1347"/>
                <a:gd name="T2" fmla="*/ 460789407 w 1736"/>
                <a:gd name="T3" fmla="*/ 715063977 h 1347"/>
                <a:gd name="T4" fmla="*/ 460789407 w 1736"/>
                <a:gd name="T5" fmla="*/ 0 h 1347"/>
                <a:gd name="T6" fmla="*/ 0 60000 65536"/>
                <a:gd name="T7" fmla="*/ 0 60000 65536"/>
                <a:gd name="T8" fmla="*/ 0 60000 65536"/>
              </a:gdLst>
              <a:ahLst/>
              <a:cxnLst>
                <a:cxn ang="T6">
                  <a:pos x="T0" y="T1"/>
                </a:cxn>
                <a:cxn ang="T7">
                  <a:pos x="T2" y="T3"/>
                </a:cxn>
                <a:cxn ang="T8">
                  <a:pos x="T4" y="T5"/>
                </a:cxn>
              </a:cxnLst>
              <a:rect l="0" t="0"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800"/>
            </a:p>
          </p:txBody>
        </p:sp>
        <p:sp>
          <p:nvSpPr>
            <p:cNvPr id="11" name="Google Shape;299;p20">
              <a:extLst>
                <a:ext uri="{FF2B5EF4-FFF2-40B4-BE49-F238E27FC236}">
                  <a16:creationId xmlns:a16="http://schemas.microsoft.com/office/drawing/2014/main" id="{377D82F4-3D28-4AB9-8F53-F809212A81AC}"/>
                </a:ext>
              </a:extLst>
            </p:cNvPr>
            <p:cNvSpPr>
              <a:spLocks/>
            </p:cNvSpPr>
            <p:nvPr/>
          </p:nvSpPr>
          <p:spPr bwMode="auto">
            <a:xfrm>
              <a:off x="1511302" y="3859420"/>
              <a:ext cx="46238" cy="35765"/>
            </a:xfrm>
            <a:custGeom>
              <a:avLst/>
              <a:gdLst>
                <a:gd name="T0" fmla="*/ 460764126 w 1713"/>
                <a:gd name="T1" fmla="*/ 531130 h 1325"/>
                <a:gd name="T2" fmla="*/ 460764126 w 1713"/>
                <a:gd name="T3" fmla="*/ 702841148 h 1325"/>
                <a:gd name="T4" fmla="*/ 460764126 w 1713"/>
                <a:gd name="T5" fmla="*/ 531130 h 1325"/>
                <a:gd name="T6" fmla="*/ 0 60000 65536"/>
                <a:gd name="T7" fmla="*/ 0 60000 65536"/>
                <a:gd name="T8" fmla="*/ 0 60000 65536"/>
              </a:gdLst>
              <a:ahLst/>
              <a:cxnLst>
                <a:cxn ang="T6">
                  <a:pos x="T0" y="T1"/>
                </a:cxn>
                <a:cxn ang="T7">
                  <a:pos x="T2" y="T3"/>
                </a:cxn>
                <a:cxn ang="T8">
                  <a:pos x="T4" y="T5"/>
                </a:cxn>
              </a:cxnLst>
              <a:rect l="0" t="0"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800"/>
            </a:p>
          </p:txBody>
        </p:sp>
        <p:sp>
          <p:nvSpPr>
            <p:cNvPr id="12" name="Google Shape;300;p20">
              <a:extLst>
                <a:ext uri="{FF2B5EF4-FFF2-40B4-BE49-F238E27FC236}">
                  <a16:creationId xmlns:a16="http://schemas.microsoft.com/office/drawing/2014/main" id="{51B27D82-7EF6-4C28-B8DF-8C97AEFFD60A}"/>
                </a:ext>
              </a:extLst>
            </p:cNvPr>
            <p:cNvSpPr>
              <a:spLocks/>
            </p:cNvSpPr>
            <p:nvPr/>
          </p:nvSpPr>
          <p:spPr bwMode="auto">
            <a:xfrm>
              <a:off x="1547040" y="3931517"/>
              <a:ext cx="46859" cy="36359"/>
            </a:xfrm>
            <a:custGeom>
              <a:avLst/>
              <a:gdLst>
                <a:gd name="T0" fmla="*/ 460789407 w 1736"/>
                <a:gd name="T1" fmla="*/ 0 h 1347"/>
                <a:gd name="T2" fmla="*/ 460789407 w 1736"/>
                <a:gd name="T3" fmla="*/ 715063977 h 1347"/>
                <a:gd name="T4" fmla="*/ 460789407 w 1736"/>
                <a:gd name="T5" fmla="*/ 0 h 1347"/>
                <a:gd name="T6" fmla="*/ 0 60000 65536"/>
                <a:gd name="T7" fmla="*/ 0 60000 65536"/>
                <a:gd name="T8" fmla="*/ 0 60000 65536"/>
              </a:gdLst>
              <a:ahLst/>
              <a:cxnLst>
                <a:cxn ang="T6">
                  <a:pos x="T0" y="T1"/>
                </a:cxn>
                <a:cxn ang="T7">
                  <a:pos x="T2" y="T3"/>
                </a:cxn>
                <a:cxn ang="T8">
                  <a:pos x="T4" y="T5"/>
                </a:cxn>
              </a:cxnLst>
              <a:rect l="0" t="0"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800"/>
            </a:p>
          </p:txBody>
        </p:sp>
      </p:grpSp>
      <p:grpSp>
        <p:nvGrpSpPr>
          <p:cNvPr id="13" name="Google Shape;301;p20">
            <a:extLst>
              <a:ext uri="{FF2B5EF4-FFF2-40B4-BE49-F238E27FC236}">
                <a16:creationId xmlns:a16="http://schemas.microsoft.com/office/drawing/2014/main" id="{4871CDF3-3F92-44C0-8A8F-F6A289726089}"/>
              </a:ext>
            </a:extLst>
          </p:cNvPr>
          <p:cNvGrpSpPr>
            <a:grpSpLocks/>
          </p:cNvGrpSpPr>
          <p:nvPr/>
        </p:nvGrpSpPr>
        <p:grpSpPr bwMode="auto">
          <a:xfrm>
            <a:off x="11573933" y="3744913"/>
            <a:ext cx="203200" cy="184150"/>
            <a:chOff x="1474943" y="3859420"/>
            <a:chExt cx="118956" cy="108456"/>
          </a:xfrm>
        </p:grpSpPr>
        <p:sp>
          <p:nvSpPr>
            <p:cNvPr id="14" name="Google Shape;302;p20">
              <a:extLst>
                <a:ext uri="{FF2B5EF4-FFF2-40B4-BE49-F238E27FC236}">
                  <a16:creationId xmlns:a16="http://schemas.microsoft.com/office/drawing/2014/main" id="{96481395-328E-4197-A694-A89ECB64BB89}"/>
                </a:ext>
              </a:extLst>
            </p:cNvPr>
            <p:cNvSpPr>
              <a:spLocks/>
            </p:cNvSpPr>
            <p:nvPr/>
          </p:nvSpPr>
          <p:spPr bwMode="auto">
            <a:xfrm>
              <a:off x="1474943" y="3931517"/>
              <a:ext cx="46859" cy="36359"/>
            </a:xfrm>
            <a:custGeom>
              <a:avLst/>
              <a:gdLst>
                <a:gd name="T0" fmla="*/ 460789407 w 1736"/>
                <a:gd name="T1" fmla="*/ 0 h 1347"/>
                <a:gd name="T2" fmla="*/ 460789407 w 1736"/>
                <a:gd name="T3" fmla="*/ 715063977 h 1347"/>
                <a:gd name="T4" fmla="*/ 460789407 w 1736"/>
                <a:gd name="T5" fmla="*/ 0 h 1347"/>
                <a:gd name="T6" fmla="*/ 0 60000 65536"/>
                <a:gd name="T7" fmla="*/ 0 60000 65536"/>
                <a:gd name="T8" fmla="*/ 0 60000 65536"/>
              </a:gdLst>
              <a:ahLst/>
              <a:cxnLst>
                <a:cxn ang="T6">
                  <a:pos x="T0" y="T1"/>
                </a:cxn>
                <a:cxn ang="T7">
                  <a:pos x="T2" y="T3"/>
                </a:cxn>
                <a:cxn ang="T8">
                  <a:pos x="T4" y="T5"/>
                </a:cxn>
              </a:cxnLst>
              <a:rect l="0" t="0"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800"/>
            </a:p>
          </p:txBody>
        </p:sp>
        <p:sp>
          <p:nvSpPr>
            <p:cNvPr id="15" name="Google Shape;303;p20">
              <a:extLst>
                <a:ext uri="{FF2B5EF4-FFF2-40B4-BE49-F238E27FC236}">
                  <a16:creationId xmlns:a16="http://schemas.microsoft.com/office/drawing/2014/main" id="{1C452171-C7BF-4A73-B4FB-690A75BDFCEB}"/>
                </a:ext>
              </a:extLst>
            </p:cNvPr>
            <p:cNvSpPr>
              <a:spLocks/>
            </p:cNvSpPr>
            <p:nvPr/>
          </p:nvSpPr>
          <p:spPr bwMode="auto">
            <a:xfrm>
              <a:off x="1511302" y="3859420"/>
              <a:ext cx="46238" cy="35765"/>
            </a:xfrm>
            <a:custGeom>
              <a:avLst/>
              <a:gdLst>
                <a:gd name="T0" fmla="*/ 460764126 w 1713"/>
                <a:gd name="T1" fmla="*/ 531130 h 1325"/>
                <a:gd name="T2" fmla="*/ 460764126 w 1713"/>
                <a:gd name="T3" fmla="*/ 702841148 h 1325"/>
                <a:gd name="T4" fmla="*/ 460764126 w 1713"/>
                <a:gd name="T5" fmla="*/ 531130 h 1325"/>
                <a:gd name="T6" fmla="*/ 0 60000 65536"/>
                <a:gd name="T7" fmla="*/ 0 60000 65536"/>
                <a:gd name="T8" fmla="*/ 0 60000 65536"/>
              </a:gdLst>
              <a:ahLst/>
              <a:cxnLst>
                <a:cxn ang="T6">
                  <a:pos x="T0" y="T1"/>
                </a:cxn>
                <a:cxn ang="T7">
                  <a:pos x="T2" y="T3"/>
                </a:cxn>
                <a:cxn ang="T8">
                  <a:pos x="T4" y="T5"/>
                </a:cxn>
              </a:cxnLst>
              <a:rect l="0" t="0"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800"/>
            </a:p>
          </p:txBody>
        </p:sp>
        <p:sp>
          <p:nvSpPr>
            <p:cNvPr id="16" name="Google Shape;304;p20">
              <a:extLst>
                <a:ext uri="{FF2B5EF4-FFF2-40B4-BE49-F238E27FC236}">
                  <a16:creationId xmlns:a16="http://schemas.microsoft.com/office/drawing/2014/main" id="{B395B3B7-6DA3-4D11-94B7-051556DB3989}"/>
                </a:ext>
              </a:extLst>
            </p:cNvPr>
            <p:cNvSpPr>
              <a:spLocks/>
            </p:cNvSpPr>
            <p:nvPr/>
          </p:nvSpPr>
          <p:spPr bwMode="auto">
            <a:xfrm>
              <a:off x="1547040" y="3931517"/>
              <a:ext cx="46859" cy="36359"/>
            </a:xfrm>
            <a:custGeom>
              <a:avLst/>
              <a:gdLst>
                <a:gd name="T0" fmla="*/ 460789407 w 1736"/>
                <a:gd name="T1" fmla="*/ 0 h 1347"/>
                <a:gd name="T2" fmla="*/ 460789407 w 1736"/>
                <a:gd name="T3" fmla="*/ 715063977 h 1347"/>
                <a:gd name="T4" fmla="*/ 460789407 w 1736"/>
                <a:gd name="T5" fmla="*/ 0 h 1347"/>
                <a:gd name="T6" fmla="*/ 0 60000 65536"/>
                <a:gd name="T7" fmla="*/ 0 60000 65536"/>
                <a:gd name="T8" fmla="*/ 0 60000 65536"/>
              </a:gdLst>
              <a:ahLst/>
              <a:cxnLst>
                <a:cxn ang="T6">
                  <a:pos x="T0" y="T1"/>
                </a:cxn>
                <a:cxn ang="T7">
                  <a:pos x="T2" y="T3"/>
                </a:cxn>
                <a:cxn ang="T8">
                  <a:pos x="T4" y="T5"/>
                </a:cxn>
              </a:cxnLst>
              <a:rect l="0" t="0"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800"/>
            </a:p>
          </p:txBody>
        </p:sp>
      </p:grpSp>
      <p:sp>
        <p:nvSpPr>
          <p:cNvPr id="17" name="Google Shape;305;p20">
            <a:extLst>
              <a:ext uri="{FF2B5EF4-FFF2-40B4-BE49-F238E27FC236}">
                <a16:creationId xmlns:a16="http://schemas.microsoft.com/office/drawing/2014/main" id="{9F9E3E5E-6ED0-4BA4-9255-0C2BAF22DA59}"/>
              </a:ext>
            </a:extLst>
          </p:cNvPr>
          <p:cNvSpPr>
            <a:spLocks/>
          </p:cNvSpPr>
          <p:nvPr/>
        </p:nvSpPr>
        <p:spPr bwMode="auto">
          <a:xfrm>
            <a:off x="10208685" y="3016251"/>
            <a:ext cx="120649" cy="111125"/>
          </a:xfrm>
          <a:custGeom>
            <a:avLst/>
            <a:gdLst>
              <a:gd name="T0" fmla="*/ 508534183 w 3380"/>
              <a:gd name="T1" fmla="*/ 1730837 h 3056"/>
              <a:gd name="T2" fmla="*/ 387309659 w 3380"/>
              <a:gd name="T3" fmla="*/ 288486718 h 3056"/>
              <a:gd name="T4" fmla="*/ 410929309 w 3380"/>
              <a:gd name="T5" fmla="*/ 2043835727 h 3056"/>
              <a:gd name="T6" fmla="*/ 82696016 w 3380"/>
              <a:gd name="T7" fmla="*/ 2147483646 h 3056"/>
              <a:gd name="T8" fmla="*/ 153074047 w 3380"/>
              <a:gd name="T9" fmla="*/ 2147483646 h 3056"/>
              <a:gd name="T10" fmla="*/ 528047115 w 3380"/>
              <a:gd name="T11" fmla="*/ 2147483646 h 3056"/>
              <a:gd name="T12" fmla="*/ 539866270 w 3380"/>
              <a:gd name="T13" fmla="*/ 2147483646 h 3056"/>
              <a:gd name="T14" fmla="*/ 622044823 w 3380"/>
              <a:gd name="T15" fmla="*/ 2147483646 h 3056"/>
              <a:gd name="T16" fmla="*/ 656964720 w 3380"/>
              <a:gd name="T17" fmla="*/ 2147483646 h 3056"/>
              <a:gd name="T18" fmla="*/ 692422854 w 3380"/>
              <a:gd name="T19" fmla="*/ 2147483646 h 3056"/>
              <a:gd name="T20" fmla="*/ 758675562 w 3380"/>
              <a:gd name="T21" fmla="*/ 2147483646 h 3056"/>
              <a:gd name="T22" fmla="*/ 868099563 w 3380"/>
              <a:gd name="T23" fmla="*/ 2147483646 h 3056"/>
              <a:gd name="T24" fmla="*/ 1102315820 w 3380"/>
              <a:gd name="T25" fmla="*/ 2147483646 h 3056"/>
              <a:gd name="T26" fmla="*/ 1571804059 w 3380"/>
              <a:gd name="T27" fmla="*/ 2147483646 h 3056"/>
              <a:gd name="T28" fmla="*/ 1653483059 w 3380"/>
              <a:gd name="T29" fmla="*/ 2147483646 h 3056"/>
              <a:gd name="T30" fmla="*/ 1302129642 w 3380"/>
              <a:gd name="T31" fmla="*/ 2003639022 h 3056"/>
              <a:gd name="T32" fmla="*/ 1477806351 w 3380"/>
              <a:gd name="T33" fmla="*/ 528027310 h 3056"/>
              <a:gd name="T34" fmla="*/ 1355546929 w 3380"/>
              <a:gd name="T35" fmla="*/ 57696820 h 3056"/>
              <a:gd name="T36" fmla="*/ 1313431334 w 3380"/>
              <a:gd name="T37" fmla="*/ 89190394 h 3056"/>
              <a:gd name="T38" fmla="*/ 926639111 w 3380"/>
              <a:gd name="T39" fmla="*/ 926621267 h 3056"/>
              <a:gd name="T40" fmla="*/ 528047115 w 3380"/>
              <a:gd name="T41" fmla="*/ 8750730 h 3056"/>
              <a:gd name="T42" fmla="*/ 508534183 w 3380"/>
              <a:gd name="T43" fmla="*/ 1730837 h 30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800"/>
          </a:p>
        </p:txBody>
      </p:sp>
      <p:sp>
        <p:nvSpPr>
          <p:cNvPr id="18" name="Google Shape;306;p20">
            <a:extLst>
              <a:ext uri="{FF2B5EF4-FFF2-40B4-BE49-F238E27FC236}">
                <a16:creationId xmlns:a16="http://schemas.microsoft.com/office/drawing/2014/main" id="{12E76063-FBFA-4873-9524-784247B8920A}"/>
              </a:ext>
            </a:extLst>
          </p:cNvPr>
          <p:cNvSpPr>
            <a:spLocks/>
          </p:cNvSpPr>
          <p:nvPr/>
        </p:nvSpPr>
        <p:spPr bwMode="auto">
          <a:xfrm>
            <a:off x="2675467" y="3929064"/>
            <a:ext cx="122767" cy="109537"/>
          </a:xfrm>
          <a:custGeom>
            <a:avLst/>
            <a:gdLst>
              <a:gd name="T0" fmla="*/ 545180107 w 3380"/>
              <a:gd name="T1" fmla="*/ 1657321 h 3056"/>
              <a:gd name="T2" fmla="*/ 415217606 w 3380"/>
              <a:gd name="T3" fmla="*/ 272335183 h 3056"/>
              <a:gd name="T4" fmla="*/ 440546976 w 3380"/>
              <a:gd name="T5" fmla="*/ 1929508736 h 3056"/>
              <a:gd name="T6" fmla="*/ 88663594 w 3380"/>
              <a:gd name="T7" fmla="*/ 2147483646 h 3056"/>
              <a:gd name="T8" fmla="*/ 164105545 w 3380"/>
              <a:gd name="T9" fmla="*/ 2147483646 h 3056"/>
              <a:gd name="T10" fmla="*/ 566102271 w 3380"/>
              <a:gd name="T11" fmla="*/ 2147483646 h 3056"/>
              <a:gd name="T12" fmla="*/ 578756944 w 3380"/>
              <a:gd name="T13" fmla="*/ 2147483646 h 3056"/>
              <a:gd name="T14" fmla="*/ 666874354 w 3380"/>
              <a:gd name="T15" fmla="*/ 2147483646 h 3056"/>
              <a:gd name="T16" fmla="*/ 704312975 w 3380"/>
              <a:gd name="T17" fmla="*/ 2147483646 h 3056"/>
              <a:gd name="T18" fmla="*/ 742317068 w 3380"/>
              <a:gd name="T19" fmla="*/ 2147483646 h 3056"/>
              <a:gd name="T20" fmla="*/ 813353311 w 3380"/>
              <a:gd name="T21" fmla="*/ 2147483646 h 3056"/>
              <a:gd name="T22" fmla="*/ 930661111 w 3380"/>
              <a:gd name="T23" fmla="*/ 2147483646 h 3056"/>
              <a:gd name="T24" fmla="*/ 1181752415 w 3380"/>
              <a:gd name="T25" fmla="*/ 2147483646 h 3056"/>
              <a:gd name="T26" fmla="*/ 1685087430 w 3380"/>
              <a:gd name="T27" fmla="*/ 2147483646 h 3056"/>
              <a:gd name="T28" fmla="*/ 1772638633 w 3380"/>
              <a:gd name="T29" fmla="*/ 2147483646 h 3056"/>
              <a:gd name="T30" fmla="*/ 1395971277 w 3380"/>
              <a:gd name="T31" fmla="*/ 1891519003 h 3056"/>
              <a:gd name="T32" fmla="*/ 1584315347 w 3380"/>
              <a:gd name="T33" fmla="*/ 498482671 h 3056"/>
              <a:gd name="T34" fmla="*/ 1453240483 w 3380"/>
              <a:gd name="T35" fmla="*/ 54476808 h 3056"/>
              <a:gd name="T36" fmla="*/ 1408100551 w 3380"/>
              <a:gd name="T37" fmla="*/ 84177392 h 3056"/>
              <a:gd name="T38" fmla="*/ 993429129 w 3380"/>
              <a:gd name="T39" fmla="*/ 874796927 h 3056"/>
              <a:gd name="T40" fmla="*/ 566102271 w 3380"/>
              <a:gd name="T41" fmla="*/ 8242874 h 3056"/>
              <a:gd name="T42" fmla="*/ 545180107 w 3380"/>
              <a:gd name="T43" fmla="*/ 1657321 h 30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800"/>
          </a:p>
        </p:txBody>
      </p:sp>
      <p:sp>
        <p:nvSpPr>
          <p:cNvPr id="307" name="Google Shape;307;p20"/>
          <p:cNvSpPr txBox="1">
            <a:spLocks noGrp="1"/>
          </p:cNvSpPr>
          <p:nvPr>
            <p:ph type="title"/>
          </p:nvPr>
        </p:nvSpPr>
        <p:spPr>
          <a:xfrm>
            <a:off x="950967" y="486967"/>
            <a:ext cx="10290000" cy="763600"/>
          </a:xfrm>
          <a:prstGeom prst="rect">
            <a:avLst/>
          </a:prstGeom>
        </p:spPr>
        <p:txBody>
          <a:bodyPr spcFirstLastPara="1">
            <a:noAutofit/>
          </a:bodyPr>
          <a:lstStyle>
            <a:lvl1pPr lvl="0" algn="ctr" rtl="0">
              <a:spcBef>
                <a:spcPts val="0"/>
              </a:spcBef>
              <a:spcAft>
                <a:spcPts val="0"/>
              </a:spcAft>
              <a:buClr>
                <a:schemeClr val="dk2"/>
              </a:buClr>
              <a:buSzPts val="2800"/>
              <a:buFont typeface="Sriracha"/>
              <a:buNone/>
              <a:defRPr sz="2800">
                <a:solidFill>
                  <a:schemeClr val="dk2"/>
                </a:solidFill>
                <a:latin typeface="Sriracha"/>
                <a:ea typeface="Sriracha"/>
                <a:cs typeface="Sriracha"/>
                <a:sym typeface="Sriracha"/>
              </a:defRPr>
            </a:lvl1pPr>
            <a:lvl2pPr lvl="1"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2pPr>
            <a:lvl3pPr lvl="2"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3pPr>
            <a:lvl4pPr lvl="3"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4pPr>
            <a:lvl5pPr lvl="4"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5pPr>
            <a:lvl6pPr lvl="5"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6pPr>
            <a:lvl7pPr lvl="6"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7pPr>
            <a:lvl8pPr lvl="7"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8pPr>
            <a:lvl9pPr lvl="8"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9pPr>
          </a:lstStyle>
          <a:p>
            <a:endParaRPr/>
          </a:p>
        </p:txBody>
      </p:sp>
    </p:spTree>
    <p:extLst>
      <p:ext uri="{BB962C8B-B14F-4D97-AF65-F5344CB8AC3E}">
        <p14:creationId xmlns:p14="http://schemas.microsoft.com/office/powerpoint/2010/main" val="954492130"/>
      </p:ext>
    </p:extLst>
  </p:cSld>
  <p:clrMapOvr>
    <a:masterClrMapping/>
  </p:clrMapOvr>
  <p:transition spd="slow">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308"/>
        <p:cNvGrpSpPr/>
        <p:nvPr/>
      </p:nvGrpSpPr>
      <p:grpSpPr>
        <a:xfrm>
          <a:off x="0" y="0"/>
          <a:ext cx="0" cy="0"/>
          <a:chOff x="0" y="0"/>
          <a:chExt cx="0" cy="0"/>
        </a:xfrm>
      </p:grpSpPr>
      <p:sp>
        <p:nvSpPr>
          <p:cNvPr id="3" name="Google Shape;309;p21">
            <a:extLst>
              <a:ext uri="{FF2B5EF4-FFF2-40B4-BE49-F238E27FC236}">
                <a16:creationId xmlns:a16="http://schemas.microsoft.com/office/drawing/2014/main" id="{72D84465-175D-4958-A4A8-BE413AFB2B82}"/>
              </a:ext>
            </a:extLst>
          </p:cNvPr>
          <p:cNvSpPr>
            <a:spLocks/>
          </p:cNvSpPr>
          <p:nvPr/>
        </p:nvSpPr>
        <p:spPr bwMode="auto">
          <a:xfrm>
            <a:off x="1640418" y="2871788"/>
            <a:ext cx="1856316" cy="831850"/>
          </a:xfrm>
          <a:custGeom>
            <a:avLst/>
            <a:gdLst>
              <a:gd name="T0" fmla="*/ 2147483646 w 35084"/>
              <a:gd name="T1" fmla="*/ 0 h 15707"/>
              <a:gd name="T2" fmla="*/ 2147483646 w 35084"/>
              <a:gd name="T3" fmla="*/ 2147483646 h 15707"/>
              <a:gd name="T4" fmla="*/ 2147483646 w 35084"/>
              <a:gd name="T5" fmla="*/ 2147483646 h 15707"/>
              <a:gd name="T6" fmla="*/ 2147483646 w 35084"/>
              <a:gd name="T7" fmla="*/ 2147483646 h 15707"/>
              <a:gd name="T8" fmla="*/ 2147483646 w 35084"/>
              <a:gd name="T9" fmla="*/ 2147483646 h 15707"/>
              <a:gd name="T10" fmla="*/ 2147483646 w 35084"/>
              <a:gd name="T11" fmla="*/ 2147483646 h 15707"/>
              <a:gd name="T12" fmla="*/ 2147483646 w 35084"/>
              <a:gd name="T13" fmla="*/ 2147483646 h 15707"/>
              <a:gd name="T14" fmla="*/ 2147483646 w 35084"/>
              <a:gd name="T15" fmla="*/ 2147483646 h 15707"/>
              <a:gd name="T16" fmla="*/ 2147483646 w 35084"/>
              <a:gd name="T17" fmla="*/ 2147483646 h 15707"/>
              <a:gd name="T18" fmla="*/ 2147483646 w 35084"/>
              <a:gd name="T19" fmla="*/ 2147483646 h 15707"/>
              <a:gd name="T20" fmla="*/ 2147483646 w 35084"/>
              <a:gd name="T21" fmla="*/ 2147483646 h 15707"/>
              <a:gd name="T22" fmla="*/ 2147483646 w 35084"/>
              <a:gd name="T23" fmla="*/ 2147483646 h 15707"/>
              <a:gd name="T24" fmla="*/ 2147483646 w 35084"/>
              <a:gd name="T25" fmla="*/ 2147483646 h 15707"/>
              <a:gd name="T26" fmla="*/ 2147483646 w 35084"/>
              <a:gd name="T27" fmla="*/ 2147483646 h 15707"/>
              <a:gd name="T28" fmla="*/ 2147483646 w 35084"/>
              <a:gd name="T29" fmla="*/ 2147483646 h 15707"/>
              <a:gd name="T30" fmla="*/ 2147483646 w 35084"/>
              <a:gd name="T31" fmla="*/ 2147483646 h 15707"/>
              <a:gd name="T32" fmla="*/ 2147483646 w 35084"/>
              <a:gd name="T33" fmla="*/ 2147483646 h 15707"/>
              <a:gd name="T34" fmla="*/ 2147483646 w 35084"/>
              <a:gd name="T35" fmla="*/ 2147483646 h 15707"/>
              <a:gd name="T36" fmla="*/ 2147483646 w 35084"/>
              <a:gd name="T37" fmla="*/ 731578789 h 15707"/>
              <a:gd name="T38" fmla="*/ 2147483646 w 35084"/>
              <a:gd name="T39" fmla="*/ 0 h 1570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800"/>
          </a:p>
        </p:txBody>
      </p:sp>
      <p:sp>
        <p:nvSpPr>
          <p:cNvPr id="4" name="Google Shape;310;p21">
            <a:extLst>
              <a:ext uri="{FF2B5EF4-FFF2-40B4-BE49-F238E27FC236}">
                <a16:creationId xmlns:a16="http://schemas.microsoft.com/office/drawing/2014/main" id="{9D80F3EC-2964-4FCC-960D-021261710B63}"/>
              </a:ext>
            </a:extLst>
          </p:cNvPr>
          <p:cNvSpPr>
            <a:spLocks/>
          </p:cNvSpPr>
          <p:nvPr/>
        </p:nvSpPr>
        <p:spPr bwMode="auto">
          <a:xfrm>
            <a:off x="0" y="563563"/>
            <a:ext cx="2125133" cy="1477962"/>
          </a:xfrm>
          <a:custGeom>
            <a:avLst/>
            <a:gdLst>
              <a:gd name="T0" fmla="*/ 2147483646 w 43391"/>
              <a:gd name="T1" fmla="*/ 5749512 h 30190"/>
              <a:gd name="T2" fmla="*/ 2147483646 w 43391"/>
              <a:gd name="T3" fmla="*/ 2147483646 h 30190"/>
              <a:gd name="T4" fmla="*/ 0 w 43391"/>
              <a:gd name="T5" fmla="*/ 2147483646 h 30190"/>
              <a:gd name="T6" fmla="*/ 0 w 43391"/>
              <a:gd name="T7" fmla="*/ 2147483646 h 30190"/>
              <a:gd name="T8" fmla="*/ 2147483646 w 43391"/>
              <a:gd name="T9" fmla="*/ 2147483646 h 30190"/>
              <a:gd name="T10" fmla="*/ 2147483646 w 43391"/>
              <a:gd name="T11" fmla="*/ 2147483646 h 30190"/>
              <a:gd name="T12" fmla="*/ 2147483646 w 43391"/>
              <a:gd name="T13" fmla="*/ 2147483646 h 30190"/>
              <a:gd name="T14" fmla="*/ 2147483646 w 43391"/>
              <a:gd name="T15" fmla="*/ 2147483646 h 30190"/>
              <a:gd name="T16" fmla="*/ 2147483646 w 43391"/>
              <a:gd name="T17" fmla="*/ 2147483646 h 30190"/>
              <a:gd name="T18" fmla="*/ 2147483646 w 43391"/>
              <a:gd name="T19" fmla="*/ 2147483646 h 30190"/>
              <a:gd name="T20" fmla="*/ 2147483646 w 43391"/>
              <a:gd name="T21" fmla="*/ 2147483646 h 30190"/>
              <a:gd name="T22" fmla="*/ 2147483646 w 43391"/>
              <a:gd name="T23" fmla="*/ 2147483646 h 30190"/>
              <a:gd name="T24" fmla="*/ 2147483646 w 43391"/>
              <a:gd name="T25" fmla="*/ 2147483646 h 30190"/>
              <a:gd name="T26" fmla="*/ 2147483646 w 43391"/>
              <a:gd name="T27" fmla="*/ 2147483646 h 30190"/>
              <a:gd name="T28" fmla="*/ 2147483646 w 43391"/>
              <a:gd name="T29" fmla="*/ 1039639691 h 30190"/>
              <a:gd name="T30" fmla="*/ 2147483646 w 43391"/>
              <a:gd name="T31" fmla="*/ 5749512 h 301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800"/>
          </a:p>
        </p:txBody>
      </p:sp>
      <p:sp>
        <p:nvSpPr>
          <p:cNvPr id="5" name="Google Shape;311;p21">
            <a:extLst>
              <a:ext uri="{FF2B5EF4-FFF2-40B4-BE49-F238E27FC236}">
                <a16:creationId xmlns:a16="http://schemas.microsoft.com/office/drawing/2014/main" id="{7155CA44-E3D8-487D-AE80-E82797FE2D25}"/>
              </a:ext>
            </a:extLst>
          </p:cNvPr>
          <p:cNvSpPr>
            <a:spLocks/>
          </p:cNvSpPr>
          <p:nvPr/>
        </p:nvSpPr>
        <p:spPr bwMode="auto">
          <a:xfrm>
            <a:off x="0" y="4892676"/>
            <a:ext cx="12192000" cy="1984375"/>
          </a:xfrm>
          <a:custGeom>
            <a:avLst/>
            <a:gdLst>
              <a:gd name="T0" fmla="*/ 2147483646 w 284838"/>
              <a:gd name="T1" fmla="*/ 0 h 50589"/>
              <a:gd name="T2" fmla="*/ 2147483646 w 284838"/>
              <a:gd name="T3" fmla="*/ 449815006 h 50589"/>
              <a:gd name="T4" fmla="*/ 2147483646 w 284838"/>
              <a:gd name="T5" fmla="*/ 2147483646 h 50589"/>
              <a:gd name="T6" fmla="*/ 2147483646 w 284838"/>
              <a:gd name="T7" fmla="*/ 2147483646 h 50589"/>
              <a:gd name="T8" fmla="*/ 2147483646 w 284838"/>
              <a:gd name="T9" fmla="*/ 2147483646 h 50589"/>
              <a:gd name="T10" fmla="*/ 2147483646 w 284838"/>
              <a:gd name="T11" fmla="*/ 2147483646 h 50589"/>
              <a:gd name="T12" fmla="*/ 2147483646 w 284838"/>
              <a:gd name="T13" fmla="*/ 2147483646 h 50589"/>
              <a:gd name="T14" fmla="*/ 2147483646 w 284838"/>
              <a:gd name="T15" fmla="*/ 2147483646 h 50589"/>
              <a:gd name="T16" fmla="*/ 2147483646 w 284838"/>
              <a:gd name="T17" fmla="*/ 2147483646 h 50589"/>
              <a:gd name="T18" fmla="*/ 1058386 w 284838"/>
              <a:gd name="T19" fmla="*/ 2147483646 h 50589"/>
              <a:gd name="T20" fmla="*/ 1058386 w 284838"/>
              <a:gd name="T21" fmla="*/ 2147483646 h 50589"/>
              <a:gd name="T22" fmla="*/ 2147483646 w 284838"/>
              <a:gd name="T23" fmla="*/ 2147483646 h 50589"/>
              <a:gd name="T24" fmla="*/ 2147483646 w 284838"/>
              <a:gd name="T25" fmla="*/ 2147483646 h 50589"/>
              <a:gd name="T26" fmla="*/ 2147483646 w 284838"/>
              <a:gd name="T27" fmla="*/ 2147483646 h 50589"/>
              <a:gd name="T28" fmla="*/ 2147483646 w 284838"/>
              <a:gd name="T29" fmla="*/ 2147483646 h 50589"/>
              <a:gd name="T30" fmla="*/ 2147483646 w 284838"/>
              <a:gd name="T31" fmla="*/ 2147483646 h 50589"/>
              <a:gd name="T32" fmla="*/ 2147483646 w 284838"/>
              <a:gd name="T33" fmla="*/ 2147483646 h 50589"/>
              <a:gd name="T34" fmla="*/ 2147483646 w 284838"/>
              <a:gd name="T35" fmla="*/ 2147483646 h 50589"/>
              <a:gd name="T36" fmla="*/ 2147483646 w 284838"/>
              <a:gd name="T37" fmla="*/ 2147483646 h 50589"/>
              <a:gd name="T38" fmla="*/ 2147483646 w 284838"/>
              <a:gd name="T39" fmla="*/ 2147483646 h 50589"/>
              <a:gd name="T40" fmla="*/ 2147483646 w 284838"/>
              <a:gd name="T41" fmla="*/ 2147483646 h 50589"/>
              <a:gd name="T42" fmla="*/ 2147483646 w 284838"/>
              <a:gd name="T43" fmla="*/ 2147483646 h 50589"/>
              <a:gd name="T44" fmla="*/ 2147483646 w 284838"/>
              <a:gd name="T45" fmla="*/ 0 h 5058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84838" h="50589" extrusionOk="0">
                <a:moveTo>
                  <a:pt x="133359" y="0"/>
                </a:moveTo>
                <a:cubicBezTo>
                  <a:pt x="132063" y="0"/>
                  <a:pt x="130757" y="60"/>
                  <a:pt x="129443" y="190"/>
                </a:cubicBezTo>
                <a:cubicBezTo>
                  <a:pt x="121021" y="1012"/>
                  <a:pt x="114059" y="3979"/>
                  <a:pt x="107554" y="6810"/>
                </a:cubicBezTo>
                <a:cubicBezTo>
                  <a:pt x="99839" y="10165"/>
                  <a:pt x="91987" y="14411"/>
                  <a:pt x="81830" y="15209"/>
                </a:cubicBezTo>
                <a:cubicBezTo>
                  <a:pt x="80619" y="15306"/>
                  <a:pt x="79418" y="15351"/>
                  <a:pt x="78227" y="15351"/>
                </a:cubicBezTo>
                <a:cubicBezTo>
                  <a:pt x="70438" y="15351"/>
                  <a:pt x="63068" y="13440"/>
                  <a:pt x="56060" y="11717"/>
                </a:cubicBezTo>
                <a:cubicBezTo>
                  <a:pt x="47272" y="9572"/>
                  <a:pt x="38302" y="7449"/>
                  <a:pt x="28715" y="6696"/>
                </a:cubicBezTo>
                <a:cubicBezTo>
                  <a:pt x="26227" y="6492"/>
                  <a:pt x="23698" y="6384"/>
                  <a:pt x="21170" y="6384"/>
                </a:cubicBezTo>
                <a:cubicBezTo>
                  <a:pt x="15464" y="6384"/>
                  <a:pt x="9763" y="6937"/>
                  <a:pt x="4543" y="8202"/>
                </a:cubicBezTo>
                <a:cubicBezTo>
                  <a:pt x="2968" y="8567"/>
                  <a:pt x="1462" y="9001"/>
                  <a:pt x="1" y="9457"/>
                </a:cubicBezTo>
                <a:lnTo>
                  <a:pt x="1" y="50589"/>
                </a:lnTo>
                <a:lnTo>
                  <a:pt x="284838" y="50589"/>
                </a:lnTo>
                <a:lnTo>
                  <a:pt x="284838" y="13155"/>
                </a:lnTo>
                <a:cubicBezTo>
                  <a:pt x="283742" y="12744"/>
                  <a:pt x="282624" y="12333"/>
                  <a:pt x="281528" y="11900"/>
                </a:cubicBezTo>
                <a:cubicBezTo>
                  <a:pt x="273083" y="8704"/>
                  <a:pt x="264752" y="4664"/>
                  <a:pt x="254868" y="2838"/>
                </a:cubicBezTo>
                <a:cubicBezTo>
                  <a:pt x="251879" y="2285"/>
                  <a:pt x="248783" y="1967"/>
                  <a:pt x="245668" y="1967"/>
                </a:cubicBezTo>
                <a:cubicBezTo>
                  <a:pt x="244026" y="1967"/>
                  <a:pt x="242379" y="2056"/>
                  <a:pt x="240739" y="2245"/>
                </a:cubicBezTo>
                <a:cubicBezTo>
                  <a:pt x="236403" y="2770"/>
                  <a:pt x="232408" y="3751"/>
                  <a:pt x="228619" y="5007"/>
                </a:cubicBezTo>
                <a:cubicBezTo>
                  <a:pt x="220813" y="7563"/>
                  <a:pt x="213806" y="11010"/>
                  <a:pt x="205383" y="12973"/>
                </a:cubicBezTo>
                <a:cubicBezTo>
                  <a:pt x="201139" y="13960"/>
                  <a:pt x="196833" y="14451"/>
                  <a:pt x="192530" y="14451"/>
                </a:cubicBezTo>
                <a:cubicBezTo>
                  <a:pt x="188177" y="14451"/>
                  <a:pt x="183826" y="13948"/>
                  <a:pt x="179545" y="12950"/>
                </a:cubicBezTo>
                <a:cubicBezTo>
                  <a:pt x="171008" y="10964"/>
                  <a:pt x="163750" y="7723"/>
                  <a:pt x="156126" y="4892"/>
                </a:cubicBezTo>
                <a:cubicBezTo>
                  <a:pt x="149458" y="2446"/>
                  <a:pt x="141614" y="0"/>
                  <a:pt x="133359" y="0"/>
                </a:cubicBezTo>
                <a:close/>
              </a:path>
            </a:pathLst>
          </a:custGeom>
          <a:solidFill>
            <a:srgbClr val="EADBC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800"/>
          </a:p>
        </p:txBody>
      </p:sp>
      <p:sp>
        <p:nvSpPr>
          <p:cNvPr id="6" name="Google Shape;312;p21">
            <a:extLst>
              <a:ext uri="{FF2B5EF4-FFF2-40B4-BE49-F238E27FC236}">
                <a16:creationId xmlns:a16="http://schemas.microsoft.com/office/drawing/2014/main" id="{73237F54-23D0-48E2-B807-29162512D99A}"/>
              </a:ext>
            </a:extLst>
          </p:cNvPr>
          <p:cNvSpPr>
            <a:spLocks/>
          </p:cNvSpPr>
          <p:nvPr/>
        </p:nvSpPr>
        <p:spPr bwMode="auto">
          <a:xfrm>
            <a:off x="328085" y="2470150"/>
            <a:ext cx="120649" cy="109538"/>
          </a:xfrm>
          <a:custGeom>
            <a:avLst/>
            <a:gdLst>
              <a:gd name="T0" fmla="*/ 508534183 w 3380"/>
              <a:gd name="T1" fmla="*/ 1657336 h 3056"/>
              <a:gd name="T2" fmla="*/ 387309659 w 3380"/>
              <a:gd name="T3" fmla="*/ 272342724 h 3056"/>
              <a:gd name="T4" fmla="*/ 410929309 w 3380"/>
              <a:gd name="T5" fmla="*/ 1929561943 h 3056"/>
              <a:gd name="T6" fmla="*/ 82696016 w 3380"/>
              <a:gd name="T7" fmla="*/ 2147483646 h 3056"/>
              <a:gd name="T8" fmla="*/ 153074047 w 3380"/>
              <a:gd name="T9" fmla="*/ 2147483646 h 3056"/>
              <a:gd name="T10" fmla="*/ 528047115 w 3380"/>
              <a:gd name="T11" fmla="*/ 2147483646 h 3056"/>
              <a:gd name="T12" fmla="*/ 539866270 w 3380"/>
              <a:gd name="T13" fmla="*/ 2147483646 h 3056"/>
              <a:gd name="T14" fmla="*/ 622044823 w 3380"/>
              <a:gd name="T15" fmla="*/ 2147483646 h 3056"/>
              <a:gd name="T16" fmla="*/ 656964720 w 3380"/>
              <a:gd name="T17" fmla="*/ 2147483646 h 3056"/>
              <a:gd name="T18" fmla="*/ 692422854 w 3380"/>
              <a:gd name="T19" fmla="*/ 2147483646 h 3056"/>
              <a:gd name="T20" fmla="*/ 758675562 w 3380"/>
              <a:gd name="T21" fmla="*/ 2147483646 h 3056"/>
              <a:gd name="T22" fmla="*/ 868099563 w 3380"/>
              <a:gd name="T23" fmla="*/ 2147483646 h 3056"/>
              <a:gd name="T24" fmla="*/ 1102315820 w 3380"/>
              <a:gd name="T25" fmla="*/ 2147483646 h 3056"/>
              <a:gd name="T26" fmla="*/ 1571804059 w 3380"/>
              <a:gd name="T27" fmla="*/ 2147483646 h 3056"/>
              <a:gd name="T28" fmla="*/ 1653483059 w 3380"/>
              <a:gd name="T29" fmla="*/ 2147483646 h 3056"/>
              <a:gd name="T30" fmla="*/ 1302129642 w 3380"/>
              <a:gd name="T31" fmla="*/ 1891616489 h 3056"/>
              <a:gd name="T32" fmla="*/ 1477806351 w 3380"/>
              <a:gd name="T33" fmla="*/ 498496900 h 3056"/>
              <a:gd name="T34" fmla="*/ 1355546929 w 3380"/>
              <a:gd name="T35" fmla="*/ 54477807 h 3056"/>
              <a:gd name="T36" fmla="*/ 1313431334 w 3380"/>
              <a:gd name="T37" fmla="*/ 84180204 h 3056"/>
              <a:gd name="T38" fmla="*/ 926639111 w 3380"/>
              <a:gd name="T39" fmla="*/ 874821904 h 3056"/>
              <a:gd name="T40" fmla="*/ 528047115 w 3380"/>
              <a:gd name="T41" fmla="*/ 8243021 h 3056"/>
              <a:gd name="T42" fmla="*/ 508534183 w 3380"/>
              <a:gd name="T43" fmla="*/ 1657336 h 30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800"/>
          </a:p>
        </p:txBody>
      </p:sp>
      <p:grpSp>
        <p:nvGrpSpPr>
          <p:cNvPr id="7" name="Google Shape;313;p21">
            <a:extLst>
              <a:ext uri="{FF2B5EF4-FFF2-40B4-BE49-F238E27FC236}">
                <a16:creationId xmlns:a16="http://schemas.microsoft.com/office/drawing/2014/main" id="{1F76F1CF-287E-47FC-BAD9-2DE35CB0EAE3}"/>
              </a:ext>
            </a:extLst>
          </p:cNvPr>
          <p:cNvGrpSpPr>
            <a:grpSpLocks/>
          </p:cNvGrpSpPr>
          <p:nvPr/>
        </p:nvGrpSpPr>
        <p:grpSpPr bwMode="auto">
          <a:xfrm>
            <a:off x="2161117" y="873125"/>
            <a:ext cx="201083" cy="184150"/>
            <a:chOff x="1474943" y="3859420"/>
            <a:chExt cx="118956" cy="108456"/>
          </a:xfrm>
        </p:grpSpPr>
        <p:sp>
          <p:nvSpPr>
            <p:cNvPr id="8" name="Google Shape;314;p21">
              <a:extLst>
                <a:ext uri="{FF2B5EF4-FFF2-40B4-BE49-F238E27FC236}">
                  <a16:creationId xmlns:a16="http://schemas.microsoft.com/office/drawing/2014/main" id="{29DD3CB1-3BD8-4A87-95A1-15FF5CA8CE0D}"/>
                </a:ext>
              </a:extLst>
            </p:cNvPr>
            <p:cNvSpPr>
              <a:spLocks/>
            </p:cNvSpPr>
            <p:nvPr/>
          </p:nvSpPr>
          <p:spPr bwMode="auto">
            <a:xfrm>
              <a:off x="1474943" y="3931517"/>
              <a:ext cx="46859" cy="36359"/>
            </a:xfrm>
            <a:custGeom>
              <a:avLst/>
              <a:gdLst>
                <a:gd name="T0" fmla="*/ 460789407 w 1736"/>
                <a:gd name="T1" fmla="*/ 0 h 1347"/>
                <a:gd name="T2" fmla="*/ 460789407 w 1736"/>
                <a:gd name="T3" fmla="*/ 715063977 h 1347"/>
                <a:gd name="T4" fmla="*/ 460789407 w 1736"/>
                <a:gd name="T5" fmla="*/ 0 h 1347"/>
                <a:gd name="T6" fmla="*/ 0 60000 65536"/>
                <a:gd name="T7" fmla="*/ 0 60000 65536"/>
                <a:gd name="T8" fmla="*/ 0 60000 65536"/>
              </a:gdLst>
              <a:ahLst/>
              <a:cxnLst>
                <a:cxn ang="T6">
                  <a:pos x="T0" y="T1"/>
                </a:cxn>
                <a:cxn ang="T7">
                  <a:pos x="T2" y="T3"/>
                </a:cxn>
                <a:cxn ang="T8">
                  <a:pos x="T4" y="T5"/>
                </a:cxn>
              </a:cxnLst>
              <a:rect l="0" t="0"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800"/>
            </a:p>
          </p:txBody>
        </p:sp>
        <p:sp>
          <p:nvSpPr>
            <p:cNvPr id="9" name="Google Shape;315;p21">
              <a:extLst>
                <a:ext uri="{FF2B5EF4-FFF2-40B4-BE49-F238E27FC236}">
                  <a16:creationId xmlns:a16="http://schemas.microsoft.com/office/drawing/2014/main" id="{7A83C180-DF33-480D-93A8-AC7F38F722CA}"/>
                </a:ext>
              </a:extLst>
            </p:cNvPr>
            <p:cNvSpPr>
              <a:spLocks/>
            </p:cNvSpPr>
            <p:nvPr/>
          </p:nvSpPr>
          <p:spPr bwMode="auto">
            <a:xfrm>
              <a:off x="1511302" y="3859420"/>
              <a:ext cx="46238" cy="35765"/>
            </a:xfrm>
            <a:custGeom>
              <a:avLst/>
              <a:gdLst>
                <a:gd name="T0" fmla="*/ 460764126 w 1713"/>
                <a:gd name="T1" fmla="*/ 531130 h 1325"/>
                <a:gd name="T2" fmla="*/ 460764126 w 1713"/>
                <a:gd name="T3" fmla="*/ 702841148 h 1325"/>
                <a:gd name="T4" fmla="*/ 460764126 w 1713"/>
                <a:gd name="T5" fmla="*/ 531130 h 1325"/>
                <a:gd name="T6" fmla="*/ 0 60000 65536"/>
                <a:gd name="T7" fmla="*/ 0 60000 65536"/>
                <a:gd name="T8" fmla="*/ 0 60000 65536"/>
              </a:gdLst>
              <a:ahLst/>
              <a:cxnLst>
                <a:cxn ang="T6">
                  <a:pos x="T0" y="T1"/>
                </a:cxn>
                <a:cxn ang="T7">
                  <a:pos x="T2" y="T3"/>
                </a:cxn>
                <a:cxn ang="T8">
                  <a:pos x="T4" y="T5"/>
                </a:cxn>
              </a:cxnLst>
              <a:rect l="0" t="0"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800"/>
            </a:p>
          </p:txBody>
        </p:sp>
        <p:sp>
          <p:nvSpPr>
            <p:cNvPr id="10" name="Google Shape;316;p21">
              <a:extLst>
                <a:ext uri="{FF2B5EF4-FFF2-40B4-BE49-F238E27FC236}">
                  <a16:creationId xmlns:a16="http://schemas.microsoft.com/office/drawing/2014/main" id="{71AE3338-99B6-4D06-865B-AC06B0E6A010}"/>
                </a:ext>
              </a:extLst>
            </p:cNvPr>
            <p:cNvSpPr>
              <a:spLocks/>
            </p:cNvSpPr>
            <p:nvPr/>
          </p:nvSpPr>
          <p:spPr bwMode="auto">
            <a:xfrm>
              <a:off x="1547040" y="3931517"/>
              <a:ext cx="46859" cy="36359"/>
            </a:xfrm>
            <a:custGeom>
              <a:avLst/>
              <a:gdLst>
                <a:gd name="T0" fmla="*/ 460789407 w 1736"/>
                <a:gd name="T1" fmla="*/ 0 h 1347"/>
                <a:gd name="T2" fmla="*/ 460789407 w 1736"/>
                <a:gd name="T3" fmla="*/ 715063977 h 1347"/>
                <a:gd name="T4" fmla="*/ 460789407 w 1736"/>
                <a:gd name="T5" fmla="*/ 0 h 1347"/>
                <a:gd name="T6" fmla="*/ 0 60000 65536"/>
                <a:gd name="T7" fmla="*/ 0 60000 65536"/>
                <a:gd name="T8" fmla="*/ 0 60000 65536"/>
              </a:gdLst>
              <a:ahLst/>
              <a:cxnLst>
                <a:cxn ang="T6">
                  <a:pos x="T0" y="T1"/>
                </a:cxn>
                <a:cxn ang="T7">
                  <a:pos x="T2" y="T3"/>
                </a:cxn>
                <a:cxn ang="T8">
                  <a:pos x="T4" y="T5"/>
                </a:cxn>
              </a:cxnLst>
              <a:rect l="0" t="0"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800"/>
            </a:p>
          </p:txBody>
        </p:sp>
      </p:grpSp>
      <p:sp>
        <p:nvSpPr>
          <p:cNvPr id="11" name="Google Shape;317;p21">
            <a:extLst>
              <a:ext uri="{FF2B5EF4-FFF2-40B4-BE49-F238E27FC236}">
                <a16:creationId xmlns:a16="http://schemas.microsoft.com/office/drawing/2014/main" id="{C3B0820E-80B2-4E88-8076-539D1EDAE04F}"/>
              </a:ext>
            </a:extLst>
          </p:cNvPr>
          <p:cNvSpPr>
            <a:spLocks/>
          </p:cNvSpPr>
          <p:nvPr/>
        </p:nvSpPr>
        <p:spPr bwMode="auto">
          <a:xfrm flipH="1">
            <a:off x="10066867" y="2871788"/>
            <a:ext cx="2125133" cy="1479550"/>
          </a:xfrm>
          <a:custGeom>
            <a:avLst/>
            <a:gdLst>
              <a:gd name="T0" fmla="*/ 2147483646 w 43391"/>
              <a:gd name="T1" fmla="*/ 5766667 h 30190"/>
              <a:gd name="T2" fmla="*/ 2147483646 w 43391"/>
              <a:gd name="T3" fmla="*/ 2147483646 h 30190"/>
              <a:gd name="T4" fmla="*/ 0 w 43391"/>
              <a:gd name="T5" fmla="*/ 2147483646 h 30190"/>
              <a:gd name="T6" fmla="*/ 0 w 43391"/>
              <a:gd name="T7" fmla="*/ 2147483646 h 30190"/>
              <a:gd name="T8" fmla="*/ 2147483646 w 43391"/>
              <a:gd name="T9" fmla="*/ 2147483646 h 30190"/>
              <a:gd name="T10" fmla="*/ 2147483646 w 43391"/>
              <a:gd name="T11" fmla="*/ 2147483646 h 30190"/>
              <a:gd name="T12" fmla="*/ 2147483646 w 43391"/>
              <a:gd name="T13" fmla="*/ 2147483646 h 30190"/>
              <a:gd name="T14" fmla="*/ 2147483646 w 43391"/>
              <a:gd name="T15" fmla="*/ 2147483646 h 30190"/>
              <a:gd name="T16" fmla="*/ 2147483646 w 43391"/>
              <a:gd name="T17" fmla="*/ 2147483646 h 30190"/>
              <a:gd name="T18" fmla="*/ 2147483646 w 43391"/>
              <a:gd name="T19" fmla="*/ 2147483646 h 30190"/>
              <a:gd name="T20" fmla="*/ 2147483646 w 43391"/>
              <a:gd name="T21" fmla="*/ 2147483646 h 30190"/>
              <a:gd name="T22" fmla="*/ 2147483646 w 43391"/>
              <a:gd name="T23" fmla="*/ 2147483646 h 30190"/>
              <a:gd name="T24" fmla="*/ 2147483646 w 43391"/>
              <a:gd name="T25" fmla="*/ 2147483646 h 30190"/>
              <a:gd name="T26" fmla="*/ 2147483646 w 43391"/>
              <a:gd name="T27" fmla="*/ 2147483646 h 30190"/>
              <a:gd name="T28" fmla="*/ 2147483646 w 43391"/>
              <a:gd name="T29" fmla="*/ 1044055803 h 30190"/>
              <a:gd name="T30" fmla="*/ 2147483646 w 43391"/>
              <a:gd name="T31" fmla="*/ 5766667 h 301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800"/>
          </a:p>
        </p:txBody>
      </p:sp>
      <p:sp>
        <p:nvSpPr>
          <p:cNvPr id="12" name="Google Shape;318;p21">
            <a:extLst>
              <a:ext uri="{FF2B5EF4-FFF2-40B4-BE49-F238E27FC236}">
                <a16:creationId xmlns:a16="http://schemas.microsoft.com/office/drawing/2014/main" id="{CEF61A87-6E43-40EB-9633-33F7D1D5CFE9}"/>
              </a:ext>
            </a:extLst>
          </p:cNvPr>
          <p:cNvSpPr>
            <a:spLocks/>
          </p:cNvSpPr>
          <p:nvPr/>
        </p:nvSpPr>
        <p:spPr bwMode="auto">
          <a:xfrm>
            <a:off x="8354485" y="936626"/>
            <a:ext cx="1856316" cy="830263"/>
          </a:xfrm>
          <a:custGeom>
            <a:avLst/>
            <a:gdLst>
              <a:gd name="T0" fmla="*/ 2147483646 w 35084"/>
              <a:gd name="T1" fmla="*/ 0 h 15707"/>
              <a:gd name="T2" fmla="*/ 2147483646 w 35084"/>
              <a:gd name="T3" fmla="*/ 2147483646 h 15707"/>
              <a:gd name="T4" fmla="*/ 2147483646 w 35084"/>
              <a:gd name="T5" fmla="*/ 2147483646 h 15707"/>
              <a:gd name="T6" fmla="*/ 2147483646 w 35084"/>
              <a:gd name="T7" fmla="*/ 2147483646 h 15707"/>
              <a:gd name="T8" fmla="*/ 2147483646 w 35084"/>
              <a:gd name="T9" fmla="*/ 2147483646 h 15707"/>
              <a:gd name="T10" fmla="*/ 2147483646 w 35084"/>
              <a:gd name="T11" fmla="*/ 2147483646 h 15707"/>
              <a:gd name="T12" fmla="*/ 2147483646 w 35084"/>
              <a:gd name="T13" fmla="*/ 2147483646 h 15707"/>
              <a:gd name="T14" fmla="*/ 2147483646 w 35084"/>
              <a:gd name="T15" fmla="*/ 2147483646 h 15707"/>
              <a:gd name="T16" fmla="*/ 2147483646 w 35084"/>
              <a:gd name="T17" fmla="*/ 2147483646 h 15707"/>
              <a:gd name="T18" fmla="*/ 2147483646 w 35084"/>
              <a:gd name="T19" fmla="*/ 2147483646 h 15707"/>
              <a:gd name="T20" fmla="*/ 2147483646 w 35084"/>
              <a:gd name="T21" fmla="*/ 2147483646 h 15707"/>
              <a:gd name="T22" fmla="*/ 2147483646 w 35084"/>
              <a:gd name="T23" fmla="*/ 2147483646 h 15707"/>
              <a:gd name="T24" fmla="*/ 2147483646 w 35084"/>
              <a:gd name="T25" fmla="*/ 2147483646 h 15707"/>
              <a:gd name="T26" fmla="*/ 2147483646 w 35084"/>
              <a:gd name="T27" fmla="*/ 2147483646 h 15707"/>
              <a:gd name="T28" fmla="*/ 2147483646 w 35084"/>
              <a:gd name="T29" fmla="*/ 2147483646 h 15707"/>
              <a:gd name="T30" fmla="*/ 2147483646 w 35084"/>
              <a:gd name="T31" fmla="*/ 2147483646 h 15707"/>
              <a:gd name="T32" fmla="*/ 2147483646 w 35084"/>
              <a:gd name="T33" fmla="*/ 2147483646 h 15707"/>
              <a:gd name="T34" fmla="*/ 2147483646 w 35084"/>
              <a:gd name="T35" fmla="*/ 2147483646 h 15707"/>
              <a:gd name="T36" fmla="*/ 2147483646 w 35084"/>
              <a:gd name="T37" fmla="*/ 726071363 h 15707"/>
              <a:gd name="T38" fmla="*/ 2147483646 w 35084"/>
              <a:gd name="T39" fmla="*/ 0 h 1570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800"/>
          </a:p>
        </p:txBody>
      </p:sp>
      <p:grpSp>
        <p:nvGrpSpPr>
          <p:cNvPr id="13" name="Google Shape;319;p21">
            <a:extLst>
              <a:ext uri="{FF2B5EF4-FFF2-40B4-BE49-F238E27FC236}">
                <a16:creationId xmlns:a16="http://schemas.microsoft.com/office/drawing/2014/main" id="{3C64FD3A-9AB4-43EB-B997-CD36489D82A4}"/>
              </a:ext>
            </a:extLst>
          </p:cNvPr>
          <p:cNvGrpSpPr>
            <a:grpSpLocks/>
          </p:cNvGrpSpPr>
          <p:nvPr/>
        </p:nvGrpSpPr>
        <p:grpSpPr bwMode="auto">
          <a:xfrm>
            <a:off x="11372851" y="4624388"/>
            <a:ext cx="201083" cy="184150"/>
            <a:chOff x="1474943" y="3859420"/>
            <a:chExt cx="118956" cy="108456"/>
          </a:xfrm>
        </p:grpSpPr>
        <p:sp>
          <p:nvSpPr>
            <p:cNvPr id="14" name="Google Shape;320;p21">
              <a:extLst>
                <a:ext uri="{FF2B5EF4-FFF2-40B4-BE49-F238E27FC236}">
                  <a16:creationId xmlns:a16="http://schemas.microsoft.com/office/drawing/2014/main" id="{84E68926-E325-4DB7-9744-21B6A67866CB}"/>
                </a:ext>
              </a:extLst>
            </p:cNvPr>
            <p:cNvSpPr>
              <a:spLocks/>
            </p:cNvSpPr>
            <p:nvPr/>
          </p:nvSpPr>
          <p:spPr bwMode="auto">
            <a:xfrm>
              <a:off x="1474943" y="3931517"/>
              <a:ext cx="46859" cy="36359"/>
            </a:xfrm>
            <a:custGeom>
              <a:avLst/>
              <a:gdLst>
                <a:gd name="T0" fmla="*/ 460789407 w 1736"/>
                <a:gd name="T1" fmla="*/ 0 h 1347"/>
                <a:gd name="T2" fmla="*/ 460789407 w 1736"/>
                <a:gd name="T3" fmla="*/ 715063977 h 1347"/>
                <a:gd name="T4" fmla="*/ 460789407 w 1736"/>
                <a:gd name="T5" fmla="*/ 0 h 1347"/>
                <a:gd name="T6" fmla="*/ 0 60000 65536"/>
                <a:gd name="T7" fmla="*/ 0 60000 65536"/>
                <a:gd name="T8" fmla="*/ 0 60000 65536"/>
              </a:gdLst>
              <a:ahLst/>
              <a:cxnLst>
                <a:cxn ang="T6">
                  <a:pos x="T0" y="T1"/>
                </a:cxn>
                <a:cxn ang="T7">
                  <a:pos x="T2" y="T3"/>
                </a:cxn>
                <a:cxn ang="T8">
                  <a:pos x="T4" y="T5"/>
                </a:cxn>
              </a:cxnLst>
              <a:rect l="0" t="0"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800"/>
            </a:p>
          </p:txBody>
        </p:sp>
        <p:sp>
          <p:nvSpPr>
            <p:cNvPr id="15" name="Google Shape;321;p21">
              <a:extLst>
                <a:ext uri="{FF2B5EF4-FFF2-40B4-BE49-F238E27FC236}">
                  <a16:creationId xmlns:a16="http://schemas.microsoft.com/office/drawing/2014/main" id="{BFD1EF0C-8DB2-491D-9A30-4F27E5E24A95}"/>
                </a:ext>
              </a:extLst>
            </p:cNvPr>
            <p:cNvSpPr>
              <a:spLocks/>
            </p:cNvSpPr>
            <p:nvPr/>
          </p:nvSpPr>
          <p:spPr bwMode="auto">
            <a:xfrm>
              <a:off x="1511302" y="3859420"/>
              <a:ext cx="46238" cy="35765"/>
            </a:xfrm>
            <a:custGeom>
              <a:avLst/>
              <a:gdLst>
                <a:gd name="T0" fmla="*/ 460764126 w 1713"/>
                <a:gd name="T1" fmla="*/ 531130 h 1325"/>
                <a:gd name="T2" fmla="*/ 460764126 w 1713"/>
                <a:gd name="T3" fmla="*/ 702841148 h 1325"/>
                <a:gd name="T4" fmla="*/ 460764126 w 1713"/>
                <a:gd name="T5" fmla="*/ 531130 h 1325"/>
                <a:gd name="T6" fmla="*/ 0 60000 65536"/>
                <a:gd name="T7" fmla="*/ 0 60000 65536"/>
                <a:gd name="T8" fmla="*/ 0 60000 65536"/>
              </a:gdLst>
              <a:ahLst/>
              <a:cxnLst>
                <a:cxn ang="T6">
                  <a:pos x="T0" y="T1"/>
                </a:cxn>
                <a:cxn ang="T7">
                  <a:pos x="T2" y="T3"/>
                </a:cxn>
                <a:cxn ang="T8">
                  <a:pos x="T4" y="T5"/>
                </a:cxn>
              </a:cxnLst>
              <a:rect l="0" t="0"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800"/>
            </a:p>
          </p:txBody>
        </p:sp>
        <p:sp>
          <p:nvSpPr>
            <p:cNvPr id="16" name="Google Shape;322;p21">
              <a:extLst>
                <a:ext uri="{FF2B5EF4-FFF2-40B4-BE49-F238E27FC236}">
                  <a16:creationId xmlns:a16="http://schemas.microsoft.com/office/drawing/2014/main" id="{0CED29AA-9211-428E-9687-51779471A5A5}"/>
                </a:ext>
              </a:extLst>
            </p:cNvPr>
            <p:cNvSpPr>
              <a:spLocks/>
            </p:cNvSpPr>
            <p:nvPr/>
          </p:nvSpPr>
          <p:spPr bwMode="auto">
            <a:xfrm>
              <a:off x="1547040" y="3931517"/>
              <a:ext cx="46859" cy="36359"/>
            </a:xfrm>
            <a:custGeom>
              <a:avLst/>
              <a:gdLst>
                <a:gd name="T0" fmla="*/ 460789407 w 1736"/>
                <a:gd name="T1" fmla="*/ 0 h 1347"/>
                <a:gd name="T2" fmla="*/ 460789407 w 1736"/>
                <a:gd name="T3" fmla="*/ 715063977 h 1347"/>
                <a:gd name="T4" fmla="*/ 460789407 w 1736"/>
                <a:gd name="T5" fmla="*/ 0 h 1347"/>
                <a:gd name="T6" fmla="*/ 0 60000 65536"/>
                <a:gd name="T7" fmla="*/ 0 60000 65536"/>
                <a:gd name="T8" fmla="*/ 0 60000 65536"/>
              </a:gdLst>
              <a:ahLst/>
              <a:cxnLst>
                <a:cxn ang="T6">
                  <a:pos x="T0" y="T1"/>
                </a:cxn>
                <a:cxn ang="T7">
                  <a:pos x="T2" y="T3"/>
                </a:cxn>
                <a:cxn ang="T8">
                  <a:pos x="T4" y="T5"/>
                </a:cxn>
              </a:cxnLst>
              <a:rect l="0" t="0"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800"/>
            </a:p>
          </p:txBody>
        </p:sp>
      </p:grpSp>
      <p:sp>
        <p:nvSpPr>
          <p:cNvPr id="17" name="Google Shape;323;p21">
            <a:extLst>
              <a:ext uri="{FF2B5EF4-FFF2-40B4-BE49-F238E27FC236}">
                <a16:creationId xmlns:a16="http://schemas.microsoft.com/office/drawing/2014/main" id="{4C84D6AF-A920-47B8-B980-8AADA84091BE}"/>
              </a:ext>
            </a:extLst>
          </p:cNvPr>
          <p:cNvSpPr>
            <a:spLocks/>
          </p:cNvSpPr>
          <p:nvPr/>
        </p:nvSpPr>
        <p:spPr bwMode="auto">
          <a:xfrm>
            <a:off x="11516785" y="1117601"/>
            <a:ext cx="120649" cy="111125"/>
          </a:xfrm>
          <a:custGeom>
            <a:avLst/>
            <a:gdLst>
              <a:gd name="T0" fmla="*/ 508534183 w 3380"/>
              <a:gd name="T1" fmla="*/ 1730837 h 3056"/>
              <a:gd name="T2" fmla="*/ 387309659 w 3380"/>
              <a:gd name="T3" fmla="*/ 288486718 h 3056"/>
              <a:gd name="T4" fmla="*/ 410929309 w 3380"/>
              <a:gd name="T5" fmla="*/ 2043835727 h 3056"/>
              <a:gd name="T6" fmla="*/ 82696016 w 3380"/>
              <a:gd name="T7" fmla="*/ 2147483646 h 3056"/>
              <a:gd name="T8" fmla="*/ 153074047 w 3380"/>
              <a:gd name="T9" fmla="*/ 2147483646 h 3056"/>
              <a:gd name="T10" fmla="*/ 528047115 w 3380"/>
              <a:gd name="T11" fmla="*/ 2147483646 h 3056"/>
              <a:gd name="T12" fmla="*/ 539866270 w 3380"/>
              <a:gd name="T13" fmla="*/ 2147483646 h 3056"/>
              <a:gd name="T14" fmla="*/ 622044823 w 3380"/>
              <a:gd name="T15" fmla="*/ 2147483646 h 3056"/>
              <a:gd name="T16" fmla="*/ 656964720 w 3380"/>
              <a:gd name="T17" fmla="*/ 2147483646 h 3056"/>
              <a:gd name="T18" fmla="*/ 692422854 w 3380"/>
              <a:gd name="T19" fmla="*/ 2147483646 h 3056"/>
              <a:gd name="T20" fmla="*/ 758675562 w 3380"/>
              <a:gd name="T21" fmla="*/ 2147483646 h 3056"/>
              <a:gd name="T22" fmla="*/ 868099563 w 3380"/>
              <a:gd name="T23" fmla="*/ 2147483646 h 3056"/>
              <a:gd name="T24" fmla="*/ 1102315820 w 3380"/>
              <a:gd name="T25" fmla="*/ 2147483646 h 3056"/>
              <a:gd name="T26" fmla="*/ 1571804059 w 3380"/>
              <a:gd name="T27" fmla="*/ 2147483646 h 3056"/>
              <a:gd name="T28" fmla="*/ 1653483059 w 3380"/>
              <a:gd name="T29" fmla="*/ 2147483646 h 3056"/>
              <a:gd name="T30" fmla="*/ 1302129642 w 3380"/>
              <a:gd name="T31" fmla="*/ 2003639022 h 3056"/>
              <a:gd name="T32" fmla="*/ 1477806351 w 3380"/>
              <a:gd name="T33" fmla="*/ 528027310 h 3056"/>
              <a:gd name="T34" fmla="*/ 1355546929 w 3380"/>
              <a:gd name="T35" fmla="*/ 57696820 h 3056"/>
              <a:gd name="T36" fmla="*/ 1313431334 w 3380"/>
              <a:gd name="T37" fmla="*/ 89190394 h 3056"/>
              <a:gd name="T38" fmla="*/ 926639111 w 3380"/>
              <a:gd name="T39" fmla="*/ 926621267 h 3056"/>
              <a:gd name="T40" fmla="*/ 528047115 w 3380"/>
              <a:gd name="T41" fmla="*/ 8750730 h 3056"/>
              <a:gd name="T42" fmla="*/ 508534183 w 3380"/>
              <a:gd name="T43" fmla="*/ 1730837 h 30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800"/>
          </a:p>
        </p:txBody>
      </p:sp>
      <p:sp>
        <p:nvSpPr>
          <p:cNvPr id="18" name="Google Shape;324;p21">
            <a:extLst>
              <a:ext uri="{FF2B5EF4-FFF2-40B4-BE49-F238E27FC236}">
                <a16:creationId xmlns:a16="http://schemas.microsoft.com/office/drawing/2014/main" id="{5CC36C4A-F6EB-42AB-882F-FAA8CBAE3671}"/>
              </a:ext>
            </a:extLst>
          </p:cNvPr>
          <p:cNvSpPr>
            <a:spLocks/>
          </p:cNvSpPr>
          <p:nvPr/>
        </p:nvSpPr>
        <p:spPr bwMode="auto">
          <a:xfrm>
            <a:off x="9220201" y="298451"/>
            <a:ext cx="122767" cy="111125"/>
          </a:xfrm>
          <a:custGeom>
            <a:avLst/>
            <a:gdLst>
              <a:gd name="T0" fmla="*/ 545180107 w 3380"/>
              <a:gd name="T1" fmla="*/ 1730837 h 3056"/>
              <a:gd name="T2" fmla="*/ 415217606 w 3380"/>
              <a:gd name="T3" fmla="*/ 288486718 h 3056"/>
              <a:gd name="T4" fmla="*/ 440546976 w 3380"/>
              <a:gd name="T5" fmla="*/ 2043835727 h 3056"/>
              <a:gd name="T6" fmla="*/ 88663594 w 3380"/>
              <a:gd name="T7" fmla="*/ 2147483646 h 3056"/>
              <a:gd name="T8" fmla="*/ 164105545 w 3380"/>
              <a:gd name="T9" fmla="*/ 2147483646 h 3056"/>
              <a:gd name="T10" fmla="*/ 566102271 w 3380"/>
              <a:gd name="T11" fmla="*/ 2147483646 h 3056"/>
              <a:gd name="T12" fmla="*/ 578756944 w 3380"/>
              <a:gd name="T13" fmla="*/ 2147483646 h 3056"/>
              <a:gd name="T14" fmla="*/ 666874354 w 3380"/>
              <a:gd name="T15" fmla="*/ 2147483646 h 3056"/>
              <a:gd name="T16" fmla="*/ 704312975 w 3380"/>
              <a:gd name="T17" fmla="*/ 2147483646 h 3056"/>
              <a:gd name="T18" fmla="*/ 742317068 w 3380"/>
              <a:gd name="T19" fmla="*/ 2147483646 h 3056"/>
              <a:gd name="T20" fmla="*/ 813353311 w 3380"/>
              <a:gd name="T21" fmla="*/ 2147483646 h 3056"/>
              <a:gd name="T22" fmla="*/ 930661111 w 3380"/>
              <a:gd name="T23" fmla="*/ 2147483646 h 3056"/>
              <a:gd name="T24" fmla="*/ 1181752415 w 3380"/>
              <a:gd name="T25" fmla="*/ 2147483646 h 3056"/>
              <a:gd name="T26" fmla="*/ 1685087430 w 3380"/>
              <a:gd name="T27" fmla="*/ 2147483646 h 3056"/>
              <a:gd name="T28" fmla="*/ 1772638633 w 3380"/>
              <a:gd name="T29" fmla="*/ 2147483646 h 3056"/>
              <a:gd name="T30" fmla="*/ 1395971277 w 3380"/>
              <a:gd name="T31" fmla="*/ 2003639022 h 3056"/>
              <a:gd name="T32" fmla="*/ 1584315347 w 3380"/>
              <a:gd name="T33" fmla="*/ 528027310 h 3056"/>
              <a:gd name="T34" fmla="*/ 1453240483 w 3380"/>
              <a:gd name="T35" fmla="*/ 57696820 h 3056"/>
              <a:gd name="T36" fmla="*/ 1408100551 w 3380"/>
              <a:gd name="T37" fmla="*/ 89190394 h 3056"/>
              <a:gd name="T38" fmla="*/ 993429129 w 3380"/>
              <a:gd name="T39" fmla="*/ 926621267 h 3056"/>
              <a:gd name="T40" fmla="*/ 566102271 w 3380"/>
              <a:gd name="T41" fmla="*/ 8750730 h 3056"/>
              <a:gd name="T42" fmla="*/ 545180107 w 3380"/>
              <a:gd name="T43" fmla="*/ 1730837 h 30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800"/>
          </a:p>
        </p:txBody>
      </p:sp>
      <p:sp>
        <p:nvSpPr>
          <p:cNvPr id="19" name="Google Shape;325;p21">
            <a:extLst>
              <a:ext uri="{FF2B5EF4-FFF2-40B4-BE49-F238E27FC236}">
                <a16:creationId xmlns:a16="http://schemas.microsoft.com/office/drawing/2014/main" id="{D31F1D13-2595-4933-869D-26FE3CED2841}"/>
              </a:ext>
            </a:extLst>
          </p:cNvPr>
          <p:cNvSpPr>
            <a:spLocks/>
          </p:cNvSpPr>
          <p:nvPr/>
        </p:nvSpPr>
        <p:spPr bwMode="auto">
          <a:xfrm>
            <a:off x="2199218" y="4386264"/>
            <a:ext cx="122767" cy="111125"/>
          </a:xfrm>
          <a:custGeom>
            <a:avLst/>
            <a:gdLst>
              <a:gd name="T0" fmla="*/ 545180107 w 3380"/>
              <a:gd name="T1" fmla="*/ 1730837 h 3056"/>
              <a:gd name="T2" fmla="*/ 415217606 w 3380"/>
              <a:gd name="T3" fmla="*/ 288486718 h 3056"/>
              <a:gd name="T4" fmla="*/ 440546976 w 3380"/>
              <a:gd name="T5" fmla="*/ 2043835727 h 3056"/>
              <a:gd name="T6" fmla="*/ 88663594 w 3380"/>
              <a:gd name="T7" fmla="*/ 2147483646 h 3056"/>
              <a:gd name="T8" fmla="*/ 164105545 w 3380"/>
              <a:gd name="T9" fmla="*/ 2147483646 h 3056"/>
              <a:gd name="T10" fmla="*/ 566102271 w 3380"/>
              <a:gd name="T11" fmla="*/ 2147483646 h 3056"/>
              <a:gd name="T12" fmla="*/ 578756944 w 3380"/>
              <a:gd name="T13" fmla="*/ 2147483646 h 3056"/>
              <a:gd name="T14" fmla="*/ 666874354 w 3380"/>
              <a:gd name="T15" fmla="*/ 2147483646 h 3056"/>
              <a:gd name="T16" fmla="*/ 704312975 w 3380"/>
              <a:gd name="T17" fmla="*/ 2147483646 h 3056"/>
              <a:gd name="T18" fmla="*/ 742317068 w 3380"/>
              <a:gd name="T19" fmla="*/ 2147483646 h 3056"/>
              <a:gd name="T20" fmla="*/ 813353311 w 3380"/>
              <a:gd name="T21" fmla="*/ 2147483646 h 3056"/>
              <a:gd name="T22" fmla="*/ 930661111 w 3380"/>
              <a:gd name="T23" fmla="*/ 2147483646 h 3056"/>
              <a:gd name="T24" fmla="*/ 1181752415 w 3380"/>
              <a:gd name="T25" fmla="*/ 2147483646 h 3056"/>
              <a:gd name="T26" fmla="*/ 1685087430 w 3380"/>
              <a:gd name="T27" fmla="*/ 2147483646 h 3056"/>
              <a:gd name="T28" fmla="*/ 1772638633 w 3380"/>
              <a:gd name="T29" fmla="*/ 2147483646 h 3056"/>
              <a:gd name="T30" fmla="*/ 1395971277 w 3380"/>
              <a:gd name="T31" fmla="*/ 2003639022 h 3056"/>
              <a:gd name="T32" fmla="*/ 1584315347 w 3380"/>
              <a:gd name="T33" fmla="*/ 528027310 h 3056"/>
              <a:gd name="T34" fmla="*/ 1453240483 w 3380"/>
              <a:gd name="T35" fmla="*/ 57696820 h 3056"/>
              <a:gd name="T36" fmla="*/ 1408100551 w 3380"/>
              <a:gd name="T37" fmla="*/ 89190394 h 3056"/>
              <a:gd name="T38" fmla="*/ 993429129 w 3380"/>
              <a:gd name="T39" fmla="*/ 926621267 h 3056"/>
              <a:gd name="T40" fmla="*/ 566102271 w 3380"/>
              <a:gd name="T41" fmla="*/ 8750730 h 3056"/>
              <a:gd name="T42" fmla="*/ 545180107 w 3380"/>
              <a:gd name="T43" fmla="*/ 1730837 h 30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800"/>
          </a:p>
        </p:txBody>
      </p:sp>
      <p:sp>
        <p:nvSpPr>
          <p:cNvPr id="20" name="Google Shape;326;p21">
            <a:extLst>
              <a:ext uri="{FF2B5EF4-FFF2-40B4-BE49-F238E27FC236}">
                <a16:creationId xmlns:a16="http://schemas.microsoft.com/office/drawing/2014/main" id="{86ED0125-9296-4AB8-8F6F-D41DC9352E93}"/>
              </a:ext>
            </a:extLst>
          </p:cNvPr>
          <p:cNvSpPr>
            <a:spLocks/>
          </p:cNvSpPr>
          <p:nvPr/>
        </p:nvSpPr>
        <p:spPr bwMode="auto">
          <a:xfrm>
            <a:off x="1079500" y="3556001"/>
            <a:ext cx="120651" cy="111125"/>
          </a:xfrm>
          <a:custGeom>
            <a:avLst/>
            <a:gdLst>
              <a:gd name="T0" fmla="*/ 508550431 w 3380"/>
              <a:gd name="T1" fmla="*/ 1730837 h 3056"/>
              <a:gd name="T2" fmla="*/ 387322533 w 3380"/>
              <a:gd name="T3" fmla="*/ 288486718 h 3056"/>
              <a:gd name="T4" fmla="*/ 410942712 w 3380"/>
              <a:gd name="T5" fmla="*/ 2043835727 h 3056"/>
              <a:gd name="T6" fmla="*/ 82699286 w 3380"/>
              <a:gd name="T7" fmla="*/ 2147483646 h 3056"/>
              <a:gd name="T8" fmla="*/ 153079594 w 3380"/>
              <a:gd name="T9" fmla="*/ 2147483646 h 3056"/>
              <a:gd name="T10" fmla="*/ 528064516 w 3380"/>
              <a:gd name="T11" fmla="*/ 2147483646 h 3056"/>
              <a:gd name="T12" fmla="*/ 539883935 w 3380"/>
              <a:gd name="T13" fmla="*/ 2147483646 h 3056"/>
              <a:gd name="T14" fmla="*/ 622065030 w 3380"/>
              <a:gd name="T15" fmla="*/ 2147483646 h 3056"/>
              <a:gd name="T16" fmla="*/ 657005766 w 3380"/>
              <a:gd name="T17" fmla="*/ 2147483646 h 3056"/>
              <a:gd name="T18" fmla="*/ 692445338 w 3380"/>
              <a:gd name="T19" fmla="*/ 2147483646 h 3056"/>
              <a:gd name="T20" fmla="*/ 758720302 w 3380"/>
              <a:gd name="T21" fmla="*/ 2147483646 h 3056"/>
              <a:gd name="T22" fmla="*/ 868128085 w 3380"/>
              <a:gd name="T23" fmla="*/ 2147483646 h 3056"/>
              <a:gd name="T24" fmla="*/ 1102371720 w 3380"/>
              <a:gd name="T25" fmla="*/ 2147483646 h 3056"/>
              <a:gd name="T26" fmla="*/ 1571875347 w 3380"/>
              <a:gd name="T27" fmla="*/ 2147483646 h 3056"/>
              <a:gd name="T28" fmla="*/ 1653557607 w 3380"/>
              <a:gd name="T29" fmla="*/ 2147483646 h 3056"/>
              <a:gd name="T30" fmla="*/ 1302192114 w 3380"/>
              <a:gd name="T31" fmla="*/ 2003639022 h 3056"/>
              <a:gd name="T32" fmla="*/ 1477874860 w 3380"/>
              <a:gd name="T33" fmla="*/ 528027310 h 3056"/>
              <a:gd name="T34" fmla="*/ 1355610580 w 3380"/>
              <a:gd name="T35" fmla="*/ 57696820 h 3056"/>
              <a:gd name="T36" fmla="*/ 1313494038 w 3380"/>
              <a:gd name="T37" fmla="*/ 89190394 h 3056"/>
              <a:gd name="T38" fmla="*/ 926689000 w 3380"/>
              <a:gd name="T39" fmla="*/ 926621267 h 3056"/>
              <a:gd name="T40" fmla="*/ 528064516 w 3380"/>
              <a:gd name="T41" fmla="*/ 8750730 h 3056"/>
              <a:gd name="T42" fmla="*/ 508550431 w 3380"/>
              <a:gd name="T43" fmla="*/ 1730837 h 30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800"/>
          </a:p>
        </p:txBody>
      </p:sp>
      <p:sp>
        <p:nvSpPr>
          <p:cNvPr id="327" name="Google Shape;327;p21"/>
          <p:cNvSpPr txBox="1">
            <a:spLocks noGrp="1"/>
          </p:cNvSpPr>
          <p:nvPr>
            <p:ph type="title"/>
          </p:nvPr>
        </p:nvSpPr>
        <p:spPr>
          <a:xfrm>
            <a:off x="950967" y="486967"/>
            <a:ext cx="10290000" cy="763600"/>
          </a:xfrm>
          <a:prstGeom prst="rect">
            <a:avLst/>
          </a:prstGeom>
        </p:spPr>
        <p:txBody>
          <a:bodyPr spcFirstLastPara="1">
            <a:noAutofit/>
          </a:bodyPr>
          <a:lstStyle>
            <a:lvl1pPr lvl="0" algn="ctr" rtl="0">
              <a:spcBef>
                <a:spcPts val="0"/>
              </a:spcBef>
              <a:spcAft>
                <a:spcPts val="0"/>
              </a:spcAft>
              <a:buClr>
                <a:schemeClr val="dk2"/>
              </a:buClr>
              <a:buSzPts val="2800"/>
              <a:buFont typeface="Sriracha"/>
              <a:buNone/>
              <a:defRPr sz="2800">
                <a:solidFill>
                  <a:schemeClr val="dk2"/>
                </a:solidFill>
                <a:latin typeface="Sriracha"/>
                <a:ea typeface="Sriracha"/>
                <a:cs typeface="Sriracha"/>
                <a:sym typeface="Sriracha"/>
              </a:defRPr>
            </a:lvl1pPr>
            <a:lvl2pPr lvl="1"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2pPr>
            <a:lvl3pPr lvl="2"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3pPr>
            <a:lvl4pPr lvl="3"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4pPr>
            <a:lvl5pPr lvl="4"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5pPr>
            <a:lvl6pPr lvl="5"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6pPr>
            <a:lvl7pPr lvl="6"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7pPr>
            <a:lvl8pPr lvl="7"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8pPr>
            <a:lvl9pPr lvl="8"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9pPr>
          </a:lstStyle>
          <a:p>
            <a:endParaRPr/>
          </a:p>
        </p:txBody>
      </p:sp>
    </p:spTree>
    <p:extLst>
      <p:ext uri="{BB962C8B-B14F-4D97-AF65-F5344CB8AC3E}">
        <p14:creationId xmlns:p14="http://schemas.microsoft.com/office/powerpoint/2010/main" val="2067483028"/>
      </p:ext>
    </p:extLst>
  </p:cSld>
  <p:clrMapOvr>
    <a:masterClrMapping/>
  </p:clrMapOvr>
  <p:transition spd="slow">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1219200" y="1447800"/>
            <a:ext cx="10363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7ABF3E27-DB15-4118-A415-7F07E618DD14}"/>
              </a:ext>
            </a:extLst>
          </p:cNvPr>
          <p:cNvSpPr>
            <a:spLocks noGrp="1"/>
          </p:cNvSpPr>
          <p:nvPr>
            <p:ph type="dt" sz="half" idx="10"/>
          </p:nvPr>
        </p:nvSpPr>
        <p:spPr>
          <a:xfrm>
            <a:off x="8229600" y="6191250"/>
            <a:ext cx="3302000" cy="476250"/>
          </a:xfrm>
          <a:prstGeom prst="rect">
            <a:avLst/>
          </a:prstGeom>
        </p:spPr>
        <p:txBody>
          <a:bodyPr/>
          <a:lstStyle>
            <a:lvl1pPr>
              <a:defRPr/>
            </a:lvl1pPr>
          </a:lstStyle>
          <a:p>
            <a:pPr>
              <a:defRPr/>
            </a:pPr>
            <a:endParaRPr lang="en-US"/>
          </a:p>
        </p:txBody>
      </p:sp>
      <p:sp>
        <p:nvSpPr>
          <p:cNvPr id="5" name="Footer Placeholder 2">
            <a:extLst>
              <a:ext uri="{FF2B5EF4-FFF2-40B4-BE49-F238E27FC236}">
                <a16:creationId xmlns:a16="http://schemas.microsoft.com/office/drawing/2014/main" id="{A51EAF7F-21B0-4791-B763-7A98F8012BDF}"/>
              </a:ext>
            </a:extLst>
          </p:cNvPr>
          <p:cNvSpPr>
            <a:spLocks noGrp="1"/>
          </p:cNvSpPr>
          <p:nvPr>
            <p:ph type="ftr" sz="quarter" idx="11"/>
          </p:nvPr>
        </p:nvSpPr>
        <p:spPr>
          <a:xfrm>
            <a:off x="1219200" y="6172200"/>
            <a:ext cx="5283200" cy="457200"/>
          </a:xfrm>
          <a:prstGeom prst="rect">
            <a:avLst/>
          </a:prstGeom>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AF355241-5563-4B22-957E-836F6EE6F0D5}"/>
              </a:ext>
            </a:extLst>
          </p:cNvPr>
          <p:cNvSpPr>
            <a:spLocks noGrp="1"/>
          </p:cNvSpPr>
          <p:nvPr>
            <p:ph type="sldNum" sz="quarter" idx="12"/>
          </p:nvPr>
        </p:nvSpPr>
        <p:spPr>
          <a:xfrm>
            <a:off x="194733" y="6210300"/>
            <a:ext cx="609600" cy="457200"/>
          </a:xfrm>
          <a:prstGeom prst="ellipse">
            <a:avLst/>
          </a:prstGeom>
        </p:spPr>
        <p:txBody>
          <a:bodyPr/>
          <a:lstStyle>
            <a:lvl1pPr>
              <a:defRPr/>
            </a:lvl1pPr>
          </a:lstStyle>
          <a:p>
            <a:pPr>
              <a:defRPr/>
            </a:pPr>
            <a:fld id="{F7453EA0-E99F-43FC-ACE4-500B5CDB6C7C}" type="slidenum">
              <a:rPr lang="en-US" altLang="en-US"/>
              <a:pPr>
                <a:defRPr/>
              </a:pPr>
              <a:t>‹#›</a:t>
            </a:fld>
            <a:endParaRPr lang="en-US" altLang="en-US"/>
          </a:p>
        </p:txBody>
      </p:sp>
    </p:spTree>
    <p:extLst>
      <p:ext uri="{BB962C8B-B14F-4D97-AF65-F5344CB8AC3E}">
        <p14:creationId xmlns:p14="http://schemas.microsoft.com/office/powerpoint/2010/main" val="16105506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1"/>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FD1CFD81-ECD4-45D5-AE24-C4FD2785BC45}"/>
              </a:ext>
            </a:extLst>
          </p:cNvPr>
          <p:cNvSpPr>
            <a:spLocks noGrp="1"/>
          </p:cNvSpPr>
          <p:nvPr>
            <p:ph type="dt" sz="half" idx="10"/>
          </p:nvPr>
        </p:nvSpPr>
        <p:spPr>
          <a:xfrm>
            <a:off x="609600" y="6245225"/>
            <a:ext cx="2844800" cy="476250"/>
          </a:xfrm>
          <a:prstGeom prst="rect">
            <a:avLst/>
          </a:prstGeom>
        </p:spPr>
        <p:txBody>
          <a:bodyPr/>
          <a:lstStyle>
            <a:lvl1pPr>
              <a:defRPr/>
            </a:lvl1pPr>
          </a:lstStyle>
          <a:p>
            <a:pPr>
              <a:defRPr/>
            </a:pPr>
            <a:endParaRPr lang="en-US"/>
          </a:p>
        </p:txBody>
      </p:sp>
      <p:sp>
        <p:nvSpPr>
          <p:cNvPr id="4" name="Footer Placeholder 3">
            <a:extLst>
              <a:ext uri="{FF2B5EF4-FFF2-40B4-BE49-F238E27FC236}">
                <a16:creationId xmlns:a16="http://schemas.microsoft.com/office/drawing/2014/main" id="{B1E2391B-1B5A-4389-9CD1-AAA2EBD0529B}"/>
              </a:ext>
            </a:extLst>
          </p:cNvPr>
          <p:cNvSpPr>
            <a:spLocks noGrp="1"/>
          </p:cNvSpPr>
          <p:nvPr>
            <p:ph type="ftr" sz="quarter" idx="11"/>
          </p:nvPr>
        </p:nvSpPr>
        <p:spPr>
          <a:xfrm>
            <a:off x="4165600" y="6245225"/>
            <a:ext cx="3860800" cy="476250"/>
          </a:xfrm>
          <a:prstGeom prst="rect">
            <a:avLst/>
          </a:prstGeom>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5F8BC1F3-8940-43A5-B61D-E9C3E404EE8A}"/>
              </a:ext>
            </a:extLst>
          </p:cNvPr>
          <p:cNvSpPr>
            <a:spLocks noGrp="1"/>
          </p:cNvSpPr>
          <p:nvPr>
            <p:ph type="sldNum" sz="quarter" idx="12"/>
          </p:nvPr>
        </p:nvSpPr>
        <p:spPr>
          <a:xfrm>
            <a:off x="8737600" y="6245225"/>
            <a:ext cx="2844800" cy="476250"/>
          </a:xfrm>
          <a:prstGeom prst="ellipse">
            <a:avLst/>
          </a:prstGeom>
        </p:spPr>
        <p:txBody>
          <a:bodyPr/>
          <a:lstStyle>
            <a:lvl1pPr>
              <a:defRPr/>
            </a:lvl1pPr>
          </a:lstStyle>
          <a:p>
            <a:pPr>
              <a:defRPr/>
            </a:pPr>
            <a:fld id="{BA4E2CA7-49CC-4E4A-928C-FBB011CED294}" type="slidenum">
              <a:rPr lang="en-US" altLang="en-US"/>
              <a:pPr>
                <a:defRPr/>
              </a:pPr>
              <a:t>‹#›</a:t>
            </a:fld>
            <a:endParaRPr lang="en-US" altLang="en-US"/>
          </a:p>
        </p:txBody>
      </p:sp>
    </p:spTree>
    <p:extLst>
      <p:ext uri="{BB962C8B-B14F-4D97-AF65-F5344CB8AC3E}">
        <p14:creationId xmlns:p14="http://schemas.microsoft.com/office/powerpoint/2010/main" val="8561582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ltLang="zh-CN"/>
              <a:t>Click to edit Master subtitle style</a:t>
            </a:r>
            <a:endParaRPr lang="zh-CN" altLang="en-US"/>
          </a:p>
        </p:txBody>
      </p:sp>
      <p:sp>
        <p:nvSpPr>
          <p:cNvPr id="4" name="日期占位符 3">
            <a:extLst>
              <a:ext uri="{FF2B5EF4-FFF2-40B4-BE49-F238E27FC236}">
                <a16:creationId xmlns:a16="http://schemas.microsoft.com/office/drawing/2014/main" id="{7F9B3992-60FC-42FF-BAC7-60830F1218EC}"/>
              </a:ext>
            </a:extLst>
          </p:cNvPr>
          <p:cNvSpPr>
            <a:spLocks noGrp="1"/>
          </p:cNvSpPr>
          <p:nvPr>
            <p:ph type="dt" sz="half" idx="10"/>
          </p:nvPr>
        </p:nvSpPr>
        <p:spPr/>
        <p:txBody>
          <a:bodyPr/>
          <a:lstStyle>
            <a:lvl1pPr>
              <a:defRPr/>
            </a:lvl1pPr>
          </a:lstStyle>
          <a:p>
            <a:pPr>
              <a:defRPr/>
            </a:pPr>
            <a:fld id="{5768CF83-6EAD-44FA-89E6-F75E8EC562AB}" type="datetimeFigureOut">
              <a:rPr lang="zh-CN" altLang="en-US"/>
              <a:pPr>
                <a:defRPr/>
              </a:pPr>
              <a:t>2022/1/15</a:t>
            </a:fld>
            <a:endParaRPr lang="zh-CN" altLang="en-US"/>
          </a:p>
        </p:txBody>
      </p:sp>
      <p:sp>
        <p:nvSpPr>
          <p:cNvPr id="5" name="页脚占位符 4">
            <a:extLst>
              <a:ext uri="{FF2B5EF4-FFF2-40B4-BE49-F238E27FC236}">
                <a16:creationId xmlns:a16="http://schemas.microsoft.com/office/drawing/2014/main" id="{3CC70820-E2EE-493E-8377-FFB9B8E5B9A7}"/>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4AAD7049-DADA-407F-AFEC-328941995AF4}"/>
              </a:ext>
            </a:extLst>
          </p:cNvPr>
          <p:cNvSpPr>
            <a:spLocks noGrp="1"/>
          </p:cNvSpPr>
          <p:nvPr>
            <p:ph type="sldNum" sz="quarter" idx="12"/>
          </p:nvPr>
        </p:nvSpPr>
        <p:spPr/>
        <p:txBody>
          <a:bodyPr/>
          <a:lstStyle>
            <a:lvl1pPr>
              <a:defRPr/>
            </a:lvl1pPr>
          </a:lstStyle>
          <a:p>
            <a:pPr>
              <a:defRPr/>
            </a:pPr>
            <a:fld id="{99EA3249-CF7A-4F5C-A196-FDC47F70E856}" type="slidenum">
              <a:rPr lang="zh-CN" altLang="en-US"/>
              <a:pPr>
                <a:defRPr/>
              </a:pPr>
              <a:t>‹#›</a:t>
            </a:fld>
            <a:endParaRPr lang="zh-CN" altLang="en-US"/>
          </a:p>
        </p:txBody>
      </p:sp>
    </p:spTree>
    <p:extLst>
      <p:ext uri="{BB962C8B-B14F-4D97-AF65-F5344CB8AC3E}">
        <p14:creationId xmlns:p14="http://schemas.microsoft.com/office/powerpoint/2010/main" val="4143363555"/>
      </p:ext>
    </p:extLst>
  </p:cSld>
  <p:clrMapOvr>
    <a:masterClrMapping/>
  </p:clrMapOvr>
  <p:transition spd="slow">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5A42D-117A-4BB6-8C7C-098AFA77E491}"/>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th-TH"/>
          </a:p>
        </p:txBody>
      </p:sp>
      <p:sp>
        <p:nvSpPr>
          <p:cNvPr id="3" name="Text Placeholder 2">
            <a:extLst>
              <a:ext uri="{FF2B5EF4-FFF2-40B4-BE49-F238E27FC236}">
                <a16:creationId xmlns:a16="http://schemas.microsoft.com/office/drawing/2014/main" id="{F60D984A-FAFC-4F3D-AC86-A31A6DEC1E3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039FFC-D198-4D18-9136-DEF612FD4E06}"/>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5" name="Text Placeholder 4">
            <a:extLst>
              <a:ext uri="{FF2B5EF4-FFF2-40B4-BE49-F238E27FC236}">
                <a16:creationId xmlns:a16="http://schemas.microsoft.com/office/drawing/2014/main" id="{BCEC2DCA-15B2-4C33-94B4-6E72908FDBA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432780-A632-432C-BCC4-C750DB34A588}"/>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7" name="Date Placeholder 6">
            <a:extLst>
              <a:ext uri="{FF2B5EF4-FFF2-40B4-BE49-F238E27FC236}">
                <a16:creationId xmlns:a16="http://schemas.microsoft.com/office/drawing/2014/main" id="{FF54EBD9-CEB8-4120-9563-E946BE212596}"/>
              </a:ext>
            </a:extLst>
          </p:cNvPr>
          <p:cNvSpPr>
            <a:spLocks noGrp="1"/>
          </p:cNvSpPr>
          <p:nvPr>
            <p:ph type="dt" sz="half" idx="10"/>
          </p:nvPr>
        </p:nvSpPr>
        <p:spPr>
          <a:xfrm>
            <a:off x="838200" y="6356350"/>
            <a:ext cx="2743200" cy="365125"/>
          </a:xfrm>
          <a:prstGeom prst="rect">
            <a:avLst/>
          </a:prstGeom>
        </p:spPr>
        <p:txBody>
          <a:bodyPr/>
          <a:lstStyle/>
          <a:p>
            <a:fld id="{0C299EA7-DF8E-4FA6-B8A4-C849F872568D}" type="datetimeFigureOut">
              <a:rPr lang="th-TH" smtClean="0"/>
              <a:t>15/01/65</a:t>
            </a:fld>
            <a:endParaRPr lang="th-TH"/>
          </a:p>
        </p:txBody>
      </p:sp>
      <p:sp>
        <p:nvSpPr>
          <p:cNvPr id="8" name="Footer Placeholder 7">
            <a:extLst>
              <a:ext uri="{FF2B5EF4-FFF2-40B4-BE49-F238E27FC236}">
                <a16:creationId xmlns:a16="http://schemas.microsoft.com/office/drawing/2014/main" id="{D4ED816B-208C-4625-AABA-C3B5214156EB}"/>
              </a:ext>
            </a:extLst>
          </p:cNvPr>
          <p:cNvSpPr>
            <a:spLocks noGrp="1"/>
          </p:cNvSpPr>
          <p:nvPr>
            <p:ph type="ftr" sz="quarter" idx="11"/>
          </p:nvPr>
        </p:nvSpPr>
        <p:spPr>
          <a:xfrm>
            <a:off x="4038600" y="6356350"/>
            <a:ext cx="4114800" cy="365125"/>
          </a:xfrm>
          <a:prstGeom prst="rect">
            <a:avLst/>
          </a:prstGeom>
        </p:spPr>
        <p:txBody>
          <a:bodyPr/>
          <a:lstStyle/>
          <a:p>
            <a:endParaRPr lang="th-TH"/>
          </a:p>
        </p:txBody>
      </p:sp>
      <p:sp>
        <p:nvSpPr>
          <p:cNvPr id="9" name="Slide Number Placeholder 8">
            <a:extLst>
              <a:ext uri="{FF2B5EF4-FFF2-40B4-BE49-F238E27FC236}">
                <a16:creationId xmlns:a16="http://schemas.microsoft.com/office/drawing/2014/main" id="{71BD7D4E-42B4-4122-B30D-782E5ADBCE9C}"/>
              </a:ext>
            </a:extLst>
          </p:cNvPr>
          <p:cNvSpPr>
            <a:spLocks noGrp="1"/>
          </p:cNvSpPr>
          <p:nvPr>
            <p:ph type="sldNum" sz="quarter" idx="12"/>
          </p:nvPr>
        </p:nvSpPr>
        <p:spPr>
          <a:xfrm>
            <a:off x="8610600" y="6356350"/>
            <a:ext cx="2743200" cy="365125"/>
          </a:xfrm>
          <a:prstGeom prst="rect">
            <a:avLst/>
          </a:prstGeom>
        </p:spPr>
        <p:txBody>
          <a:bodyPr/>
          <a:lstStyle/>
          <a:p>
            <a:fld id="{A0E5468E-CAB0-4B5E-8D2B-8BD85B28BE6C}" type="slidenum">
              <a:rPr lang="th-TH" smtClean="0"/>
              <a:t>‹#›</a:t>
            </a:fld>
            <a:endParaRPr lang="th-TH"/>
          </a:p>
        </p:txBody>
      </p:sp>
    </p:spTree>
    <p:extLst>
      <p:ext uri="{BB962C8B-B14F-4D97-AF65-F5344CB8AC3E}">
        <p14:creationId xmlns:p14="http://schemas.microsoft.com/office/powerpoint/2010/main" val="31078795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日期占位符 3">
            <a:extLst>
              <a:ext uri="{FF2B5EF4-FFF2-40B4-BE49-F238E27FC236}">
                <a16:creationId xmlns:a16="http://schemas.microsoft.com/office/drawing/2014/main" id="{53A9C514-7FBB-4BB6-B079-DFD73D01FD4B}"/>
              </a:ext>
            </a:extLst>
          </p:cNvPr>
          <p:cNvSpPr>
            <a:spLocks noGrp="1"/>
          </p:cNvSpPr>
          <p:nvPr>
            <p:ph type="dt" sz="half" idx="10"/>
          </p:nvPr>
        </p:nvSpPr>
        <p:spPr/>
        <p:txBody>
          <a:bodyPr/>
          <a:lstStyle>
            <a:lvl1pPr>
              <a:defRPr/>
            </a:lvl1pPr>
          </a:lstStyle>
          <a:p>
            <a:pPr>
              <a:defRPr/>
            </a:pPr>
            <a:fld id="{E713F929-CBA8-4F6A-A9E4-36899DDAA3F0}" type="datetimeFigureOut">
              <a:rPr lang="zh-CN" altLang="en-US"/>
              <a:pPr>
                <a:defRPr/>
              </a:pPr>
              <a:t>2022/1/15</a:t>
            </a:fld>
            <a:endParaRPr lang="zh-CN" altLang="en-US"/>
          </a:p>
        </p:txBody>
      </p:sp>
      <p:sp>
        <p:nvSpPr>
          <p:cNvPr id="5" name="页脚占位符 4">
            <a:extLst>
              <a:ext uri="{FF2B5EF4-FFF2-40B4-BE49-F238E27FC236}">
                <a16:creationId xmlns:a16="http://schemas.microsoft.com/office/drawing/2014/main" id="{7DD634A9-4964-44C9-A4D3-1380C897FF60}"/>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D29A48BC-6BAD-4551-BB58-3C6681DFF59D}"/>
              </a:ext>
            </a:extLst>
          </p:cNvPr>
          <p:cNvSpPr>
            <a:spLocks noGrp="1"/>
          </p:cNvSpPr>
          <p:nvPr>
            <p:ph type="sldNum" sz="quarter" idx="12"/>
          </p:nvPr>
        </p:nvSpPr>
        <p:spPr/>
        <p:txBody>
          <a:bodyPr/>
          <a:lstStyle>
            <a:lvl1pPr>
              <a:defRPr/>
            </a:lvl1pPr>
          </a:lstStyle>
          <a:p>
            <a:pPr>
              <a:defRPr/>
            </a:pPr>
            <a:fld id="{67B5F2C5-EEEC-4B9D-988A-1FD5E896ECF9}" type="slidenum">
              <a:rPr lang="zh-CN" altLang="en-US"/>
              <a:pPr>
                <a:defRPr/>
              </a:pPr>
              <a:t>‹#›</a:t>
            </a:fld>
            <a:endParaRPr lang="zh-CN" altLang="en-US"/>
          </a:p>
        </p:txBody>
      </p:sp>
    </p:spTree>
    <p:extLst>
      <p:ext uri="{BB962C8B-B14F-4D97-AF65-F5344CB8AC3E}">
        <p14:creationId xmlns:p14="http://schemas.microsoft.com/office/powerpoint/2010/main" val="3146721755"/>
      </p:ext>
    </p:extLst>
  </p:cSld>
  <p:clrMapOvr>
    <a:masterClrMapping/>
  </p:clrMapOvr>
  <p:transition spd="slow">
    <p:rand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2852737"/>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ltLang="zh-CN"/>
              <a:t>Click to edit Master text styles</a:t>
            </a:r>
          </a:p>
        </p:txBody>
      </p:sp>
      <p:sp>
        <p:nvSpPr>
          <p:cNvPr id="4" name="日期占位符 3">
            <a:extLst>
              <a:ext uri="{FF2B5EF4-FFF2-40B4-BE49-F238E27FC236}">
                <a16:creationId xmlns:a16="http://schemas.microsoft.com/office/drawing/2014/main" id="{32147264-8992-436F-BB71-0B194366241A}"/>
              </a:ext>
            </a:extLst>
          </p:cNvPr>
          <p:cNvSpPr>
            <a:spLocks noGrp="1"/>
          </p:cNvSpPr>
          <p:nvPr>
            <p:ph type="dt" sz="half" idx="10"/>
          </p:nvPr>
        </p:nvSpPr>
        <p:spPr/>
        <p:txBody>
          <a:bodyPr/>
          <a:lstStyle>
            <a:lvl1pPr>
              <a:defRPr/>
            </a:lvl1pPr>
          </a:lstStyle>
          <a:p>
            <a:pPr>
              <a:defRPr/>
            </a:pPr>
            <a:fld id="{48F55EC9-BD3F-4512-8E1C-C9E7E0EB242D}" type="datetimeFigureOut">
              <a:rPr lang="zh-CN" altLang="en-US"/>
              <a:pPr>
                <a:defRPr/>
              </a:pPr>
              <a:t>2022/1/15</a:t>
            </a:fld>
            <a:endParaRPr lang="zh-CN" altLang="en-US"/>
          </a:p>
        </p:txBody>
      </p:sp>
      <p:sp>
        <p:nvSpPr>
          <p:cNvPr id="5" name="页脚占位符 4">
            <a:extLst>
              <a:ext uri="{FF2B5EF4-FFF2-40B4-BE49-F238E27FC236}">
                <a16:creationId xmlns:a16="http://schemas.microsoft.com/office/drawing/2014/main" id="{89EC897C-0DAD-4699-8A00-5638A7E7162A}"/>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5739DD61-A5DD-4C4E-A580-FBF24298165F}"/>
              </a:ext>
            </a:extLst>
          </p:cNvPr>
          <p:cNvSpPr>
            <a:spLocks noGrp="1"/>
          </p:cNvSpPr>
          <p:nvPr>
            <p:ph type="sldNum" sz="quarter" idx="12"/>
          </p:nvPr>
        </p:nvSpPr>
        <p:spPr/>
        <p:txBody>
          <a:bodyPr/>
          <a:lstStyle>
            <a:lvl1pPr>
              <a:defRPr/>
            </a:lvl1pPr>
          </a:lstStyle>
          <a:p>
            <a:pPr>
              <a:defRPr/>
            </a:pPr>
            <a:fld id="{286F87DD-C13A-4DCB-B60B-4CD2AD4B580C}" type="slidenum">
              <a:rPr lang="zh-CN" altLang="en-US"/>
              <a:pPr>
                <a:defRPr/>
              </a:pPr>
              <a:t>‹#›</a:t>
            </a:fld>
            <a:endParaRPr lang="zh-CN" altLang="en-US"/>
          </a:p>
        </p:txBody>
      </p:sp>
    </p:spTree>
    <p:extLst>
      <p:ext uri="{BB962C8B-B14F-4D97-AF65-F5344CB8AC3E}">
        <p14:creationId xmlns:p14="http://schemas.microsoft.com/office/powerpoint/2010/main" val="3300869474"/>
      </p:ext>
    </p:extLst>
  </p:cSld>
  <p:clrMapOvr>
    <a:masterClrMapping/>
  </p:clrMapOvr>
  <p:transition spd="slow">
    <p:rand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日期占位符 3">
            <a:extLst>
              <a:ext uri="{FF2B5EF4-FFF2-40B4-BE49-F238E27FC236}">
                <a16:creationId xmlns:a16="http://schemas.microsoft.com/office/drawing/2014/main" id="{32226B23-CCCC-4385-A819-913D9BB12179}"/>
              </a:ext>
            </a:extLst>
          </p:cNvPr>
          <p:cNvSpPr>
            <a:spLocks noGrp="1"/>
          </p:cNvSpPr>
          <p:nvPr>
            <p:ph type="dt" sz="half" idx="10"/>
          </p:nvPr>
        </p:nvSpPr>
        <p:spPr/>
        <p:txBody>
          <a:bodyPr/>
          <a:lstStyle>
            <a:lvl1pPr>
              <a:defRPr/>
            </a:lvl1pPr>
          </a:lstStyle>
          <a:p>
            <a:pPr>
              <a:defRPr/>
            </a:pPr>
            <a:fld id="{3E8E5134-2319-4439-B696-96F2680E171B}" type="datetimeFigureOut">
              <a:rPr lang="zh-CN" altLang="en-US"/>
              <a:pPr>
                <a:defRPr/>
              </a:pPr>
              <a:t>2022/1/15</a:t>
            </a:fld>
            <a:endParaRPr lang="zh-CN" altLang="en-US"/>
          </a:p>
        </p:txBody>
      </p:sp>
      <p:sp>
        <p:nvSpPr>
          <p:cNvPr id="6" name="页脚占位符 4">
            <a:extLst>
              <a:ext uri="{FF2B5EF4-FFF2-40B4-BE49-F238E27FC236}">
                <a16:creationId xmlns:a16="http://schemas.microsoft.com/office/drawing/2014/main" id="{F3DABC79-8EAD-4CF0-8A2B-7E293F533BD4}"/>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87DC0AB0-16CF-41E2-9B2A-3FBA332954B0}"/>
              </a:ext>
            </a:extLst>
          </p:cNvPr>
          <p:cNvSpPr>
            <a:spLocks noGrp="1"/>
          </p:cNvSpPr>
          <p:nvPr>
            <p:ph type="sldNum" sz="quarter" idx="12"/>
          </p:nvPr>
        </p:nvSpPr>
        <p:spPr/>
        <p:txBody>
          <a:bodyPr/>
          <a:lstStyle>
            <a:lvl1pPr>
              <a:defRPr/>
            </a:lvl1pPr>
          </a:lstStyle>
          <a:p>
            <a:pPr>
              <a:defRPr/>
            </a:pPr>
            <a:fld id="{B1FF28BE-7013-475E-BF3E-A4B4B1BEFFCF}" type="slidenum">
              <a:rPr lang="zh-CN" altLang="en-US"/>
              <a:pPr>
                <a:defRPr/>
              </a:pPr>
              <a:t>‹#›</a:t>
            </a:fld>
            <a:endParaRPr lang="zh-CN" altLang="en-US"/>
          </a:p>
        </p:txBody>
      </p:sp>
    </p:spTree>
    <p:extLst>
      <p:ext uri="{BB962C8B-B14F-4D97-AF65-F5344CB8AC3E}">
        <p14:creationId xmlns:p14="http://schemas.microsoft.com/office/powerpoint/2010/main" val="4245278872"/>
      </p:ext>
    </p:extLst>
  </p:cSld>
  <p:clrMapOvr>
    <a:masterClrMapping/>
  </p:clrMapOvr>
  <p:transition spd="slow">
    <p:rand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7"/>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CN"/>
              <a:t>Click to edit Master text styles</a:t>
            </a:r>
          </a:p>
        </p:txBody>
      </p:sp>
      <p:sp>
        <p:nvSpPr>
          <p:cNvPr id="4" name="内容占位符 3"/>
          <p:cNvSpPr>
            <a:spLocks noGrp="1"/>
          </p:cNvSpPr>
          <p:nvPr>
            <p:ph sz="half" idx="2"/>
          </p:nvPr>
        </p:nvSpPr>
        <p:spPr>
          <a:xfrm>
            <a:off x="839789" y="2505075"/>
            <a:ext cx="5157787" cy="368458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文本占位符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CN"/>
              <a:t>Click to edit Master text styles</a:t>
            </a:r>
          </a:p>
        </p:txBody>
      </p:sp>
      <p:sp>
        <p:nvSpPr>
          <p:cNvPr id="6" name="内容占位符 5"/>
          <p:cNvSpPr>
            <a:spLocks noGrp="1"/>
          </p:cNvSpPr>
          <p:nvPr>
            <p:ph sz="quarter" idx="4"/>
          </p:nvPr>
        </p:nvSpPr>
        <p:spPr>
          <a:xfrm>
            <a:off x="6172201" y="2505075"/>
            <a:ext cx="5183188" cy="368458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7" name="日期占位符 3">
            <a:extLst>
              <a:ext uri="{FF2B5EF4-FFF2-40B4-BE49-F238E27FC236}">
                <a16:creationId xmlns:a16="http://schemas.microsoft.com/office/drawing/2014/main" id="{59EBCE87-4EE0-4C76-953F-5ED7B04ED1F8}"/>
              </a:ext>
            </a:extLst>
          </p:cNvPr>
          <p:cNvSpPr>
            <a:spLocks noGrp="1"/>
          </p:cNvSpPr>
          <p:nvPr>
            <p:ph type="dt" sz="half" idx="10"/>
          </p:nvPr>
        </p:nvSpPr>
        <p:spPr/>
        <p:txBody>
          <a:bodyPr/>
          <a:lstStyle>
            <a:lvl1pPr>
              <a:defRPr/>
            </a:lvl1pPr>
          </a:lstStyle>
          <a:p>
            <a:pPr>
              <a:defRPr/>
            </a:pPr>
            <a:fld id="{516CCE76-0CFC-4B2D-B341-29AF2BC1AB44}" type="datetimeFigureOut">
              <a:rPr lang="zh-CN" altLang="en-US"/>
              <a:pPr>
                <a:defRPr/>
              </a:pPr>
              <a:t>2022/1/15</a:t>
            </a:fld>
            <a:endParaRPr lang="zh-CN" altLang="en-US"/>
          </a:p>
        </p:txBody>
      </p:sp>
      <p:sp>
        <p:nvSpPr>
          <p:cNvPr id="8" name="页脚占位符 4">
            <a:extLst>
              <a:ext uri="{FF2B5EF4-FFF2-40B4-BE49-F238E27FC236}">
                <a16:creationId xmlns:a16="http://schemas.microsoft.com/office/drawing/2014/main" id="{A1A2BF01-7396-4DE7-BC3E-4EBE9AAC60CD}"/>
              </a:ext>
            </a:extLst>
          </p:cNvPr>
          <p:cNvSpPr>
            <a:spLocks noGrp="1"/>
          </p:cNvSpPr>
          <p:nvPr>
            <p:ph type="ftr" sz="quarter" idx="11"/>
          </p:nvPr>
        </p:nvSpPr>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F4B14718-D3DD-4D29-8E81-966AADA49A40}"/>
              </a:ext>
            </a:extLst>
          </p:cNvPr>
          <p:cNvSpPr>
            <a:spLocks noGrp="1"/>
          </p:cNvSpPr>
          <p:nvPr>
            <p:ph type="sldNum" sz="quarter" idx="12"/>
          </p:nvPr>
        </p:nvSpPr>
        <p:spPr/>
        <p:txBody>
          <a:bodyPr/>
          <a:lstStyle>
            <a:lvl1pPr>
              <a:defRPr/>
            </a:lvl1pPr>
          </a:lstStyle>
          <a:p>
            <a:pPr>
              <a:defRPr/>
            </a:pPr>
            <a:fld id="{E3A93231-B1DB-40C5-8DD2-DDD45DBB55DC}" type="slidenum">
              <a:rPr lang="zh-CN" altLang="en-US"/>
              <a:pPr>
                <a:defRPr/>
              </a:pPr>
              <a:t>‹#›</a:t>
            </a:fld>
            <a:endParaRPr lang="zh-CN" altLang="en-US"/>
          </a:p>
        </p:txBody>
      </p:sp>
    </p:spTree>
    <p:extLst>
      <p:ext uri="{BB962C8B-B14F-4D97-AF65-F5344CB8AC3E}">
        <p14:creationId xmlns:p14="http://schemas.microsoft.com/office/powerpoint/2010/main" val="656062324"/>
      </p:ext>
    </p:extLst>
  </p:cSld>
  <p:clrMapOvr>
    <a:masterClrMapping/>
  </p:clrMapOvr>
  <p:transition spd="slow">
    <p:rand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F946CEE9-9757-420B-AFC4-7DC740477395}"/>
              </a:ext>
            </a:extLst>
          </p:cNvPr>
          <p:cNvSpPr>
            <a:spLocks noGrp="1"/>
          </p:cNvSpPr>
          <p:nvPr>
            <p:ph type="dt" sz="half" idx="10"/>
          </p:nvPr>
        </p:nvSpPr>
        <p:spPr/>
        <p:txBody>
          <a:bodyPr/>
          <a:lstStyle>
            <a:lvl1pPr>
              <a:defRPr/>
            </a:lvl1pPr>
          </a:lstStyle>
          <a:p>
            <a:pPr>
              <a:defRPr/>
            </a:pPr>
            <a:fld id="{0BBE86B1-099A-4734-94C3-DAEFB5AAE819}" type="datetimeFigureOut">
              <a:rPr lang="zh-CN" altLang="en-US"/>
              <a:pPr>
                <a:defRPr/>
              </a:pPr>
              <a:t>2022/1/15</a:t>
            </a:fld>
            <a:endParaRPr lang="zh-CN" altLang="en-US"/>
          </a:p>
        </p:txBody>
      </p:sp>
      <p:sp>
        <p:nvSpPr>
          <p:cNvPr id="4" name="页脚占位符 4">
            <a:extLst>
              <a:ext uri="{FF2B5EF4-FFF2-40B4-BE49-F238E27FC236}">
                <a16:creationId xmlns:a16="http://schemas.microsoft.com/office/drawing/2014/main" id="{7D1F859B-72C7-44A5-9C89-61C7DFD5C22B}"/>
              </a:ext>
            </a:extLst>
          </p:cNvPr>
          <p:cNvSpPr>
            <a:spLocks noGrp="1"/>
          </p:cNvSpPr>
          <p:nvPr>
            <p:ph type="ftr" sz="quarter" idx="11"/>
          </p:nvPr>
        </p:nvSpPr>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F0774FB6-D81F-4AD8-BB2F-E0F9BB64310C}"/>
              </a:ext>
            </a:extLst>
          </p:cNvPr>
          <p:cNvSpPr>
            <a:spLocks noGrp="1"/>
          </p:cNvSpPr>
          <p:nvPr>
            <p:ph type="sldNum" sz="quarter" idx="12"/>
          </p:nvPr>
        </p:nvSpPr>
        <p:spPr/>
        <p:txBody>
          <a:bodyPr/>
          <a:lstStyle>
            <a:lvl1pPr>
              <a:defRPr/>
            </a:lvl1pPr>
          </a:lstStyle>
          <a:p>
            <a:pPr>
              <a:defRPr/>
            </a:pPr>
            <a:fld id="{F482BFAB-0523-410B-A75D-E2A47D84C35C}" type="slidenum">
              <a:rPr lang="zh-CN" altLang="en-US"/>
              <a:pPr>
                <a:defRPr/>
              </a:pPr>
              <a:t>‹#›</a:t>
            </a:fld>
            <a:endParaRPr lang="zh-CN" altLang="en-US"/>
          </a:p>
        </p:txBody>
      </p:sp>
    </p:spTree>
    <p:extLst>
      <p:ext uri="{BB962C8B-B14F-4D97-AF65-F5344CB8AC3E}">
        <p14:creationId xmlns:p14="http://schemas.microsoft.com/office/powerpoint/2010/main" val="864211048"/>
      </p:ext>
    </p:extLst>
  </p:cSld>
  <p:clrMapOvr>
    <a:masterClrMapping/>
  </p:clrMapOvr>
  <p:transition spd="slow">
    <p:rand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36A0FFFB-1F08-47AB-AB5F-7A1B7DD2253C}"/>
              </a:ext>
            </a:extLst>
          </p:cNvPr>
          <p:cNvSpPr>
            <a:spLocks noGrp="1"/>
          </p:cNvSpPr>
          <p:nvPr>
            <p:ph type="dt" sz="half" idx="10"/>
          </p:nvPr>
        </p:nvSpPr>
        <p:spPr/>
        <p:txBody>
          <a:bodyPr/>
          <a:lstStyle>
            <a:lvl1pPr>
              <a:defRPr/>
            </a:lvl1pPr>
          </a:lstStyle>
          <a:p>
            <a:pPr>
              <a:defRPr/>
            </a:pPr>
            <a:fld id="{68BAF8B9-6AA4-4E86-AA78-019FB3BB2638}" type="datetimeFigureOut">
              <a:rPr lang="zh-CN" altLang="en-US"/>
              <a:pPr>
                <a:defRPr/>
              </a:pPr>
              <a:t>2022/1/15</a:t>
            </a:fld>
            <a:endParaRPr lang="zh-CN" altLang="en-US"/>
          </a:p>
        </p:txBody>
      </p:sp>
      <p:sp>
        <p:nvSpPr>
          <p:cNvPr id="3" name="页脚占位符 4">
            <a:extLst>
              <a:ext uri="{FF2B5EF4-FFF2-40B4-BE49-F238E27FC236}">
                <a16:creationId xmlns:a16="http://schemas.microsoft.com/office/drawing/2014/main" id="{EB4738FB-CBDF-4569-884F-EA42B74FD295}"/>
              </a:ext>
            </a:extLst>
          </p:cNvPr>
          <p:cNvSpPr>
            <a:spLocks noGrp="1"/>
          </p:cNvSpPr>
          <p:nvPr>
            <p:ph type="ftr" sz="quarter" idx="11"/>
          </p:nvPr>
        </p:nvSpPr>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5EB9CD70-8EF2-40EC-AA55-6BE38552F3CC}"/>
              </a:ext>
            </a:extLst>
          </p:cNvPr>
          <p:cNvSpPr>
            <a:spLocks noGrp="1"/>
          </p:cNvSpPr>
          <p:nvPr>
            <p:ph type="sldNum" sz="quarter" idx="12"/>
          </p:nvPr>
        </p:nvSpPr>
        <p:spPr/>
        <p:txBody>
          <a:bodyPr/>
          <a:lstStyle>
            <a:lvl1pPr>
              <a:defRPr/>
            </a:lvl1pPr>
          </a:lstStyle>
          <a:p>
            <a:pPr>
              <a:defRPr/>
            </a:pPr>
            <a:fld id="{EEAECDEB-2A60-4C42-83E0-689EBC8CA881}" type="slidenum">
              <a:rPr lang="zh-CN" altLang="en-US"/>
              <a:pPr>
                <a:defRPr/>
              </a:pPr>
              <a:t>‹#›</a:t>
            </a:fld>
            <a:endParaRPr lang="zh-CN" altLang="en-US"/>
          </a:p>
        </p:txBody>
      </p:sp>
    </p:spTree>
    <p:extLst>
      <p:ext uri="{BB962C8B-B14F-4D97-AF65-F5344CB8AC3E}">
        <p14:creationId xmlns:p14="http://schemas.microsoft.com/office/powerpoint/2010/main" val="954987487"/>
      </p:ext>
    </p:extLst>
  </p:cSld>
  <p:clrMapOvr>
    <a:masterClrMapping/>
  </p:clrMapOvr>
  <p:transition spd="slow">
    <p:rand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ltLang="zh-CN"/>
              <a:t>Click to edit Master text styles</a:t>
            </a:r>
          </a:p>
        </p:txBody>
      </p:sp>
      <p:sp>
        <p:nvSpPr>
          <p:cNvPr id="5" name="日期占位符 3">
            <a:extLst>
              <a:ext uri="{FF2B5EF4-FFF2-40B4-BE49-F238E27FC236}">
                <a16:creationId xmlns:a16="http://schemas.microsoft.com/office/drawing/2014/main" id="{3667612E-6270-48EB-ADE9-B81D2E1E5E66}"/>
              </a:ext>
            </a:extLst>
          </p:cNvPr>
          <p:cNvSpPr>
            <a:spLocks noGrp="1"/>
          </p:cNvSpPr>
          <p:nvPr>
            <p:ph type="dt" sz="half" idx="10"/>
          </p:nvPr>
        </p:nvSpPr>
        <p:spPr/>
        <p:txBody>
          <a:bodyPr/>
          <a:lstStyle>
            <a:lvl1pPr>
              <a:defRPr/>
            </a:lvl1pPr>
          </a:lstStyle>
          <a:p>
            <a:pPr>
              <a:defRPr/>
            </a:pPr>
            <a:fld id="{937F5C7B-DB40-4845-A7CF-524A1ECBD066}" type="datetimeFigureOut">
              <a:rPr lang="zh-CN" altLang="en-US"/>
              <a:pPr>
                <a:defRPr/>
              </a:pPr>
              <a:t>2022/1/15</a:t>
            </a:fld>
            <a:endParaRPr lang="zh-CN" altLang="en-US"/>
          </a:p>
        </p:txBody>
      </p:sp>
      <p:sp>
        <p:nvSpPr>
          <p:cNvPr id="6" name="页脚占位符 4">
            <a:extLst>
              <a:ext uri="{FF2B5EF4-FFF2-40B4-BE49-F238E27FC236}">
                <a16:creationId xmlns:a16="http://schemas.microsoft.com/office/drawing/2014/main" id="{6A0EB6AE-2112-404C-ABDE-7C208FFEEA7B}"/>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2FD25600-E25B-4693-B6AF-39A2A527EE82}"/>
              </a:ext>
            </a:extLst>
          </p:cNvPr>
          <p:cNvSpPr>
            <a:spLocks noGrp="1"/>
          </p:cNvSpPr>
          <p:nvPr>
            <p:ph type="sldNum" sz="quarter" idx="12"/>
          </p:nvPr>
        </p:nvSpPr>
        <p:spPr/>
        <p:txBody>
          <a:bodyPr/>
          <a:lstStyle>
            <a:lvl1pPr>
              <a:defRPr/>
            </a:lvl1pPr>
          </a:lstStyle>
          <a:p>
            <a:pPr>
              <a:defRPr/>
            </a:pPr>
            <a:fld id="{8E915918-4A4D-46F6-943F-432B8775FB3A}" type="slidenum">
              <a:rPr lang="zh-CN" altLang="en-US"/>
              <a:pPr>
                <a:defRPr/>
              </a:pPr>
              <a:t>‹#›</a:t>
            </a:fld>
            <a:endParaRPr lang="zh-CN" altLang="en-US"/>
          </a:p>
        </p:txBody>
      </p:sp>
    </p:spTree>
    <p:extLst>
      <p:ext uri="{BB962C8B-B14F-4D97-AF65-F5344CB8AC3E}">
        <p14:creationId xmlns:p14="http://schemas.microsoft.com/office/powerpoint/2010/main" val="1503732080"/>
      </p:ext>
    </p:extLst>
  </p:cSld>
  <p:clrMapOvr>
    <a:masterClrMapping/>
  </p:clrMapOvr>
  <p:transition spd="slow">
    <p:rand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5183188" y="987427"/>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ltLang="zh-CN"/>
              <a:t>Click to edit Master text styles</a:t>
            </a:r>
          </a:p>
        </p:txBody>
      </p:sp>
      <p:sp>
        <p:nvSpPr>
          <p:cNvPr id="5" name="日期占位符 3">
            <a:extLst>
              <a:ext uri="{FF2B5EF4-FFF2-40B4-BE49-F238E27FC236}">
                <a16:creationId xmlns:a16="http://schemas.microsoft.com/office/drawing/2014/main" id="{016EFBF6-A1FC-416B-B990-BADF650F8689}"/>
              </a:ext>
            </a:extLst>
          </p:cNvPr>
          <p:cNvSpPr>
            <a:spLocks noGrp="1"/>
          </p:cNvSpPr>
          <p:nvPr>
            <p:ph type="dt" sz="half" idx="10"/>
          </p:nvPr>
        </p:nvSpPr>
        <p:spPr/>
        <p:txBody>
          <a:bodyPr/>
          <a:lstStyle>
            <a:lvl1pPr>
              <a:defRPr/>
            </a:lvl1pPr>
          </a:lstStyle>
          <a:p>
            <a:pPr>
              <a:defRPr/>
            </a:pPr>
            <a:fld id="{8C7385D4-D5C3-4D21-B1CF-4C3E5B91638D}" type="datetimeFigureOut">
              <a:rPr lang="zh-CN" altLang="en-US"/>
              <a:pPr>
                <a:defRPr/>
              </a:pPr>
              <a:t>2022/1/15</a:t>
            </a:fld>
            <a:endParaRPr lang="zh-CN" altLang="en-US"/>
          </a:p>
        </p:txBody>
      </p:sp>
      <p:sp>
        <p:nvSpPr>
          <p:cNvPr id="6" name="页脚占位符 4">
            <a:extLst>
              <a:ext uri="{FF2B5EF4-FFF2-40B4-BE49-F238E27FC236}">
                <a16:creationId xmlns:a16="http://schemas.microsoft.com/office/drawing/2014/main" id="{A4757A04-5BE9-4AF1-B90A-8F69FF0DC38B}"/>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2F241186-054D-47C9-AB4F-C5C1B535DF77}"/>
              </a:ext>
            </a:extLst>
          </p:cNvPr>
          <p:cNvSpPr>
            <a:spLocks noGrp="1"/>
          </p:cNvSpPr>
          <p:nvPr>
            <p:ph type="sldNum" sz="quarter" idx="12"/>
          </p:nvPr>
        </p:nvSpPr>
        <p:spPr/>
        <p:txBody>
          <a:bodyPr/>
          <a:lstStyle>
            <a:lvl1pPr>
              <a:defRPr/>
            </a:lvl1pPr>
          </a:lstStyle>
          <a:p>
            <a:pPr>
              <a:defRPr/>
            </a:pPr>
            <a:fld id="{EB5FDF09-753B-464C-BD37-59A8D15218C3}" type="slidenum">
              <a:rPr lang="zh-CN" altLang="en-US"/>
              <a:pPr>
                <a:defRPr/>
              </a:pPr>
              <a:t>‹#›</a:t>
            </a:fld>
            <a:endParaRPr lang="zh-CN" altLang="en-US"/>
          </a:p>
        </p:txBody>
      </p:sp>
    </p:spTree>
    <p:extLst>
      <p:ext uri="{BB962C8B-B14F-4D97-AF65-F5344CB8AC3E}">
        <p14:creationId xmlns:p14="http://schemas.microsoft.com/office/powerpoint/2010/main" val="340927361"/>
      </p:ext>
    </p:extLst>
  </p:cSld>
  <p:clrMapOvr>
    <a:masterClrMapping/>
  </p:clrMapOvr>
  <p:transition spd="slow">
    <p:rand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日期占位符 3">
            <a:extLst>
              <a:ext uri="{FF2B5EF4-FFF2-40B4-BE49-F238E27FC236}">
                <a16:creationId xmlns:a16="http://schemas.microsoft.com/office/drawing/2014/main" id="{0762C57F-881F-4233-B11F-C798945A7A8B}"/>
              </a:ext>
            </a:extLst>
          </p:cNvPr>
          <p:cNvSpPr>
            <a:spLocks noGrp="1"/>
          </p:cNvSpPr>
          <p:nvPr>
            <p:ph type="dt" sz="half" idx="10"/>
          </p:nvPr>
        </p:nvSpPr>
        <p:spPr/>
        <p:txBody>
          <a:bodyPr/>
          <a:lstStyle>
            <a:lvl1pPr>
              <a:defRPr/>
            </a:lvl1pPr>
          </a:lstStyle>
          <a:p>
            <a:pPr>
              <a:defRPr/>
            </a:pPr>
            <a:fld id="{3FF2C847-0111-4AB4-B82E-BB3A2282BEE9}" type="datetimeFigureOut">
              <a:rPr lang="zh-CN" altLang="en-US"/>
              <a:pPr>
                <a:defRPr/>
              </a:pPr>
              <a:t>2022/1/15</a:t>
            </a:fld>
            <a:endParaRPr lang="zh-CN" altLang="en-US"/>
          </a:p>
        </p:txBody>
      </p:sp>
      <p:sp>
        <p:nvSpPr>
          <p:cNvPr id="5" name="页脚占位符 4">
            <a:extLst>
              <a:ext uri="{FF2B5EF4-FFF2-40B4-BE49-F238E27FC236}">
                <a16:creationId xmlns:a16="http://schemas.microsoft.com/office/drawing/2014/main" id="{FB69DC2D-F724-4305-9287-1CB8ED041922}"/>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364B3121-BB42-483E-A0B5-585B69E81478}"/>
              </a:ext>
            </a:extLst>
          </p:cNvPr>
          <p:cNvSpPr>
            <a:spLocks noGrp="1"/>
          </p:cNvSpPr>
          <p:nvPr>
            <p:ph type="sldNum" sz="quarter" idx="12"/>
          </p:nvPr>
        </p:nvSpPr>
        <p:spPr/>
        <p:txBody>
          <a:bodyPr/>
          <a:lstStyle>
            <a:lvl1pPr>
              <a:defRPr/>
            </a:lvl1pPr>
          </a:lstStyle>
          <a:p>
            <a:pPr>
              <a:defRPr/>
            </a:pPr>
            <a:fld id="{590B5DB6-6C68-44A9-978C-AFD5ECC7C341}" type="slidenum">
              <a:rPr lang="zh-CN" altLang="en-US"/>
              <a:pPr>
                <a:defRPr/>
              </a:pPr>
              <a:t>‹#›</a:t>
            </a:fld>
            <a:endParaRPr lang="zh-CN" altLang="en-US"/>
          </a:p>
        </p:txBody>
      </p:sp>
    </p:spTree>
    <p:extLst>
      <p:ext uri="{BB962C8B-B14F-4D97-AF65-F5344CB8AC3E}">
        <p14:creationId xmlns:p14="http://schemas.microsoft.com/office/powerpoint/2010/main" val="488449982"/>
      </p:ext>
    </p:extLst>
  </p:cSld>
  <p:clrMapOvr>
    <a:masterClrMapping/>
  </p:clrMapOvr>
  <p:transition spd="slow">
    <p:rand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5"/>
            <a:ext cx="7734300" cy="5811838"/>
          </a:xfrm>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日期占位符 3">
            <a:extLst>
              <a:ext uri="{FF2B5EF4-FFF2-40B4-BE49-F238E27FC236}">
                <a16:creationId xmlns:a16="http://schemas.microsoft.com/office/drawing/2014/main" id="{DF6B08CE-7670-461C-875A-2AF934A62A57}"/>
              </a:ext>
            </a:extLst>
          </p:cNvPr>
          <p:cNvSpPr>
            <a:spLocks noGrp="1"/>
          </p:cNvSpPr>
          <p:nvPr>
            <p:ph type="dt" sz="half" idx="10"/>
          </p:nvPr>
        </p:nvSpPr>
        <p:spPr/>
        <p:txBody>
          <a:bodyPr/>
          <a:lstStyle>
            <a:lvl1pPr>
              <a:defRPr/>
            </a:lvl1pPr>
          </a:lstStyle>
          <a:p>
            <a:pPr>
              <a:defRPr/>
            </a:pPr>
            <a:fld id="{DA12373E-C2F4-4505-A6F0-5A49F410F8F4}" type="datetimeFigureOut">
              <a:rPr lang="zh-CN" altLang="en-US"/>
              <a:pPr>
                <a:defRPr/>
              </a:pPr>
              <a:t>2022/1/15</a:t>
            </a:fld>
            <a:endParaRPr lang="zh-CN" altLang="en-US"/>
          </a:p>
        </p:txBody>
      </p:sp>
      <p:sp>
        <p:nvSpPr>
          <p:cNvPr id="5" name="页脚占位符 4">
            <a:extLst>
              <a:ext uri="{FF2B5EF4-FFF2-40B4-BE49-F238E27FC236}">
                <a16:creationId xmlns:a16="http://schemas.microsoft.com/office/drawing/2014/main" id="{F0A8AB4D-58B6-4738-A6B7-C7A081EA938F}"/>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680B1512-66AC-4740-8AF2-F8998BD31925}"/>
              </a:ext>
            </a:extLst>
          </p:cNvPr>
          <p:cNvSpPr>
            <a:spLocks noGrp="1"/>
          </p:cNvSpPr>
          <p:nvPr>
            <p:ph type="sldNum" sz="quarter" idx="12"/>
          </p:nvPr>
        </p:nvSpPr>
        <p:spPr/>
        <p:txBody>
          <a:bodyPr/>
          <a:lstStyle>
            <a:lvl1pPr>
              <a:defRPr/>
            </a:lvl1pPr>
          </a:lstStyle>
          <a:p>
            <a:pPr>
              <a:defRPr/>
            </a:pPr>
            <a:fld id="{FB9F6CD2-67E7-4A4B-A1D9-CDA75E1775FF}" type="slidenum">
              <a:rPr lang="zh-CN" altLang="en-US"/>
              <a:pPr>
                <a:defRPr/>
              </a:pPr>
              <a:t>‹#›</a:t>
            </a:fld>
            <a:endParaRPr lang="zh-CN" altLang="en-US"/>
          </a:p>
        </p:txBody>
      </p:sp>
    </p:spTree>
    <p:extLst>
      <p:ext uri="{BB962C8B-B14F-4D97-AF65-F5344CB8AC3E}">
        <p14:creationId xmlns:p14="http://schemas.microsoft.com/office/powerpoint/2010/main" val="3283622778"/>
      </p:ext>
    </p:extLst>
  </p:cSld>
  <p:clrMapOvr>
    <a:masterClrMapping/>
  </p:clrMapOvr>
  <p:transition spd="slow">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5CE0C-CE02-4DE9-8EDD-9FD799C8A2B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th-TH"/>
          </a:p>
        </p:txBody>
      </p:sp>
      <p:sp>
        <p:nvSpPr>
          <p:cNvPr id="3" name="Date Placeholder 2">
            <a:extLst>
              <a:ext uri="{FF2B5EF4-FFF2-40B4-BE49-F238E27FC236}">
                <a16:creationId xmlns:a16="http://schemas.microsoft.com/office/drawing/2014/main" id="{F9CB2E75-8084-4979-8AD9-9F2AD9BAB139}"/>
              </a:ext>
            </a:extLst>
          </p:cNvPr>
          <p:cNvSpPr>
            <a:spLocks noGrp="1"/>
          </p:cNvSpPr>
          <p:nvPr>
            <p:ph type="dt" sz="half" idx="10"/>
          </p:nvPr>
        </p:nvSpPr>
        <p:spPr>
          <a:xfrm>
            <a:off x="838200" y="6356350"/>
            <a:ext cx="2743200" cy="365125"/>
          </a:xfrm>
          <a:prstGeom prst="rect">
            <a:avLst/>
          </a:prstGeom>
        </p:spPr>
        <p:txBody>
          <a:bodyPr/>
          <a:lstStyle/>
          <a:p>
            <a:fld id="{0C299EA7-DF8E-4FA6-B8A4-C849F872568D}" type="datetimeFigureOut">
              <a:rPr lang="th-TH" smtClean="0"/>
              <a:t>15/01/65</a:t>
            </a:fld>
            <a:endParaRPr lang="th-TH"/>
          </a:p>
        </p:txBody>
      </p:sp>
      <p:sp>
        <p:nvSpPr>
          <p:cNvPr id="4" name="Footer Placeholder 3">
            <a:extLst>
              <a:ext uri="{FF2B5EF4-FFF2-40B4-BE49-F238E27FC236}">
                <a16:creationId xmlns:a16="http://schemas.microsoft.com/office/drawing/2014/main" id="{C2951CE1-6B4C-4321-8F22-41332F0F9B52}"/>
              </a:ext>
            </a:extLst>
          </p:cNvPr>
          <p:cNvSpPr>
            <a:spLocks noGrp="1"/>
          </p:cNvSpPr>
          <p:nvPr>
            <p:ph type="ftr" sz="quarter" idx="11"/>
          </p:nvPr>
        </p:nvSpPr>
        <p:spPr>
          <a:xfrm>
            <a:off x="4038600" y="6356350"/>
            <a:ext cx="4114800" cy="365125"/>
          </a:xfrm>
          <a:prstGeom prst="rect">
            <a:avLst/>
          </a:prstGeom>
        </p:spPr>
        <p:txBody>
          <a:bodyPr/>
          <a:lstStyle/>
          <a:p>
            <a:endParaRPr lang="th-TH"/>
          </a:p>
        </p:txBody>
      </p:sp>
      <p:sp>
        <p:nvSpPr>
          <p:cNvPr id="5" name="Slide Number Placeholder 4">
            <a:extLst>
              <a:ext uri="{FF2B5EF4-FFF2-40B4-BE49-F238E27FC236}">
                <a16:creationId xmlns:a16="http://schemas.microsoft.com/office/drawing/2014/main" id="{B5BD451E-1210-432D-90D6-E5567340D61F}"/>
              </a:ext>
            </a:extLst>
          </p:cNvPr>
          <p:cNvSpPr>
            <a:spLocks noGrp="1"/>
          </p:cNvSpPr>
          <p:nvPr>
            <p:ph type="sldNum" sz="quarter" idx="12"/>
          </p:nvPr>
        </p:nvSpPr>
        <p:spPr>
          <a:xfrm>
            <a:off x="8610600" y="6356350"/>
            <a:ext cx="2743200" cy="365125"/>
          </a:xfrm>
          <a:prstGeom prst="rect">
            <a:avLst/>
          </a:prstGeom>
        </p:spPr>
        <p:txBody>
          <a:bodyPr/>
          <a:lstStyle/>
          <a:p>
            <a:fld id="{A0E5468E-CAB0-4B5E-8D2B-8BD85B28BE6C}" type="slidenum">
              <a:rPr lang="th-TH" smtClean="0"/>
              <a:t>‹#›</a:t>
            </a:fld>
            <a:endParaRPr lang="th-TH"/>
          </a:p>
        </p:txBody>
      </p:sp>
    </p:spTree>
    <p:extLst>
      <p:ext uri="{BB962C8B-B14F-4D97-AF65-F5344CB8AC3E}">
        <p14:creationId xmlns:p14="http://schemas.microsoft.com/office/powerpoint/2010/main" val="41255171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34"/>
        <p:cNvGrpSpPr/>
        <p:nvPr/>
      </p:nvGrpSpPr>
      <p:grpSpPr>
        <a:xfrm>
          <a:off x="0" y="0"/>
          <a:ext cx="0" cy="0"/>
          <a:chOff x="0" y="0"/>
          <a:chExt cx="0" cy="0"/>
        </a:xfrm>
      </p:grpSpPr>
      <p:sp>
        <p:nvSpPr>
          <p:cNvPr id="135" name="Google Shape;135;p10"/>
          <p:cNvSpPr txBox="1">
            <a:spLocks noGrp="1"/>
          </p:cNvSpPr>
          <p:nvPr>
            <p:ph type="body" idx="1"/>
          </p:nvPr>
        </p:nvSpPr>
        <p:spPr>
          <a:xfrm>
            <a:off x="415600" y="5640767"/>
            <a:ext cx="7998400" cy="806800"/>
          </a:xfrm>
          <a:prstGeom prst="rect">
            <a:avLst/>
          </a:prstGeom>
        </p:spPr>
        <p:txBody>
          <a:bodyPr spcFirstLastPara="1" lIns="91425" tIns="91425" rIns="91425" bIns="91425" anchor="ctr">
            <a:noAutofit/>
          </a:bodyPr>
          <a:lstStyle>
            <a:lvl1pPr marL="457189" lvl="0" indent="-228594">
              <a:lnSpc>
                <a:spcPct val="100000"/>
              </a:lnSpc>
              <a:spcBef>
                <a:spcPts val="0"/>
              </a:spcBef>
              <a:spcAft>
                <a:spcPts val="0"/>
              </a:spcAft>
              <a:buSzPts val="1400"/>
              <a:buNone/>
              <a:defRPr/>
            </a:lvl1pPr>
          </a:lstStyle>
          <a:p>
            <a:endParaRPr/>
          </a:p>
        </p:txBody>
      </p:sp>
    </p:spTree>
    <p:extLst>
      <p:ext uri="{BB962C8B-B14F-4D97-AF65-F5344CB8AC3E}">
        <p14:creationId xmlns:p14="http://schemas.microsoft.com/office/powerpoint/2010/main" val="2869858854"/>
      </p:ext>
    </p:extLst>
  </p:cSld>
  <p:clrMapOvr>
    <a:masterClrMapping/>
  </p:clrMapOvr>
  <p:transition spd="slow">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2"/>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5BFCFB28-A903-45C7-8878-36E95C46B957}"/>
              </a:ext>
            </a:extLst>
          </p:cNvPr>
          <p:cNvSpPr>
            <a:spLocks noGrp="1"/>
          </p:cNvSpPr>
          <p:nvPr>
            <p:ph type="dt" sz="half" idx="10"/>
          </p:nvPr>
        </p:nvSpPr>
        <p:spPr>
          <a:xfrm>
            <a:off x="609600" y="6245225"/>
            <a:ext cx="2844800" cy="476250"/>
          </a:xfrm>
        </p:spPr>
        <p:txBody>
          <a:bodyPr/>
          <a:lstStyle>
            <a:lvl1pPr>
              <a:defRPr/>
            </a:lvl1pPr>
          </a:lstStyle>
          <a:p>
            <a:pPr>
              <a:defRPr/>
            </a:pPr>
            <a:endParaRPr lang="en-US"/>
          </a:p>
        </p:txBody>
      </p:sp>
      <p:sp>
        <p:nvSpPr>
          <p:cNvPr id="4" name="Footer Placeholder 3">
            <a:extLst>
              <a:ext uri="{FF2B5EF4-FFF2-40B4-BE49-F238E27FC236}">
                <a16:creationId xmlns:a16="http://schemas.microsoft.com/office/drawing/2014/main" id="{E1769C75-543A-4DAE-9393-AB1E32FB4697}"/>
              </a:ext>
            </a:extLst>
          </p:cNvPr>
          <p:cNvSpPr>
            <a:spLocks noGrp="1"/>
          </p:cNvSpPr>
          <p:nvPr>
            <p:ph type="ftr" sz="quarter" idx="11"/>
          </p:nvPr>
        </p:nvSpPr>
        <p:spPr>
          <a:xfrm>
            <a:off x="4165600" y="6245225"/>
            <a:ext cx="3860800" cy="476250"/>
          </a:xfrm>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EDF5E641-CB15-4D0E-A0CB-DEDC711399E5}"/>
              </a:ext>
            </a:extLst>
          </p:cNvPr>
          <p:cNvSpPr>
            <a:spLocks noGrp="1"/>
          </p:cNvSpPr>
          <p:nvPr>
            <p:ph type="sldNum" sz="quarter" idx="12"/>
          </p:nvPr>
        </p:nvSpPr>
        <p:spPr>
          <a:xfrm>
            <a:off x="8737600" y="6245225"/>
            <a:ext cx="2844800" cy="476250"/>
          </a:xfrm>
          <a:prstGeom prst="ellipse">
            <a:avLst/>
          </a:prstGeom>
        </p:spPr>
        <p:txBody>
          <a:bodyPr/>
          <a:lstStyle>
            <a:lvl1pPr>
              <a:defRPr/>
            </a:lvl1pPr>
          </a:lstStyle>
          <a:p>
            <a:pPr>
              <a:defRPr/>
            </a:pPr>
            <a:fld id="{DEDD9B2C-D910-43C8-B499-A0578A1BDD9B}" type="slidenum">
              <a:rPr lang="en-US" altLang="en-US"/>
              <a:pPr>
                <a:defRPr/>
              </a:pPr>
              <a:t>‹#›</a:t>
            </a:fld>
            <a:endParaRPr lang="en-US" altLang="en-US"/>
          </a:p>
        </p:txBody>
      </p:sp>
    </p:spTree>
    <p:extLst>
      <p:ext uri="{BB962C8B-B14F-4D97-AF65-F5344CB8AC3E}">
        <p14:creationId xmlns:p14="http://schemas.microsoft.com/office/powerpoint/2010/main" val="3333219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3FCB48-EBE2-40AF-A016-BA0999C537AB}"/>
              </a:ext>
            </a:extLst>
          </p:cNvPr>
          <p:cNvSpPr>
            <a:spLocks noGrp="1"/>
          </p:cNvSpPr>
          <p:nvPr>
            <p:ph type="dt" sz="half" idx="10"/>
          </p:nvPr>
        </p:nvSpPr>
        <p:spPr>
          <a:xfrm>
            <a:off x="838200" y="6356350"/>
            <a:ext cx="2743200" cy="365125"/>
          </a:xfrm>
          <a:prstGeom prst="rect">
            <a:avLst/>
          </a:prstGeom>
        </p:spPr>
        <p:txBody>
          <a:bodyPr/>
          <a:lstStyle/>
          <a:p>
            <a:fld id="{0C299EA7-DF8E-4FA6-B8A4-C849F872568D}" type="datetimeFigureOut">
              <a:rPr lang="th-TH" smtClean="0"/>
              <a:t>15/01/65</a:t>
            </a:fld>
            <a:endParaRPr lang="th-TH"/>
          </a:p>
        </p:txBody>
      </p:sp>
      <p:sp>
        <p:nvSpPr>
          <p:cNvPr id="3" name="Footer Placeholder 2">
            <a:extLst>
              <a:ext uri="{FF2B5EF4-FFF2-40B4-BE49-F238E27FC236}">
                <a16:creationId xmlns:a16="http://schemas.microsoft.com/office/drawing/2014/main" id="{B150690C-3B41-4BDF-B958-B241AF454E3C}"/>
              </a:ext>
            </a:extLst>
          </p:cNvPr>
          <p:cNvSpPr>
            <a:spLocks noGrp="1"/>
          </p:cNvSpPr>
          <p:nvPr>
            <p:ph type="ftr" sz="quarter" idx="11"/>
          </p:nvPr>
        </p:nvSpPr>
        <p:spPr>
          <a:xfrm>
            <a:off x="4038600" y="6356350"/>
            <a:ext cx="4114800" cy="365125"/>
          </a:xfrm>
          <a:prstGeom prst="rect">
            <a:avLst/>
          </a:prstGeom>
        </p:spPr>
        <p:txBody>
          <a:bodyPr/>
          <a:lstStyle/>
          <a:p>
            <a:endParaRPr lang="th-TH"/>
          </a:p>
        </p:txBody>
      </p:sp>
      <p:sp>
        <p:nvSpPr>
          <p:cNvPr id="4" name="Slide Number Placeholder 3">
            <a:extLst>
              <a:ext uri="{FF2B5EF4-FFF2-40B4-BE49-F238E27FC236}">
                <a16:creationId xmlns:a16="http://schemas.microsoft.com/office/drawing/2014/main" id="{6BCE10BE-F78F-468A-8607-8148A78E5670}"/>
              </a:ext>
            </a:extLst>
          </p:cNvPr>
          <p:cNvSpPr>
            <a:spLocks noGrp="1"/>
          </p:cNvSpPr>
          <p:nvPr>
            <p:ph type="sldNum" sz="quarter" idx="12"/>
          </p:nvPr>
        </p:nvSpPr>
        <p:spPr>
          <a:xfrm>
            <a:off x="8610600" y="6356350"/>
            <a:ext cx="2743200" cy="365125"/>
          </a:xfrm>
          <a:prstGeom prst="rect">
            <a:avLst/>
          </a:prstGeom>
        </p:spPr>
        <p:txBody>
          <a:bodyPr/>
          <a:lstStyle/>
          <a:p>
            <a:fld id="{A0E5468E-CAB0-4B5E-8D2B-8BD85B28BE6C}" type="slidenum">
              <a:rPr lang="th-TH" smtClean="0"/>
              <a:t>‹#›</a:t>
            </a:fld>
            <a:endParaRPr lang="th-TH"/>
          </a:p>
        </p:txBody>
      </p:sp>
    </p:spTree>
    <p:extLst>
      <p:ext uri="{BB962C8B-B14F-4D97-AF65-F5344CB8AC3E}">
        <p14:creationId xmlns:p14="http://schemas.microsoft.com/office/powerpoint/2010/main" val="596316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716E1-48F1-480A-BDB1-C5FA5D1F9CE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th-TH"/>
          </a:p>
        </p:txBody>
      </p:sp>
      <p:sp>
        <p:nvSpPr>
          <p:cNvPr id="3" name="Content Placeholder 2">
            <a:extLst>
              <a:ext uri="{FF2B5EF4-FFF2-40B4-BE49-F238E27FC236}">
                <a16:creationId xmlns:a16="http://schemas.microsoft.com/office/drawing/2014/main" id="{DA7302BC-5867-4B9E-862F-AB5EB43F6A2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Text Placeholder 3">
            <a:extLst>
              <a:ext uri="{FF2B5EF4-FFF2-40B4-BE49-F238E27FC236}">
                <a16:creationId xmlns:a16="http://schemas.microsoft.com/office/drawing/2014/main" id="{DCBFBC4A-7329-4CFD-B720-EBFB61D4158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7E7E09-EF87-4A8C-88FD-5AB1C11E6335}"/>
              </a:ext>
            </a:extLst>
          </p:cNvPr>
          <p:cNvSpPr>
            <a:spLocks noGrp="1"/>
          </p:cNvSpPr>
          <p:nvPr>
            <p:ph type="dt" sz="half" idx="10"/>
          </p:nvPr>
        </p:nvSpPr>
        <p:spPr>
          <a:xfrm>
            <a:off x="838200" y="6356350"/>
            <a:ext cx="2743200" cy="365125"/>
          </a:xfrm>
          <a:prstGeom prst="rect">
            <a:avLst/>
          </a:prstGeom>
        </p:spPr>
        <p:txBody>
          <a:bodyPr/>
          <a:lstStyle/>
          <a:p>
            <a:fld id="{0C299EA7-DF8E-4FA6-B8A4-C849F872568D}" type="datetimeFigureOut">
              <a:rPr lang="th-TH" smtClean="0"/>
              <a:t>15/01/65</a:t>
            </a:fld>
            <a:endParaRPr lang="th-TH"/>
          </a:p>
        </p:txBody>
      </p:sp>
      <p:sp>
        <p:nvSpPr>
          <p:cNvPr id="6" name="Footer Placeholder 5">
            <a:extLst>
              <a:ext uri="{FF2B5EF4-FFF2-40B4-BE49-F238E27FC236}">
                <a16:creationId xmlns:a16="http://schemas.microsoft.com/office/drawing/2014/main" id="{5F8B63A6-D9B2-4547-A942-2B20D1753204}"/>
              </a:ext>
            </a:extLst>
          </p:cNvPr>
          <p:cNvSpPr>
            <a:spLocks noGrp="1"/>
          </p:cNvSpPr>
          <p:nvPr>
            <p:ph type="ftr" sz="quarter" idx="11"/>
          </p:nvPr>
        </p:nvSpPr>
        <p:spPr>
          <a:xfrm>
            <a:off x="4038600" y="6356350"/>
            <a:ext cx="4114800" cy="365125"/>
          </a:xfrm>
          <a:prstGeom prst="rect">
            <a:avLst/>
          </a:prstGeom>
        </p:spPr>
        <p:txBody>
          <a:bodyPr/>
          <a:lstStyle/>
          <a:p>
            <a:endParaRPr lang="th-TH"/>
          </a:p>
        </p:txBody>
      </p:sp>
      <p:sp>
        <p:nvSpPr>
          <p:cNvPr id="7" name="Slide Number Placeholder 6">
            <a:extLst>
              <a:ext uri="{FF2B5EF4-FFF2-40B4-BE49-F238E27FC236}">
                <a16:creationId xmlns:a16="http://schemas.microsoft.com/office/drawing/2014/main" id="{FCB5F9A0-AA4D-426B-BC44-AF8640BDE7DB}"/>
              </a:ext>
            </a:extLst>
          </p:cNvPr>
          <p:cNvSpPr>
            <a:spLocks noGrp="1"/>
          </p:cNvSpPr>
          <p:nvPr>
            <p:ph type="sldNum" sz="quarter" idx="12"/>
          </p:nvPr>
        </p:nvSpPr>
        <p:spPr>
          <a:xfrm>
            <a:off x="8610600" y="6356350"/>
            <a:ext cx="2743200" cy="365125"/>
          </a:xfrm>
          <a:prstGeom prst="rect">
            <a:avLst/>
          </a:prstGeom>
        </p:spPr>
        <p:txBody>
          <a:bodyPr/>
          <a:lstStyle/>
          <a:p>
            <a:fld id="{A0E5468E-CAB0-4B5E-8D2B-8BD85B28BE6C}" type="slidenum">
              <a:rPr lang="th-TH" smtClean="0"/>
              <a:t>‹#›</a:t>
            </a:fld>
            <a:endParaRPr lang="th-TH"/>
          </a:p>
        </p:txBody>
      </p:sp>
    </p:spTree>
    <p:extLst>
      <p:ext uri="{BB962C8B-B14F-4D97-AF65-F5344CB8AC3E}">
        <p14:creationId xmlns:p14="http://schemas.microsoft.com/office/powerpoint/2010/main" val="821078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9BE9F-D5BF-48C1-8D9B-4E108CEA824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th-TH"/>
          </a:p>
        </p:txBody>
      </p:sp>
      <p:sp>
        <p:nvSpPr>
          <p:cNvPr id="3" name="Picture Placeholder 2">
            <a:extLst>
              <a:ext uri="{FF2B5EF4-FFF2-40B4-BE49-F238E27FC236}">
                <a16:creationId xmlns:a16="http://schemas.microsoft.com/office/drawing/2014/main" id="{236117C1-8E6D-4EC0-B48A-94DBF8B734A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h-TH"/>
          </a:p>
        </p:txBody>
      </p:sp>
      <p:sp>
        <p:nvSpPr>
          <p:cNvPr id="4" name="Text Placeholder 3">
            <a:extLst>
              <a:ext uri="{FF2B5EF4-FFF2-40B4-BE49-F238E27FC236}">
                <a16:creationId xmlns:a16="http://schemas.microsoft.com/office/drawing/2014/main" id="{F121EC62-9953-4935-9C0F-2991183E08F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3D994C-38B7-4E5F-987F-63EB197F6C11}"/>
              </a:ext>
            </a:extLst>
          </p:cNvPr>
          <p:cNvSpPr>
            <a:spLocks noGrp="1"/>
          </p:cNvSpPr>
          <p:nvPr>
            <p:ph type="dt" sz="half" idx="10"/>
          </p:nvPr>
        </p:nvSpPr>
        <p:spPr>
          <a:xfrm>
            <a:off x="838200" y="6356350"/>
            <a:ext cx="2743200" cy="365125"/>
          </a:xfrm>
          <a:prstGeom prst="rect">
            <a:avLst/>
          </a:prstGeom>
        </p:spPr>
        <p:txBody>
          <a:bodyPr/>
          <a:lstStyle/>
          <a:p>
            <a:fld id="{0C299EA7-DF8E-4FA6-B8A4-C849F872568D}" type="datetimeFigureOut">
              <a:rPr lang="th-TH" smtClean="0"/>
              <a:t>15/01/65</a:t>
            </a:fld>
            <a:endParaRPr lang="th-TH"/>
          </a:p>
        </p:txBody>
      </p:sp>
      <p:sp>
        <p:nvSpPr>
          <p:cNvPr id="6" name="Footer Placeholder 5">
            <a:extLst>
              <a:ext uri="{FF2B5EF4-FFF2-40B4-BE49-F238E27FC236}">
                <a16:creationId xmlns:a16="http://schemas.microsoft.com/office/drawing/2014/main" id="{52DAC0DC-D82C-463B-B072-B8BD3FD60A34}"/>
              </a:ext>
            </a:extLst>
          </p:cNvPr>
          <p:cNvSpPr>
            <a:spLocks noGrp="1"/>
          </p:cNvSpPr>
          <p:nvPr>
            <p:ph type="ftr" sz="quarter" idx="11"/>
          </p:nvPr>
        </p:nvSpPr>
        <p:spPr>
          <a:xfrm>
            <a:off x="4038600" y="6356350"/>
            <a:ext cx="4114800" cy="365125"/>
          </a:xfrm>
          <a:prstGeom prst="rect">
            <a:avLst/>
          </a:prstGeom>
        </p:spPr>
        <p:txBody>
          <a:bodyPr/>
          <a:lstStyle/>
          <a:p>
            <a:endParaRPr lang="th-TH"/>
          </a:p>
        </p:txBody>
      </p:sp>
      <p:sp>
        <p:nvSpPr>
          <p:cNvPr id="7" name="Slide Number Placeholder 6">
            <a:extLst>
              <a:ext uri="{FF2B5EF4-FFF2-40B4-BE49-F238E27FC236}">
                <a16:creationId xmlns:a16="http://schemas.microsoft.com/office/drawing/2014/main" id="{F3B50335-0B36-4BD1-B91C-91234A48D926}"/>
              </a:ext>
            </a:extLst>
          </p:cNvPr>
          <p:cNvSpPr>
            <a:spLocks noGrp="1"/>
          </p:cNvSpPr>
          <p:nvPr>
            <p:ph type="sldNum" sz="quarter" idx="12"/>
          </p:nvPr>
        </p:nvSpPr>
        <p:spPr>
          <a:xfrm>
            <a:off x="8610600" y="6356350"/>
            <a:ext cx="2743200" cy="365125"/>
          </a:xfrm>
          <a:prstGeom prst="rect">
            <a:avLst/>
          </a:prstGeom>
        </p:spPr>
        <p:txBody>
          <a:bodyPr/>
          <a:lstStyle/>
          <a:p>
            <a:fld id="{A0E5468E-CAB0-4B5E-8D2B-8BD85B28BE6C}" type="slidenum">
              <a:rPr lang="th-TH" smtClean="0"/>
              <a:t>‹#›</a:t>
            </a:fld>
            <a:endParaRPr lang="th-TH"/>
          </a:p>
        </p:txBody>
      </p:sp>
    </p:spTree>
    <p:extLst>
      <p:ext uri="{BB962C8B-B14F-4D97-AF65-F5344CB8AC3E}">
        <p14:creationId xmlns:p14="http://schemas.microsoft.com/office/powerpoint/2010/main" val="3519513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www.facebook.com/teamKTUTS" TargetMode="Externa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6" Type="http://schemas.openxmlformats.org/officeDocument/2006/relationships/theme" Target="../theme/theme4.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1493BB8-3623-4C92-B7C1-18B5B086EB44}"/>
              </a:ext>
            </a:extLst>
          </p:cNvPr>
          <p:cNvSpPr txBox="1"/>
          <p:nvPr userDrawn="1"/>
        </p:nvSpPr>
        <p:spPr>
          <a:xfrm>
            <a:off x="9429750" y="6457890"/>
            <a:ext cx="1409700" cy="400110"/>
          </a:xfrm>
          <a:prstGeom prst="rect">
            <a:avLst/>
          </a:prstGeom>
          <a:noFill/>
        </p:spPr>
        <p:txBody>
          <a:bodyPr wrap="square">
            <a:spAutoFit/>
          </a:bodyPr>
          <a:lstStyle/>
          <a:p>
            <a:pPr algn="ctr"/>
            <a:r>
              <a:rPr lang="en-US" sz="2000" b="0" i="0" dirty="0">
                <a:solidFill>
                  <a:srgbClr val="525252"/>
                </a:solidFill>
                <a:effectLst/>
                <a:latin typeface="Modern Love Grunge" panose="04070805081005020601" pitchFamily="82" charset="0"/>
              </a:rPr>
              <a:t>KTUTS</a:t>
            </a:r>
          </a:p>
        </p:txBody>
      </p:sp>
      <p:sp>
        <p:nvSpPr>
          <p:cNvPr id="8" name="TextBox 7">
            <a:extLst>
              <a:ext uri="{FF2B5EF4-FFF2-40B4-BE49-F238E27FC236}">
                <a16:creationId xmlns:a16="http://schemas.microsoft.com/office/drawing/2014/main" id="{141CB828-5EDE-46AF-A909-BC04AE36D6EE}"/>
              </a:ext>
            </a:extLst>
          </p:cNvPr>
          <p:cNvSpPr txBox="1"/>
          <p:nvPr userDrawn="1"/>
        </p:nvSpPr>
        <p:spPr>
          <a:xfrm>
            <a:off x="1592356" y="19050"/>
            <a:ext cx="1409700" cy="400110"/>
          </a:xfrm>
          <a:prstGeom prst="rect">
            <a:avLst/>
          </a:prstGeom>
          <a:noFill/>
        </p:spPr>
        <p:txBody>
          <a:bodyPr wrap="square">
            <a:spAutoFit/>
          </a:bodyPr>
          <a:lstStyle/>
          <a:p>
            <a:pPr algn="ctr"/>
            <a:r>
              <a:rPr lang="en-US" sz="2000" b="0" i="0" dirty="0">
                <a:solidFill>
                  <a:srgbClr val="525252"/>
                </a:solidFill>
                <a:effectLst/>
                <a:latin typeface="Modern Love Grunge" panose="04070805081005020601" pitchFamily="82" charset="0"/>
              </a:rPr>
              <a:t>KTUTS</a:t>
            </a:r>
          </a:p>
        </p:txBody>
      </p:sp>
      <p:pic>
        <p:nvPicPr>
          <p:cNvPr id="9" name="Picture 8" descr="A picture containing diagram&#10;&#10;Description automatically generated">
            <a:extLst>
              <a:ext uri="{FF2B5EF4-FFF2-40B4-BE49-F238E27FC236}">
                <a16:creationId xmlns:a16="http://schemas.microsoft.com/office/drawing/2014/main" id="{D80F5794-568B-4711-876E-0BF4472B0C70}"/>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8267700"/>
            <a:ext cx="1881378" cy="1625303"/>
          </a:xfrm>
          <a:prstGeom prst="rect">
            <a:avLst/>
          </a:prstGeom>
        </p:spPr>
      </p:pic>
      <p:sp>
        <p:nvSpPr>
          <p:cNvPr id="10" name="TextBox 9">
            <a:extLst>
              <a:ext uri="{FF2B5EF4-FFF2-40B4-BE49-F238E27FC236}">
                <a16:creationId xmlns:a16="http://schemas.microsoft.com/office/drawing/2014/main" id="{1F9A5CC7-9736-4A37-AB7A-359806DED4DF}"/>
              </a:ext>
            </a:extLst>
          </p:cNvPr>
          <p:cNvSpPr txBox="1"/>
          <p:nvPr userDrawn="1"/>
        </p:nvSpPr>
        <p:spPr>
          <a:xfrm>
            <a:off x="1973790" y="8723122"/>
            <a:ext cx="10427760" cy="1815882"/>
          </a:xfrm>
          <a:prstGeom prst="rect">
            <a:avLst/>
          </a:prstGeom>
          <a:noFill/>
        </p:spPr>
        <p:txBody>
          <a:bodyPr wrap="square">
            <a:spAutoFit/>
          </a:bodyPr>
          <a:lstStyle/>
          <a:p>
            <a:r>
              <a:rPr lang="en-US" dirty="0" err="1">
                <a:solidFill>
                  <a:schemeClr val="accent3">
                    <a:lumMod val="75000"/>
                  </a:schemeClr>
                </a:solidFill>
                <a:latin typeface="Times New Roman" panose="02020603050405020304" pitchFamily="18" charset="0"/>
                <a:cs typeface="Times New Roman" panose="02020603050405020304" pitchFamily="18" charset="0"/>
              </a:rPr>
              <a:t>Liên</a:t>
            </a:r>
            <a:r>
              <a:rPr lang="en-US" dirty="0">
                <a:solidFill>
                  <a:schemeClr val="accent3">
                    <a:lumMod val="75000"/>
                  </a:schemeClr>
                </a:solidFill>
                <a:latin typeface="Times New Roman" panose="02020603050405020304" pitchFamily="18" charset="0"/>
                <a:cs typeface="Times New Roman" panose="02020603050405020304" pitchFamily="18" charset="0"/>
              </a:rPr>
              <a:t> </a:t>
            </a:r>
            <a:r>
              <a:rPr lang="en-US" dirty="0" err="1">
                <a:solidFill>
                  <a:schemeClr val="accent3">
                    <a:lumMod val="75000"/>
                  </a:schemeClr>
                </a:solidFill>
                <a:latin typeface="Times New Roman" panose="02020603050405020304" pitchFamily="18" charset="0"/>
                <a:cs typeface="Times New Roman" panose="02020603050405020304" pitchFamily="18" charset="0"/>
              </a:rPr>
              <a:t>hệ</a:t>
            </a:r>
            <a:r>
              <a:rPr lang="en-US" dirty="0">
                <a:solidFill>
                  <a:schemeClr val="accent3">
                    <a:lumMod val="75000"/>
                  </a:schemeClr>
                </a:solidFill>
                <a:latin typeface="Times New Roman" panose="02020603050405020304" pitchFamily="18" charset="0"/>
                <a:cs typeface="Times New Roman" panose="02020603050405020304" pitchFamily="18" charset="0"/>
              </a:rPr>
              <a:t> page:</a:t>
            </a:r>
          </a:p>
          <a:p>
            <a:r>
              <a:rPr lang="en-US" dirty="0">
                <a:solidFill>
                  <a:schemeClr val="accent3">
                    <a:lumMod val="75000"/>
                  </a:schemeClr>
                </a:solidFill>
                <a:latin typeface="Times New Roman" panose="02020603050405020304" pitchFamily="18" charset="0"/>
                <a:cs typeface="Times New Roman" panose="02020603050405020304" pitchFamily="18" charset="0"/>
                <a:hlinkClick r:id="rId14">
                  <a:extLst>
                    <a:ext uri="{A12FA001-AC4F-418D-AE19-62706E023703}">
                      <ahyp:hlinkClr xmlns:ahyp="http://schemas.microsoft.com/office/drawing/2018/hyperlinkcolor" val="tx"/>
                    </a:ext>
                  </a:extLst>
                </a:hlinkClick>
              </a:rPr>
              <a:t>https://www.facebook.com/teamKTUTS</a:t>
            </a:r>
            <a:endParaRPr lang="en-US" dirty="0">
              <a:solidFill>
                <a:schemeClr val="accent3">
                  <a:lumMod val="75000"/>
                </a:schemeClr>
              </a:solidFill>
              <a:latin typeface="Times New Roman" panose="02020603050405020304" pitchFamily="18" charset="0"/>
              <a:cs typeface="Times New Roman" panose="02020603050405020304" pitchFamily="18" charset="0"/>
            </a:endParaRPr>
          </a:p>
          <a:p>
            <a:r>
              <a:rPr lang="en-US" dirty="0" err="1">
                <a:solidFill>
                  <a:schemeClr val="accent3">
                    <a:lumMod val="75000"/>
                  </a:schemeClr>
                </a:solidFill>
                <a:latin typeface="Times New Roman" panose="02020603050405020304" pitchFamily="18" charset="0"/>
                <a:cs typeface="Times New Roman" panose="02020603050405020304" pitchFamily="18" charset="0"/>
              </a:rPr>
              <a:t>Đây</a:t>
            </a:r>
            <a:r>
              <a:rPr lang="en-US" dirty="0">
                <a:solidFill>
                  <a:schemeClr val="accent3">
                    <a:lumMod val="75000"/>
                  </a:schemeClr>
                </a:solidFill>
                <a:latin typeface="Times New Roman" panose="02020603050405020304" pitchFamily="18" charset="0"/>
                <a:cs typeface="Times New Roman" panose="02020603050405020304" pitchFamily="18" charset="0"/>
              </a:rPr>
              <a:t> </a:t>
            </a:r>
            <a:r>
              <a:rPr lang="en-US" dirty="0" err="1">
                <a:solidFill>
                  <a:schemeClr val="accent3">
                    <a:lumMod val="75000"/>
                  </a:schemeClr>
                </a:solidFill>
                <a:latin typeface="Times New Roman" panose="02020603050405020304" pitchFamily="18" charset="0"/>
                <a:cs typeface="Times New Roman" panose="02020603050405020304" pitchFamily="18" charset="0"/>
              </a:rPr>
              <a:t>là</a:t>
            </a:r>
            <a:r>
              <a:rPr lang="en-US" dirty="0">
                <a:solidFill>
                  <a:schemeClr val="accent3">
                    <a:lumMod val="75000"/>
                  </a:schemeClr>
                </a:solidFill>
                <a:latin typeface="Times New Roman" panose="02020603050405020304" pitchFamily="18" charset="0"/>
                <a:cs typeface="Times New Roman" panose="02020603050405020304" pitchFamily="18" charset="0"/>
              </a:rPr>
              <a:t> </a:t>
            </a:r>
            <a:r>
              <a:rPr lang="en-US" dirty="0" err="1">
                <a:solidFill>
                  <a:schemeClr val="accent3">
                    <a:lumMod val="75000"/>
                  </a:schemeClr>
                </a:solidFill>
                <a:latin typeface="Times New Roman" panose="02020603050405020304" pitchFamily="18" charset="0"/>
                <a:cs typeface="Times New Roman" panose="02020603050405020304" pitchFamily="18" charset="0"/>
              </a:rPr>
              <a:t>sản</a:t>
            </a:r>
            <a:r>
              <a:rPr lang="en-US" dirty="0">
                <a:solidFill>
                  <a:schemeClr val="accent3">
                    <a:lumMod val="75000"/>
                  </a:schemeClr>
                </a:solidFill>
                <a:latin typeface="Times New Roman" panose="02020603050405020304" pitchFamily="18" charset="0"/>
                <a:cs typeface="Times New Roman" panose="02020603050405020304" pitchFamily="18" charset="0"/>
              </a:rPr>
              <a:t> </a:t>
            </a:r>
            <a:r>
              <a:rPr lang="en-US" dirty="0" err="1">
                <a:solidFill>
                  <a:schemeClr val="accent3">
                    <a:lumMod val="75000"/>
                  </a:schemeClr>
                </a:solidFill>
                <a:latin typeface="Times New Roman" panose="02020603050405020304" pitchFamily="18" charset="0"/>
                <a:cs typeface="Times New Roman" panose="02020603050405020304" pitchFamily="18" charset="0"/>
              </a:rPr>
              <a:t>phẩm</a:t>
            </a:r>
            <a:r>
              <a:rPr lang="en-US" dirty="0">
                <a:solidFill>
                  <a:schemeClr val="accent3">
                    <a:lumMod val="75000"/>
                  </a:schemeClr>
                </a:solidFill>
                <a:latin typeface="Times New Roman" panose="02020603050405020304" pitchFamily="18" charset="0"/>
                <a:cs typeface="Times New Roman" panose="02020603050405020304" pitchFamily="18" charset="0"/>
              </a:rPr>
              <a:t> </a:t>
            </a:r>
            <a:r>
              <a:rPr lang="en-US" dirty="0" err="1">
                <a:solidFill>
                  <a:schemeClr val="accent3">
                    <a:lumMod val="75000"/>
                  </a:schemeClr>
                </a:solidFill>
                <a:latin typeface="Times New Roman" panose="02020603050405020304" pitchFamily="18" charset="0"/>
                <a:cs typeface="Times New Roman" panose="02020603050405020304" pitchFamily="18" charset="0"/>
              </a:rPr>
              <a:t>của</a:t>
            </a:r>
            <a:r>
              <a:rPr lang="en-US" dirty="0">
                <a:solidFill>
                  <a:schemeClr val="accent3">
                    <a:lumMod val="75000"/>
                  </a:schemeClr>
                </a:solidFill>
                <a:latin typeface="Times New Roman" panose="02020603050405020304" pitchFamily="18" charset="0"/>
                <a:cs typeface="Times New Roman" panose="02020603050405020304" pitchFamily="18" charset="0"/>
              </a:rPr>
              <a:t> </a:t>
            </a:r>
            <a:r>
              <a:rPr lang="en-US" dirty="0" err="1">
                <a:solidFill>
                  <a:schemeClr val="accent3">
                    <a:lumMod val="75000"/>
                  </a:schemeClr>
                </a:solidFill>
                <a:latin typeface="Times New Roman" panose="02020603050405020304" pitchFamily="18" charset="0"/>
                <a:cs typeface="Times New Roman" panose="02020603050405020304" pitchFamily="18" charset="0"/>
              </a:rPr>
              <a:t>nhóm</a:t>
            </a:r>
            <a:r>
              <a:rPr lang="en-US" dirty="0">
                <a:solidFill>
                  <a:schemeClr val="accent3">
                    <a:lumMod val="75000"/>
                  </a:schemeClr>
                </a:solidFill>
                <a:latin typeface="Times New Roman" panose="02020603050405020304" pitchFamily="18" charset="0"/>
                <a:cs typeface="Times New Roman" panose="02020603050405020304" pitchFamily="18" charset="0"/>
              </a:rPr>
              <a:t> KTUTS. </a:t>
            </a:r>
            <a:r>
              <a:rPr lang="en-US" dirty="0" err="1">
                <a:solidFill>
                  <a:schemeClr val="accent3">
                    <a:lumMod val="75000"/>
                  </a:schemeClr>
                </a:solidFill>
                <a:latin typeface="Times New Roman" panose="02020603050405020304" pitchFamily="18" charset="0"/>
                <a:cs typeface="Times New Roman" panose="02020603050405020304" pitchFamily="18" charset="0"/>
              </a:rPr>
              <a:t>Mọi</a:t>
            </a:r>
            <a:r>
              <a:rPr lang="en-US" dirty="0">
                <a:solidFill>
                  <a:schemeClr val="accent3">
                    <a:lumMod val="75000"/>
                  </a:schemeClr>
                </a:solidFill>
                <a:latin typeface="Times New Roman" panose="02020603050405020304" pitchFamily="18" charset="0"/>
                <a:cs typeface="Times New Roman" panose="02020603050405020304" pitchFamily="18" charset="0"/>
              </a:rPr>
              <a:t> chi </a:t>
            </a:r>
            <a:r>
              <a:rPr lang="en-US" dirty="0" err="1">
                <a:solidFill>
                  <a:schemeClr val="accent3">
                    <a:lumMod val="75000"/>
                  </a:schemeClr>
                </a:solidFill>
                <a:latin typeface="Times New Roman" panose="02020603050405020304" pitchFamily="18" charset="0"/>
                <a:cs typeface="Times New Roman" panose="02020603050405020304" pitchFamily="18" charset="0"/>
              </a:rPr>
              <a:t>tiết</a:t>
            </a:r>
            <a:r>
              <a:rPr lang="en-US" dirty="0">
                <a:solidFill>
                  <a:schemeClr val="accent3">
                    <a:lumMod val="75000"/>
                  </a:schemeClr>
                </a:solidFill>
                <a:latin typeface="Times New Roman" panose="02020603050405020304" pitchFamily="18" charset="0"/>
                <a:cs typeface="Times New Roman" panose="02020603050405020304" pitchFamily="18" charset="0"/>
              </a:rPr>
              <a:t> </a:t>
            </a:r>
            <a:r>
              <a:rPr lang="en-US" dirty="0" err="1">
                <a:solidFill>
                  <a:schemeClr val="accent3">
                    <a:lumMod val="75000"/>
                  </a:schemeClr>
                </a:solidFill>
                <a:latin typeface="Times New Roman" panose="02020603050405020304" pitchFamily="18" charset="0"/>
                <a:cs typeface="Times New Roman" panose="02020603050405020304" pitchFamily="18" charset="0"/>
              </a:rPr>
              <a:t>vui</a:t>
            </a:r>
            <a:r>
              <a:rPr lang="en-US" dirty="0">
                <a:solidFill>
                  <a:schemeClr val="accent3">
                    <a:lumMod val="75000"/>
                  </a:schemeClr>
                </a:solidFill>
                <a:latin typeface="Times New Roman" panose="02020603050405020304" pitchFamily="18" charset="0"/>
                <a:cs typeface="Times New Roman" panose="02020603050405020304" pitchFamily="18" charset="0"/>
              </a:rPr>
              <a:t> </a:t>
            </a:r>
            <a:r>
              <a:rPr lang="en-US" dirty="0" err="1">
                <a:solidFill>
                  <a:schemeClr val="accent3">
                    <a:lumMod val="75000"/>
                  </a:schemeClr>
                </a:solidFill>
                <a:latin typeface="Times New Roman" panose="02020603050405020304" pitchFamily="18" charset="0"/>
                <a:cs typeface="Times New Roman" panose="02020603050405020304" pitchFamily="18" charset="0"/>
              </a:rPr>
              <a:t>lòng</a:t>
            </a:r>
            <a:r>
              <a:rPr lang="en-US" dirty="0">
                <a:solidFill>
                  <a:schemeClr val="accent3">
                    <a:lumMod val="75000"/>
                  </a:schemeClr>
                </a:solidFill>
                <a:latin typeface="Times New Roman" panose="02020603050405020304" pitchFamily="18" charset="0"/>
                <a:cs typeface="Times New Roman" panose="02020603050405020304" pitchFamily="18" charset="0"/>
              </a:rPr>
              <a:t> </a:t>
            </a:r>
            <a:r>
              <a:rPr lang="en-US" dirty="0" err="1">
                <a:solidFill>
                  <a:schemeClr val="accent3">
                    <a:lumMod val="75000"/>
                  </a:schemeClr>
                </a:solidFill>
                <a:latin typeface="Times New Roman" panose="02020603050405020304" pitchFamily="18" charset="0"/>
                <a:cs typeface="Times New Roman" panose="02020603050405020304" pitchFamily="18" charset="0"/>
              </a:rPr>
              <a:t>liên</a:t>
            </a:r>
            <a:r>
              <a:rPr lang="en-US" dirty="0">
                <a:solidFill>
                  <a:schemeClr val="accent3">
                    <a:lumMod val="75000"/>
                  </a:schemeClr>
                </a:solidFill>
                <a:latin typeface="Times New Roman" panose="02020603050405020304" pitchFamily="18" charset="0"/>
                <a:cs typeface="Times New Roman" panose="02020603050405020304" pitchFamily="18" charset="0"/>
              </a:rPr>
              <a:t> </a:t>
            </a:r>
            <a:r>
              <a:rPr lang="en-US" dirty="0" err="1">
                <a:solidFill>
                  <a:schemeClr val="accent3">
                    <a:lumMod val="75000"/>
                  </a:schemeClr>
                </a:solidFill>
                <a:latin typeface="Times New Roman" panose="02020603050405020304" pitchFamily="18" charset="0"/>
                <a:cs typeface="Times New Roman" panose="02020603050405020304" pitchFamily="18" charset="0"/>
              </a:rPr>
              <a:t>hệ</a:t>
            </a:r>
            <a:r>
              <a:rPr lang="en-US" dirty="0">
                <a:solidFill>
                  <a:schemeClr val="accent3">
                    <a:lumMod val="75000"/>
                  </a:schemeClr>
                </a:solidFill>
                <a:latin typeface="Times New Roman" panose="02020603050405020304" pitchFamily="18" charset="0"/>
                <a:cs typeface="Times New Roman" panose="02020603050405020304" pitchFamily="18" charset="0"/>
              </a:rPr>
              <a:t> page </a:t>
            </a:r>
            <a:r>
              <a:rPr lang="en-US" dirty="0" err="1">
                <a:solidFill>
                  <a:schemeClr val="accent3">
                    <a:lumMod val="75000"/>
                  </a:schemeClr>
                </a:solidFill>
                <a:latin typeface="Times New Roman" panose="02020603050405020304" pitchFamily="18" charset="0"/>
                <a:cs typeface="Times New Roman" panose="02020603050405020304" pitchFamily="18" charset="0"/>
              </a:rPr>
              <a:t>hoặc</a:t>
            </a:r>
            <a:r>
              <a:rPr lang="en-US" dirty="0">
                <a:solidFill>
                  <a:schemeClr val="accent3">
                    <a:lumMod val="75000"/>
                  </a:schemeClr>
                </a:solidFill>
                <a:latin typeface="Times New Roman" panose="02020603050405020304" pitchFamily="18" charset="0"/>
                <a:cs typeface="Times New Roman" panose="02020603050405020304" pitchFamily="18" charset="0"/>
              </a:rPr>
              <a:t> SĐT: 0922 645 654</a:t>
            </a:r>
          </a:p>
        </p:txBody>
      </p:sp>
      <p:pic>
        <p:nvPicPr>
          <p:cNvPr id="11" name="Picture 10" descr="A picture containing diagram&#10;&#10;Description automatically generated">
            <a:extLst>
              <a:ext uri="{FF2B5EF4-FFF2-40B4-BE49-F238E27FC236}">
                <a16:creationId xmlns:a16="http://schemas.microsoft.com/office/drawing/2014/main" id="{46912C1E-502F-41D4-AC91-A856423FA533}"/>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0116800" y="-12661900"/>
            <a:ext cx="1881378" cy="1625303"/>
          </a:xfrm>
          <a:prstGeom prst="rect">
            <a:avLst/>
          </a:prstGeom>
        </p:spPr>
      </p:pic>
      <p:pic>
        <p:nvPicPr>
          <p:cNvPr id="12" name="Picture 11" descr="A picture containing diagram&#10;&#10;Description automatically generated">
            <a:extLst>
              <a:ext uri="{FF2B5EF4-FFF2-40B4-BE49-F238E27FC236}">
                <a16:creationId xmlns:a16="http://schemas.microsoft.com/office/drawing/2014/main" id="{16E61464-8C6C-4C74-949F-EC93329D312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2004000" y="-12661900"/>
            <a:ext cx="1881378" cy="1625303"/>
          </a:xfrm>
          <a:prstGeom prst="rect">
            <a:avLst/>
          </a:prstGeom>
        </p:spPr>
      </p:pic>
      <p:pic>
        <p:nvPicPr>
          <p:cNvPr id="13" name="Picture 12" descr="A picture containing diagram&#10;&#10;Description automatically generated">
            <a:extLst>
              <a:ext uri="{FF2B5EF4-FFF2-40B4-BE49-F238E27FC236}">
                <a16:creationId xmlns:a16="http://schemas.microsoft.com/office/drawing/2014/main" id="{88A83D4A-DC72-43A3-80FD-41F9E3701183}"/>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0116800" y="19138900"/>
            <a:ext cx="1881378" cy="1625303"/>
          </a:xfrm>
          <a:prstGeom prst="rect">
            <a:avLst/>
          </a:prstGeom>
        </p:spPr>
      </p:pic>
      <p:pic>
        <p:nvPicPr>
          <p:cNvPr id="14" name="Picture 13" descr="A picture containing diagram&#10;&#10;Description automatically generated">
            <a:extLst>
              <a:ext uri="{FF2B5EF4-FFF2-40B4-BE49-F238E27FC236}">
                <a16:creationId xmlns:a16="http://schemas.microsoft.com/office/drawing/2014/main" id="{E75EF986-7FA1-4AED-81D4-ED21F98A37A8}"/>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2004000" y="19138900"/>
            <a:ext cx="1881378" cy="1625303"/>
          </a:xfrm>
          <a:prstGeom prst="rect">
            <a:avLst/>
          </a:prstGeom>
        </p:spPr>
      </p:pic>
    </p:spTree>
    <p:extLst>
      <p:ext uri="{BB962C8B-B14F-4D97-AF65-F5344CB8AC3E}">
        <p14:creationId xmlns:p14="http://schemas.microsoft.com/office/powerpoint/2010/main" val="879949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4">
            <a:extLst>
              <a:ext uri="{FF2B5EF4-FFF2-40B4-BE49-F238E27FC236}">
                <a16:creationId xmlns:a16="http://schemas.microsoft.com/office/drawing/2014/main" id="{E7A0EADE-51BA-418E-930C-72B9C8794268}"/>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smtClean="0"/>
            </a:lvl1pPr>
          </a:lstStyle>
          <a:p>
            <a:pPr>
              <a:defRPr/>
            </a:pPr>
            <a:endParaRPr lang="en-US" altLang="en-US"/>
          </a:p>
        </p:txBody>
      </p:sp>
      <p:sp>
        <p:nvSpPr>
          <p:cNvPr id="1030" name="Rectangle 6">
            <a:extLst>
              <a:ext uri="{FF2B5EF4-FFF2-40B4-BE49-F238E27FC236}">
                <a16:creationId xmlns:a16="http://schemas.microsoft.com/office/drawing/2014/main" id="{C8F1FD55-5425-4A39-91DD-2213229E9DC6}"/>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4181E466-60D7-4F8F-AB07-DA4E30290623}" type="slidenum">
              <a:rPr lang="en-US" altLang="en-US"/>
              <a:pPr/>
              <a:t>‹#›</a:t>
            </a:fld>
            <a:endParaRPr lang="en-US" altLang="en-US"/>
          </a:p>
        </p:txBody>
      </p:sp>
    </p:spTree>
    <p:extLst>
      <p:ext uri="{BB962C8B-B14F-4D97-AF65-F5344CB8AC3E}">
        <p14:creationId xmlns:p14="http://schemas.microsoft.com/office/powerpoint/2010/main" val="24143186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j-lt"/>
        </a:defRPr>
      </a:lvl2pPr>
      <a:lvl3pPr marL="1143000" indent="-228600" algn="l" rtl="0" eaLnBrk="0" fontAlgn="base" hangingPunct="0">
        <a:spcBef>
          <a:spcPct val="20000"/>
        </a:spcBef>
        <a:spcAft>
          <a:spcPct val="0"/>
        </a:spcAft>
        <a:buChar char="•"/>
        <a:defRPr sz="2400">
          <a:solidFill>
            <a:schemeClr val="tx1"/>
          </a:solidFill>
          <a:latin typeface="+mj-lt"/>
        </a:defRPr>
      </a:lvl3pPr>
      <a:lvl4pPr marL="1600200" indent="-228600" algn="l" rtl="0" eaLnBrk="0" fontAlgn="base" hangingPunct="0">
        <a:spcBef>
          <a:spcPct val="20000"/>
        </a:spcBef>
        <a:spcAft>
          <a:spcPct val="0"/>
        </a:spcAft>
        <a:buChar char="–"/>
        <a:defRPr sz="2000">
          <a:solidFill>
            <a:schemeClr val="tx1"/>
          </a:solidFill>
          <a:latin typeface="+mj-lt"/>
        </a:defRPr>
      </a:lvl4pPr>
      <a:lvl5pPr marL="2057400" indent="-228600" algn="l" rtl="0" eaLnBrk="0" fontAlgn="base" hangingPunct="0">
        <a:spcBef>
          <a:spcPct val="20000"/>
        </a:spcBef>
        <a:spcAft>
          <a:spcPct val="0"/>
        </a:spcAft>
        <a:buChar char="»"/>
        <a:defRPr sz="2000">
          <a:solidFill>
            <a:schemeClr val="tx1"/>
          </a:solidFill>
          <a:latin typeface="+mj-lt"/>
        </a:defRPr>
      </a:lvl5pPr>
      <a:lvl6pPr marL="2514600" indent="-228600" algn="l" rtl="0" fontAlgn="base">
        <a:spcBef>
          <a:spcPct val="20000"/>
        </a:spcBef>
        <a:spcAft>
          <a:spcPct val="0"/>
        </a:spcAft>
        <a:buChar char="»"/>
        <a:defRPr sz="2000">
          <a:solidFill>
            <a:schemeClr val="tx1"/>
          </a:solidFill>
          <a:latin typeface="+mj-lt"/>
        </a:defRPr>
      </a:lvl6pPr>
      <a:lvl7pPr marL="2971800" indent="-228600" algn="l" rtl="0" fontAlgn="base">
        <a:spcBef>
          <a:spcPct val="20000"/>
        </a:spcBef>
        <a:spcAft>
          <a:spcPct val="0"/>
        </a:spcAft>
        <a:buChar char="»"/>
        <a:defRPr sz="2000">
          <a:solidFill>
            <a:schemeClr val="tx1"/>
          </a:solidFill>
          <a:latin typeface="+mj-lt"/>
        </a:defRPr>
      </a:lvl7pPr>
      <a:lvl8pPr marL="3429000" indent="-228600" algn="l" rtl="0" fontAlgn="base">
        <a:spcBef>
          <a:spcPct val="20000"/>
        </a:spcBef>
        <a:spcAft>
          <a:spcPct val="0"/>
        </a:spcAft>
        <a:buChar char="»"/>
        <a:defRPr sz="2000">
          <a:solidFill>
            <a:schemeClr val="tx1"/>
          </a:solidFill>
          <a:latin typeface="+mj-lt"/>
        </a:defRPr>
      </a:lvl8pPr>
      <a:lvl9pPr marL="3886200" indent="-228600" algn="l" rtl="0" fontAlgn="base">
        <a:spcBef>
          <a:spcPct val="20000"/>
        </a:spcBef>
        <a:spcAft>
          <a:spcPct val="0"/>
        </a:spcAft>
        <a:buChar char="»"/>
        <a:defRPr sz="2000">
          <a:solidFill>
            <a:schemeClr val="tx1"/>
          </a:solidFill>
          <a:latin typeface="+mj-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4">
            <a:extLst>
              <a:ext uri="{FF2B5EF4-FFF2-40B4-BE49-F238E27FC236}">
                <a16:creationId xmlns:a16="http://schemas.microsoft.com/office/drawing/2014/main" id="{BBF788AB-9E84-4D33-9907-11F5ED170813}"/>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smtClean="0"/>
            </a:lvl1pPr>
          </a:lstStyle>
          <a:p>
            <a:pPr>
              <a:defRPr/>
            </a:pPr>
            <a:endParaRPr lang="en-US" altLang="en-US"/>
          </a:p>
        </p:txBody>
      </p:sp>
      <p:sp>
        <p:nvSpPr>
          <p:cNvPr id="1030" name="Rectangle 6">
            <a:extLst>
              <a:ext uri="{FF2B5EF4-FFF2-40B4-BE49-F238E27FC236}">
                <a16:creationId xmlns:a16="http://schemas.microsoft.com/office/drawing/2014/main" id="{60CDDE58-3635-4515-AAF6-B8E2FBACB08A}"/>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AED9B4F1-380F-4D17-9987-CDE130F597DB}" type="slidenum">
              <a:rPr lang="en-US" altLang="en-US"/>
              <a:pPr/>
              <a:t>‹#›</a:t>
            </a:fld>
            <a:endParaRPr lang="en-US" altLang="en-US"/>
          </a:p>
        </p:txBody>
      </p:sp>
    </p:spTree>
    <p:extLst>
      <p:ext uri="{BB962C8B-B14F-4D97-AF65-F5344CB8AC3E}">
        <p14:creationId xmlns:p14="http://schemas.microsoft.com/office/powerpoint/2010/main" val="40016317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j-lt"/>
        </a:defRPr>
      </a:lvl2pPr>
      <a:lvl3pPr marL="1143000" indent="-228600" algn="l" rtl="0" eaLnBrk="0" fontAlgn="base" hangingPunct="0">
        <a:spcBef>
          <a:spcPct val="20000"/>
        </a:spcBef>
        <a:spcAft>
          <a:spcPct val="0"/>
        </a:spcAft>
        <a:buChar char="•"/>
        <a:defRPr sz="2400">
          <a:solidFill>
            <a:schemeClr val="tx1"/>
          </a:solidFill>
          <a:latin typeface="+mj-lt"/>
        </a:defRPr>
      </a:lvl3pPr>
      <a:lvl4pPr marL="1600200" indent="-228600" algn="l" rtl="0" eaLnBrk="0" fontAlgn="base" hangingPunct="0">
        <a:spcBef>
          <a:spcPct val="20000"/>
        </a:spcBef>
        <a:spcAft>
          <a:spcPct val="0"/>
        </a:spcAft>
        <a:buChar char="–"/>
        <a:defRPr sz="2000">
          <a:solidFill>
            <a:schemeClr val="tx1"/>
          </a:solidFill>
          <a:latin typeface="+mj-lt"/>
        </a:defRPr>
      </a:lvl4pPr>
      <a:lvl5pPr marL="2057400" indent="-228600" algn="l" rtl="0" eaLnBrk="0" fontAlgn="base" hangingPunct="0">
        <a:spcBef>
          <a:spcPct val="20000"/>
        </a:spcBef>
        <a:spcAft>
          <a:spcPct val="0"/>
        </a:spcAft>
        <a:buChar char="»"/>
        <a:defRPr sz="2000">
          <a:solidFill>
            <a:schemeClr val="tx1"/>
          </a:solidFill>
          <a:latin typeface="+mj-lt"/>
        </a:defRPr>
      </a:lvl5pPr>
      <a:lvl6pPr marL="2514600" indent="-228600" algn="l" rtl="0" fontAlgn="base">
        <a:spcBef>
          <a:spcPct val="20000"/>
        </a:spcBef>
        <a:spcAft>
          <a:spcPct val="0"/>
        </a:spcAft>
        <a:buChar char="»"/>
        <a:defRPr sz="2000">
          <a:solidFill>
            <a:schemeClr val="tx1"/>
          </a:solidFill>
          <a:latin typeface="+mj-lt"/>
        </a:defRPr>
      </a:lvl6pPr>
      <a:lvl7pPr marL="2971800" indent="-228600" algn="l" rtl="0" fontAlgn="base">
        <a:spcBef>
          <a:spcPct val="20000"/>
        </a:spcBef>
        <a:spcAft>
          <a:spcPct val="0"/>
        </a:spcAft>
        <a:buChar char="»"/>
        <a:defRPr sz="2000">
          <a:solidFill>
            <a:schemeClr val="tx1"/>
          </a:solidFill>
          <a:latin typeface="+mj-lt"/>
        </a:defRPr>
      </a:lvl7pPr>
      <a:lvl8pPr marL="3429000" indent="-228600" algn="l" rtl="0" fontAlgn="base">
        <a:spcBef>
          <a:spcPct val="20000"/>
        </a:spcBef>
        <a:spcAft>
          <a:spcPct val="0"/>
        </a:spcAft>
        <a:buChar char="»"/>
        <a:defRPr sz="2000">
          <a:solidFill>
            <a:schemeClr val="tx1"/>
          </a:solidFill>
          <a:latin typeface="+mj-lt"/>
        </a:defRPr>
      </a:lvl8pPr>
      <a:lvl9pPr marL="3886200" indent="-228600" algn="l" rtl="0" fontAlgn="base">
        <a:spcBef>
          <a:spcPct val="20000"/>
        </a:spcBef>
        <a:spcAft>
          <a:spcPct val="0"/>
        </a:spcAft>
        <a:buChar char="»"/>
        <a:defRPr sz="2000">
          <a:solidFill>
            <a:schemeClr val="tx1"/>
          </a:solidFill>
          <a:latin typeface="+mj-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4EAD7"/>
        </a:solidFill>
        <a:effectLst/>
      </p:bgPr>
    </p:bg>
    <p:spTree>
      <p:nvGrpSpPr>
        <p:cNvPr id="1" name=""/>
        <p:cNvGrpSpPr/>
        <p:nvPr/>
      </p:nvGrpSpPr>
      <p:grpSpPr>
        <a:xfrm>
          <a:off x="0" y="0"/>
          <a:ext cx="0" cy="0"/>
          <a:chOff x="0" y="0"/>
          <a:chExt cx="0" cy="0"/>
        </a:xfrm>
      </p:grpSpPr>
      <p:sp>
        <p:nvSpPr>
          <p:cNvPr id="2050" name="Google Shape;6;p1">
            <a:extLst>
              <a:ext uri="{FF2B5EF4-FFF2-40B4-BE49-F238E27FC236}">
                <a16:creationId xmlns:a16="http://schemas.microsoft.com/office/drawing/2014/main" id="{7566D14B-B471-421E-B857-FD297F3F3CA1}"/>
              </a:ext>
            </a:extLst>
          </p:cNvPr>
          <p:cNvSpPr txBox="1">
            <a:spLocks noGrp="1" noChangeArrowheads="1"/>
          </p:cNvSpPr>
          <p:nvPr>
            <p:ph type="title"/>
          </p:nvPr>
        </p:nvSpPr>
        <p:spPr bwMode="auto">
          <a:xfrm>
            <a:off x="414867" y="487364"/>
            <a:ext cx="11362267"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
        <p:nvSpPr>
          <p:cNvPr id="2051" name="Google Shape;7;p1">
            <a:extLst>
              <a:ext uri="{FF2B5EF4-FFF2-40B4-BE49-F238E27FC236}">
                <a16:creationId xmlns:a16="http://schemas.microsoft.com/office/drawing/2014/main" id="{692DEFCA-D646-4435-90BF-E4619EEE5DCD}"/>
              </a:ext>
            </a:extLst>
          </p:cNvPr>
          <p:cNvSpPr txBox="1">
            <a:spLocks noGrp="1" noChangeArrowheads="1"/>
          </p:cNvSpPr>
          <p:nvPr>
            <p:ph type="body" idx="1"/>
          </p:nvPr>
        </p:nvSpPr>
        <p:spPr bwMode="auto">
          <a:xfrm>
            <a:off x="414867" y="1536700"/>
            <a:ext cx="11362267"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Tree>
    <p:extLst>
      <p:ext uri="{BB962C8B-B14F-4D97-AF65-F5344CB8AC3E}">
        <p14:creationId xmlns:p14="http://schemas.microsoft.com/office/powerpoint/2010/main" val="2254993220"/>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transition spd="slow">
    <p:fade/>
  </p:transition>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3074" name="标题占位符 1">
            <a:extLst>
              <a:ext uri="{FF2B5EF4-FFF2-40B4-BE49-F238E27FC236}">
                <a16:creationId xmlns:a16="http://schemas.microsoft.com/office/drawing/2014/main" id="{186DF170-F541-4A4B-893C-320AFE06BE77}"/>
              </a:ext>
            </a:extLst>
          </p:cNvPr>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3075" name="文本占位符 2">
            <a:extLst>
              <a:ext uri="{FF2B5EF4-FFF2-40B4-BE49-F238E27FC236}">
                <a16:creationId xmlns:a16="http://schemas.microsoft.com/office/drawing/2014/main" id="{2BF22877-99F3-41FF-A05D-35645AB1D2BE}"/>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3DAE7FA-7408-4D66-988A-EC97750F5589}"/>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E8ED1DDB-4698-49DC-A384-1AC45E2845BF}" type="datetimeFigureOut">
              <a:rPr lang="zh-CN" altLang="en-US"/>
              <a:pPr>
                <a:defRPr/>
              </a:pPr>
              <a:t>2022/1/15</a:t>
            </a:fld>
            <a:endParaRPr lang="zh-CN" altLang="en-US"/>
          </a:p>
        </p:txBody>
      </p:sp>
      <p:sp>
        <p:nvSpPr>
          <p:cNvPr id="5" name="页脚占位符 4">
            <a:extLst>
              <a:ext uri="{FF2B5EF4-FFF2-40B4-BE49-F238E27FC236}">
                <a16:creationId xmlns:a16="http://schemas.microsoft.com/office/drawing/2014/main" id="{858473CF-D601-4965-9A4D-153FA2944AAD}"/>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zh-CN" altLang="en-US"/>
          </a:p>
        </p:txBody>
      </p:sp>
      <p:sp>
        <p:nvSpPr>
          <p:cNvPr id="6" name="灯片编号占位符 5">
            <a:extLst>
              <a:ext uri="{FF2B5EF4-FFF2-40B4-BE49-F238E27FC236}">
                <a16:creationId xmlns:a16="http://schemas.microsoft.com/office/drawing/2014/main" id="{1FEF7735-6077-4291-94F9-1FD65DF1E0EF}"/>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7DBC6976-52BD-44C8-A546-E35AA489B6D7}" type="slidenum">
              <a:rPr lang="zh-CN" altLang="en-US"/>
              <a:pPr>
                <a:defRPr/>
              </a:pPr>
              <a:t>‹#›</a:t>
            </a:fld>
            <a:endParaRPr lang="zh-CN" altLang="en-US"/>
          </a:p>
        </p:txBody>
      </p:sp>
    </p:spTree>
    <p:extLst>
      <p:ext uri="{BB962C8B-B14F-4D97-AF65-F5344CB8AC3E}">
        <p14:creationId xmlns:p14="http://schemas.microsoft.com/office/powerpoint/2010/main" val="414310708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Lst>
  <p:transition spd="slow">
    <p:random/>
  </p:transition>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Arial" panose="020B0604020202020204" pitchFamily="34" charset="0"/>
        </a:defRPr>
      </a:lvl2pPr>
      <a:lvl3pPr algn="l" defTabSz="685800" rtl="0" eaLnBrk="0" fontAlgn="base" hangingPunct="0">
        <a:lnSpc>
          <a:spcPct val="90000"/>
        </a:lnSpc>
        <a:spcBef>
          <a:spcPct val="0"/>
        </a:spcBef>
        <a:spcAft>
          <a:spcPct val="0"/>
        </a:spcAft>
        <a:defRPr sz="3300">
          <a:solidFill>
            <a:schemeClr val="tx1"/>
          </a:solidFill>
          <a:latin typeface="Arial" panose="020B0604020202020204" pitchFamily="34" charset="0"/>
        </a:defRPr>
      </a:lvl3pPr>
      <a:lvl4pPr algn="l" defTabSz="685800" rtl="0" eaLnBrk="0" fontAlgn="base" hangingPunct="0">
        <a:lnSpc>
          <a:spcPct val="90000"/>
        </a:lnSpc>
        <a:spcBef>
          <a:spcPct val="0"/>
        </a:spcBef>
        <a:spcAft>
          <a:spcPct val="0"/>
        </a:spcAft>
        <a:defRPr sz="3300">
          <a:solidFill>
            <a:schemeClr val="tx1"/>
          </a:solidFill>
          <a:latin typeface="Arial" panose="020B0604020202020204" pitchFamily="34" charset="0"/>
        </a:defRPr>
      </a:lvl4pPr>
      <a:lvl5pPr algn="l" defTabSz="685800" rtl="0" eaLnBrk="0" fontAlgn="base" hangingPunct="0">
        <a:lnSpc>
          <a:spcPct val="90000"/>
        </a:lnSpc>
        <a:spcBef>
          <a:spcPct val="0"/>
        </a:spcBef>
        <a:spcAft>
          <a:spcPct val="0"/>
        </a:spcAft>
        <a:defRPr sz="3300">
          <a:solidFill>
            <a:schemeClr val="tx1"/>
          </a:solidFill>
          <a:latin typeface="Arial" panose="020B0604020202020204" pitchFamily="34" charset="0"/>
        </a:defRPr>
      </a:lvl5pPr>
      <a:lvl6pPr marL="457200" algn="l" defTabSz="685800" rtl="0" fontAlgn="base">
        <a:lnSpc>
          <a:spcPct val="90000"/>
        </a:lnSpc>
        <a:spcBef>
          <a:spcPct val="0"/>
        </a:spcBef>
        <a:spcAft>
          <a:spcPct val="0"/>
        </a:spcAft>
        <a:defRPr sz="3300">
          <a:solidFill>
            <a:schemeClr val="tx1"/>
          </a:solidFill>
          <a:latin typeface="Arial" panose="020B0604020202020204" pitchFamily="34" charset="0"/>
        </a:defRPr>
      </a:lvl6pPr>
      <a:lvl7pPr marL="914400" algn="l" defTabSz="685800" rtl="0" fontAlgn="base">
        <a:lnSpc>
          <a:spcPct val="90000"/>
        </a:lnSpc>
        <a:spcBef>
          <a:spcPct val="0"/>
        </a:spcBef>
        <a:spcAft>
          <a:spcPct val="0"/>
        </a:spcAft>
        <a:defRPr sz="3300">
          <a:solidFill>
            <a:schemeClr val="tx1"/>
          </a:solidFill>
          <a:latin typeface="Arial" panose="020B0604020202020204" pitchFamily="34" charset="0"/>
        </a:defRPr>
      </a:lvl7pPr>
      <a:lvl8pPr marL="1371600" algn="l" defTabSz="685800" rtl="0" fontAlgn="base">
        <a:lnSpc>
          <a:spcPct val="90000"/>
        </a:lnSpc>
        <a:spcBef>
          <a:spcPct val="0"/>
        </a:spcBef>
        <a:spcAft>
          <a:spcPct val="0"/>
        </a:spcAft>
        <a:defRPr sz="3300">
          <a:solidFill>
            <a:schemeClr val="tx1"/>
          </a:solidFill>
          <a:latin typeface="Arial" panose="020B0604020202020204" pitchFamily="34" charset="0"/>
        </a:defRPr>
      </a:lvl8pPr>
      <a:lvl9pPr marL="1828800" algn="l" defTabSz="685800" rtl="0" fontAlgn="base">
        <a:lnSpc>
          <a:spcPct val="90000"/>
        </a:lnSpc>
        <a:spcBef>
          <a:spcPct val="0"/>
        </a:spcBef>
        <a:spcAft>
          <a:spcPct val="0"/>
        </a:spcAft>
        <a:defRPr sz="3300">
          <a:solidFill>
            <a:schemeClr val="tx1"/>
          </a:solidFill>
          <a:latin typeface="Arial" panose="020B060402020202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hyperlink" Target="https://www.facebook.com/teamKTUTS" TargetMode="External"/><Relationship Id="rId5" Type="http://schemas.openxmlformats.org/officeDocument/2006/relationships/image" Target="../media/image8.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hyperlink" Target="https://www.facebook.com/teamKTUTS"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www.facebook.com/teamKTUTS"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0.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Google Shape;336;p24">
            <a:extLst>
              <a:ext uri="{FF2B5EF4-FFF2-40B4-BE49-F238E27FC236}">
                <a16:creationId xmlns:a16="http://schemas.microsoft.com/office/drawing/2014/main" id="{28F1CC0D-C456-4E72-A980-0C731BC45251}"/>
              </a:ext>
            </a:extLst>
          </p:cNvPr>
          <p:cNvSpPr txBox="1">
            <a:spLocks noGrp="1"/>
          </p:cNvSpPr>
          <p:nvPr>
            <p:ph type="subTitle" idx="1"/>
          </p:nvPr>
        </p:nvSpPr>
        <p:spPr>
          <a:xfrm>
            <a:off x="1552576" y="158750"/>
            <a:ext cx="9021763" cy="852488"/>
          </a:xfrm>
        </p:spPr>
        <p:txBody>
          <a:bodyPr/>
          <a:lstStyle/>
          <a:p>
            <a:pPr eaLnBrk="1" fontAlgn="auto" hangingPunct="1">
              <a:buFont typeface="Barlow"/>
              <a:buNone/>
              <a:defRPr/>
            </a:pPr>
            <a:r>
              <a:rPr lang="en-US" sz="3600" dirty="0">
                <a:latin typeface="+mj-lt"/>
                <a:cs typeface="Times New Roman" panose="02020603050405020304" pitchFamily="18" charset="0"/>
              </a:rPr>
              <a:t>TRƯỜNG TIỂU HỌC ÁI MỘ A</a:t>
            </a:r>
            <a:endParaRPr sz="3600" dirty="0">
              <a:latin typeface="Times New Roman" panose="02020603050405020304" pitchFamily="18" charset="0"/>
              <a:cs typeface="Times New Roman" panose="02020603050405020304" pitchFamily="18" charset="0"/>
            </a:endParaRPr>
          </a:p>
        </p:txBody>
      </p:sp>
      <p:grpSp>
        <p:nvGrpSpPr>
          <p:cNvPr id="20483" name="Google Shape;337;p24">
            <a:extLst>
              <a:ext uri="{FF2B5EF4-FFF2-40B4-BE49-F238E27FC236}">
                <a16:creationId xmlns:a16="http://schemas.microsoft.com/office/drawing/2014/main" id="{A00CD62E-C05E-4956-A80A-BEA1089DDD2F}"/>
              </a:ext>
            </a:extLst>
          </p:cNvPr>
          <p:cNvGrpSpPr>
            <a:grpSpLocks/>
          </p:cNvGrpSpPr>
          <p:nvPr/>
        </p:nvGrpSpPr>
        <p:grpSpPr bwMode="auto">
          <a:xfrm>
            <a:off x="1524000" y="2530476"/>
            <a:ext cx="9158288" cy="3470275"/>
            <a:chOff x="2" y="1703287"/>
            <a:chExt cx="9158173" cy="3469769"/>
          </a:xfrm>
        </p:grpSpPr>
        <p:sp>
          <p:nvSpPr>
            <p:cNvPr id="338" name="Google Shape;338;p24">
              <a:extLst>
                <a:ext uri="{FF2B5EF4-FFF2-40B4-BE49-F238E27FC236}">
                  <a16:creationId xmlns:a16="http://schemas.microsoft.com/office/drawing/2014/main" id="{6049D66F-BD5E-4F9A-9280-62442D3FC169}"/>
                </a:ext>
              </a:extLst>
            </p:cNvPr>
            <p:cNvSpPr/>
            <p:nvPr/>
          </p:nvSpPr>
          <p:spPr>
            <a:xfrm>
              <a:off x="317498" y="2300100"/>
              <a:ext cx="73024" cy="57142"/>
            </a:xfrm>
            <a:custGeom>
              <a:avLst/>
              <a:gdLst/>
              <a:ahLst/>
              <a:cxnLst/>
              <a:rect l="l" t="t" r="r" b="b"/>
              <a:pathLst>
                <a:path w="2694" h="2101" extrusionOk="0">
                  <a:moveTo>
                    <a:pt x="1347" y="1"/>
                  </a:moveTo>
                  <a:cubicBezTo>
                    <a:pt x="0" y="1"/>
                    <a:pt x="0" y="2100"/>
                    <a:pt x="1347" y="2100"/>
                  </a:cubicBezTo>
                  <a:cubicBezTo>
                    <a:pt x="2693" y="2100"/>
                    <a:pt x="2693" y="1"/>
                    <a:pt x="1347" y="1"/>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339" name="Google Shape;339;p24">
              <a:extLst>
                <a:ext uri="{FF2B5EF4-FFF2-40B4-BE49-F238E27FC236}">
                  <a16:creationId xmlns:a16="http://schemas.microsoft.com/office/drawing/2014/main" id="{58C07C0B-43FA-4A5E-A2A6-41B7F150B5CF}"/>
                </a:ext>
              </a:extLst>
            </p:cNvPr>
            <p:cNvSpPr/>
            <p:nvPr/>
          </p:nvSpPr>
          <p:spPr>
            <a:xfrm>
              <a:off x="373060" y="2187404"/>
              <a:ext cx="73024" cy="57142"/>
            </a:xfrm>
            <a:custGeom>
              <a:avLst/>
              <a:gdLst/>
              <a:ahLst/>
              <a:cxnLst/>
              <a:rect l="l" t="t" r="r" b="b"/>
              <a:pathLst>
                <a:path w="2694" h="2078" extrusionOk="0">
                  <a:moveTo>
                    <a:pt x="1347" y="0"/>
                  </a:moveTo>
                  <a:cubicBezTo>
                    <a:pt x="0" y="0"/>
                    <a:pt x="0" y="2077"/>
                    <a:pt x="1347" y="2077"/>
                  </a:cubicBezTo>
                  <a:cubicBezTo>
                    <a:pt x="2694" y="2077"/>
                    <a:pt x="2694" y="0"/>
                    <a:pt x="1347" y="0"/>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340" name="Google Shape;340;p24">
              <a:extLst>
                <a:ext uri="{FF2B5EF4-FFF2-40B4-BE49-F238E27FC236}">
                  <a16:creationId xmlns:a16="http://schemas.microsoft.com/office/drawing/2014/main" id="{F3D6101C-C1C3-4F5E-BA10-01C926979F06}"/>
                </a:ext>
              </a:extLst>
            </p:cNvPr>
            <p:cNvSpPr/>
            <p:nvPr/>
          </p:nvSpPr>
          <p:spPr>
            <a:xfrm>
              <a:off x="430210" y="2300100"/>
              <a:ext cx="71436" cy="57142"/>
            </a:xfrm>
            <a:custGeom>
              <a:avLst/>
              <a:gdLst/>
              <a:ahLst/>
              <a:cxnLst/>
              <a:rect l="l" t="t" r="r" b="b"/>
              <a:pathLst>
                <a:path w="2671" h="2101" extrusionOk="0">
                  <a:moveTo>
                    <a:pt x="1347" y="1"/>
                  </a:moveTo>
                  <a:cubicBezTo>
                    <a:pt x="0" y="1"/>
                    <a:pt x="0" y="2100"/>
                    <a:pt x="1347" y="2100"/>
                  </a:cubicBezTo>
                  <a:cubicBezTo>
                    <a:pt x="2671" y="2100"/>
                    <a:pt x="2671" y="1"/>
                    <a:pt x="1347" y="1"/>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341" name="Google Shape;341;p24">
              <a:extLst>
                <a:ext uri="{FF2B5EF4-FFF2-40B4-BE49-F238E27FC236}">
                  <a16:creationId xmlns:a16="http://schemas.microsoft.com/office/drawing/2014/main" id="{588ECCB8-8DC1-4562-958F-5CB02BFFA8C3}"/>
                </a:ext>
              </a:extLst>
            </p:cNvPr>
            <p:cNvSpPr/>
            <p:nvPr/>
          </p:nvSpPr>
          <p:spPr>
            <a:xfrm>
              <a:off x="7518308" y="2758821"/>
              <a:ext cx="1081074" cy="865061"/>
            </a:xfrm>
            <a:custGeom>
              <a:avLst/>
              <a:gdLst/>
              <a:ahLst/>
              <a:cxnLst/>
              <a:rect l="l" t="t" r="r" b="b"/>
              <a:pathLst>
                <a:path w="31500" h="25215" extrusionOk="0">
                  <a:moveTo>
                    <a:pt x="3702" y="1"/>
                  </a:moveTo>
                  <a:cubicBezTo>
                    <a:pt x="2458" y="1"/>
                    <a:pt x="1221" y="88"/>
                    <a:pt x="0" y="266"/>
                  </a:cubicBezTo>
                  <a:cubicBezTo>
                    <a:pt x="1598" y="3256"/>
                    <a:pt x="3653" y="5973"/>
                    <a:pt x="5250" y="8940"/>
                  </a:cubicBezTo>
                  <a:cubicBezTo>
                    <a:pt x="7168" y="12615"/>
                    <a:pt x="9405" y="16518"/>
                    <a:pt x="12691" y="19325"/>
                  </a:cubicBezTo>
                  <a:cubicBezTo>
                    <a:pt x="17462" y="23274"/>
                    <a:pt x="25588" y="24598"/>
                    <a:pt x="31499" y="25214"/>
                  </a:cubicBezTo>
                  <a:cubicBezTo>
                    <a:pt x="31479" y="10329"/>
                    <a:pt x="17249" y="1"/>
                    <a:pt x="3702" y="1"/>
                  </a:cubicBezTo>
                  <a:close/>
                </a:path>
              </a:pathLst>
            </a:custGeom>
            <a:solidFill>
              <a:srgbClr val="11564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342" name="Google Shape;342;p24">
              <a:extLst>
                <a:ext uri="{FF2B5EF4-FFF2-40B4-BE49-F238E27FC236}">
                  <a16:creationId xmlns:a16="http://schemas.microsoft.com/office/drawing/2014/main" id="{B3756B71-55E2-42C5-9375-477D704134F3}"/>
                </a:ext>
              </a:extLst>
            </p:cNvPr>
            <p:cNvSpPr/>
            <p:nvPr/>
          </p:nvSpPr>
          <p:spPr>
            <a:xfrm>
              <a:off x="7704043" y="2863581"/>
              <a:ext cx="904864" cy="749191"/>
            </a:xfrm>
            <a:custGeom>
              <a:avLst/>
              <a:gdLst/>
              <a:ahLst/>
              <a:cxnLst/>
              <a:rect l="l" t="t" r="r" b="b"/>
              <a:pathLst>
                <a:path w="26395" h="21851" extrusionOk="0">
                  <a:moveTo>
                    <a:pt x="480" y="1"/>
                  </a:moveTo>
                  <a:cubicBezTo>
                    <a:pt x="186" y="1"/>
                    <a:pt x="0" y="446"/>
                    <a:pt x="304" y="655"/>
                  </a:cubicBezTo>
                  <a:cubicBezTo>
                    <a:pt x="4960" y="3851"/>
                    <a:pt x="8932" y="7845"/>
                    <a:pt x="13406" y="11246"/>
                  </a:cubicBezTo>
                  <a:cubicBezTo>
                    <a:pt x="17674" y="14487"/>
                    <a:pt x="22330" y="17454"/>
                    <a:pt x="25686" y="21723"/>
                  </a:cubicBezTo>
                  <a:cubicBezTo>
                    <a:pt x="25753" y="21813"/>
                    <a:pt x="25835" y="21850"/>
                    <a:pt x="25915" y="21850"/>
                  </a:cubicBezTo>
                  <a:cubicBezTo>
                    <a:pt x="26160" y="21850"/>
                    <a:pt x="26394" y="21501"/>
                    <a:pt x="26188" y="21243"/>
                  </a:cubicBezTo>
                  <a:cubicBezTo>
                    <a:pt x="22970" y="17158"/>
                    <a:pt x="18587" y="14236"/>
                    <a:pt x="14456" y="11177"/>
                  </a:cubicBezTo>
                  <a:cubicBezTo>
                    <a:pt x="9708" y="7640"/>
                    <a:pt x="5554" y="3417"/>
                    <a:pt x="669" y="62"/>
                  </a:cubicBezTo>
                  <a:cubicBezTo>
                    <a:pt x="604" y="19"/>
                    <a:pt x="540" y="1"/>
                    <a:pt x="480" y="1"/>
                  </a:cubicBezTo>
                  <a:close/>
                </a:path>
              </a:pathLst>
            </a:custGeom>
            <a:solidFill>
              <a:srgbClr val="46AA9E"/>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343" name="Google Shape;343;p24">
              <a:extLst>
                <a:ext uri="{FF2B5EF4-FFF2-40B4-BE49-F238E27FC236}">
                  <a16:creationId xmlns:a16="http://schemas.microsoft.com/office/drawing/2014/main" id="{DCFB7EC2-9692-4BAB-A03C-F7FF5CA5C4BE}"/>
                </a:ext>
              </a:extLst>
            </p:cNvPr>
            <p:cNvSpPr/>
            <p:nvPr/>
          </p:nvSpPr>
          <p:spPr>
            <a:xfrm>
              <a:off x="8499370" y="3500075"/>
              <a:ext cx="12700" cy="12698"/>
            </a:xfrm>
            <a:custGeom>
              <a:avLst/>
              <a:gdLst/>
              <a:ahLst/>
              <a:cxnLst/>
              <a:rect l="l" t="t" r="r" b="b"/>
              <a:pathLst>
                <a:path w="389" h="367" extrusionOk="0">
                  <a:moveTo>
                    <a:pt x="1" y="1"/>
                  </a:moveTo>
                  <a:cubicBezTo>
                    <a:pt x="24" y="138"/>
                    <a:pt x="24" y="252"/>
                    <a:pt x="46" y="366"/>
                  </a:cubicBezTo>
                  <a:cubicBezTo>
                    <a:pt x="161" y="252"/>
                    <a:pt x="275" y="138"/>
                    <a:pt x="389" y="24"/>
                  </a:cubicBezTo>
                  <a:cubicBezTo>
                    <a:pt x="252" y="24"/>
                    <a:pt x="138" y="24"/>
                    <a:pt x="1" y="1"/>
                  </a:cubicBezTo>
                  <a:close/>
                </a:path>
              </a:pathLst>
            </a:custGeom>
            <a:solidFill>
              <a:srgbClr val="46AA9E"/>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344" name="Google Shape;344;p24">
              <a:extLst>
                <a:ext uri="{FF2B5EF4-FFF2-40B4-BE49-F238E27FC236}">
                  <a16:creationId xmlns:a16="http://schemas.microsoft.com/office/drawing/2014/main" id="{68220DC2-0E2E-45B6-AA62-1C38F673E46D}"/>
                </a:ext>
              </a:extLst>
            </p:cNvPr>
            <p:cNvSpPr/>
            <p:nvPr/>
          </p:nvSpPr>
          <p:spPr>
            <a:xfrm>
              <a:off x="8299348" y="3320714"/>
              <a:ext cx="236535" cy="204757"/>
            </a:xfrm>
            <a:custGeom>
              <a:avLst/>
              <a:gdLst/>
              <a:ahLst/>
              <a:cxnLst/>
              <a:rect l="l" t="t" r="r" b="b"/>
              <a:pathLst>
                <a:path w="6917" h="5934" extrusionOk="0">
                  <a:moveTo>
                    <a:pt x="5844" y="5224"/>
                  </a:moveTo>
                  <a:lnTo>
                    <a:pt x="5844" y="5224"/>
                  </a:lnTo>
                  <a:cubicBezTo>
                    <a:pt x="5981" y="5247"/>
                    <a:pt x="6095" y="5247"/>
                    <a:pt x="6232" y="5247"/>
                  </a:cubicBezTo>
                  <a:cubicBezTo>
                    <a:pt x="6118" y="5361"/>
                    <a:pt x="6004" y="5475"/>
                    <a:pt x="5889" y="5589"/>
                  </a:cubicBezTo>
                  <a:cubicBezTo>
                    <a:pt x="5867" y="5475"/>
                    <a:pt x="5867" y="5361"/>
                    <a:pt x="5844" y="5224"/>
                  </a:cubicBezTo>
                  <a:close/>
                  <a:moveTo>
                    <a:pt x="5509" y="1"/>
                  </a:moveTo>
                  <a:cubicBezTo>
                    <a:pt x="5265" y="1"/>
                    <a:pt x="5029" y="244"/>
                    <a:pt x="5205" y="499"/>
                  </a:cubicBezTo>
                  <a:cubicBezTo>
                    <a:pt x="6163" y="1891"/>
                    <a:pt x="5730" y="3626"/>
                    <a:pt x="5844" y="5224"/>
                  </a:cubicBezTo>
                  <a:cubicBezTo>
                    <a:pt x="4041" y="5155"/>
                    <a:pt x="2237" y="5201"/>
                    <a:pt x="457" y="5064"/>
                  </a:cubicBezTo>
                  <a:cubicBezTo>
                    <a:pt x="450" y="5064"/>
                    <a:pt x="442" y="5064"/>
                    <a:pt x="435" y="5064"/>
                  </a:cubicBezTo>
                  <a:cubicBezTo>
                    <a:pt x="1" y="5064"/>
                    <a:pt x="8" y="5727"/>
                    <a:pt x="457" y="5772"/>
                  </a:cubicBezTo>
                  <a:cubicBezTo>
                    <a:pt x="2374" y="5909"/>
                    <a:pt x="4314" y="5817"/>
                    <a:pt x="6232" y="5931"/>
                  </a:cubicBezTo>
                  <a:cubicBezTo>
                    <a:pt x="6241" y="5933"/>
                    <a:pt x="6250" y="5933"/>
                    <a:pt x="6260" y="5933"/>
                  </a:cubicBezTo>
                  <a:cubicBezTo>
                    <a:pt x="6414" y="5933"/>
                    <a:pt x="6596" y="5761"/>
                    <a:pt x="6574" y="5589"/>
                  </a:cubicBezTo>
                  <a:cubicBezTo>
                    <a:pt x="6323" y="3763"/>
                    <a:pt x="6917" y="1777"/>
                    <a:pt x="5798" y="157"/>
                  </a:cubicBezTo>
                  <a:cubicBezTo>
                    <a:pt x="5722" y="46"/>
                    <a:pt x="5615" y="1"/>
                    <a:pt x="5509" y="1"/>
                  </a:cubicBezTo>
                  <a:close/>
                </a:path>
              </a:pathLst>
            </a:custGeom>
            <a:solidFill>
              <a:srgbClr val="46AA9E"/>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345" name="Google Shape;345;p24">
              <a:extLst>
                <a:ext uri="{FF2B5EF4-FFF2-40B4-BE49-F238E27FC236}">
                  <a16:creationId xmlns:a16="http://schemas.microsoft.com/office/drawing/2014/main" id="{3AB2A65F-8559-40AF-B219-EA1CBAE757F4}"/>
                </a:ext>
              </a:extLst>
            </p:cNvPr>
            <p:cNvSpPr/>
            <p:nvPr/>
          </p:nvSpPr>
          <p:spPr>
            <a:xfrm>
              <a:off x="8397772" y="3414362"/>
              <a:ext cx="14288" cy="14286"/>
            </a:xfrm>
            <a:custGeom>
              <a:avLst/>
              <a:gdLst/>
              <a:ahLst/>
              <a:cxnLst/>
              <a:rect l="l" t="t" r="r" b="b"/>
              <a:pathLst>
                <a:path w="435" h="434" extrusionOk="0">
                  <a:moveTo>
                    <a:pt x="0" y="0"/>
                  </a:moveTo>
                  <a:cubicBezTo>
                    <a:pt x="0" y="160"/>
                    <a:pt x="0" y="297"/>
                    <a:pt x="0" y="434"/>
                  </a:cubicBezTo>
                  <a:cubicBezTo>
                    <a:pt x="137" y="320"/>
                    <a:pt x="297" y="206"/>
                    <a:pt x="434" y="92"/>
                  </a:cubicBezTo>
                  <a:cubicBezTo>
                    <a:pt x="297" y="69"/>
                    <a:pt x="137" y="46"/>
                    <a:pt x="0" y="0"/>
                  </a:cubicBezTo>
                  <a:close/>
                </a:path>
              </a:pathLst>
            </a:custGeom>
            <a:solidFill>
              <a:srgbClr val="46AA9E"/>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346" name="Google Shape;346;p24">
              <a:extLst>
                <a:ext uri="{FF2B5EF4-FFF2-40B4-BE49-F238E27FC236}">
                  <a16:creationId xmlns:a16="http://schemas.microsoft.com/office/drawing/2014/main" id="{39D6FCFE-456F-4D23-9F5E-F9AFA6D0562A}"/>
                </a:ext>
              </a:extLst>
            </p:cNvPr>
            <p:cNvSpPr/>
            <p:nvPr/>
          </p:nvSpPr>
          <p:spPr>
            <a:xfrm>
              <a:off x="8110438" y="3188970"/>
              <a:ext cx="314321" cy="252376"/>
            </a:xfrm>
            <a:custGeom>
              <a:avLst/>
              <a:gdLst/>
              <a:ahLst/>
              <a:cxnLst/>
              <a:rect l="l" t="t" r="r" b="b"/>
              <a:pathLst>
                <a:path w="9131" h="7319" extrusionOk="0">
                  <a:moveTo>
                    <a:pt x="7246" y="0"/>
                  </a:moveTo>
                  <a:cubicBezTo>
                    <a:pt x="7010" y="0"/>
                    <a:pt x="6757" y="260"/>
                    <a:pt x="6916" y="531"/>
                  </a:cubicBezTo>
                  <a:cubicBezTo>
                    <a:pt x="7852" y="2312"/>
                    <a:pt x="8354" y="4503"/>
                    <a:pt x="8354" y="6534"/>
                  </a:cubicBezTo>
                  <a:cubicBezTo>
                    <a:pt x="8491" y="6580"/>
                    <a:pt x="8651" y="6603"/>
                    <a:pt x="8788" y="6626"/>
                  </a:cubicBezTo>
                  <a:cubicBezTo>
                    <a:pt x="8651" y="6740"/>
                    <a:pt x="8491" y="6854"/>
                    <a:pt x="8354" y="6968"/>
                  </a:cubicBezTo>
                  <a:cubicBezTo>
                    <a:pt x="8354" y="6831"/>
                    <a:pt x="8354" y="6694"/>
                    <a:pt x="8354" y="6534"/>
                  </a:cubicBezTo>
                  <a:cubicBezTo>
                    <a:pt x="6091" y="6078"/>
                    <a:pt x="3793" y="5759"/>
                    <a:pt x="1475" y="5759"/>
                  </a:cubicBezTo>
                  <a:cubicBezTo>
                    <a:pt x="1128" y="5759"/>
                    <a:pt x="781" y="5766"/>
                    <a:pt x="434" y="5781"/>
                  </a:cubicBezTo>
                  <a:cubicBezTo>
                    <a:pt x="7" y="5781"/>
                    <a:pt x="1" y="6466"/>
                    <a:pt x="414" y="6466"/>
                  </a:cubicBezTo>
                  <a:cubicBezTo>
                    <a:pt x="420" y="6466"/>
                    <a:pt x="427" y="6466"/>
                    <a:pt x="434" y="6466"/>
                  </a:cubicBezTo>
                  <a:cubicBezTo>
                    <a:pt x="774" y="6452"/>
                    <a:pt x="1113" y="6445"/>
                    <a:pt x="1451" y="6445"/>
                  </a:cubicBezTo>
                  <a:cubicBezTo>
                    <a:pt x="3864" y="6445"/>
                    <a:pt x="6243" y="6790"/>
                    <a:pt x="8606" y="7310"/>
                  </a:cubicBezTo>
                  <a:cubicBezTo>
                    <a:pt x="8632" y="7316"/>
                    <a:pt x="8658" y="7318"/>
                    <a:pt x="8684" y="7318"/>
                  </a:cubicBezTo>
                  <a:cubicBezTo>
                    <a:pt x="8879" y="7318"/>
                    <a:pt x="9039" y="7170"/>
                    <a:pt x="9039" y="6968"/>
                  </a:cubicBezTo>
                  <a:cubicBezTo>
                    <a:pt x="9131" y="4685"/>
                    <a:pt x="8583" y="2175"/>
                    <a:pt x="7510" y="166"/>
                  </a:cubicBezTo>
                  <a:cubicBezTo>
                    <a:pt x="7448" y="49"/>
                    <a:pt x="7349" y="0"/>
                    <a:pt x="7246" y="0"/>
                  </a:cubicBezTo>
                  <a:close/>
                </a:path>
              </a:pathLst>
            </a:custGeom>
            <a:solidFill>
              <a:srgbClr val="46AA9E"/>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347" name="Google Shape;347;p24">
              <a:extLst>
                <a:ext uri="{FF2B5EF4-FFF2-40B4-BE49-F238E27FC236}">
                  <a16:creationId xmlns:a16="http://schemas.microsoft.com/office/drawing/2014/main" id="{880CDC3C-0FD2-411A-AE0D-D9D271687105}"/>
                </a:ext>
              </a:extLst>
            </p:cNvPr>
            <p:cNvSpPr/>
            <p:nvPr/>
          </p:nvSpPr>
          <p:spPr>
            <a:xfrm>
              <a:off x="7986615" y="3023894"/>
              <a:ext cx="249234" cy="266661"/>
            </a:xfrm>
            <a:custGeom>
              <a:avLst/>
              <a:gdLst/>
              <a:ahLst/>
              <a:cxnLst/>
              <a:rect l="l" t="t" r="r" b="b"/>
              <a:pathLst>
                <a:path w="7258" h="7761" extrusionOk="0">
                  <a:moveTo>
                    <a:pt x="5332" y="1"/>
                  </a:moveTo>
                  <a:cubicBezTo>
                    <a:pt x="5104" y="1"/>
                    <a:pt x="4857" y="257"/>
                    <a:pt x="4998" y="524"/>
                  </a:cubicBezTo>
                  <a:cubicBezTo>
                    <a:pt x="5774" y="2168"/>
                    <a:pt x="6116" y="4130"/>
                    <a:pt x="6276" y="5934"/>
                  </a:cubicBezTo>
                  <a:cubicBezTo>
                    <a:pt x="6299" y="6230"/>
                    <a:pt x="6299" y="6527"/>
                    <a:pt x="6276" y="6824"/>
                  </a:cubicBezTo>
                  <a:cubicBezTo>
                    <a:pt x="6276" y="6938"/>
                    <a:pt x="5888" y="6967"/>
                    <a:pt x="5477" y="6967"/>
                  </a:cubicBezTo>
                  <a:cubicBezTo>
                    <a:pt x="5066" y="6967"/>
                    <a:pt x="4633" y="6938"/>
                    <a:pt x="4541" y="6938"/>
                  </a:cubicBezTo>
                  <a:cubicBezTo>
                    <a:pt x="3195" y="6961"/>
                    <a:pt x="1825" y="7006"/>
                    <a:pt x="456" y="7052"/>
                  </a:cubicBezTo>
                  <a:cubicBezTo>
                    <a:pt x="29" y="7075"/>
                    <a:pt x="0" y="7760"/>
                    <a:pt x="434" y="7760"/>
                  </a:cubicBezTo>
                  <a:cubicBezTo>
                    <a:pt x="441" y="7760"/>
                    <a:pt x="448" y="7760"/>
                    <a:pt x="456" y="7760"/>
                  </a:cubicBezTo>
                  <a:cubicBezTo>
                    <a:pt x="2215" y="7700"/>
                    <a:pt x="3991" y="7641"/>
                    <a:pt x="5755" y="7641"/>
                  </a:cubicBezTo>
                  <a:cubicBezTo>
                    <a:pt x="6028" y="7641"/>
                    <a:pt x="6301" y="7643"/>
                    <a:pt x="6573" y="7646"/>
                  </a:cubicBezTo>
                  <a:cubicBezTo>
                    <a:pt x="6710" y="7646"/>
                    <a:pt x="6892" y="7531"/>
                    <a:pt x="6915" y="7395"/>
                  </a:cubicBezTo>
                  <a:cubicBezTo>
                    <a:pt x="7258" y="5089"/>
                    <a:pt x="6573" y="2259"/>
                    <a:pt x="5591" y="182"/>
                  </a:cubicBezTo>
                  <a:cubicBezTo>
                    <a:pt x="5534" y="54"/>
                    <a:pt x="5435" y="1"/>
                    <a:pt x="5332" y="1"/>
                  </a:cubicBezTo>
                  <a:close/>
                </a:path>
              </a:pathLst>
            </a:custGeom>
            <a:solidFill>
              <a:srgbClr val="46AA9E"/>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348" name="Google Shape;348;p24">
              <a:extLst>
                <a:ext uri="{FF2B5EF4-FFF2-40B4-BE49-F238E27FC236}">
                  <a16:creationId xmlns:a16="http://schemas.microsoft.com/office/drawing/2014/main" id="{E9C18817-5C52-4C0F-AA68-A0CA214869DB}"/>
                </a:ext>
              </a:extLst>
            </p:cNvPr>
            <p:cNvSpPr/>
            <p:nvPr/>
          </p:nvSpPr>
          <p:spPr>
            <a:xfrm>
              <a:off x="8051701" y="3135003"/>
              <a:ext cx="12700" cy="12698"/>
            </a:xfrm>
            <a:custGeom>
              <a:avLst/>
              <a:gdLst/>
              <a:ahLst/>
              <a:cxnLst/>
              <a:rect l="l" t="t" r="r" b="b"/>
              <a:pathLst>
                <a:path w="343" h="343" extrusionOk="0">
                  <a:moveTo>
                    <a:pt x="1" y="0"/>
                  </a:moveTo>
                  <a:cubicBezTo>
                    <a:pt x="1" y="114"/>
                    <a:pt x="1" y="229"/>
                    <a:pt x="1" y="343"/>
                  </a:cubicBezTo>
                  <a:cubicBezTo>
                    <a:pt x="115" y="229"/>
                    <a:pt x="229" y="114"/>
                    <a:pt x="343" y="0"/>
                  </a:cubicBezTo>
                  <a:close/>
                </a:path>
              </a:pathLst>
            </a:custGeom>
            <a:solidFill>
              <a:srgbClr val="46AA9E"/>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349" name="Google Shape;349;p24">
              <a:extLst>
                <a:ext uri="{FF2B5EF4-FFF2-40B4-BE49-F238E27FC236}">
                  <a16:creationId xmlns:a16="http://schemas.microsoft.com/office/drawing/2014/main" id="{194756B9-9BB9-425B-AB57-94CA2A68C305}"/>
                </a:ext>
              </a:extLst>
            </p:cNvPr>
            <p:cNvSpPr/>
            <p:nvPr/>
          </p:nvSpPr>
          <p:spPr>
            <a:xfrm>
              <a:off x="7856441" y="2965166"/>
              <a:ext cx="222247" cy="195234"/>
            </a:xfrm>
            <a:custGeom>
              <a:avLst/>
              <a:gdLst/>
              <a:ahLst/>
              <a:cxnLst/>
              <a:rect l="l" t="t" r="r" b="b"/>
              <a:pathLst>
                <a:path w="6437" h="5661" extrusionOk="0">
                  <a:moveTo>
                    <a:pt x="5963" y="0"/>
                  </a:moveTo>
                  <a:cubicBezTo>
                    <a:pt x="5792" y="0"/>
                    <a:pt x="5626" y="114"/>
                    <a:pt x="5638" y="343"/>
                  </a:cubicBezTo>
                  <a:cubicBezTo>
                    <a:pt x="5684" y="1872"/>
                    <a:pt x="5729" y="3401"/>
                    <a:pt x="5684" y="4953"/>
                  </a:cubicBezTo>
                  <a:lnTo>
                    <a:pt x="6026" y="4953"/>
                  </a:lnTo>
                  <a:cubicBezTo>
                    <a:pt x="5912" y="5067"/>
                    <a:pt x="5798" y="5182"/>
                    <a:pt x="5684" y="5296"/>
                  </a:cubicBezTo>
                  <a:cubicBezTo>
                    <a:pt x="5684" y="5182"/>
                    <a:pt x="5684" y="5067"/>
                    <a:pt x="5684" y="4953"/>
                  </a:cubicBezTo>
                  <a:cubicBezTo>
                    <a:pt x="5105" y="4923"/>
                    <a:pt x="4525" y="4913"/>
                    <a:pt x="3942" y="4913"/>
                  </a:cubicBezTo>
                  <a:cubicBezTo>
                    <a:pt x="2777" y="4913"/>
                    <a:pt x="1605" y="4953"/>
                    <a:pt x="434" y="4953"/>
                  </a:cubicBezTo>
                  <a:cubicBezTo>
                    <a:pt x="0" y="4953"/>
                    <a:pt x="0" y="5661"/>
                    <a:pt x="434" y="5661"/>
                  </a:cubicBezTo>
                  <a:cubicBezTo>
                    <a:pt x="1771" y="5661"/>
                    <a:pt x="3096" y="5603"/>
                    <a:pt x="4426" y="5603"/>
                  </a:cubicBezTo>
                  <a:cubicBezTo>
                    <a:pt x="4958" y="5603"/>
                    <a:pt x="5491" y="5612"/>
                    <a:pt x="6026" y="5638"/>
                  </a:cubicBezTo>
                  <a:cubicBezTo>
                    <a:pt x="6036" y="5639"/>
                    <a:pt x="6047" y="5640"/>
                    <a:pt x="6057" y="5640"/>
                  </a:cubicBezTo>
                  <a:cubicBezTo>
                    <a:pt x="6226" y="5640"/>
                    <a:pt x="6368" y="5468"/>
                    <a:pt x="6368" y="5296"/>
                  </a:cubicBezTo>
                  <a:cubicBezTo>
                    <a:pt x="6437" y="3652"/>
                    <a:pt x="6391" y="1986"/>
                    <a:pt x="6323" y="343"/>
                  </a:cubicBezTo>
                  <a:cubicBezTo>
                    <a:pt x="6311" y="114"/>
                    <a:pt x="6134" y="0"/>
                    <a:pt x="5963" y="0"/>
                  </a:cubicBezTo>
                  <a:close/>
                </a:path>
              </a:pathLst>
            </a:custGeom>
            <a:solidFill>
              <a:srgbClr val="46AA9E"/>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350" name="Google Shape;350;p24">
              <a:extLst>
                <a:ext uri="{FF2B5EF4-FFF2-40B4-BE49-F238E27FC236}">
                  <a16:creationId xmlns:a16="http://schemas.microsoft.com/office/drawing/2014/main" id="{4ACF9CE0-B766-472F-A6A2-5AAFC09EB598}"/>
                </a:ext>
              </a:extLst>
            </p:cNvPr>
            <p:cNvSpPr/>
            <p:nvPr/>
          </p:nvSpPr>
          <p:spPr>
            <a:xfrm>
              <a:off x="7877078" y="2995324"/>
              <a:ext cx="14288" cy="9524"/>
            </a:xfrm>
            <a:custGeom>
              <a:avLst/>
              <a:gdLst/>
              <a:ahLst/>
              <a:cxnLst/>
              <a:rect l="l" t="t" r="r" b="b"/>
              <a:pathLst>
                <a:path w="435" h="298" extrusionOk="0">
                  <a:moveTo>
                    <a:pt x="46" y="1"/>
                  </a:moveTo>
                  <a:cubicBezTo>
                    <a:pt x="23" y="92"/>
                    <a:pt x="23" y="183"/>
                    <a:pt x="1" y="297"/>
                  </a:cubicBezTo>
                  <a:cubicBezTo>
                    <a:pt x="160" y="206"/>
                    <a:pt x="297" y="138"/>
                    <a:pt x="434" y="46"/>
                  </a:cubicBezTo>
                  <a:cubicBezTo>
                    <a:pt x="297" y="23"/>
                    <a:pt x="183" y="23"/>
                    <a:pt x="46" y="1"/>
                  </a:cubicBezTo>
                  <a:close/>
                </a:path>
              </a:pathLst>
            </a:custGeom>
            <a:solidFill>
              <a:srgbClr val="46AA9E"/>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351" name="Google Shape;351;p24">
              <a:extLst>
                <a:ext uri="{FF2B5EF4-FFF2-40B4-BE49-F238E27FC236}">
                  <a16:creationId xmlns:a16="http://schemas.microsoft.com/office/drawing/2014/main" id="{69B9F21A-03AC-404E-A406-C8AC9C543AA5}"/>
                </a:ext>
              </a:extLst>
            </p:cNvPr>
            <p:cNvSpPr/>
            <p:nvPr/>
          </p:nvSpPr>
          <p:spPr>
            <a:xfrm>
              <a:off x="7734205" y="2835010"/>
              <a:ext cx="173036" cy="185710"/>
            </a:xfrm>
            <a:custGeom>
              <a:avLst/>
              <a:gdLst/>
              <a:ahLst/>
              <a:cxnLst/>
              <a:rect l="l" t="t" r="r" b="b"/>
              <a:pathLst>
                <a:path w="5045" h="5407" extrusionOk="0">
                  <a:moveTo>
                    <a:pt x="3832" y="1"/>
                  </a:moveTo>
                  <a:cubicBezTo>
                    <a:pt x="3658" y="1"/>
                    <a:pt x="3493" y="109"/>
                    <a:pt x="3515" y="326"/>
                  </a:cubicBezTo>
                  <a:cubicBezTo>
                    <a:pt x="3629" y="1787"/>
                    <a:pt x="4269" y="3225"/>
                    <a:pt x="4177" y="4686"/>
                  </a:cubicBezTo>
                  <a:cubicBezTo>
                    <a:pt x="4314" y="4708"/>
                    <a:pt x="4428" y="4708"/>
                    <a:pt x="4565" y="4731"/>
                  </a:cubicBezTo>
                  <a:cubicBezTo>
                    <a:pt x="4428" y="4823"/>
                    <a:pt x="4291" y="4891"/>
                    <a:pt x="4132" y="4982"/>
                  </a:cubicBezTo>
                  <a:cubicBezTo>
                    <a:pt x="4154" y="4868"/>
                    <a:pt x="4154" y="4777"/>
                    <a:pt x="4177" y="4686"/>
                  </a:cubicBezTo>
                  <a:cubicBezTo>
                    <a:pt x="3477" y="4597"/>
                    <a:pt x="2785" y="4550"/>
                    <a:pt x="2091" y="4550"/>
                  </a:cubicBezTo>
                  <a:cubicBezTo>
                    <a:pt x="1541" y="4550"/>
                    <a:pt x="990" y="4579"/>
                    <a:pt x="434" y="4640"/>
                  </a:cubicBezTo>
                  <a:cubicBezTo>
                    <a:pt x="14" y="4684"/>
                    <a:pt x="1" y="5327"/>
                    <a:pt x="393" y="5327"/>
                  </a:cubicBezTo>
                  <a:cubicBezTo>
                    <a:pt x="406" y="5327"/>
                    <a:pt x="420" y="5326"/>
                    <a:pt x="434" y="5325"/>
                  </a:cubicBezTo>
                  <a:cubicBezTo>
                    <a:pt x="1029" y="5263"/>
                    <a:pt x="1619" y="5229"/>
                    <a:pt x="2209" y="5229"/>
                  </a:cubicBezTo>
                  <a:cubicBezTo>
                    <a:pt x="2932" y="5229"/>
                    <a:pt x="3654" y="5280"/>
                    <a:pt x="4383" y="5393"/>
                  </a:cubicBezTo>
                  <a:cubicBezTo>
                    <a:pt x="4414" y="5402"/>
                    <a:pt x="4448" y="5407"/>
                    <a:pt x="4483" y="5407"/>
                  </a:cubicBezTo>
                  <a:cubicBezTo>
                    <a:pt x="4625" y="5407"/>
                    <a:pt x="4780" y="5330"/>
                    <a:pt x="4816" y="5165"/>
                  </a:cubicBezTo>
                  <a:cubicBezTo>
                    <a:pt x="5045" y="3476"/>
                    <a:pt x="4337" y="1969"/>
                    <a:pt x="4200" y="326"/>
                  </a:cubicBezTo>
                  <a:cubicBezTo>
                    <a:pt x="4189" y="109"/>
                    <a:pt x="4006" y="1"/>
                    <a:pt x="3832" y="1"/>
                  </a:cubicBezTo>
                  <a:close/>
                </a:path>
              </a:pathLst>
            </a:custGeom>
            <a:solidFill>
              <a:srgbClr val="46AA9E"/>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352" name="Google Shape;352;p24">
              <a:extLst>
                <a:ext uri="{FF2B5EF4-FFF2-40B4-BE49-F238E27FC236}">
                  <a16:creationId xmlns:a16="http://schemas.microsoft.com/office/drawing/2014/main" id="{C4B5BD50-3056-4E20-9422-FD16BB44365C}"/>
                </a:ext>
              </a:extLst>
            </p:cNvPr>
            <p:cNvSpPr/>
            <p:nvPr/>
          </p:nvSpPr>
          <p:spPr>
            <a:xfrm>
              <a:off x="7977090" y="2930246"/>
              <a:ext cx="47624" cy="34920"/>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46AA9E"/>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353" name="Google Shape;353;p24">
              <a:extLst>
                <a:ext uri="{FF2B5EF4-FFF2-40B4-BE49-F238E27FC236}">
                  <a16:creationId xmlns:a16="http://schemas.microsoft.com/office/drawing/2014/main" id="{6D029882-EF2B-41B0-88D7-8E41F21DDC33}"/>
                </a:ext>
              </a:extLst>
            </p:cNvPr>
            <p:cNvSpPr/>
            <p:nvPr/>
          </p:nvSpPr>
          <p:spPr>
            <a:xfrm>
              <a:off x="7935815" y="2892152"/>
              <a:ext cx="46036" cy="36507"/>
            </a:xfrm>
            <a:custGeom>
              <a:avLst/>
              <a:gdLst/>
              <a:ahLst/>
              <a:cxnLst/>
              <a:rect l="l" t="t" r="r" b="b"/>
              <a:pathLst>
                <a:path w="1348" h="1051" extrusionOk="0">
                  <a:moveTo>
                    <a:pt x="685" y="1"/>
                  </a:moveTo>
                  <a:cubicBezTo>
                    <a:pt x="1" y="1"/>
                    <a:pt x="1" y="1051"/>
                    <a:pt x="685" y="1051"/>
                  </a:cubicBezTo>
                  <a:cubicBezTo>
                    <a:pt x="1347" y="1051"/>
                    <a:pt x="1347" y="1"/>
                    <a:pt x="685" y="1"/>
                  </a:cubicBezTo>
                  <a:close/>
                </a:path>
              </a:pathLst>
            </a:custGeom>
            <a:solidFill>
              <a:srgbClr val="46AA9E"/>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354" name="Google Shape;354;p24">
              <a:extLst>
                <a:ext uri="{FF2B5EF4-FFF2-40B4-BE49-F238E27FC236}">
                  <a16:creationId xmlns:a16="http://schemas.microsoft.com/office/drawing/2014/main" id="{680E91D7-EAB0-4DA5-92C5-2F098A2CDD52}"/>
                </a:ext>
              </a:extLst>
            </p:cNvPr>
            <p:cNvSpPr/>
            <p:nvPr/>
          </p:nvSpPr>
          <p:spPr>
            <a:xfrm>
              <a:off x="7986615" y="2879453"/>
              <a:ext cx="46036" cy="36507"/>
            </a:xfrm>
            <a:custGeom>
              <a:avLst/>
              <a:gdLst/>
              <a:ahLst/>
              <a:cxnLst/>
              <a:rect l="l" t="t" r="r" b="b"/>
              <a:pathLst>
                <a:path w="1347" h="1028" extrusionOk="0">
                  <a:moveTo>
                    <a:pt x="662" y="0"/>
                  </a:moveTo>
                  <a:cubicBezTo>
                    <a:pt x="0" y="0"/>
                    <a:pt x="0" y="1027"/>
                    <a:pt x="662" y="1027"/>
                  </a:cubicBezTo>
                  <a:cubicBezTo>
                    <a:pt x="1347" y="1027"/>
                    <a:pt x="1347" y="0"/>
                    <a:pt x="662" y="0"/>
                  </a:cubicBezTo>
                  <a:close/>
                </a:path>
              </a:pathLst>
            </a:custGeom>
            <a:solidFill>
              <a:srgbClr val="46AA9E"/>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355" name="Google Shape;355;p24">
              <a:extLst>
                <a:ext uri="{FF2B5EF4-FFF2-40B4-BE49-F238E27FC236}">
                  <a16:creationId xmlns:a16="http://schemas.microsoft.com/office/drawing/2014/main" id="{FB981B10-8414-4999-9825-7F6D58E09111}"/>
                </a:ext>
              </a:extLst>
            </p:cNvPr>
            <p:cNvSpPr/>
            <p:nvPr/>
          </p:nvSpPr>
          <p:spPr>
            <a:xfrm>
              <a:off x="7900891" y="3260398"/>
              <a:ext cx="46036" cy="36507"/>
            </a:xfrm>
            <a:custGeom>
              <a:avLst/>
              <a:gdLst/>
              <a:ahLst/>
              <a:cxnLst/>
              <a:rect l="l" t="t" r="r" b="b"/>
              <a:pathLst>
                <a:path w="1348" h="1051" extrusionOk="0">
                  <a:moveTo>
                    <a:pt x="685" y="0"/>
                  </a:moveTo>
                  <a:cubicBezTo>
                    <a:pt x="0" y="0"/>
                    <a:pt x="0" y="1050"/>
                    <a:pt x="685" y="1050"/>
                  </a:cubicBezTo>
                  <a:cubicBezTo>
                    <a:pt x="1347" y="1050"/>
                    <a:pt x="1347" y="0"/>
                    <a:pt x="685" y="0"/>
                  </a:cubicBezTo>
                  <a:close/>
                </a:path>
              </a:pathLst>
            </a:custGeom>
            <a:solidFill>
              <a:srgbClr val="46AA9E"/>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356" name="Google Shape;356;p24">
              <a:extLst>
                <a:ext uri="{FF2B5EF4-FFF2-40B4-BE49-F238E27FC236}">
                  <a16:creationId xmlns:a16="http://schemas.microsoft.com/office/drawing/2014/main" id="{391258B5-D1DC-431D-B610-109C1EDE312F}"/>
                </a:ext>
              </a:extLst>
            </p:cNvPr>
            <p:cNvSpPr/>
            <p:nvPr/>
          </p:nvSpPr>
          <p:spPr>
            <a:xfrm>
              <a:off x="7853266" y="3227065"/>
              <a:ext cx="46036" cy="34920"/>
            </a:xfrm>
            <a:custGeom>
              <a:avLst/>
              <a:gdLst/>
              <a:ahLst/>
              <a:cxnLst/>
              <a:rect l="l" t="t" r="r" b="b"/>
              <a:pathLst>
                <a:path w="1348" h="1050" extrusionOk="0">
                  <a:moveTo>
                    <a:pt x="686" y="0"/>
                  </a:moveTo>
                  <a:cubicBezTo>
                    <a:pt x="1" y="0"/>
                    <a:pt x="1" y="1050"/>
                    <a:pt x="686" y="1050"/>
                  </a:cubicBezTo>
                  <a:cubicBezTo>
                    <a:pt x="1348" y="1050"/>
                    <a:pt x="1348" y="0"/>
                    <a:pt x="686" y="0"/>
                  </a:cubicBezTo>
                  <a:close/>
                </a:path>
              </a:pathLst>
            </a:custGeom>
            <a:solidFill>
              <a:srgbClr val="46AA9E"/>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357" name="Google Shape;357;p24">
              <a:extLst>
                <a:ext uri="{FF2B5EF4-FFF2-40B4-BE49-F238E27FC236}">
                  <a16:creationId xmlns:a16="http://schemas.microsoft.com/office/drawing/2014/main" id="{4409F7D5-A372-4BC2-A2FB-EAB236821B66}"/>
                </a:ext>
              </a:extLst>
            </p:cNvPr>
            <p:cNvSpPr/>
            <p:nvPr/>
          </p:nvSpPr>
          <p:spPr>
            <a:xfrm>
              <a:off x="7915178" y="3208018"/>
              <a:ext cx="46037" cy="3650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46AA9E"/>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358" name="Google Shape;358;p24">
              <a:extLst>
                <a:ext uri="{FF2B5EF4-FFF2-40B4-BE49-F238E27FC236}">
                  <a16:creationId xmlns:a16="http://schemas.microsoft.com/office/drawing/2014/main" id="{E13893BA-D09B-4EEE-8EC4-096186D40442}"/>
                </a:ext>
              </a:extLst>
            </p:cNvPr>
            <p:cNvSpPr/>
            <p:nvPr/>
          </p:nvSpPr>
          <p:spPr>
            <a:xfrm>
              <a:off x="7627844" y="2838184"/>
              <a:ext cx="46036" cy="36507"/>
            </a:xfrm>
            <a:custGeom>
              <a:avLst/>
              <a:gdLst/>
              <a:ahLst/>
              <a:cxnLst/>
              <a:rect l="l" t="t" r="r" b="b"/>
              <a:pathLst>
                <a:path w="1347" h="1051" extrusionOk="0">
                  <a:moveTo>
                    <a:pt x="662" y="1"/>
                  </a:moveTo>
                  <a:cubicBezTo>
                    <a:pt x="0" y="1"/>
                    <a:pt x="0" y="1051"/>
                    <a:pt x="662" y="1051"/>
                  </a:cubicBezTo>
                  <a:cubicBezTo>
                    <a:pt x="1347" y="1051"/>
                    <a:pt x="1347" y="1"/>
                    <a:pt x="662" y="1"/>
                  </a:cubicBezTo>
                  <a:close/>
                </a:path>
              </a:pathLst>
            </a:custGeom>
            <a:solidFill>
              <a:srgbClr val="46AA9E"/>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359" name="Google Shape;359;p24">
              <a:extLst>
                <a:ext uri="{FF2B5EF4-FFF2-40B4-BE49-F238E27FC236}">
                  <a16:creationId xmlns:a16="http://schemas.microsoft.com/office/drawing/2014/main" id="{4EBF3DA2-B8C1-4381-BE26-17C1F3444625}"/>
                </a:ext>
              </a:extLst>
            </p:cNvPr>
            <p:cNvSpPr/>
            <p:nvPr/>
          </p:nvSpPr>
          <p:spPr>
            <a:xfrm>
              <a:off x="7658006" y="2812788"/>
              <a:ext cx="46037" cy="34920"/>
            </a:xfrm>
            <a:custGeom>
              <a:avLst/>
              <a:gdLst/>
              <a:ahLst/>
              <a:cxnLst/>
              <a:rect l="l" t="t" r="r" b="b"/>
              <a:pathLst>
                <a:path w="1348" h="1051" extrusionOk="0">
                  <a:moveTo>
                    <a:pt x="662" y="0"/>
                  </a:moveTo>
                  <a:cubicBezTo>
                    <a:pt x="1" y="0"/>
                    <a:pt x="1" y="1050"/>
                    <a:pt x="662" y="1050"/>
                  </a:cubicBezTo>
                  <a:cubicBezTo>
                    <a:pt x="1347" y="1050"/>
                    <a:pt x="1347" y="0"/>
                    <a:pt x="662" y="0"/>
                  </a:cubicBezTo>
                  <a:close/>
                </a:path>
              </a:pathLst>
            </a:custGeom>
            <a:solidFill>
              <a:srgbClr val="46AA9E"/>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360" name="Google Shape;360;p24">
              <a:extLst>
                <a:ext uri="{FF2B5EF4-FFF2-40B4-BE49-F238E27FC236}">
                  <a16:creationId xmlns:a16="http://schemas.microsoft.com/office/drawing/2014/main" id="{E7BEBADF-211D-4AE3-9323-28F35D0E0096}"/>
                </a:ext>
              </a:extLst>
            </p:cNvPr>
            <p:cNvSpPr/>
            <p:nvPr/>
          </p:nvSpPr>
          <p:spPr>
            <a:xfrm>
              <a:off x="8204099" y="2992149"/>
              <a:ext cx="46037" cy="34920"/>
            </a:xfrm>
            <a:custGeom>
              <a:avLst/>
              <a:gdLst/>
              <a:ahLst/>
              <a:cxnLst/>
              <a:rect l="l" t="t" r="r" b="b"/>
              <a:pathLst>
                <a:path w="1325" h="1051" extrusionOk="0">
                  <a:moveTo>
                    <a:pt x="662" y="0"/>
                  </a:moveTo>
                  <a:cubicBezTo>
                    <a:pt x="0" y="0"/>
                    <a:pt x="0" y="1050"/>
                    <a:pt x="662" y="1050"/>
                  </a:cubicBezTo>
                  <a:cubicBezTo>
                    <a:pt x="1324" y="1050"/>
                    <a:pt x="1324" y="0"/>
                    <a:pt x="662" y="0"/>
                  </a:cubicBezTo>
                  <a:close/>
                </a:path>
              </a:pathLst>
            </a:custGeom>
            <a:solidFill>
              <a:srgbClr val="46AA9E"/>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361" name="Google Shape;361;p24">
              <a:extLst>
                <a:ext uri="{FF2B5EF4-FFF2-40B4-BE49-F238E27FC236}">
                  <a16:creationId xmlns:a16="http://schemas.microsoft.com/office/drawing/2014/main" id="{5D8999BE-86A7-43F9-8026-6C9DE39518DA}"/>
                </a:ext>
              </a:extLst>
            </p:cNvPr>
            <p:cNvSpPr/>
            <p:nvPr/>
          </p:nvSpPr>
          <p:spPr>
            <a:xfrm>
              <a:off x="8165999" y="2958817"/>
              <a:ext cx="46037" cy="36507"/>
            </a:xfrm>
            <a:custGeom>
              <a:avLst/>
              <a:gdLst/>
              <a:ahLst/>
              <a:cxnLst/>
              <a:rect l="l" t="t" r="r" b="b"/>
              <a:pathLst>
                <a:path w="1347" h="1028" extrusionOk="0">
                  <a:moveTo>
                    <a:pt x="662" y="1"/>
                  </a:moveTo>
                  <a:cubicBezTo>
                    <a:pt x="0" y="1"/>
                    <a:pt x="0" y="1028"/>
                    <a:pt x="662" y="1028"/>
                  </a:cubicBezTo>
                  <a:cubicBezTo>
                    <a:pt x="1347" y="1028"/>
                    <a:pt x="1347" y="1"/>
                    <a:pt x="662" y="1"/>
                  </a:cubicBezTo>
                  <a:close/>
                </a:path>
              </a:pathLst>
            </a:custGeom>
            <a:solidFill>
              <a:srgbClr val="46AA9E"/>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362" name="Google Shape;362;p24">
              <a:extLst>
                <a:ext uri="{FF2B5EF4-FFF2-40B4-BE49-F238E27FC236}">
                  <a16:creationId xmlns:a16="http://schemas.microsoft.com/office/drawing/2014/main" id="{7163DF31-096D-4FB5-82BE-9D46769A0E7D}"/>
                </a:ext>
              </a:extLst>
            </p:cNvPr>
            <p:cNvSpPr/>
            <p:nvPr/>
          </p:nvSpPr>
          <p:spPr>
            <a:xfrm>
              <a:off x="8077101" y="3430235"/>
              <a:ext cx="46037" cy="3650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46AA9E"/>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363" name="Google Shape;363;p24">
              <a:extLst>
                <a:ext uri="{FF2B5EF4-FFF2-40B4-BE49-F238E27FC236}">
                  <a16:creationId xmlns:a16="http://schemas.microsoft.com/office/drawing/2014/main" id="{B6864DA7-ABF2-41B6-B00B-266E32BD995A}"/>
                </a:ext>
              </a:extLst>
            </p:cNvPr>
            <p:cNvSpPr/>
            <p:nvPr/>
          </p:nvSpPr>
          <p:spPr>
            <a:xfrm>
              <a:off x="8027889" y="3414362"/>
              <a:ext cx="47624" cy="34920"/>
            </a:xfrm>
            <a:custGeom>
              <a:avLst/>
              <a:gdLst/>
              <a:ahLst/>
              <a:cxnLst/>
              <a:rect l="l" t="t" r="r" b="b"/>
              <a:pathLst>
                <a:path w="1348" h="1051" extrusionOk="0">
                  <a:moveTo>
                    <a:pt x="686" y="0"/>
                  </a:moveTo>
                  <a:cubicBezTo>
                    <a:pt x="1" y="0"/>
                    <a:pt x="1" y="1050"/>
                    <a:pt x="686" y="1050"/>
                  </a:cubicBezTo>
                  <a:cubicBezTo>
                    <a:pt x="1347" y="1050"/>
                    <a:pt x="1347" y="0"/>
                    <a:pt x="686" y="0"/>
                  </a:cubicBezTo>
                  <a:close/>
                </a:path>
              </a:pathLst>
            </a:custGeom>
            <a:solidFill>
              <a:srgbClr val="46AA9E"/>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364" name="Google Shape;364;p24">
              <a:extLst>
                <a:ext uri="{FF2B5EF4-FFF2-40B4-BE49-F238E27FC236}">
                  <a16:creationId xmlns:a16="http://schemas.microsoft.com/office/drawing/2014/main" id="{EBE251EF-6DB5-41C5-8FB9-13A53FA53293}"/>
                </a:ext>
              </a:extLst>
            </p:cNvPr>
            <p:cNvSpPr/>
            <p:nvPr/>
          </p:nvSpPr>
          <p:spPr>
            <a:xfrm>
              <a:off x="7391309" y="1888998"/>
              <a:ext cx="1766866" cy="972995"/>
            </a:xfrm>
            <a:custGeom>
              <a:avLst/>
              <a:gdLst/>
              <a:ahLst/>
              <a:cxnLst/>
              <a:rect l="l" t="t" r="r" b="b"/>
              <a:pathLst>
                <a:path w="51472" h="28353" extrusionOk="0">
                  <a:moveTo>
                    <a:pt x="15357" y="1"/>
                  </a:moveTo>
                  <a:cubicBezTo>
                    <a:pt x="9974" y="1"/>
                    <a:pt x="4681" y="665"/>
                    <a:pt x="1" y="2034"/>
                  </a:cubicBezTo>
                  <a:cubicBezTo>
                    <a:pt x="8058" y="10662"/>
                    <a:pt x="11938" y="20385"/>
                    <a:pt x="24173" y="24836"/>
                  </a:cubicBezTo>
                  <a:cubicBezTo>
                    <a:pt x="29410" y="26673"/>
                    <a:pt x="35752" y="28352"/>
                    <a:pt x="42537" y="28352"/>
                  </a:cubicBezTo>
                  <a:cubicBezTo>
                    <a:pt x="45451" y="28352"/>
                    <a:pt x="48447" y="28042"/>
                    <a:pt x="51472" y="27302"/>
                  </a:cubicBezTo>
                  <a:lnTo>
                    <a:pt x="51472" y="14268"/>
                  </a:lnTo>
                  <a:cubicBezTo>
                    <a:pt x="47797" y="10023"/>
                    <a:pt x="43734" y="6508"/>
                    <a:pt x="37526" y="3974"/>
                  </a:cubicBezTo>
                  <a:cubicBezTo>
                    <a:pt x="30977" y="1366"/>
                    <a:pt x="23074" y="1"/>
                    <a:pt x="15357" y="1"/>
                  </a:cubicBezTo>
                  <a:close/>
                </a:path>
              </a:pathLst>
            </a:custGeom>
            <a:solidFill>
              <a:srgbClr val="0B443D"/>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365" name="Google Shape;365;p24">
              <a:extLst>
                <a:ext uri="{FF2B5EF4-FFF2-40B4-BE49-F238E27FC236}">
                  <a16:creationId xmlns:a16="http://schemas.microsoft.com/office/drawing/2014/main" id="{BCAAA5A2-D43D-4531-A91B-5A693BFC0BBA}"/>
                </a:ext>
              </a:extLst>
            </p:cNvPr>
            <p:cNvSpPr/>
            <p:nvPr/>
          </p:nvSpPr>
          <p:spPr>
            <a:xfrm>
              <a:off x="7642131" y="2050899"/>
              <a:ext cx="1516044" cy="633320"/>
            </a:xfrm>
            <a:custGeom>
              <a:avLst/>
              <a:gdLst/>
              <a:ahLst/>
              <a:cxnLst/>
              <a:rect l="l" t="t" r="r" b="b"/>
              <a:pathLst>
                <a:path w="44185" h="18430" extrusionOk="0">
                  <a:moveTo>
                    <a:pt x="508" y="1"/>
                  </a:moveTo>
                  <a:cubicBezTo>
                    <a:pt x="134" y="1"/>
                    <a:pt x="0" y="587"/>
                    <a:pt x="406" y="694"/>
                  </a:cubicBezTo>
                  <a:cubicBezTo>
                    <a:pt x="9308" y="2817"/>
                    <a:pt x="17274" y="7587"/>
                    <a:pt x="25377" y="11650"/>
                  </a:cubicBezTo>
                  <a:cubicBezTo>
                    <a:pt x="31311" y="14640"/>
                    <a:pt x="37588" y="17448"/>
                    <a:pt x="44185" y="18429"/>
                  </a:cubicBezTo>
                  <a:lnTo>
                    <a:pt x="44185" y="17722"/>
                  </a:lnTo>
                  <a:cubicBezTo>
                    <a:pt x="37429" y="16694"/>
                    <a:pt x="31015" y="13727"/>
                    <a:pt x="24943" y="10669"/>
                  </a:cubicBezTo>
                  <a:cubicBezTo>
                    <a:pt x="17046" y="6674"/>
                    <a:pt x="9262" y="2086"/>
                    <a:pt x="589" y="9"/>
                  </a:cubicBezTo>
                  <a:cubicBezTo>
                    <a:pt x="561" y="3"/>
                    <a:pt x="534" y="1"/>
                    <a:pt x="508" y="1"/>
                  </a:cubicBezTo>
                  <a:close/>
                </a:path>
              </a:pathLst>
            </a:custGeom>
            <a:solidFill>
              <a:srgbClr val="459B97"/>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366" name="Google Shape;366;p24">
              <a:extLst>
                <a:ext uri="{FF2B5EF4-FFF2-40B4-BE49-F238E27FC236}">
                  <a16:creationId xmlns:a16="http://schemas.microsoft.com/office/drawing/2014/main" id="{57FF35C2-331A-4996-B04D-2855783ED78B}"/>
                </a:ext>
              </a:extLst>
            </p:cNvPr>
            <p:cNvSpPr/>
            <p:nvPr/>
          </p:nvSpPr>
          <p:spPr>
            <a:xfrm>
              <a:off x="8115200" y="2241372"/>
              <a:ext cx="20638" cy="19047"/>
            </a:xfrm>
            <a:custGeom>
              <a:avLst/>
              <a:gdLst/>
              <a:ahLst/>
              <a:cxnLst/>
              <a:rect l="l" t="t" r="r" b="b"/>
              <a:pathLst>
                <a:path w="617" h="526" extrusionOk="0">
                  <a:moveTo>
                    <a:pt x="617" y="1"/>
                  </a:moveTo>
                  <a:lnTo>
                    <a:pt x="617" y="1"/>
                  </a:lnTo>
                  <a:cubicBezTo>
                    <a:pt x="411" y="24"/>
                    <a:pt x="206" y="24"/>
                    <a:pt x="1" y="24"/>
                  </a:cubicBezTo>
                  <a:cubicBezTo>
                    <a:pt x="115" y="206"/>
                    <a:pt x="206" y="366"/>
                    <a:pt x="297" y="526"/>
                  </a:cubicBezTo>
                  <a:cubicBezTo>
                    <a:pt x="411" y="366"/>
                    <a:pt x="503" y="183"/>
                    <a:pt x="617" y="1"/>
                  </a:cubicBezTo>
                  <a:close/>
                </a:path>
              </a:pathLst>
            </a:custGeom>
            <a:solidFill>
              <a:srgbClr val="459B97"/>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367" name="Google Shape;367;p24">
              <a:extLst>
                <a:ext uri="{FF2B5EF4-FFF2-40B4-BE49-F238E27FC236}">
                  <a16:creationId xmlns:a16="http://schemas.microsoft.com/office/drawing/2014/main" id="{EE8F7E7E-629A-4B17-B8E5-68D1B3D555E5}"/>
                </a:ext>
              </a:extLst>
            </p:cNvPr>
            <p:cNvSpPr/>
            <p:nvPr/>
          </p:nvSpPr>
          <p:spPr>
            <a:xfrm>
              <a:off x="7777067" y="1995344"/>
              <a:ext cx="373057" cy="290471"/>
            </a:xfrm>
            <a:custGeom>
              <a:avLst/>
              <a:gdLst/>
              <a:ahLst/>
              <a:cxnLst/>
              <a:rect l="l" t="t" r="r" b="b"/>
              <a:pathLst>
                <a:path w="10866" h="8495" extrusionOk="0">
                  <a:moveTo>
                    <a:pt x="5735" y="0"/>
                  </a:moveTo>
                  <a:cubicBezTo>
                    <a:pt x="5479" y="0"/>
                    <a:pt x="5232" y="248"/>
                    <a:pt x="5410" y="507"/>
                  </a:cubicBezTo>
                  <a:cubicBezTo>
                    <a:pt x="7031" y="2653"/>
                    <a:pt x="8515" y="4889"/>
                    <a:pt x="9839" y="7218"/>
                  </a:cubicBezTo>
                  <a:cubicBezTo>
                    <a:pt x="10044" y="7218"/>
                    <a:pt x="10249" y="7218"/>
                    <a:pt x="10455" y="7195"/>
                  </a:cubicBezTo>
                  <a:lnTo>
                    <a:pt x="10455" y="7195"/>
                  </a:lnTo>
                  <a:cubicBezTo>
                    <a:pt x="10341" y="7377"/>
                    <a:pt x="10249" y="7560"/>
                    <a:pt x="10135" y="7720"/>
                  </a:cubicBezTo>
                  <a:cubicBezTo>
                    <a:pt x="10044" y="7560"/>
                    <a:pt x="9953" y="7400"/>
                    <a:pt x="9839" y="7218"/>
                  </a:cubicBezTo>
                  <a:cubicBezTo>
                    <a:pt x="7139" y="7316"/>
                    <a:pt x="4440" y="7806"/>
                    <a:pt x="1726" y="7806"/>
                  </a:cubicBezTo>
                  <a:cubicBezTo>
                    <a:pt x="1296" y="7806"/>
                    <a:pt x="865" y="7793"/>
                    <a:pt x="435" y="7765"/>
                  </a:cubicBezTo>
                  <a:cubicBezTo>
                    <a:pt x="427" y="7765"/>
                    <a:pt x="420" y="7765"/>
                    <a:pt x="414" y="7765"/>
                  </a:cubicBezTo>
                  <a:cubicBezTo>
                    <a:pt x="1" y="7765"/>
                    <a:pt x="8" y="8428"/>
                    <a:pt x="435" y="8450"/>
                  </a:cubicBezTo>
                  <a:cubicBezTo>
                    <a:pt x="886" y="8481"/>
                    <a:pt x="1337" y="8494"/>
                    <a:pt x="1787" y="8494"/>
                  </a:cubicBezTo>
                  <a:cubicBezTo>
                    <a:pt x="4681" y="8494"/>
                    <a:pt x="7551" y="7942"/>
                    <a:pt x="10455" y="7902"/>
                  </a:cubicBezTo>
                  <a:cubicBezTo>
                    <a:pt x="10706" y="7902"/>
                    <a:pt x="10866" y="7606"/>
                    <a:pt x="10752" y="7377"/>
                  </a:cubicBezTo>
                  <a:cubicBezTo>
                    <a:pt x="9336" y="4867"/>
                    <a:pt x="7739" y="2470"/>
                    <a:pt x="6027" y="142"/>
                  </a:cubicBezTo>
                  <a:cubicBezTo>
                    <a:pt x="5947" y="42"/>
                    <a:pt x="5840" y="0"/>
                    <a:pt x="5735" y="0"/>
                  </a:cubicBezTo>
                  <a:close/>
                </a:path>
              </a:pathLst>
            </a:custGeom>
            <a:solidFill>
              <a:srgbClr val="459B97"/>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368" name="Google Shape;368;p24">
              <a:extLst>
                <a:ext uri="{FF2B5EF4-FFF2-40B4-BE49-F238E27FC236}">
                  <a16:creationId xmlns:a16="http://schemas.microsoft.com/office/drawing/2014/main" id="{970CD918-1FD4-4CD2-B61E-C82420FB2D4D}"/>
                </a:ext>
              </a:extLst>
            </p:cNvPr>
            <p:cNvSpPr/>
            <p:nvPr/>
          </p:nvSpPr>
          <p:spPr>
            <a:xfrm>
              <a:off x="8345385" y="2357242"/>
              <a:ext cx="15875" cy="17460"/>
            </a:xfrm>
            <a:custGeom>
              <a:avLst/>
              <a:gdLst/>
              <a:ahLst/>
              <a:cxnLst/>
              <a:rect l="l" t="t" r="r" b="b"/>
              <a:pathLst>
                <a:path w="457" h="526" extrusionOk="0">
                  <a:moveTo>
                    <a:pt x="457" y="0"/>
                  </a:moveTo>
                  <a:cubicBezTo>
                    <a:pt x="297" y="46"/>
                    <a:pt x="160" y="91"/>
                    <a:pt x="0" y="114"/>
                  </a:cubicBezTo>
                  <a:cubicBezTo>
                    <a:pt x="91" y="251"/>
                    <a:pt x="160" y="388"/>
                    <a:pt x="251" y="525"/>
                  </a:cubicBezTo>
                  <a:cubicBezTo>
                    <a:pt x="320" y="342"/>
                    <a:pt x="388" y="183"/>
                    <a:pt x="457" y="0"/>
                  </a:cubicBezTo>
                  <a:close/>
                </a:path>
              </a:pathLst>
            </a:custGeom>
            <a:solidFill>
              <a:srgbClr val="459B97"/>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369" name="Google Shape;369;p24">
              <a:extLst>
                <a:ext uri="{FF2B5EF4-FFF2-40B4-BE49-F238E27FC236}">
                  <a16:creationId xmlns:a16="http://schemas.microsoft.com/office/drawing/2014/main" id="{5048051B-2B3F-43BC-9112-F21AF16FE0C0}"/>
                </a:ext>
              </a:extLst>
            </p:cNvPr>
            <p:cNvSpPr/>
            <p:nvPr/>
          </p:nvSpPr>
          <p:spPr>
            <a:xfrm>
              <a:off x="7946927" y="2081057"/>
              <a:ext cx="431795" cy="365072"/>
            </a:xfrm>
            <a:custGeom>
              <a:avLst/>
              <a:gdLst/>
              <a:ahLst/>
              <a:cxnLst/>
              <a:rect l="l" t="t" r="r" b="b"/>
              <a:pathLst>
                <a:path w="12595" h="10656" extrusionOk="0">
                  <a:moveTo>
                    <a:pt x="9113" y="1"/>
                  </a:moveTo>
                  <a:cubicBezTo>
                    <a:pt x="8896" y="1"/>
                    <a:pt x="8687" y="171"/>
                    <a:pt x="8783" y="431"/>
                  </a:cubicBezTo>
                  <a:cubicBezTo>
                    <a:pt x="9787" y="3011"/>
                    <a:pt x="10244" y="5773"/>
                    <a:pt x="11636" y="8169"/>
                  </a:cubicBezTo>
                  <a:cubicBezTo>
                    <a:pt x="11796" y="8146"/>
                    <a:pt x="11933" y="8101"/>
                    <a:pt x="12093" y="8055"/>
                  </a:cubicBezTo>
                  <a:lnTo>
                    <a:pt x="12093" y="8055"/>
                  </a:lnTo>
                  <a:cubicBezTo>
                    <a:pt x="12024" y="8238"/>
                    <a:pt x="11956" y="8397"/>
                    <a:pt x="11887" y="8580"/>
                  </a:cubicBezTo>
                  <a:cubicBezTo>
                    <a:pt x="11796" y="8443"/>
                    <a:pt x="11727" y="8306"/>
                    <a:pt x="11636" y="8169"/>
                  </a:cubicBezTo>
                  <a:cubicBezTo>
                    <a:pt x="8846" y="8912"/>
                    <a:pt x="5826" y="9957"/>
                    <a:pt x="2873" y="9957"/>
                  </a:cubicBezTo>
                  <a:cubicBezTo>
                    <a:pt x="2105" y="9957"/>
                    <a:pt x="1342" y="9886"/>
                    <a:pt x="589" y="9721"/>
                  </a:cubicBezTo>
                  <a:cubicBezTo>
                    <a:pt x="561" y="9715"/>
                    <a:pt x="534" y="9713"/>
                    <a:pt x="508" y="9713"/>
                  </a:cubicBezTo>
                  <a:cubicBezTo>
                    <a:pt x="134" y="9713"/>
                    <a:pt x="0" y="10299"/>
                    <a:pt x="406" y="10406"/>
                  </a:cubicBezTo>
                  <a:cubicBezTo>
                    <a:pt x="1203" y="10581"/>
                    <a:pt x="2008" y="10656"/>
                    <a:pt x="2816" y="10656"/>
                  </a:cubicBezTo>
                  <a:cubicBezTo>
                    <a:pt x="6015" y="10656"/>
                    <a:pt x="9269" y="9487"/>
                    <a:pt x="12275" y="8740"/>
                  </a:cubicBezTo>
                  <a:cubicBezTo>
                    <a:pt x="12481" y="8671"/>
                    <a:pt x="12595" y="8397"/>
                    <a:pt x="12481" y="8215"/>
                  </a:cubicBezTo>
                  <a:cubicBezTo>
                    <a:pt x="10928" y="5773"/>
                    <a:pt x="10495" y="2919"/>
                    <a:pt x="9468" y="249"/>
                  </a:cubicBezTo>
                  <a:cubicBezTo>
                    <a:pt x="9404" y="76"/>
                    <a:pt x="9257" y="1"/>
                    <a:pt x="9113" y="1"/>
                  </a:cubicBezTo>
                  <a:close/>
                </a:path>
              </a:pathLst>
            </a:custGeom>
            <a:solidFill>
              <a:srgbClr val="459B97"/>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370" name="Google Shape;370;p24">
              <a:extLst>
                <a:ext uri="{FF2B5EF4-FFF2-40B4-BE49-F238E27FC236}">
                  <a16:creationId xmlns:a16="http://schemas.microsoft.com/office/drawing/2014/main" id="{B95AD1DB-9589-44E7-8B95-F562F7DC6E7D}"/>
                </a:ext>
              </a:extLst>
            </p:cNvPr>
            <p:cNvSpPr/>
            <p:nvPr/>
          </p:nvSpPr>
          <p:spPr>
            <a:xfrm>
              <a:off x="8688281" y="2519143"/>
              <a:ext cx="19050" cy="17460"/>
            </a:xfrm>
            <a:custGeom>
              <a:avLst/>
              <a:gdLst/>
              <a:ahLst/>
              <a:cxnLst/>
              <a:rect l="l" t="t" r="r" b="b"/>
              <a:pathLst>
                <a:path w="572" h="526" extrusionOk="0">
                  <a:moveTo>
                    <a:pt x="571" y="1"/>
                  </a:moveTo>
                  <a:cubicBezTo>
                    <a:pt x="389" y="1"/>
                    <a:pt x="183" y="24"/>
                    <a:pt x="1" y="47"/>
                  </a:cubicBezTo>
                  <a:cubicBezTo>
                    <a:pt x="92" y="206"/>
                    <a:pt x="183" y="366"/>
                    <a:pt x="275" y="526"/>
                  </a:cubicBezTo>
                  <a:cubicBezTo>
                    <a:pt x="389" y="343"/>
                    <a:pt x="480" y="161"/>
                    <a:pt x="571" y="1"/>
                  </a:cubicBezTo>
                  <a:close/>
                </a:path>
              </a:pathLst>
            </a:custGeom>
            <a:solidFill>
              <a:srgbClr val="459B97"/>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371" name="Google Shape;371;p24">
              <a:extLst>
                <a:ext uri="{FF2B5EF4-FFF2-40B4-BE49-F238E27FC236}">
                  <a16:creationId xmlns:a16="http://schemas.microsoft.com/office/drawing/2014/main" id="{00F31EEC-B4E8-4825-AE4D-96D64830E318}"/>
                </a:ext>
              </a:extLst>
            </p:cNvPr>
            <p:cNvSpPr/>
            <p:nvPr/>
          </p:nvSpPr>
          <p:spPr>
            <a:xfrm>
              <a:off x="8251723" y="2165183"/>
              <a:ext cx="471482" cy="453959"/>
            </a:xfrm>
            <a:custGeom>
              <a:avLst/>
              <a:gdLst/>
              <a:ahLst/>
              <a:cxnLst/>
              <a:rect l="l" t="t" r="r" b="b"/>
              <a:pathLst>
                <a:path w="13744" h="13202" extrusionOk="0">
                  <a:moveTo>
                    <a:pt x="7486" y="1"/>
                  </a:moveTo>
                  <a:cubicBezTo>
                    <a:pt x="7259" y="1"/>
                    <a:pt x="7023" y="249"/>
                    <a:pt x="7147" y="529"/>
                  </a:cubicBezTo>
                  <a:cubicBezTo>
                    <a:pt x="8768" y="3930"/>
                    <a:pt x="10799" y="7102"/>
                    <a:pt x="12717" y="10344"/>
                  </a:cubicBezTo>
                  <a:cubicBezTo>
                    <a:pt x="12899" y="10321"/>
                    <a:pt x="13105" y="10298"/>
                    <a:pt x="13287" y="10298"/>
                  </a:cubicBezTo>
                  <a:cubicBezTo>
                    <a:pt x="13196" y="10458"/>
                    <a:pt x="13105" y="10640"/>
                    <a:pt x="12991" y="10823"/>
                  </a:cubicBezTo>
                  <a:cubicBezTo>
                    <a:pt x="12899" y="10663"/>
                    <a:pt x="12808" y="10503"/>
                    <a:pt x="12717" y="10344"/>
                  </a:cubicBezTo>
                  <a:cubicBezTo>
                    <a:pt x="8562" y="10732"/>
                    <a:pt x="4545" y="11941"/>
                    <a:pt x="414" y="12535"/>
                  </a:cubicBezTo>
                  <a:cubicBezTo>
                    <a:pt x="1" y="12578"/>
                    <a:pt x="147" y="13201"/>
                    <a:pt x="536" y="13201"/>
                  </a:cubicBezTo>
                  <a:cubicBezTo>
                    <a:pt x="556" y="13201"/>
                    <a:pt x="576" y="13200"/>
                    <a:pt x="596" y="13197"/>
                  </a:cubicBezTo>
                  <a:cubicBezTo>
                    <a:pt x="4865" y="12603"/>
                    <a:pt x="8996" y="11302"/>
                    <a:pt x="13287" y="10983"/>
                  </a:cubicBezTo>
                  <a:cubicBezTo>
                    <a:pt x="13561" y="10960"/>
                    <a:pt x="13744" y="10709"/>
                    <a:pt x="13584" y="10458"/>
                  </a:cubicBezTo>
                  <a:cubicBezTo>
                    <a:pt x="11598" y="7057"/>
                    <a:pt x="9430" y="3747"/>
                    <a:pt x="7764" y="186"/>
                  </a:cubicBezTo>
                  <a:cubicBezTo>
                    <a:pt x="7698" y="55"/>
                    <a:pt x="7593" y="1"/>
                    <a:pt x="7486" y="1"/>
                  </a:cubicBezTo>
                  <a:close/>
                </a:path>
              </a:pathLst>
            </a:custGeom>
            <a:solidFill>
              <a:srgbClr val="459B97"/>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372" name="Google Shape;372;p24">
              <a:extLst>
                <a:ext uri="{FF2B5EF4-FFF2-40B4-BE49-F238E27FC236}">
                  <a16:creationId xmlns:a16="http://schemas.microsoft.com/office/drawing/2014/main" id="{B915E5F6-0EBC-479C-BE45-73AA041C8666}"/>
                </a:ext>
              </a:extLst>
            </p:cNvPr>
            <p:cNvSpPr/>
            <p:nvPr/>
          </p:nvSpPr>
          <p:spPr>
            <a:xfrm>
              <a:off x="9001014" y="2633426"/>
              <a:ext cx="19050" cy="20635"/>
            </a:xfrm>
            <a:custGeom>
              <a:avLst/>
              <a:gdLst/>
              <a:ahLst/>
              <a:cxnLst/>
              <a:rect l="l" t="t" r="r" b="b"/>
              <a:pathLst>
                <a:path w="549" h="594" extrusionOk="0">
                  <a:moveTo>
                    <a:pt x="549" y="0"/>
                  </a:moveTo>
                  <a:lnTo>
                    <a:pt x="549" y="0"/>
                  </a:lnTo>
                  <a:cubicBezTo>
                    <a:pt x="366" y="69"/>
                    <a:pt x="184" y="114"/>
                    <a:pt x="1" y="183"/>
                  </a:cubicBezTo>
                  <a:cubicBezTo>
                    <a:pt x="138" y="320"/>
                    <a:pt x="252" y="457"/>
                    <a:pt x="389" y="594"/>
                  </a:cubicBezTo>
                  <a:cubicBezTo>
                    <a:pt x="457" y="388"/>
                    <a:pt x="503" y="206"/>
                    <a:pt x="549" y="0"/>
                  </a:cubicBezTo>
                  <a:close/>
                </a:path>
              </a:pathLst>
            </a:custGeom>
            <a:solidFill>
              <a:srgbClr val="459B97"/>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373" name="Google Shape;373;p24">
              <a:extLst>
                <a:ext uri="{FF2B5EF4-FFF2-40B4-BE49-F238E27FC236}">
                  <a16:creationId xmlns:a16="http://schemas.microsoft.com/office/drawing/2014/main" id="{D3EE348A-4DA3-4FB9-802A-E3CDEC2A7B55}"/>
                </a:ext>
              </a:extLst>
            </p:cNvPr>
            <p:cNvSpPr/>
            <p:nvPr/>
          </p:nvSpPr>
          <p:spPr>
            <a:xfrm>
              <a:off x="8578744" y="2328671"/>
              <a:ext cx="458782" cy="453959"/>
            </a:xfrm>
            <a:custGeom>
              <a:avLst/>
              <a:gdLst/>
              <a:ahLst/>
              <a:cxnLst/>
              <a:rect l="l" t="t" r="r" b="b"/>
              <a:pathLst>
                <a:path w="13376" h="13200" extrusionOk="0">
                  <a:moveTo>
                    <a:pt x="7388" y="1"/>
                  </a:moveTo>
                  <a:cubicBezTo>
                    <a:pt x="7137" y="1"/>
                    <a:pt x="6901" y="245"/>
                    <a:pt x="7076" y="499"/>
                  </a:cubicBezTo>
                  <a:cubicBezTo>
                    <a:pt x="9153" y="3170"/>
                    <a:pt x="9975" y="6594"/>
                    <a:pt x="12303" y="9059"/>
                  </a:cubicBezTo>
                  <a:cubicBezTo>
                    <a:pt x="12486" y="8990"/>
                    <a:pt x="12668" y="8945"/>
                    <a:pt x="12851" y="8876"/>
                  </a:cubicBezTo>
                  <a:lnTo>
                    <a:pt x="12851" y="8876"/>
                  </a:lnTo>
                  <a:cubicBezTo>
                    <a:pt x="12805" y="9082"/>
                    <a:pt x="12759" y="9264"/>
                    <a:pt x="12691" y="9470"/>
                  </a:cubicBezTo>
                  <a:cubicBezTo>
                    <a:pt x="12554" y="9333"/>
                    <a:pt x="12440" y="9196"/>
                    <a:pt x="12303" y="9059"/>
                  </a:cubicBezTo>
                  <a:cubicBezTo>
                    <a:pt x="8546" y="10289"/>
                    <a:pt x="4936" y="12493"/>
                    <a:pt x="905" y="12493"/>
                  </a:cubicBezTo>
                  <a:cubicBezTo>
                    <a:pt x="749" y="12493"/>
                    <a:pt x="592" y="12490"/>
                    <a:pt x="434" y="12483"/>
                  </a:cubicBezTo>
                  <a:cubicBezTo>
                    <a:pt x="427" y="12482"/>
                    <a:pt x="420" y="12482"/>
                    <a:pt x="413" y="12482"/>
                  </a:cubicBezTo>
                  <a:cubicBezTo>
                    <a:pt x="0" y="12482"/>
                    <a:pt x="7" y="13168"/>
                    <a:pt x="434" y="13190"/>
                  </a:cubicBezTo>
                  <a:cubicBezTo>
                    <a:pt x="586" y="13197"/>
                    <a:pt x="738" y="13200"/>
                    <a:pt x="889" y="13200"/>
                  </a:cubicBezTo>
                  <a:cubicBezTo>
                    <a:pt x="5197" y="13200"/>
                    <a:pt x="8998" y="10752"/>
                    <a:pt x="13033" y="9561"/>
                  </a:cubicBezTo>
                  <a:cubicBezTo>
                    <a:pt x="13284" y="9493"/>
                    <a:pt x="13376" y="9150"/>
                    <a:pt x="13193" y="8968"/>
                  </a:cubicBezTo>
                  <a:cubicBezTo>
                    <a:pt x="10591" y="6525"/>
                    <a:pt x="9815" y="2919"/>
                    <a:pt x="7692" y="157"/>
                  </a:cubicBezTo>
                  <a:cubicBezTo>
                    <a:pt x="7609" y="47"/>
                    <a:pt x="7497" y="1"/>
                    <a:pt x="7388" y="1"/>
                  </a:cubicBezTo>
                  <a:close/>
                </a:path>
              </a:pathLst>
            </a:custGeom>
            <a:solidFill>
              <a:srgbClr val="459B97"/>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374" name="Google Shape;374;p24">
              <a:extLst>
                <a:ext uri="{FF2B5EF4-FFF2-40B4-BE49-F238E27FC236}">
                  <a16:creationId xmlns:a16="http://schemas.microsoft.com/office/drawing/2014/main" id="{410481FA-9440-4FDC-8CFB-42F3AA3BBD0A}"/>
                </a:ext>
              </a:extLst>
            </p:cNvPr>
            <p:cNvSpPr/>
            <p:nvPr/>
          </p:nvSpPr>
          <p:spPr>
            <a:xfrm>
              <a:off x="7162712" y="3279445"/>
              <a:ext cx="271460" cy="307930"/>
            </a:xfrm>
            <a:custGeom>
              <a:avLst/>
              <a:gdLst/>
              <a:ahLst/>
              <a:cxnLst/>
              <a:rect l="l" t="t" r="r" b="b"/>
              <a:pathLst>
                <a:path w="7922" h="8945" extrusionOk="0">
                  <a:moveTo>
                    <a:pt x="4485" y="1"/>
                  </a:moveTo>
                  <a:cubicBezTo>
                    <a:pt x="4111" y="1"/>
                    <a:pt x="3697" y="127"/>
                    <a:pt x="3242" y="408"/>
                  </a:cubicBezTo>
                  <a:cubicBezTo>
                    <a:pt x="1" y="2439"/>
                    <a:pt x="5547" y="7644"/>
                    <a:pt x="7396" y="8945"/>
                  </a:cubicBezTo>
                  <a:lnTo>
                    <a:pt x="7579" y="8945"/>
                  </a:lnTo>
                  <a:cubicBezTo>
                    <a:pt x="7921" y="7131"/>
                    <a:pt x="7303" y="1"/>
                    <a:pt x="4485" y="1"/>
                  </a:cubicBezTo>
                  <a:close/>
                </a:path>
              </a:pathLst>
            </a:custGeom>
            <a:solidFill>
              <a:srgbClr val="EDF4C3"/>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375" name="Google Shape;375;p24">
              <a:extLst>
                <a:ext uri="{FF2B5EF4-FFF2-40B4-BE49-F238E27FC236}">
                  <a16:creationId xmlns:a16="http://schemas.microsoft.com/office/drawing/2014/main" id="{F420B315-D9CE-4B41-9C7D-6DCC8B0B7409}"/>
                </a:ext>
              </a:extLst>
            </p:cNvPr>
            <p:cNvSpPr/>
            <p:nvPr/>
          </p:nvSpPr>
          <p:spPr>
            <a:xfrm>
              <a:off x="7486558" y="3600073"/>
              <a:ext cx="3175" cy="4761"/>
            </a:xfrm>
            <a:custGeom>
              <a:avLst/>
              <a:gdLst/>
              <a:ahLst/>
              <a:cxnLst/>
              <a:rect l="l" t="t" r="r" b="b"/>
              <a:pathLst>
                <a:path w="92" h="184" extrusionOk="0">
                  <a:moveTo>
                    <a:pt x="92" y="1"/>
                  </a:moveTo>
                  <a:cubicBezTo>
                    <a:pt x="69" y="69"/>
                    <a:pt x="23" y="115"/>
                    <a:pt x="0" y="183"/>
                  </a:cubicBezTo>
                  <a:lnTo>
                    <a:pt x="92" y="92"/>
                  </a:lnTo>
                  <a:lnTo>
                    <a:pt x="92" y="1"/>
                  </a:lnTo>
                  <a:close/>
                </a:path>
              </a:pathLst>
            </a:custGeom>
            <a:solidFill>
              <a:srgbClr val="EDF4C3"/>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376" name="Google Shape;376;p24">
              <a:extLst>
                <a:ext uri="{FF2B5EF4-FFF2-40B4-BE49-F238E27FC236}">
                  <a16:creationId xmlns:a16="http://schemas.microsoft.com/office/drawing/2014/main" id="{1F00B16B-5364-462D-91C4-9E97289BDDAF}"/>
                </a:ext>
              </a:extLst>
            </p:cNvPr>
            <p:cNvSpPr/>
            <p:nvPr/>
          </p:nvSpPr>
          <p:spPr>
            <a:xfrm>
              <a:off x="7426234" y="3300079"/>
              <a:ext cx="200022" cy="299994"/>
            </a:xfrm>
            <a:custGeom>
              <a:avLst/>
              <a:gdLst/>
              <a:ahLst/>
              <a:cxnLst/>
              <a:rect l="l" t="t" r="r" b="b"/>
              <a:pathLst>
                <a:path w="5833" h="8723" extrusionOk="0">
                  <a:moveTo>
                    <a:pt x="3017" y="0"/>
                  </a:moveTo>
                  <a:cubicBezTo>
                    <a:pt x="0" y="0"/>
                    <a:pt x="2154" y="6785"/>
                    <a:pt x="1861" y="8723"/>
                  </a:cubicBezTo>
                  <a:cubicBezTo>
                    <a:pt x="2523" y="7582"/>
                    <a:pt x="3550" y="6532"/>
                    <a:pt x="4257" y="5299"/>
                  </a:cubicBezTo>
                  <a:cubicBezTo>
                    <a:pt x="4919" y="3998"/>
                    <a:pt x="5832" y="186"/>
                    <a:pt x="3139" y="4"/>
                  </a:cubicBezTo>
                  <a:cubicBezTo>
                    <a:pt x="3098" y="1"/>
                    <a:pt x="3057" y="0"/>
                    <a:pt x="3017" y="0"/>
                  </a:cubicBezTo>
                  <a:close/>
                </a:path>
              </a:pathLst>
            </a:custGeom>
            <a:solidFill>
              <a:srgbClr val="EDF4C3"/>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377" name="Google Shape;377;p24">
              <a:extLst>
                <a:ext uri="{FF2B5EF4-FFF2-40B4-BE49-F238E27FC236}">
                  <a16:creationId xmlns:a16="http://schemas.microsoft.com/office/drawing/2014/main" id="{3D1F5E0C-A523-475D-81C3-DDF573DE4599}"/>
                </a:ext>
              </a:extLst>
            </p:cNvPr>
            <p:cNvSpPr/>
            <p:nvPr/>
          </p:nvSpPr>
          <p:spPr>
            <a:xfrm>
              <a:off x="7138900" y="3733404"/>
              <a:ext cx="222247" cy="182535"/>
            </a:xfrm>
            <a:custGeom>
              <a:avLst/>
              <a:gdLst/>
              <a:ahLst/>
              <a:cxnLst/>
              <a:rect l="l" t="t" r="r" b="b"/>
              <a:pathLst>
                <a:path w="6460" h="5334" extrusionOk="0">
                  <a:moveTo>
                    <a:pt x="1499" y="1"/>
                  </a:moveTo>
                  <a:cubicBezTo>
                    <a:pt x="785" y="1"/>
                    <a:pt x="229" y="406"/>
                    <a:pt x="137" y="1521"/>
                  </a:cubicBezTo>
                  <a:cubicBezTo>
                    <a:pt x="0" y="3918"/>
                    <a:pt x="4702" y="4945"/>
                    <a:pt x="6460" y="5333"/>
                  </a:cubicBezTo>
                  <a:lnTo>
                    <a:pt x="6460" y="5242"/>
                  </a:lnTo>
                  <a:cubicBezTo>
                    <a:pt x="6300" y="4329"/>
                    <a:pt x="5684" y="2914"/>
                    <a:pt x="5044" y="2069"/>
                  </a:cubicBezTo>
                  <a:cubicBezTo>
                    <a:pt x="4464" y="1228"/>
                    <a:pt x="2743" y="1"/>
                    <a:pt x="1499" y="1"/>
                  </a:cubicBezTo>
                  <a:close/>
                </a:path>
              </a:pathLst>
            </a:custGeom>
            <a:solidFill>
              <a:srgbClr val="EDF4C3"/>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378" name="Google Shape;378;p24">
              <a:extLst>
                <a:ext uri="{FF2B5EF4-FFF2-40B4-BE49-F238E27FC236}">
                  <a16:creationId xmlns:a16="http://schemas.microsoft.com/office/drawing/2014/main" id="{F2D50D2C-29CF-4E55-97EF-DEE8D3E6AE5B}"/>
                </a:ext>
              </a:extLst>
            </p:cNvPr>
            <p:cNvSpPr/>
            <p:nvPr/>
          </p:nvSpPr>
          <p:spPr>
            <a:xfrm>
              <a:off x="7496083" y="3904829"/>
              <a:ext cx="223835" cy="193647"/>
            </a:xfrm>
            <a:custGeom>
              <a:avLst/>
              <a:gdLst/>
              <a:ahLst/>
              <a:cxnLst/>
              <a:rect l="l" t="t" r="r" b="b"/>
              <a:pathLst>
                <a:path w="6483" h="5638" extrusionOk="0">
                  <a:moveTo>
                    <a:pt x="3902" y="1"/>
                  </a:moveTo>
                  <a:cubicBezTo>
                    <a:pt x="2291" y="1"/>
                    <a:pt x="483" y="4536"/>
                    <a:pt x="183" y="5455"/>
                  </a:cubicBezTo>
                  <a:lnTo>
                    <a:pt x="0" y="5637"/>
                  </a:lnTo>
                  <a:cubicBezTo>
                    <a:pt x="1667" y="5637"/>
                    <a:pt x="6483" y="3241"/>
                    <a:pt x="4908" y="730"/>
                  </a:cubicBezTo>
                  <a:cubicBezTo>
                    <a:pt x="4594" y="216"/>
                    <a:pt x="4252" y="1"/>
                    <a:pt x="3902" y="1"/>
                  </a:cubicBezTo>
                  <a:close/>
                </a:path>
              </a:pathLst>
            </a:custGeom>
            <a:solidFill>
              <a:srgbClr val="EDF4C3"/>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379" name="Google Shape;379;p24">
              <a:extLst>
                <a:ext uri="{FF2B5EF4-FFF2-40B4-BE49-F238E27FC236}">
                  <a16:creationId xmlns:a16="http://schemas.microsoft.com/office/drawing/2014/main" id="{5123ECC4-85DA-4FB1-96B4-4AE089B6C92C}"/>
                </a:ext>
              </a:extLst>
            </p:cNvPr>
            <p:cNvSpPr/>
            <p:nvPr/>
          </p:nvSpPr>
          <p:spPr>
            <a:xfrm>
              <a:off x="7302410" y="3371507"/>
              <a:ext cx="357184" cy="1085692"/>
            </a:xfrm>
            <a:custGeom>
              <a:avLst/>
              <a:gdLst/>
              <a:ahLst/>
              <a:cxnLst/>
              <a:rect l="l" t="t" r="r" b="b"/>
              <a:pathLst>
                <a:path w="10382" h="31637" extrusionOk="0">
                  <a:moveTo>
                    <a:pt x="487" y="0"/>
                  </a:moveTo>
                  <a:cubicBezTo>
                    <a:pt x="251" y="0"/>
                    <a:pt x="0" y="252"/>
                    <a:pt x="142" y="536"/>
                  </a:cubicBezTo>
                  <a:cubicBezTo>
                    <a:pt x="827" y="1860"/>
                    <a:pt x="1329" y="3320"/>
                    <a:pt x="1969" y="4690"/>
                  </a:cubicBezTo>
                  <a:cubicBezTo>
                    <a:pt x="2699" y="6196"/>
                    <a:pt x="3429" y="7703"/>
                    <a:pt x="4046" y="9255"/>
                  </a:cubicBezTo>
                  <a:cubicBezTo>
                    <a:pt x="5301" y="12542"/>
                    <a:pt x="5210" y="15806"/>
                    <a:pt x="3909" y="19070"/>
                  </a:cubicBezTo>
                  <a:cubicBezTo>
                    <a:pt x="2973" y="21466"/>
                    <a:pt x="2539" y="23749"/>
                    <a:pt x="3703" y="26146"/>
                  </a:cubicBezTo>
                  <a:cubicBezTo>
                    <a:pt x="4844" y="28474"/>
                    <a:pt x="7241" y="30962"/>
                    <a:pt x="9798" y="31624"/>
                  </a:cubicBezTo>
                  <a:cubicBezTo>
                    <a:pt x="9832" y="31633"/>
                    <a:pt x="9864" y="31637"/>
                    <a:pt x="9895" y="31637"/>
                  </a:cubicBezTo>
                  <a:cubicBezTo>
                    <a:pt x="10256" y="31637"/>
                    <a:pt x="10381" y="31067"/>
                    <a:pt x="10003" y="30962"/>
                  </a:cubicBezTo>
                  <a:cubicBezTo>
                    <a:pt x="7173" y="30208"/>
                    <a:pt x="4411" y="27013"/>
                    <a:pt x="3726" y="24228"/>
                  </a:cubicBezTo>
                  <a:cubicBezTo>
                    <a:pt x="3041" y="21329"/>
                    <a:pt x="5187" y="18385"/>
                    <a:pt x="5598" y="15577"/>
                  </a:cubicBezTo>
                  <a:cubicBezTo>
                    <a:pt x="5940" y="13067"/>
                    <a:pt x="5347" y="10624"/>
                    <a:pt x="4411" y="8319"/>
                  </a:cubicBezTo>
                  <a:cubicBezTo>
                    <a:pt x="3931" y="7109"/>
                    <a:pt x="3338" y="5922"/>
                    <a:pt x="2767" y="4736"/>
                  </a:cubicBezTo>
                  <a:cubicBezTo>
                    <a:pt x="2037" y="3252"/>
                    <a:pt x="1489" y="1654"/>
                    <a:pt x="759" y="170"/>
                  </a:cubicBezTo>
                  <a:cubicBezTo>
                    <a:pt x="695" y="51"/>
                    <a:pt x="593" y="0"/>
                    <a:pt x="487" y="0"/>
                  </a:cubicBezTo>
                  <a:close/>
                </a:path>
              </a:pathLst>
            </a:custGeom>
            <a:solidFill>
              <a:srgbClr val="0E514A"/>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380" name="Google Shape;380;p24">
              <a:extLst>
                <a:ext uri="{FF2B5EF4-FFF2-40B4-BE49-F238E27FC236}">
                  <a16:creationId xmlns:a16="http://schemas.microsoft.com/office/drawing/2014/main" id="{A81FDC0B-5075-4C1F-BEE7-D6F803CF73A3}"/>
                </a:ext>
              </a:extLst>
            </p:cNvPr>
            <p:cNvSpPr/>
            <p:nvPr/>
          </p:nvSpPr>
          <p:spPr>
            <a:xfrm>
              <a:off x="7450046" y="3415950"/>
              <a:ext cx="85724" cy="284121"/>
            </a:xfrm>
            <a:custGeom>
              <a:avLst/>
              <a:gdLst/>
              <a:ahLst/>
              <a:cxnLst/>
              <a:rect l="l" t="t" r="r" b="b"/>
              <a:pathLst>
                <a:path w="2472" h="8297" extrusionOk="0">
                  <a:moveTo>
                    <a:pt x="2037" y="1"/>
                  </a:moveTo>
                  <a:cubicBezTo>
                    <a:pt x="1905" y="1"/>
                    <a:pt x="1786" y="78"/>
                    <a:pt x="1768" y="259"/>
                  </a:cubicBezTo>
                  <a:cubicBezTo>
                    <a:pt x="1403" y="2815"/>
                    <a:pt x="1243" y="5394"/>
                    <a:pt x="125" y="7768"/>
                  </a:cubicBezTo>
                  <a:cubicBezTo>
                    <a:pt x="0" y="8048"/>
                    <a:pt x="236" y="8296"/>
                    <a:pt x="457" y="8296"/>
                  </a:cubicBezTo>
                  <a:cubicBezTo>
                    <a:pt x="560" y="8296"/>
                    <a:pt x="660" y="8242"/>
                    <a:pt x="718" y="8111"/>
                  </a:cubicBezTo>
                  <a:cubicBezTo>
                    <a:pt x="1860" y="5668"/>
                    <a:pt x="2065" y="3066"/>
                    <a:pt x="2430" y="441"/>
                  </a:cubicBezTo>
                  <a:cubicBezTo>
                    <a:pt x="2472" y="180"/>
                    <a:pt x="2238" y="1"/>
                    <a:pt x="2037" y="1"/>
                  </a:cubicBezTo>
                  <a:close/>
                </a:path>
              </a:pathLst>
            </a:custGeom>
            <a:solidFill>
              <a:srgbClr val="0E514A"/>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381" name="Google Shape;381;p24">
              <a:extLst>
                <a:ext uri="{FF2B5EF4-FFF2-40B4-BE49-F238E27FC236}">
                  <a16:creationId xmlns:a16="http://schemas.microsoft.com/office/drawing/2014/main" id="{06E54E56-1E84-484E-874F-40554349484E}"/>
                </a:ext>
              </a:extLst>
            </p:cNvPr>
            <p:cNvSpPr/>
            <p:nvPr/>
          </p:nvSpPr>
          <p:spPr>
            <a:xfrm>
              <a:off x="7202400" y="3787371"/>
              <a:ext cx="284158" cy="173012"/>
            </a:xfrm>
            <a:custGeom>
              <a:avLst/>
              <a:gdLst/>
              <a:ahLst/>
              <a:cxnLst/>
              <a:rect l="l" t="t" r="r" b="b"/>
              <a:pathLst>
                <a:path w="8236" h="5042" extrusionOk="0">
                  <a:moveTo>
                    <a:pt x="498" y="1"/>
                  </a:moveTo>
                  <a:cubicBezTo>
                    <a:pt x="240" y="1"/>
                    <a:pt x="1" y="340"/>
                    <a:pt x="246" y="585"/>
                  </a:cubicBezTo>
                  <a:cubicBezTo>
                    <a:pt x="2277" y="2731"/>
                    <a:pt x="4651" y="4511"/>
                    <a:pt x="7619" y="5036"/>
                  </a:cubicBezTo>
                  <a:cubicBezTo>
                    <a:pt x="7640" y="5040"/>
                    <a:pt x="7661" y="5041"/>
                    <a:pt x="7681" y="5041"/>
                  </a:cubicBezTo>
                  <a:cubicBezTo>
                    <a:pt x="8071" y="5041"/>
                    <a:pt x="8235" y="4439"/>
                    <a:pt x="7801" y="4374"/>
                  </a:cubicBezTo>
                  <a:cubicBezTo>
                    <a:pt x="4925" y="3872"/>
                    <a:pt x="2711" y="2183"/>
                    <a:pt x="725" y="106"/>
                  </a:cubicBezTo>
                  <a:cubicBezTo>
                    <a:pt x="656" y="32"/>
                    <a:pt x="576" y="1"/>
                    <a:pt x="498" y="1"/>
                  </a:cubicBezTo>
                  <a:close/>
                </a:path>
              </a:pathLst>
            </a:custGeom>
            <a:solidFill>
              <a:srgbClr val="0E514A"/>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382" name="Google Shape;382;p24">
              <a:extLst>
                <a:ext uri="{FF2B5EF4-FFF2-40B4-BE49-F238E27FC236}">
                  <a16:creationId xmlns:a16="http://schemas.microsoft.com/office/drawing/2014/main" id="{F8C15A48-5D25-4494-9A85-FAA887CD3F77}"/>
                </a:ext>
              </a:extLst>
            </p:cNvPr>
            <p:cNvSpPr/>
            <p:nvPr/>
          </p:nvSpPr>
          <p:spPr>
            <a:xfrm>
              <a:off x="7405597" y="3946098"/>
              <a:ext cx="234947" cy="180949"/>
            </a:xfrm>
            <a:custGeom>
              <a:avLst/>
              <a:gdLst/>
              <a:ahLst/>
              <a:cxnLst/>
              <a:rect l="l" t="t" r="r" b="b"/>
              <a:pathLst>
                <a:path w="6817" h="5250" extrusionOk="0">
                  <a:moveTo>
                    <a:pt x="6338" y="0"/>
                  </a:moveTo>
                  <a:cubicBezTo>
                    <a:pt x="6230" y="0"/>
                    <a:pt x="6121" y="50"/>
                    <a:pt x="6050" y="171"/>
                  </a:cubicBezTo>
                  <a:cubicBezTo>
                    <a:pt x="5031" y="1797"/>
                    <a:pt x="3167" y="4577"/>
                    <a:pt x="948" y="4577"/>
                  </a:cubicBezTo>
                  <a:cubicBezTo>
                    <a:pt x="832" y="4577"/>
                    <a:pt x="714" y="4569"/>
                    <a:pt x="595" y="4553"/>
                  </a:cubicBezTo>
                  <a:cubicBezTo>
                    <a:pt x="574" y="4550"/>
                    <a:pt x="553" y="4548"/>
                    <a:pt x="533" y="4548"/>
                  </a:cubicBezTo>
                  <a:cubicBezTo>
                    <a:pt x="145" y="4548"/>
                    <a:pt x="0" y="5150"/>
                    <a:pt x="412" y="5215"/>
                  </a:cubicBezTo>
                  <a:cubicBezTo>
                    <a:pt x="578" y="5238"/>
                    <a:pt x="741" y="5249"/>
                    <a:pt x="901" y="5249"/>
                  </a:cubicBezTo>
                  <a:cubicBezTo>
                    <a:pt x="3451" y="5249"/>
                    <a:pt x="5441" y="2467"/>
                    <a:pt x="6644" y="513"/>
                  </a:cubicBezTo>
                  <a:cubicBezTo>
                    <a:pt x="6817" y="246"/>
                    <a:pt x="6578" y="0"/>
                    <a:pt x="6338" y="0"/>
                  </a:cubicBezTo>
                  <a:close/>
                </a:path>
              </a:pathLst>
            </a:custGeom>
            <a:solidFill>
              <a:srgbClr val="0E514A"/>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383" name="Google Shape;383;p24">
              <a:extLst>
                <a:ext uri="{FF2B5EF4-FFF2-40B4-BE49-F238E27FC236}">
                  <a16:creationId xmlns:a16="http://schemas.microsoft.com/office/drawing/2014/main" id="{ADE4E729-5730-462E-BDBD-E5099C9DE9E6}"/>
                </a:ext>
              </a:extLst>
            </p:cNvPr>
            <p:cNvSpPr/>
            <p:nvPr/>
          </p:nvSpPr>
          <p:spPr>
            <a:xfrm>
              <a:off x="8373960" y="2833422"/>
              <a:ext cx="782627" cy="2260270"/>
            </a:xfrm>
            <a:custGeom>
              <a:avLst/>
              <a:gdLst/>
              <a:ahLst/>
              <a:cxnLst/>
              <a:rect l="l" t="t" r="r" b="b"/>
              <a:pathLst>
                <a:path w="22826" h="65852" extrusionOk="0">
                  <a:moveTo>
                    <a:pt x="1119" y="1"/>
                  </a:moveTo>
                  <a:lnTo>
                    <a:pt x="1073" y="183"/>
                  </a:lnTo>
                  <a:cubicBezTo>
                    <a:pt x="1" y="959"/>
                    <a:pt x="160" y="28030"/>
                    <a:pt x="320" y="33713"/>
                  </a:cubicBezTo>
                  <a:cubicBezTo>
                    <a:pt x="822" y="44624"/>
                    <a:pt x="7807" y="61081"/>
                    <a:pt x="22826" y="65851"/>
                  </a:cubicBezTo>
                  <a:lnTo>
                    <a:pt x="22826" y="16480"/>
                  </a:lnTo>
                  <a:cubicBezTo>
                    <a:pt x="16686" y="9564"/>
                    <a:pt x="9176" y="3333"/>
                    <a:pt x="1119" y="1"/>
                  </a:cubicBezTo>
                  <a:close/>
                </a:path>
              </a:pathLst>
            </a:custGeom>
            <a:solidFill>
              <a:srgbClr val="459B97"/>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384" name="Google Shape;384;p24">
              <a:extLst>
                <a:ext uri="{FF2B5EF4-FFF2-40B4-BE49-F238E27FC236}">
                  <a16:creationId xmlns:a16="http://schemas.microsoft.com/office/drawing/2014/main" id="{BAF5E108-7D52-48AB-8EB3-2EBB3997A58E}"/>
                </a:ext>
              </a:extLst>
            </p:cNvPr>
            <p:cNvSpPr/>
            <p:nvPr/>
          </p:nvSpPr>
          <p:spPr>
            <a:xfrm>
              <a:off x="8491433" y="2992149"/>
              <a:ext cx="666742" cy="1623776"/>
            </a:xfrm>
            <a:custGeom>
              <a:avLst/>
              <a:gdLst/>
              <a:ahLst/>
              <a:cxnLst/>
              <a:rect l="l" t="t" r="r" b="b"/>
              <a:pathLst>
                <a:path w="19414" h="47283" extrusionOk="0">
                  <a:moveTo>
                    <a:pt x="478" y="1"/>
                  </a:moveTo>
                  <a:cubicBezTo>
                    <a:pt x="256" y="1"/>
                    <a:pt x="0" y="252"/>
                    <a:pt x="126" y="536"/>
                  </a:cubicBezTo>
                  <a:cubicBezTo>
                    <a:pt x="2272" y="5444"/>
                    <a:pt x="5559" y="9735"/>
                    <a:pt x="8024" y="14505"/>
                  </a:cubicBezTo>
                  <a:cubicBezTo>
                    <a:pt x="10763" y="19755"/>
                    <a:pt x="12384" y="25644"/>
                    <a:pt x="14278" y="31259"/>
                  </a:cubicBezTo>
                  <a:cubicBezTo>
                    <a:pt x="16081" y="36577"/>
                    <a:pt x="17839" y="41873"/>
                    <a:pt x="19414" y="47282"/>
                  </a:cubicBezTo>
                  <a:lnTo>
                    <a:pt x="19414" y="44863"/>
                  </a:lnTo>
                  <a:cubicBezTo>
                    <a:pt x="17907" y="39887"/>
                    <a:pt x="16264" y="34979"/>
                    <a:pt x="14598" y="30049"/>
                  </a:cubicBezTo>
                  <a:cubicBezTo>
                    <a:pt x="12817" y="24685"/>
                    <a:pt x="11174" y="19207"/>
                    <a:pt x="8617" y="14140"/>
                  </a:cubicBezTo>
                  <a:cubicBezTo>
                    <a:pt x="6221" y="9369"/>
                    <a:pt x="2888" y="5101"/>
                    <a:pt x="720" y="171"/>
                  </a:cubicBezTo>
                  <a:cubicBezTo>
                    <a:pt x="671" y="51"/>
                    <a:pt x="578" y="1"/>
                    <a:pt x="478" y="1"/>
                  </a:cubicBezTo>
                  <a:close/>
                </a:path>
              </a:pathLst>
            </a:custGeom>
            <a:solidFill>
              <a:srgbClr val="11564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385" name="Google Shape;385;p24">
              <a:extLst>
                <a:ext uri="{FF2B5EF4-FFF2-40B4-BE49-F238E27FC236}">
                  <a16:creationId xmlns:a16="http://schemas.microsoft.com/office/drawing/2014/main" id="{33187244-563D-4289-BF15-2A673E8916D0}"/>
                </a:ext>
              </a:extLst>
            </p:cNvPr>
            <p:cNvSpPr/>
            <p:nvPr/>
          </p:nvSpPr>
          <p:spPr>
            <a:xfrm>
              <a:off x="8454921" y="3142940"/>
              <a:ext cx="296859" cy="246026"/>
            </a:xfrm>
            <a:custGeom>
              <a:avLst/>
              <a:gdLst/>
              <a:ahLst/>
              <a:cxnLst/>
              <a:rect l="l" t="t" r="r" b="b"/>
              <a:pathLst>
                <a:path w="8682" h="7165" extrusionOk="0">
                  <a:moveTo>
                    <a:pt x="8339" y="0"/>
                  </a:moveTo>
                  <a:cubicBezTo>
                    <a:pt x="8162" y="0"/>
                    <a:pt x="7974" y="108"/>
                    <a:pt x="7951" y="325"/>
                  </a:cubicBezTo>
                  <a:cubicBezTo>
                    <a:pt x="7791" y="2334"/>
                    <a:pt x="7494" y="4320"/>
                    <a:pt x="7449" y="6328"/>
                  </a:cubicBezTo>
                  <a:cubicBezTo>
                    <a:pt x="7586" y="6374"/>
                    <a:pt x="7723" y="6442"/>
                    <a:pt x="7882" y="6488"/>
                  </a:cubicBezTo>
                  <a:cubicBezTo>
                    <a:pt x="7723" y="6602"/>
                    <a:pt x="7586" y="6694"/>
                    <a:pt x="7426" y="6808"/>
                  </a:cubicBezTo>
                  <a:cubicBezTo>
                    <a:pt x="7426" y="6648"/>
                    <a:pt x="7449" y="6488"/>
                    <a:pt x="7449" y="6328"/>
                  </a:cubicBezTo>
                  <a:cubicBezTo>
                    <a:pt x="5052" y="5484"/>
                    <a:pt x="2747" y="4434"/>
                    <a:pt x="647" y="3041"/>
                  </a:cubicBezTo>
                  <a:cubicBezTo>
                    <a:pt x="585" y="2999"/>
                    <a:pt x="524" y="2981"/>
                    <a:pt x="467" y="2981"/>
                  </a:cubicBezTo>
                  <a:cubicBezTo>
                    <a:pt x="186" y="2981"/>
                    <a:pt x="1" y="3426"/>
                    <a:pt x="304" y="3635"/>
                  </a:cubicBezTo>
                  <a:cubicBezTo>
                    <a:pt x="2587" y="5141"/>
                    <a:pt x="5098" y="6283"/>
                    <a:pt x="7677" y="7150"/>
                  </a:cubicBezTo>
                  <a:cubicBezTo>
                    <a:pt x="7710" y="7160"/>
                    <a:pt x="7743" y="7165"/>
                    <a:pt x="7776" y="7165"/>
                  </a:cubicBezTo>
                  <a:cubicBezTo>
                    <a:pt x="7967" y="7165"/>
                    <a:pt x="8134" y="7003"/>
                    <a:pt x="8134" y="6808"/>
                  </a:cubicBezTo>
                  <a:cubicBezTo>
                    <a:pt x="8134" y="4639"/>
                    <a:pt x="8476" y="2494"/>
                    <a:pt x="8659" y="325"/>
                  </a:cubicBezTo>
                  <a:cubicBezTo>
                    <a:pt x="8681" y="108"/>
                    <a:pt x="8516" y="0"/>
                    <a:pt x="8339" y="0"/>
                  </a:cubicBezTo>
                  <a:close/>
                </a:path>
              </a:pathLst>
            </a:custGeom>
            <a:solidFill>
              <a:srgbClr val="11564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386" name="Google Shape;386;p24">
              <a:extLst>
                <a:ext uri="{FF2B5EF4-FFF2-40B4-BE49-F238E27FC236}">
                  <a16:creationId xmlns:a16="http://schemas.microsoft.com/office/drawing/2014/main" id="{01E73E8C-DE75-4AAF-AB5A-843658619F2C}"/>
                </a:ext>
              </a:extLst>
            </p:cNvPr>
            <p:cNvSpPr/>
            <p:nvPr/>
          </p:nvSpPr>
          <p:spPr>
            <a:xfrm>
              <a:off x="8708918" y="3360395"/>
              <a:ext cx="15875" cy="15873"/>
            </a:xfrm>
            <a:custGeom>
              <a:avLst/>
              <a:gdLst/>
              <a:ahLst/>
              <a:cxnLst/>
              <a:rect l="l" t="t" r="r" b="b"/>
              <a:pathLst>
                <a:path w="458" h="480" extrusionOk="0">
                  <a:moveTo>
                    <a:pt x="24" y="0"/>
                  </a:moveTo>
                  <a:cubicBezTo>
                    <a:pt x="24" y="160"/>
                    <a:pt x="1" y="320"/>
                    <a:pt x="1" y="480"/>
                  </a:cubicBezTo>
                  <a:cubicBezTo>
                    <a:pt x="161" y="366"/>
                    <a:pt x="298" y="274"/>
                    <a:pt x="457" y="160"/>
                  </a:cubicBezTo>
                  <a:cubicBezTo>
                    <a:pt x="298" y="114"/>
                    <a:pt x="161" y="46"/>
                    <a:pt x="24" y="0"/>
                  </a:cubicBezTo>
                  <a:close/>
                </a:path>
              </a:pathLst>
            </a:custGeom>
            <a:solidFill>
              <a:srgbClr val="11564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387" name="Google Shape;387;p24">
              <a:extLst>
                <a:ext uri="{FF2B5EF4-FFF2-40B4-BE49-F238E27FC236}">
                  <a16:creationId xmlns:a16="http://schemas.microsoft.com/office/drawing/2014/main" id="{BEF31F2A-A4E0-42B6-9145-E5E104BD96F1}"/>
                </a:ext>
              </a:extLst>
            </p:cNvPr>
            <p:cNvSpPr/>
            <p:nvPr/>
          </p:nvSpPr>
          <p:spPr>
            <a:xfrm>
              <a:off x="8842266" y="3614358"/>
              <a:ext cx="17463" cy="12698"/>
            </a:xfrm>
            <a:custGeom>
              <a:avLst/>
              <a:gdLst/>
              <a:ahLst/>
              <a:cxnLst/>
              <a:rect l="l" t="t" r="r" b="b"/>
              <a:pathLst>
                <a:path w="503" h="389" extrusionOk="0">
                  <a:moveTo>
                    <a:pt x="69" y="1"/>
                  </a:moveTo>
                  <a:cubicBezTo>
                    <a:pt x="46" y="137"/>
                    <a:pt x="23" y="252"/>
                    <a:pt x="0" y="389"/>
                  </a:cubicBezTo>
                  <a:cubicBezTo>
                    <a:pt x="160" y="320"/>
                    <a:pt x="320" y="252"/>
                    <a:pt x="503" y="183"/>
                  </a:cubicBezTo>
                  <a:cubicBezTo>
                    <a:pt x="366" y="115"/>
                    <a:pt x="229" y="69"/>
                    <a:pt x="69" y="1"/>
                  </a:cubicBezTo>
                  <a:close/>
                </a:path>
              </a:pathLst>
            </a:custGeom>
            <a:solidFill>
              <a:srgbClr val="11564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388" name="Google Shape;388;p24">
              <a:extLst>
                <a:ext uri="{FF2B5EF4-FFF2-40B4-BE49-F238E27FC236}">
                  <a16:creationId xmlns:a16="http://schemas.microsoft.com/office/drawing/2014/main" id="{D95A2D61-BE0C-4D7C-9328-844AAD338033}"/>
                </a:ext>
              </a:extLst>
            </p:cNvPr>
            <p:cNvSpPr/>
            <p:nvPr/>
          </p:nvSpPr>
          <p:spPr>
            <a:xfrm>
              <a:off x="8458096" y="3369919"/>
              <a:ext cx="455607" cy="273010"/>
            </a:xfrm>
            <a:custGeom>
              <a:avLst/>
              <a:gdLst/>
              <a:ahLst/>
              <a:cxnLst/>
              <a:rect l="l" t="t" r="r" b="b"/>
              <a:pathLst>
                <a:path w="13311" h="7957" extrusionOk="0">
                  <a:moveTo>
                    <a:pt x="12884" y="0"/>
                  </a:moveTo>
                  <a:cubicBezTo>
                    <a:pt x="12749" y="0"/>
                    <a:pt x="12621" y="75"/>
                    <a:pt x="12585" y="248"/>
                  </a:cubicBezTo>
                  <a:cubicBezTo>
                    <a:pt x="12197" y="2554"/>
                    <a:pt x="11809" y="4859"/>
                    <a:pt x="11261" y="7142"/>
                  </a:cubicBezTo>
                  <a:cubicBezTo>
                    <a:pt x="11421" y="7210"/>
                    <a:pt x="11558" y="7256"/>
                    <a:pt x="11695" y="7324"/>
                  </a:cubicBezTo>
                  <a:cubicBezTo>
                    <a:pt x="11512" y="7393"/>
                    <a:pt x="11352" y="7461"/>
                    <a:pt x="11192" y="7530"/>
                  </a:cubicBezTo>
                  <a:cubicBezTo>
                    <a:pt x="11215" y="7393"/>
                    <a:pt x="11238" y="7278"/>
                    <a:pt x="11261" y="7142"/>
                  </a:cubicBezTo>
                  <a:cubicBezTo>
                    <a:pt x="7700" y="5635"/>
                    <a:pt x="3980" y="4494"/>
                    <a:pt x="670" y="2462"/>
                  </a:cubicBezTo>
                  <a:cubicBezTo>
                    <a:pt x="609" y="2427"/>
                    <a:pt x="550" y="2411"/>
                    <a:pt x="494" y="2411"/>
                  </a:cubicBezTo>
                  <a:cubicBezTo>
                    <a:pt x="193" y="2411"/>
                    <a:pt x="0" y="2863"/>
                    <a:pt x="328" y="3056"/>
                  </a:cubicBezTo>
                  <a:cubicBezTo>
                    <a:pt x="3751" y="5179"/>
                    <a:pt x="7655" y="6343"/>
                    <a:pt x="11352" y="7918"/>
                  </a:cubicBezTo>
                  <a:cubicBezTo>
                    <a:pt x="11404" y="7944"/>
                    <a:pt x="11462" y="7957"/>
                    <a:pt x="11520" y="7957"/>
                  </a:cubicBezTo>
                  <a:cubicBezTo>
                    <a:pt x="11663" y="7957"/>
                    <a:pt x="11805" y="7875"/>
                    <a:pt x="11854" y="7712"/>
                  </a:cubicBezTo>
                  <a:cubicBezTo>
                    <a:pt x="12425" y="5315"/>
                    <a:pt x="12859" y="2873"/>
                    <a:pt x="13270" y="431"/>
                  </a:cubicBezTo>
                  <a:cubicBezTo>
                    <a:pt x="13311" y="170"/>
                    <a:pt x="13088" y="0"/>
                    <a:pt x="12884" y="0"/>
                  </a:cubicBezTo>
                  <a:close/>
                </a:path>
              </a:pathLst>
            </a:custGeom>
            <a:solidFill>
              <a:srgbClr val="11564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389" name="Google Shape;389;p24">
              <a:extLst>
                <a:ext uri="{FF2B5EF4-FFF2-40B4-BE49-F238E27FC236}">
                  <a16:creationId xmlns:a16="http://schemas.microsoft.com/office/drawing/2014/main" id="{7C5DFA08-4185-4F26-9F40-017F47AC893A}"/>
                </a:ext>
              </a:extLst>
            </p:cNvPr>
            <p:cNvSpPr/>
            <p:nvPr/>
          </p:nvSpPr>
          <p:spPr>
            <a:xfrm>
              <a:off x="8947040" y="3904829"/>
              <a:ext cx="15875" cy="11110"/>
            </a:xfrm>
            <a:custGeom>
              <a:avLst/>
              <a:gdLst/>
              <a:ahLst/>
              <a:cxnLst/>
              <a:rect l="l" t="t" r="r" b="b"/>
              <a:pathLst>
                <a:path w="435" h="321" extrusionOk="0">
                  <a:moveTo>
                    <a:pt x="115" y="1"/>
                  </a:moveTo>
                  <a:cubicBezTo>
                    <a:pt x="92" y="115"/>
                    <a:pt x="47" y="206"/>
                    <a:pt x="1" y="320"/>
                  </a:cubicBezTo>
                  <a:cubicBezTo>
                    <a:pt x="138" y="252"/>
                    <a:pt x="298" y="160"/>
                    <a:pt x="435" y="92"/>
                  </a:cubicBezTo>
                  <a:cubicBezTo>
                    <a:pt x="320" y="69"/>
                    <a:pt x="229" y="23"/>
                    <a:pt x="115" y="1"/>
                  </a:cubicBezTo>
                  <a:close/>
                </a:path>
              </a:pathLst>
            </a:custGeom>
            <a:solidFill>
              <a:srgbClr val="11564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390" name="Google Shape;390;p24">
              <a:extLst>
                <a:ext uri="{FF2B5EF4-FFF2-40B4-BE49-F238E27FC236}">
                  <a16:creationId xmlns:a16="http://schemas.microsoft.com/office/drawing/2014/main" id="{AA943822-A76C-49FD-BB9C-722C1877FCD8}"/>
                </a:ext>
              </a:extLst>
            </p:cNvPr>
            <p:cNvSpPr/>
            <p:nvPr/>
          </p:nvSpPr>
          <p:spPr>
            <a:xfrm>
              <a:off x="8442221" y="3546106"/>
              <a:ext cx="642930" cy="385706"/>
            </a:xfrm>
            <a:custGeom>
              <a:avLst/>
              <a:gdLst/>
              <a:ahLst/>
              <a:cxnLst/>
              <a:rect l="l" t="t" r="r" b="b"/>
              <a:pathLst>
                <a:path w="18719" h="11223" extrusionOk="0">
                  <a:moveTo>
                    <a:pt x="18297" y="1"/>
                  </a:moveTo>
                  <a:cubicBezTo>
                    <a:pt x="18165" y="1"/>
                    <a:pt x="18043" y="76"/>
                    <a:pt x="18016" y="249"/>
                  </a:cubicBezTo>
                  <a:cubicBezTo>
                    <a:pt x="17377" y="3764"/>
                    <a:pt x="16007" y="7074"/>
                    <a:pt x="14843" y="10452"/>
                  </a:cubicBezTo>
                  <a:cubicBezTo>
                    <a:pt x="14957" y="10474"/>
                    <a:pt x="15048" y="10520"/>
                    <a:pt x="15163" y="10543"/>
                  </a:cubicBezTo>
                  <a:cubicBezTo>
                    <a:pt x="15026" y="10611"/>
                    <a:pt x="14866" y="10703"/>
                    <a:pt x="14729" y="10771"/>
                  </a:cubicBezTo>
                  <a:cubicBezTo>
                    <a:pt x="14775" y="10657"/>
                    <a:pt x="14820" y="10566"/>
                    <a:pt x="14843" y="10452"/>
                  </a:cubicBezTo>
                  <a:cubicBezTo>
                    <a:pt x="9913" y="8922"/>
                    <a:pt x="5553" y="5978"/>
                    <a:pt x="577" y="4517"/>
                  </a:cubicBezTo>
                  <a:cubicBezTo>
                    <a:pt x="538" y="4505"/>
                    <a:pt x="501" y="4499"/>
                    <a:pt x="466" y="4499"/>
                  </a:cubicBezTo>
                  <a:cubicBezTo>
                    <a:pt x="116" y="4499"/>
                    <a:pt x="0" y="5075"/>
                    <a:pt x="395" y="5179"/>
                  </a:cubicBezTo>
                  <a:cubicBezTo>
                    <a:pt x="5462" y="6663"/>
                    <a:pt x="9890" y="9721"/>
                    <a:pt x="14980" y="11205"/>
                  </a:cubicBezTo>
                  <a:cubicBezTo>
                    <a:pt x="15013" y="11217"/>
                    <a:pt x="15046" y="11223"/>
                    <a:pt x="15078" y="11223"/>
                  </a:cubicBezTo>
                  <a:cubicBezTo>
                    <a:pt x="15224" y="11223"/>
                    <a:pt x="15353" y="11107"/>
                    <a:pt x="15391" y="10977"/>
                  </a:cubicBezTo>
                  <a:cubicBezTo>
                    <a:pt x="16578" y="7484"/>
                    <a:pt x="18016" y="4083"/>
                    <a:pt x="18678" y="431"/>
                  </a:cubicBezTo>
                  <a:cubicBezTo>
                    <a:pt x="18719" y="171"/>
                    <a:pt x="18496" y="1"/>
                    <a:pt x="18297" y="1"/>
                  </a:cubicBezTo>
                  <a:close/>
                </a:path>
              </a:pathLst>
            </a:custGeom>
            <a:solidFill>
              <a:srgbClr val="11564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391" name="Google Shape;391;p24">
              <a:extLst>
                <a:ext uri="{FF2B5EF4-FFF2-40B4-BE49-F238E27FC236}">
                  <a16:creationId xmlns:a16="http://schemas.microsoft.com/office/drawing/2014/main" id="{835A1403-8D21-40AB-A30A-6B853F457ED7}"/>
                </a:ext>
              </a:extLst>
            </p:cNvPr>
            <p:cNvSpPr/>
            <p:nvPr/>
          </p:nvSpPr>
          <p:spPr>
            <a:xfrm>
              <a:off x="8502545" y="3933400"/>
              <a:ext cx="655630" cy="250788"/>
            </a:xfrm>
            <a:custGeom>
              <a:avLst/>
              <a:gdLst/>
              <a:ahLst/>
              <a:cxnLst/>
              <a:rect l="l" t="t" r="r" b="b"/>
              <a:pathLst>
                <a:path w="19094" h="7275" extrusionOk="0">
                  <a:moveTo>
                    <a:pt x="19094" y="0"/>
                  </a:moveTo>
                  <a:cubicBezTo>
                    <a:pt x="18660" y="845"/>
                    <a:pt x="18226" y="1712"/>
                    <a:pt x="17861" y="2579"/>
                  </a:cubicBezTo>
                  <a:cubicBezTo>
                    <a:pt x="17099" y="4405"/>
                    <a:pt x="16478" y="6494"/>
                    <a:pt x="14480" y="6494"/>
                  </a:cubicBezTo>
                  <a:cubicBezTo>
                    <a:pt x="14204" y="6494"/>
                    <a:pt x="13902" y="6454"/>
                    <a:pt x="13570" y="6368"/>
                  </a:cubicBezTo>
                  <a:cubicBezTo>
                    <a:pt x="11539" y="5843"/>
                    <a:pt x="9781" y="4588"/>
                    <a:pt x="7841" y="3835"/>
                  </a:cubicBezTo>
                  <a:cubicBezTo>
                    <a:pt x="5399" y="2853"/>
                    <a:pt x="2934" y="1872"/>
                    <a:pt x="674" y="502"/>
                  </a:cubicBezTo>
                  <a:cubicBezTo>
                    <a:pt x="613" y="467"/>
                    <a:pt x="554" y="451"/>
                    <a:pt x="498" y="451"/>
                  </a:cubicBezTo>
                  <a:cubicBezTo>
                    <a:pt x="196" y="451"/>
                    <a:pt x="0" y="907"/>
                    <a:pt x="309" y="1119"/>
                  </a:cubicBezTo>
                  <a:cubicBezTo>
                    <a:pt x="2819" y="2625"/>
                    <a:pt x="5558" y="3538"/>
                    <a:pt x="8206" y="4748"/>
                  </a:cubicBezTo>
                  <a:cubicBezTo>
                    <a:pt x="10238" y="5661"/>
                    <a:pt x="12223" y="6985"/>
                    <a:pt x="14483" y="7259"/>
                  </a:cubicBezTo>
                  <a:cubicBezTo>
                    <a:pt x="14582" y="7269"/>
                    <a:pt x="14678" y="7275"/>
                    <a:pt x="14772" y="7275"/>
                  </a:cubicBezTo>
                  <a:cubicBezTo>
                    <a:pt x="16455" y="7275"/>
                    <a:pt x="17346" y="5585"/>
                    <a:pt x="17930" y="4223"/>
                  </a:cubicBezTo>
                  <a:cubicBezTo>
                    <a:pt x="18295" y="3378"/>
                    <a:pt x="18683" y="2557"/>
                    <a:pt x="19094" y="1735"/>
                  </a:cubicBezTo>
                  <a:lnTo>
                    <a:pt x="19094" y="0"/>
                  </a:lnTo>
                  <a:close/>
                </a:path>
              </a:pathLst>
            </a:custGeom>
            <a:solidFill>
              <a:srgbClr val="11564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392" name="Google Shape;392;p24">
              <a:extLst>
                <a:ext uri="{FF2B5EF4-FFF2-40B4-BE49-F238E27FC236}">
                  <a16:creationId xmlns:a16="http://schemas.microsoft.com/office/drawing/2014/main" id="{3F865EDC-3FED-4664-BD14-36296946306F}"/>
                </a:ext>
              </a:extLst>
            </p:cNvPr>
            <p:cNvSpPr/>
            <p:nvPr/>
          </p:nvSpPr>
          <p:spPr>
            <a:xfrm>
              <a:off x="8524770" y="4260377"/>
              <a:ext cx="617530" cy="241265"/>
            </a:xfrm>
            <a:custGeom>
              <a:avLst/>
              <a:gdLst/>
              <a:ahLst/>
              <a:cxnLst/>
              <a:rect l="l" t="t" r="r" b="b"/>
              <a:pathLst>
                <a:path w="18004" h="7068" extrusionOk="0">
                  <a:moveTo>
                    <a:pt x="537" y="1"/>
                  </a:moveTo>
                  <a:cubicBezTo>
                    <a:pt x="251" y="1"/>
                    <a:pt x="0" y="356"/>
                    <a:pt x="269" y="571"/>
                  </a:cubicBezTo>
                  <a:cubicBezTo>
                    <a:pt x="2277" y="2237"/>
                    <a:pt x="4879" y="2740"/>
                    <a:pt x="7322" y="3470"/>
                  </a:cubicBezTo>
                  <a:cubicBezTo>
                    <a:pt x="10700" y="4474"/>
                    <a:pt x="13850" y="6026"/>
                    <a:pt x="17205" y="7053"/>
                  </a:cubicBezTo>
                  <a:cubicBezTo>
                    <a:pt x="17238" y="7063"/>
                    <a:pt x="17271" y="7068"/>
                    <a:pt x="17302" y="7068"/>
                  </a:cubicBezTo>
                  <a:cubicBezTo>
                    <a:pt x="17420" y="7068"/>
                    <a:pt x="17521" y="7002"/>
                    <a:pt x="17593" y="6894"/>
                  </a:cubicBezTo>
                  <a:cubicBezTo>
                    <a:pt x="17730" y="6711"/>
                    <a:pt x="17867" y="6506"/>
                    <a:pt x="18004" y="6323"/>
                  </a:cubicBezTo>
                  <a:lnTo>
                    <a:pt x="18004" y="5068"/>
                  </a:lnTo>
                  <a:cubicBezTo>
                    <a:pt x="17798" y="5364"/>
                    <a:pt x="17616" y="5661"/>
                    <a:pt x="17410" y="5958"/>
                  </a:cubicBezTo>
                  <a:cubicBezTo>
                    <a:pt x="17273" y="6153"/>
                    <a:pt x="17090" y="6225"/>
                    <a:pt x="16884" y="6225"/>
                  </a:cubicBezTo>
                  <a:cubicBezTo>
                    <a:pt x="16442" y="6225"/>
                    <a:pt x="15898" y="5893"/>
                    <a:pt x="15493" y="5752"/>
                  </a:cubicBezTo>
                  <a:cubicBezTo>
                    <a:pt x="12937" y="4817"/>
                    <a:pt x="10449" y="3767"/>
                    <a:pt x="7869" y="2899"/>
                  </a:cubicBezTo>
                  <a:cubicBezTo>
                    <a:pt x="5450" y="2123"/>
                    <a:pt x="2779" y="1735"/>
                    <a:pt x="771" y="92"/>
                  </a:cubicBezTo>
                  <a:cubicBezTo>
                    <a:pt x="697" y="28"/>
                    <a:pt x="616" y="1"/>
                    <a:pt x="537" y="1"/>
                  </a:cubicBezTo>
                  <a:close/>
                </a:path>
              </a:pathLst>
            </a:custGeom>
            <a:solidFill>
              <a:srgbClr val="11564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393" name="Google Shape;393;p24">
              <a:extLst>
                <a:ext uri="{FF2B5EF4-FFF2-40B4-BE49-F238E27FC236}">
                  <a16:creationId xmlns:a16="http://schemas.microsoft.com/office/drawing/2014/main" id="{E4525796-D46E-4A83-AE56-22748CA2F6C5}"/>
                </a:ext>
              </a:extLst>
            </p:cNvPr>
            <p:cNvSpPr/>
            <p:nvPr/>
          </p:nvSpPr>
          <p:spPr>
            <a:xfrm>
              <a:off x="8631132" y="4603227"/>
              <a:ext cx="527043" cy="206345"/>
            </a:xfrm>
            <a:custGeom>
              <a:avLst/>
              <a:gdLst/>
              <a:ahLst/>
              <a:cxnLst/>
              <a:rect l="l" t="t" r="r" b="b"/>
              <a:pathLst>
                <a:path w="15357" h="6012" extrusionOk="0">
                  <a:moveTo>
                    <a:pt x="509" y="0"/>
                  </a:moveTo>
                  <a:cubicBezTo>
                    <a:pt x="134" y="0"/>
                    <a:pt x="0" y="585"/>
                    <a:pt x="406" y="671"/>
                  </a:cubicBezTo>
                  <a:cubicBezTo>
                    <a:pt x="5588" y="1926"/>
                    <a:pt x="10358" y="4254"/>
                    <a:pt x="15357" y="6012"/>
                  </a:cubicBezTo>
                  <a:lnTo>
                    <a:pt x="15357" y="5304"/>
                  </a:lnTo>
                  <a:cubicBezTo>
                    <a:pt x="15220" y="5236"/>
                    <a:pt x="15083" y="5190"/>
                    <a:pt x="14946" y="5144"/>
                  </a:cubicBezTo>
                  <a:cubicBezTo>
                    <a:pt x="10153" y="3433"/>
                    <a:pt x="5565" y="1218"/>
                    <a:pt x="589" y="9"/>
                  </a:cubicBezTo>
                  <a:cubicBezTo>
                    <a:pt x="561" y="3"/>
                    <a:pt x="534" y="0"/>
                    <a:pt x="509" y="0"/>
                  </a:cubicBezTo>
                  <a:close/>
                </a:path>
              </a:pathLst>
            </a:custGeom>
            <a:solidFill>
              <a:srgbClr val="11564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394" name="Google Shape;394;p24">
              <a:extLst>
                <a:ext uri="{FF2B5EF4-FFF2-40B4-BE49-F238E27FC236}">
                  <a16:creationId xmlns:a16="http://schemas.microsoft.com/office/drawing/2014/main" id="{1B589973-65E7-4085-920F-5637F765CC43}"/>
                </a:ext>
              </a:extLst>
            </p:cNvPr>
            <p:cNvSpPr/>
            <p:nvPr/>
          </p:nvSpPr>
          <p:spPr>
            <a:xfrm>
              <a:off x="8573982" y="2693743"/>
              <a:ext cx="584193" cy="788873"/>
            </a:xfrm>
            <a:custGeom>
              <a:avLst/>
              <a:gdLst/>
              <a:ahLst/>
              <a:cxnLst/>
              <a:rect l="l" t="t" r="r" b="b"/>
              <a:pathLst>
                <a:path w="17037" h="22997" extrusionOk="0">
                  <a:moveTo>
                    <a:pt x="14644" y="0"/>
                  </a:moveTo>
                  <a:cubicBezTo>
                    <a:pt x="13751" y="0"/>
                    <a:pt x="13058" y="1050"/>
                    <a:pt x="13179" y="3116"/>
                  </a:cubicBezTo>
                  <a:cubicBezTo>
                    <a:pt x="13385" y="5604"/>
                    <a:pt x="15371" y="9507"/>
                    <a:pt x="15097" y="11927"/>
                  </a:cubicBezTo>
                  <a:cubicBezTo>
                    <a:pt x="13887" y="9393"/>
                    <a:pt x="11924" y="6677"/>
                    <a:pt x="10760" y="4874"/>
                  </a:cubicBezTo>
                  <a:cubicBezTo>
                    <a:pt x="10164" y="4056"/>
                    <a:pt x="8476" y="1436"/>
                    <a:pt x="7363" y="1436"/>
                  </a:cubicBezTo>
                  <a:cubicBezTo>
                    <a:pt x="6984" y="1436"/>
                    <a:pt x="6671" y="1740"/>
                    <a:pt x="6492" y="2523"/>
                  </a:cubicBezTo>
                  <a:cubicBezTo>
                    <a:pt x="5989" y="4303"/>
                    <a:pt x="7542" y="6106"/>
                    <a:pt x="8455" y="7658"/>
                  </a:cubicBezTo>
                  <a:cubicBezTo>
                    <a:pt x="9550" y="9644"/>
                    <a:pt x="11787" y="12338"/>
                    <a:pt x="12609" y="14346"/>
                  </a:cubicBezTo>
                  <a:cubicBezTo>
                    <a:pt x="10783" y="12840"/>
                    <a:pt x="8706" y="11630"/>
                    <a:pt x="6788" y="10215"/>
                  </a:cubicBezTo>
                  <a:cubicBezTo>
                    <a:pt x="5989" y="9607"/>
                    <a:pt x="4186" y="7704"/>
                    <a:pt x="2856" y="7704"/>
                  </a:cubicBezTo>
                  <a:cubicBezTo>
                    <a:pt x="2439" y="7704"/>
                    <a:pt x="2068" y="7891"/>
                    <a:pt x="1790" y="8366"/>
                  </a:cubicBezTo>
                  <a:cubicBezTo>
                    <a:pt x="329" y="10922"/>
                    <a:pt x="9002" y="15054"/>
                    <a:pt x="10783" y="17473"/>
                  </a:cubicBezTo>
                  <a:cubicBezTo>
                    <a:pt x="8044" y="16195"/>
                    <a:pt x="5510" y="15556"/>
                    <a:pt x="3068" y="14711"/>
                  </a:cubicBezTo>
                  <a:cubicBezTo>
                    <a:pt x="2567" y="14589"/>
                    <a:pt x="1715" y="14317"/>
                    <a:pt x="1040" y="14317"/>
                  </a:cubicBezTo>
                  <a:cubicBezTo>
                    <a:pt x="453" y="14317"/>
                    <a:pt x="0" y="14523"/>
                    <a:pt x="32" y="15213"/>
                  </a:cubicBezTo>
                  <a:cubicBezTo>
                    <a:pt x="78" y="16606"/>
                    <a:pt x="2794" y="17519"/>
                    <a:pt x="3753" y="17930"/>
                  </a:cubicBezTo>
                  <a:cubicBezTo>
                    <a:pt x="8112" y="19756"/>
                    <a:pt x="12632" y="21194"/>
                    <a:pt x="17037" y="22997"/>
                  </a:cubicBezTo>
                  <a:lnTo>
                    <a:pt x="17037" y="2454"/>
                  </a:lnTo>
                  <a:cubicBezTo>
                    <a:pt x="16364" y="810"/>
                    <a:pt x="15427" y="0"/>
                    <a:pt x="14644" y="0"/>
                  </a:cubicBezTo>
                  <a:close/>
                </a:path>
              </a:pathLst>
            </a:custGeom>
            <a:solidFill>
              <a:srgbClr val="FFDB69"/>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395" name="Google Shape;395;p24">
              <a:extLst>
                <a:ext uri="{FF2B5EF4-FFF2-40B4-BE49-F238E27FC236}">
                  <a16:creationId xmlns:a16="http://schemas.microsoft.com/office/drawing/2014/main" id="{15B96811-36FA-4A6E-900F-914636A8F3DA}"/>
                </a:ext>
              </a:extLst>
            </p:cNvPr>
            <p:cNvSpPr/>
            <p:nvPr/>
          </p:nvSpPr>
          <p:spPr>
            <a:xfrm>
              <a:off x="8839091" y="2820724"/>
              <a:ext cx="319084" cy="533322"/>
            </a:xfrm>
            <a:custGeom>
              <a:avLst/>
              <a:gdLst/>
              <a:ahLst/>
              <a:cxnLst/>
              <a:rect l="l" t="t" r="r" b="b"/>
              <a:pathLst>
                <a:path w="9288" h="15556" extrusionOk="0">
                  <a:moveTo>
                    <a:pt x="475" y="1"/>
                  </a:moveTo>
                  <a:cubicBezTo>
                    <a:pt x="233" y="1"/>
                    <a:pt x="0" y="246"/>
                    <a:pt x="158" y="514"/>
                  </a:cubicBezTo>
                  <a:cubicBezTo>
                    <a:pt x="2417" y="4166"/>
                    <a:pt x="4540" y="7863"/>
                    <a:pt x="6891" y="11447"/>
                  </a:cubicBezTo>
                  <a:cubicBezTo>
                    <a:pt x="7736" y="12748"/>
                    <a:pt x="8557" y="14140"/>
                    <a:pt x="9288" y="15556"/>
                  </a:cubicBezTo>
                  <a:lnTo>
                    <a:pt x="9288" y="14049"/>
                  </a:lnTo>
                  <a:cubicBezTo>
                    <a:pt x="8626" y="12885"/>
                    <a:pt x="7918" y="11744"/>
                    <a:pt x="7188" y="10648"/>
                  </a:cubicBezTo>
                  <a:cubicBezTo>
                    <a:pt x="4951" y="7224"/>
                    <a:pt x="2920" y="3664"/>
                    <a:pt x="774" y="171"/>
                  </a:cubicBezTo>
                  <a:cubicBezTo>
                    <a:pt x="696" y="51"/>
                    <a:pt x="585" y="1"/>
                    <a:pt x="475" y="1"/>
                  </a:cubicBezTo>
                  <a:close/>
                </a:path>
              </a:pathLst>
            </a:custGeom>
            <a:solidFill>
              <a:srgbClr val="FFA52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396" name="Google Shape;396;p24">
              <a:extLst>
                <a:ext uri="{FF2B5EF4-FFF2-40B4-BE49-F238E27FC236}">
                  <a16:creationId xmlns:a16="http://schemas.microsoft.com/office/drawing/2014/main" id="{547B4D89-308F-46A8-8E45-CAF2B85C52F4}"/>
                </a:ext>
              </a:extLst>
            </p:cNvPr>
            <p:cNvSpPr/>
            <p:nvPr/>
          </p:nvSpPr>
          <p:spPr>
            <a:xfrm>
              <a:off x="8686693" y="3023894"/>
              <a:ext cx="471482" cy="399992"/>
            </a:xfrm>
            <a:custGeom>
              <a:avLst/>
              <a:gdLst/>
              <a:ahLst/>
              <a:cxnLst/>
              <a:rect l="l" t="t" r="r" b="b"/>
              <a:pathLst>
                <a:path w="13736" h="11686" extrusionOk="0">
                  <a:moveTo>
                    <a:pt x="518" y="0"/>
                  </a:moveTo>
                  <a:cubicBezTo>
                    <a:pt x="238" y="0"/>
                    <a:pt x="0" y="360"/>
                    <a:pt x="269" y="593"/>
                  </a:cubicBezTo>
                  <a:cubicBezTo>
                    <a:pt x="2894" y="2852"/>
                    <a:pt x="5633" y="4998"/>
                    <a:pt x="8463" y="7007"/>
                  </a:cubicBezTo>
                  <a:cubicBezTo>
                    <a:pt x="10449" y="8422"/>
                    <a:pt x="12115" y="9997"/>
                    <a:pt x="13736" y="11686"/>
                  </a:cubicBezTo>
                  <a:lnTo>
                    <a:pt x="13736" y="10613"/>
                  </a:lnTo>
                  <a:cubicBezTo>
                    <a:pt x="12595" y="9403"/>
                    <a:pt x="11431" y="8285"/>
                    <a:pt x="10061" y="7303"/>
                  </a:cubicBezTo>
                  <a:cubicBezTo>
                    <a:pt x="6888" y="4975"/>
                    <a:pt x="3738" y="2670"/>
                    <a:pt x="748" y="91"/>
                  </a:cubicBezTo>
                  <a:cubicBezTo>
                    <a:pt x="675" y="27"/>
                    <a:pt x="595" y="0"/>
                    <a:pt x="518" y="0"/>
                  </a:cubicBezTo>
                  <a:close/>
                </a:path>
              </a:pathLst>
            </a:custGeom>
            <a:solidFill>
              <a:srgbClr val="FFA52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397" name="Google Shape;397;p24">
              <a:extLst>
                <a:ext uri="{FF2B5EF4-FFF2-40B4-BE49-F238E27FC236}">
                  <a16:creationId xmlns:a16="http://schemas.microsoft.com/office/drawing/2014/main" id="{C50900D2-DF12-4820-B5DA-12ED503D9A99}"/>
                </a:ext>
              </a:extLst>
            </p:cNvPr>
            <p:cNvSpPr/>
            <p:nvPr/>
          </p:nvSpPr>
          <p:spPr>
            <a:xfrm>
              <a:off x="8618432" y="3223890"/>
              <a:ext cx="539743" cy="241265"/>
            </a:xfrm>
            <a:custGeom>
              <a:avLst/>
              <a:gdLst/>
              <a:ahLst/>
              <a:cxnLst/>
              <a:rect l="l" t="t" r="r" b="b"/>
              <a:pathLst>
                <a:path w="15716" h="7021" extrusionOk="0">
                  <a:moveTo>
                    <a:pt x="485" y="0"/>
                  </a:moveTo>
                  <a:cubicBezTo>
                    <a:pt x="124" y="0"/>
                    <a:pt x="1" y="570"/>
                    <a:pt x="400" y="675"/>
                  </a:cubicBezTo>
                  <a:cubicBezTo>
                    <a:pt x="3436" y="1429"/>
                    <a:pt x="6175" y="2912"/>
                    <a:pt x="9074" y="4054"/>
                  </a:cubicBezTo>
                  <a:cubicBezTo>
                    <a:pt x="11379" y="4944"/>
                    <a:pt x="13616" y="5811"/>
                    <a:pt x="15716" y="7021"/>
                  </a:cubicBezTo>
                  <a:lnTo>
                    <a:pt x="15716" y="6222"/>
                  </a:lnTo>
                  <a:cubicBezTo>
                    <a:pt x="13958" y="5218"/>
                    <a:pt x="12087" y="4419"/>
                    <a:pt x="10169" y="3711"/>
                  </a:cubicBezTo>
                  <a:cubicBezTo>
                    <a:pt x="6951" y="2524"/>
                    <a:pt x="3915" y="835"/>
                    <a:pt x="583" y="14"/>
                  </a:cubicBezTo>
                  <a:cubicBezTo>
                    <a:pt x="548" y="5"/>
                    <a:pt x="516" y="0"/>
                    <a:pt x="485" y="0"/>
                  </a:cubicBezTo>
                  <a:close/>
                </a:path>
              </a:pathLst>
            </a:custGeom>
            <a:solidFill>
              <a:srgbClr val="FFA52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398" name="Google Shape;398;p24">
              <a:extLst>
                <a:ext uri="{FF2B5EF4-FFF2-40B4-BE49-F238E27FC236}">
                  <a16:creationId xmlns:a16="http://schemas.microsoft.com/office/drawing/2014/main" id="{0A4DBF13-1D87-405B-9A10-C402845A6741}"/>
                </a:ext>
              </a:extLst>
            </p:cNvPr>
            <p:cNvSpPr/>
            <p:nvPr/>
          </p:nvSpPr>
          <p:spPr>
            <a:xfrm>
              <a:off x="9061338" y="2774694"/>
              <a:ext cx="96837" cy="411102"/>
            </a:xfrm>
            <a:custGeom>
              <a:avLst/>
              <a:gdLst/>
              <a:ahLst/>
              <a:cxnLst/>
              <a:rect l="l" t="t" r="r" b="b"/>
              <a:pathLst>
                <a:path w="2814" h="12010" extrusionOk="0">
                  <a:moveTo>
                    <a:pt x="418" y="1"/>
                  </a:moveTo>
                  <a:cubicBezTo>
                    <a:pt x="206" y="1"/>
                    <a:pt x="1" y="166"/>
                    <a:pt x="98" y="415"/>
                  </a:cubicBezTo>
                  <a:cubicBezTo>
                    <a:pt x="1262" y="3473"/>
                    <a:pt x="1741" y="6897"/>
                    <a:pt x="2426" y="10093"/>
                  </a:cubicBezTo>
                  <a:cubicBezTo>
                    <a:pt x="2563" y="10732"/>
                    <a:pt x="2677" y="11371"/>
                    <a:pt x="2814" y="12010"/>
                  </a:cubicBezTo>
                  <a:lnTo>
                    <a:pt x="2814" y="8677"/>
                  </a:lnTo>
                  <a:cubicBezTo>
                    <a:pt x="2586" y="7650"/>
                    <a:pt x="2335" y="6623"/>
                    <a:pt x="2129" y="5596"/>
                  </a:cubicBezTo>
                  <a:cubicBezTo>
                    <a:pt x="1764" y="3770"/>
                    <a:pt x="1422" y="1967"/>
                    <a:pt x="760" y="232"/>
                  </a:cubicBezTo>
                  <a:cubicBezTo>
                    <a:pt x="697" y="70"/>
                    <a:pt x="556" y="1"/>
                    <a:pt x="418" y="1"/>
                  </a:cubicBezTo>
                  <a:close/>
                </a:path>
              </a:pathLst>
            </a:custGeom>
            <a:solidFill>
              <a:srgbClr val="FFA52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399" name="Google Shape;399;p24">
              <a:extLst>
                <a:ext uri="{FF2B5EF4-FFF2-40B4-BE49-F238E27FC236}">
                  <a16:creationId xmlns:a16="http://schemas.microsoft.com/office/drawing/2014/main" id="{9064148D-D18D-4684-83FB-B680482E8852}"/>
                </a:ext>
              </a:extLst>
            </p:cNvPr>
            <p:cNvSpPr/>
            <p:nvPr/>
          </p:nvSpPr>
          <p:spPr>
            <a:xfrm>
              <a:off x="6694406" y="4312756"/>
              <a:ext cx="890576" cy="676176"/>
            </a:xfrm>
            <a:custGeom>
              <a:avLst/>
              <a:gdLst/>
              <a:ahLst/>
              <a:cxnLst/>
              <a:rect l="l" t="t" r="r" b="b"/>
              <a:pathLst>
                <a:path w="25975" h="19689" extrusionOk="0">
                  <a:moveTo>
                    <a:pt x="7300" y="1"/>
                  </a:moveTo>
                  <a:cubicBezTo>
                    <a:pt x="5044" y="1"/>
                    <a:pt x="8279" y="4954"/>
                    <a:pt x="8559" y="6222"/>
                  </a:cubicBezTo>
                  <a:cubicBezTo>
                    <a:pt x="6796" y="4606"/>
                    <a:pt x="2825" y="2102"/>
                    <a:pt x="1058" y="2102"/>
                  </a:cubicBezTo>
                  <a:cubicBezTo>
                    <a:pt x="355" y="2102"/>
                    <a:pt x="0" y="2499"/>
                    <a:pt x="273" y="3506"/>
                  </a:cubicBezTo>
                  <a:cubicBezTo>
                    <a:pt x="1072" y="6291"/>
                    <a:pt x="5363" y="8664"/>
                    <a:pt x="7783" y="10696"/>
                  </a:cubicBezTo>
                  <a:cubicBezTo>
                    <a:pt x="6094" y="11221"/>
                    <a:pt x="319" y="10878"/>
                    <a:pt x="3378" y="13412"/>
                  </a:cubicBezTo>
                  <a:cubicBezTo>
                    <a:pt x="5295" y="15033"/>
                    <a:pt x="9837" y="14485"/>
                    <a:pt x="11640" y="16014"/>
                  </a:cubicBezTo>
                  <a:cubicBezTo>
                    <a:pt x="10887" y="16197"/>
                    <a:pt x="7600" y="16562"/>
                    <a:pt x="7440" y="17521"/>
                  </a:cubicBezTo>
                  <a:cubicBezTo>
                    <a:pt x="7052" y="19164"/>
                    <a:pt x="11549" y="19552"/>
                    <a:pt x="12576" y="19552"/>
                  </a:cubicBezTo>
                  <a:cubicBezTo>
                    <a:pt x="13609" y="19627"/>
                    <a:pt x="14860" y="19649"/>
                    <a:pt x="16216" y="19649"/>
                  </a:cubicBezTo>
                  <a:cubicBezTo>
                    <a:pt x="18120" y="19649"/>
                    <a:pt x="20229" y="19606"/>
                    <a:pt x="22227" y="19606"/>
                  </a:cubicBezTo>
                  <a:cubicBezTo>
                    <a:pt x="23557" y="19606"/>
                    <a:pt x="24837" y="19625"/>
                    <a:pt x="25975" y="19689"/>
                  </a:cubicBezTo>
                  <a:cubicBezTo>
                    <a:pt x="25084" y="17543"/>
                    <a:pt x="24514" y="14576"/>
                    <a:pt x="24103" y="12202"/>
                  </a:cubicBezTo>
                  <a:cubicBezTo>
                    <a:pt x="23943" y="10947"/>
                    <a:pt x="23464" y="7295"/>
                    <a:pt x="22596" y="6336"/>
                  </a:cubicBezTo>
                  <a:cubicBezTo>
                    <a:pt x="22205" y="5940"/>
                    <a:pt x="21880" y="5777"/>
                    <a:pt x="21600" y="5777"/>
                  </a:cubicBezTo>
                  <a:cubicBezTo>
                    <a:pt x="20542" y="5777"/>
                    <a:pt x="20140" y="8103"/>
                    <a:pt x="19310" y="8915"/>
                  </a:cubicBezTo>
                  <a:cubicBezTo>
                    <a:pt x="18283" y="6176"/>
                    <a:pt x="17780" y="4601"/>
                    <a:pt x="16434" y="2707"/>
                  </a:cubicBezTo>
                  <a:cubicBezTo>
                    <a:pt x="15815" y="1739"/>
                    <a:pt x="15368" y="1351"/>
                    <a:pt x="15042" y="1351"/>
                  </a:cubicBezTo>
                  <a:cubicBezTo>
                    <a:pt x="13961" y="1351"/>
                    <a:pt x="14214" y="5620"/>
                    <a:pt x="13969" y="7181"/>
                  </a:cubicBezTo>
                  <a:cubicBezTo>
                    <a:pt x="12188" y="4487"/>
                    <a:pt x="10339" y="493"/>
                    <a:pt x="7783" y="59"/>
                  </a:cubicBezTo>
                  <a:cubicBezTo>
                    <a:pt x="7600" y="19"/>
                    <a:pt x="7439" y="1"/>
                    <a:pt x="7300" y="1"/>
                  </a:cubicBezTo>
                  <a:close/>
                </a:path>
              </a:pathLst>
            </a:custGeom>
            <a:solidFill>
              <a:srgbClr val="CFD69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00" name="Google Shape;400;p24">
              <a:extLst>
                <a:ext uri="{FF2B5EF4-FFF2-40B4-BE49-F238E27FC236}">
                  <a16:creationId xmlns:a16="http://schemas.microsoft.com/office/drawing/2014/main" id="{40881A9E-8674-4AA2-8457-37502ECAC134}"/>
                </a:ext>
              </a:extLst>
            </p:cNvPr>
            <p:cNvSpPr/>
            <p:nvPr/>
          </p:nvSpPr>
          <p:spPr>
            <a:xfrm>
              <a:off x="6803942" y="4465134"/>
              <a:ext cx="804853" cy="542846"/>
            </a:xfrm>
            <a:custGeom>
              <a:avLst/>
              <a:gdLst/>
              <a:ahLst/>
              <a:cxnLst/>
              <a:rect l="l" t="t" r="r" b="b"/>
              <a:pathLst>
                <a:path w="23455" h="15815" extrusionOk="0">
                  <a:moveTo>
                    <a:pt x="494" y="0"/>
                  </a:moveTo>
                  <a:cubicBezTo>
                    <a:pt x="193" y="0"/>
                    <a:pt x="0" y="452"/>
                    <a:pt x="328" y="645"/>
                  </a:cubicBezTo>
                  <a:cubicBezTo>
                    <a:pt x="8179" y="5141"/>
                    <a:pt x="15141" y="10962"/>
                    <a:pt x="22788" y="15755"/>
                  </a:cubicBezTo>
                  <a:cubicBezTo>
                    <a:pt x="22851" y="15796"/>
                    <a:pt x="22914" y="15814"/>
                    <a:pt x="22972" y="15814"/>
                  </a:cubicBezTo>
                  <a:cubicBezTo>
                    <a:pt x="23268" y="15814"/>
                    <a:pt x="23454" y="15352"/>
                    <a:pt x="23130" y="15162"/>
                  </a:cubicBezTo>
                  <a:cubicBezTo>
                    <a:pt x="15484" y="10368"/>
                    <a:pt x="8522" y="4525"/>
                    <a:pt x="670" y="51"/>
                  </a:cubicBezTo>
                  <a:cubicBezTo>
                    <a:pt x="609" y="16"/>
                    <a:pt x="550" y="0"/>
                    <a:pt x="494" y="0"/>
                  </a:cubicBezTo>
                  <a:close/>
                </a:path>
              </a:pathLst>
            </a:custGeom>
            <a:solidFill>
              <a:srgbClr val="0E514A"/>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01" name="Google Shape;401;p24">
              <a:extLst>
                <a:ext uri="{FF2B5EF4-FFF2-40B4-BE49-F238E27FC236}">
                  <a16:creationId xmlns:a16="http://schemas.microsoft.com/office/drawing/2014/main" id="{780DF62D-9C34-47D5-9E41-E741D1AD0AB6}"/>
                </a:ext>
              </a:extLst>
            </p:cNvPr>
            <p:cNvSpPr/>
            <p:nvPr/>
          </p:nvSpPr>
          <p:spPr>
            <a:xfrm>
              <a:off x="7165887" y="4704812"/>
              <a:ext cx="17463" cy="14285"/>
            </a:xfrm>
            <a:custGeom>
              <a:avLst/>
              <a:gdLst/>
              <a:ahLst/>
              <a:cxnLst/>
              <a:rect l="l" t="t" r="r" b="b"/>
              <a:pathLst>
                <a:path w="503" h="434" extrusionOk="0">
                  <a:moveTo>
                    <a:pt x="502" y="0"/>
                  </a:moveTo>
                  <a:cubicBezTo>
                    <a:pt x="342" y="0"/>
                    <a:pt x="160" y="23"/>
                    <a:pt x="0" y="23"/>
                  </a:cubicBezTo>
                  <a:cubicBezTo>
                    <a:pt x="46" y="160"/>
                    <a:pt x="114" y="297"/>
                    <a:pt x="183" y="434"/>
                  </a:cubicBezTo>
                  <a:cubicBezTo>
                    <a:pt x="274" y="297"/>
                    <a:pt x="388" y="160"/>
                    <a:pt x="502" y="0"/>
                  </a:cubicBezTo>
                  <a:close/>
                </a:path>
              </a:pathLst>
            </a:custGeom>
            <a:solidFill>
              <a:srgbClr val="0E514A"/>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02" name="Google Shape;402;p24">
              <a:extLst>
                <a:ext uri="{FF2B5EF4-FFF2-40B4-BE49-F238E27FC236}">
                  <a16:creationId xmlns:a16="http://schemas.microsoft.com/office/drawing/2014/main" id="{E8FE7FE7-E275-4A0D-8E70-B735E6B7C18E}"/>
                </a:ext>
              </a:extLst>
            </p:cNvPr>
            <p:cNvSpPr/>
            <p:nvPr/>
          </p:nvSpPr>
          <p:spPr>
            <a:xfrm>
              <a:off x="6897603" y="4420691"/>
              <a:ext cx="300033" cy="339675"/>
            </a:xfrm>
            <a:custGeom>
              <a:avLst/>
              <a:gdLst/>
              <a:ahLst/>
              <a:cxnLst/>
              <a:rect l="l" t="t" r="r" b="b"/>
              <a:pathLst>
                <a:path w="8754" h="9894" extrusionOk="0">
                  <a:moveTo>
                    <a:pt x="3300" y="1"/>
                  </a:moveTo>
                  <a:cubicBezTo>
                    <a:pt x="3062" y="1"/>
                    <a:pt x="2819" y="250"/>
                    <a:pt x="2979" y="522"/>
                  </a:cubicBezTo>
                  <a:cubicBezTo>
                    <a:pt x="4554" y="3055"/>
                    <a:pt x="6586" y="5543"/>
                    <a:pt x="7818" y="8305"/>
                  </a:cubicBezTo>
                  <a:cubicBezTo>
                    <a:pt x="7978" y="8305"/>
                    <a:pt x="8160" y="8282"/>
                    <a:pt x="8320" y="8282"/>
                  </a:cubicBezTo>
                  <a:cubicBezTo>
                    <a:pt x="8206" y="8442"/>
                    <a:pt x="8092" y="8579"/>
                    <a:pt x="8001" y="8716"/>
                  </a:cubicBezTo>
                  <a:cubicBezTo>
                    <a:pt x="7932" y="8579"/>
                    <a:pt x="7864" y="8442"/>
                    <a:pt x="7818" y="8305"/>
                  </a:cubicBezTo>
                  <a:cubicBezTo>
                    <a:pt x="5307" y="8374"/>
                    <a:pt x="2819" y="8556"/>
                    <a:pt x="400" y="9218"/>
                  </a:cubicBezTo>
                  <a:cubicBezTo>
                    <a:pt x="0" y="9323"/>
                    <a:pt x="124" y="9893"/>
                    <a:pt x="485" y="9893"/>
                  </a:cubicBezTo>
                  <a:cubicBezTo>
                    <a:pt x="516" y="9893"/>
                    <a:pt x="548" y="9889"/>
                    <a:pt x="582" y="9880"/>
                  </a:cubicBezTo>
                  <a:cubicBezTo>
                    <a:pt x="3116" y="9195"/>
                    <a:pt x="5718" y="9035"/>
                    <a:pt x="8320" y="8990"/>
                  </a:cubicBezTo>
                  <a:cubicBezTo>
                    <a:pt x="8526" y="8967"/>
                    <a:pt x="8754" y="8762"/>
                    <a:pt x="8663" y="8533"/>
                  </a:cubicBezTo>
                  <a:cubicBezTo>
                    <a:pt x="7453" y="5543"/>
                    <a:pt x="5284" y="2895"/>
                    <a:pt x="3573" y="156"/>
                  </a:cubicBezTo>
                  <a:cubicBezTo>
                    <a:pt x="3504" y="47"/>
                    <a:pt x="3403" y="1"/>
                    <a:pt x="3300" y="1"/>
                  </a:cubicBezTo>
                  <a:close/>
                </a:path>
              </a:pathLst>
            </a:custGeom>
            <a:solidFill>
              <a:srgbClr val="0E514A"/>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03" name="Google Shape;403;p24">
              <a:extLst>
                <a:ext uri="{FF2B5EF4-FFF2-40B4-BE49-F238E27FC236}">
                  <a16:creationId xmlns:a16="http://schemas.microsoft.com/office/drawing/2014/main" id="{AB8C6E90-0862-47A5-9925-781DDDDA9A04}"/>
                </a:ext>
              </a:extLst>
            </p:cNvPr>
            <p:cNvSpPr/>
            <p:nvPr/>
          </p:nvSpPr>
          <p:spPr>
            <a:xfrm>
              <a:off x="7097626" y="4512752"/>
              <a:ext cx="225422" cy="320628"/>
            </a:xfrm>
            <a:custGeom>
              <a:avLst/>
              <a:gdLst/>
              <a:ahLst/>
              <a:cxnLst/>
              <a:rect l="l" t="t" r="r" b="b"/>
              <a:pathLst>
                <a:path w="6570" h="9342" extrusionOk="0">
                  <a:moveTo>
                    <a:pt x="4338" y="0"/>
                  </a:moveTo>
                  <a:cubicBezTo>
                    <a:pt x="4133" y="0"/>
                    <a:pt x="3921" y="170"/>
                    <a:pt x="3990" y="431"/>
                  </a:cubicBezTo>
                  <a:cubicBezTo>
                    <a:pt x="4469" y="2462"/>
                    <a:pt x="5177" y="4471"/>
                    <a:pt x="5633" y="6525"/>
                  </a:cubicBezTo>
                  <a:cubicBezTo>
                    <a:pt x="5747" y="7027"/>
                    <a:pt x="5816" y="7552"/>
                    <a:pt x="5862" y="8077"/>
                  </a:cubicBezTo>
                  <a:cubicBezTo>
                    <a:pt x="5862" y="8260"/>
                    <a:pt x="3807" y="8305"/>
                    <a:pt x="3602" y="8328"/>
                  </a:cubicBezTo>
                  <a:cubicBezTo>
                    <a:pt x="2529" y="8374"/>
                    <a:pt x="1479" y="8442"/>
                    <a:pt x="406" y="8671"/>
                  </a:cubicBezTo>
                  <a:cubicBezTo>
                    <a:pt x="1" y="8756"/>
                    <a:pt x="134" y="9341"/>
                    <a:pt x="509" y="9341"/>
                  </a:cubicBezTo>
                  <a:cubicBezTo>
                    <a:pt x="534" y="9341"/>
                    <a:pt x="561" y="9338"/>
                    <a:pt x="589" y="9333"/>
                  </a:cubicBezTo>
                  <a:cubicBezTo>
                    <a:pt x="2483" y="8945"/>
                    <a:pt x="4401" y="9059"/>
                    <a:pt x="6295" y="8785"/>
                  </a:cubicBezTo>
                  <a:cubicBezTo>
                    <a:pt x="6455" y="8762"/>
                    <a:pt x="6569" y="8579"/>
                    <a:pt x="6546" y="8442"/>
                  </a:cubicBezTo>
                  <a:cubicBezTo>
                    <a:pt x="6478" y="5635"/>
                    <a:pt x="5314" y="2941"/>
                    <a:pt x="4652" y="248"/>
                  </a:cubicBezTo>
                  <a:cubicBezTo>
                    <a:pt x="4606" y="75"/>
                    <a:pt x="4474" y="0"/>
                    <a:pt x="4338" y="0"/>
                  </a:cubicBezTo>
                  <a:close/>
                </a:path>
              </a:pathLst>
            </a:custGeom>
            <a:solidFill>
              <a:srgbClr val="0E514A"/>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04" name="Google Shape;404;p24">
              <a:extLst>
                <a:ext uri="{FF2B5EF4-FFF2-40B4-BE49-F238E27FC236}">
                  <a16:creationId xmlns:a16="http://schemas.microsoft.com/office/drawing/2014/main" id="{9EF512E8-38D1-4866-92D5-7CB10DCD3228}"/>
                </a:ext>
              </a:extLst>
            </p:cNvPr>
            <p:cNvSpPr/>
            <p:nvPr/>
          </p:nvSpPr>
          <p:spPr>
            <a:xfrm>
              <a:off x="7445284" y="4912744"/>
              <a:ext cx="14288" cy="14286"/>
            </a:xfrm>
            <a:custGeom>
              <a:avLst/>
              <a:gdLst/>
              <a:ahLst/>
              <a:cxnLst/>
              <a:rect l="l" t="t" r="r" b="b"/>
              <a:pathLst>
                <a:path w="412" h="435" extrusionOk="0">
                  <a:moveTo>
                    <a:pt x="1" y="1"/>
                  </a:moveTo>
                  <a:cubicBezTo>
                    <a:pt x="24" y="161"/>
                    <a:pt x="47" y="298"/>
                    <a:pt x="69" y="435"/>
                  </a:cubicBezTo>
                  <a:cubicBezTo>
                    <a:pt x="184" y="275"/>
                    <a:pt x="298" y="138"/>
                    <a:pt x="412" y="1"/>
                  </a:cubicBezTo>
                  <a:close/>
                </a:path>
              </a:pathLst>
            </a:custGeom>
            <a:solidFill>
              <a:srgbClr val="0E514A"/>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05" name="Google Shape;405;p24">
              <a:extLst>
                <a:ext uri="{FF2B5EF4-FFF2-40B4-BE49-F238E27FC236}">
                  <a16:creationId xmlns:a16="http://schemas.microsoft.com/office/drawing/2014/main" id="{A89034A8-ECEB-4829-9292-26EE869B43F6}"/>
                </a:ext>
              </a:extLst>
            </p:cNvPr>
            <p:cNvSpPr/>
            <p:nvPr/>
          </p:nvSpPr>
          <p:spPr>
            <a:xfrm>
              <a:off x="7213511" y="4634972"/>
              <a:ext cx="258760" cy="304756"/>
            </a:xfrm>
            <a:custGeom>
              <a:avLst/>
              <a:gdLst/>
              <a:ahLst/>
              <a:cxnLst/>
              <a:rect l="l" t="t" r="r" b="b"/>
              <a:pathLst>
                <a:path w="7533" h="8877" extrusionOk="0">
                  <a:moveTo>
                    <a:pt x="6120" y="1"/>
                  </a:moveTo>
                  <a:cubicBezTo>
                    <a:pt x="5920" y="1"/>
                    <a:pt x="5689" y="171"/>
                    <a:pt x="5730" y="431"/>
                  </a:cubicBezTo>
                  <a:cubicBezTo>
                    <a:pt x="6072" y="2988"/>
                    <a:pt x="6323" y="5544"/>
                    <a:pt x="6757" y="8055"/>
                  </a:cubicBezTo>
                  <a:lnTo>
                    <a:pt x="7168" y="8055"/>
                  </a:lnTo>
                  <a:cubicBezTo>
                    <a:pt x="7054" y="8192"/>
                    <a:pt x="6940" y="8329"/>
                    <a:pt x="6825" y="8489"/>
                  </a:cubicBezTo>
                  <a:cubicBezTo>
                    <a:pt x="6803" y="8352"/>
                    <a:pt x="6780" y="8215"/>
                    <a:pt x="6757" y="8055"/>
                  </a:cubicBezTo>
                  <a:cubicBezTo>
                    <a:pt x="4657" y="8169"/>
                    <a:pt x="2557" y="8192"/>
                    <a:pt x="457" y="8192"/>
                  </a:cubicBezTo>
                  <a:cubicBezTo>
                    <a:pt x="1" y="8192"/>
                    <a:pt x="1" y="8877"/>
                    <a:pt x="457" y="8877"/>
                  </a:cubicBezTo>
                  <a:cubicBezTo>
                    <a:pt x="2694" y="8877"/>
                    <a:pt x="4931" y="8854"/>
                    <a:pt x="7168" y="8740"/>
                  </a:cubicBezTo>
                  <a:cubicBezTo>
                    <a:pt x="7396" y="8740"/>
                    <a:pt x="7533" y="8534"/>
                    <a:pt x="7487" y="8306"/>
                  </a:cubicBezTo>
                  <a:cubicBezTo>
                    <a:pt x="7008" y="5635"/>
                    <a:pt x="6757" y="2942"/>
                    <a:pt x="6392" y="249"/>
                  </a:cubicBezTo>
                  <a:cubicBezTo>
                    <a:pt x="6373" y="76"/>
                    <a:pt x="6254" y="1"/>
                    <a:pt x="6120" y="1"/>
                  </a:cubicBezTo>
                  <a:close/>
                </a:path>
              </a:pathLst>
            </a:custGeom>
            <a:solidFill>
              <a:srgbClr val="0E514A"/>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nvGrpSpPr>
            <p:cNvPr id="20554" name="Google Shape;406;p24">
              <a:extLst>
                <a:ext uri="{FF2B5EF4-FFF2-40B4-BE49-F238E27FC236}">
                  <a16:creationId xmlns:a16="http://schemas.microsoft.com/office/drawing/2014/main" id="{82014D73-3B9C-4B51-8C77-3AE2DF043808}"/>
                </a:ext>
              </a:extLst>
            </p:cNvPr>
            <p:cNvGrpSpPr>
              <a:grpSpLocks/>
            </p:cNvGrpSpPr>
            <p:nvPr/>
          </p:nvGrpSpPr>
          <p:grpSpPr bwMode="auto">
            <a:xfrm>
              <a:off x="6055204" y="4369368"/>
              <a:ext cx="545279" cy="773107"/>
              <a:chOff x="6055204" y="4369368"/>
              <a:chExt cx="545279" cy="773107"/>
            </a:xfrm>
          </p:grpSpPr>
          <p:sp>
            <p:nvSpPr>
              <p:cNvPr id="407" name="Google Shape;407;p24">
                <a:extLst>
                  <a:ext uri="{FF2B5EF4-FFF2-40B4-BE49-F238E27FC236}">
                    <a16:creationId xmlns:a16="http://schemas.microsoft.com/office/drawing/2014/main" id="{EC785DC2-EF48-4CAA-AE31-BD3F7AA9F262}"/>
                  </a:ext>
                </a:extLst>
              </p:cNvPr>
              <p:cNvSpPr/>
              <p:nvPr/>
            </p:nvSpPr>
            <p:spPr>
              <a:xfrm>
                <a:off x="6054651" y="4592115"/>
                <a:ext cx="258760" cy="152378"/>
              </a:xfrm>
              <a:custGeom>
                <a:avLst/>
                <a:gdLst/>
                <a:ahLst/>
                <a:cxnLst/>
                <a:rect l="l" t="t" r="r" b="b"/>
                <a:pathLst>
                  <a:path w="7512" h="4428" extrusionOk="0">
                    <a:moveTo>
                      <a:pt x="2539" y="0"/>
                    </a:moveTo>
                    <a:cubicBezTo>
                      <a:pt x="1131" y="0"/>
                      <a:pt x="0" y="955"/>
                      <a:pt x="573" y="2673"/>
                    </a:cubicBezTo>
                    <a:cubicBezTo>
                      <a:pt x="981" y="3929"/>
                      <a:pt x="2197" y="4428"/>
                      <a:pt x="3532" y="4428"/>
                    </a:cubicBezTo>
                    <a:cubicBezTo>
                      <a:pt x="5035" y="4428"/>
                      <a:pt x="6689" y="3796"/>
                      <a:pt x="7511" y="2901"/>
                    </a:cubicBezTo>
                    <a:lnTo>
                      <a:pt x="7466" y="2810"/>
                    </a:lnTo>
                    <a:cubicBezTo>
                      <a:pt x="6507" y="1600"/>
                      <a:pt x="5001" y="596"/>
                      <a:pt x="3563" y="162"/>
                    </a:cubicBezTo>
                    <a:cubicBezTo>
                      <a:pt x="3218" y="53"/>
                      <a:pt x="2871" y="0"/>
                      <a:pt x="2539" y="0"/>
                    </a:cubicBezTo>
                    <a:close/>
                  </a:path>
                </a:pathLst>
              </a:custGeom>
              <a:solidFill>
                <a:srgbClr val="459B97"/>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08" name="Google Shape;408;p24">
                <a:extLst>
                  <a:ext uri="{FF2B5EF4-FFF2-40B4-BE49-F238E27FC236}">
                    <a16:creationId xmlns:a16="http://schemas.microsoft.com/office/drawing/2014/main" id="{EDCF3E9D-2742-4050-93C0-6461166C2FDD}"/>
                  </a:ext>
                </a:extLst>
              </p:cNvPr>
              <p:cNvSpPr/>
              <p:nvPr/>
            </p:nvSpPr>
            <p:spPr>
              <a:xfrm>
                <a:off x="6080051" y="4369898"/>
                <a:ext cx="247647" cy="236503"/>
              </a:xfrm>
              <a:custGeom>
                <a:avLst/>
                <a:gdLst/>
                <a:ahLst/>
                <a:cxnLst/>
                <a:rect l="l" t="t" r="r" b="b"/>
                <a:pathLst>
                  <a:path w="7201" h="6893" extrusionOk="0">
                    <a:moveTo>
                      <a:pt x="4723" y="0"/>
                    </a:moveTo>
                    <a:cubicBezTo>
                      <a:pt x="4407" y="0"/>
                      <a:pt x="4045" y="92"/>
                      <a:pt x="3629" y="296"/>
                    </a:cubicBezTo>
                    <a:cubicBezTo>
                      <a:pt x="0" y="2099"/>
                      <a:pt x="4451" y="5865"/>
                      <a:pt x="6232" y="6892"/>
                    </a:cubicBezTo>
                    <a:lnTo>
                      <a:pt x="6346" y="6892"/>
                    </a:lnTo>
                    <a:cubicBezTo>
                      <a:pt x="6791" y="5637"/>
                      <a:pt x="7201" y="0"/>
                      <a:pt x="4723" y="0"/>
                    </a:cubicBezTo>
                    <a:close/>
                  </a:path>
                </a:pathLst>
              </a:custGeom>
              <a:solidFill>
                <a:srgbClr val="459B97"/>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09" name="Google Shape;409;p24">
                <a:extLst>
                  <a:ext uri="{FF2B5EF4-FFF2-40B4-BE49-F238E27FC236}">
                    <a16:creationId xmlns:a16="http://schemas.microsoft.com/office/drawing/2014/main" id="{3D1598D6-FDF5-440E-87E0-2024694C131A}"/>
                  </a:ext>
                </a:extLst>
              </p:cNvPr>
              <p:cNvSpPr/>
              <p:nvPr/>
            </p:nvSpPr>
            <p:spPr>
              <a:xfrm>
                <a:off x="6437234" y="4482594"/>
                <a:ext cx="163510" cy="309517"/>
              </a:xfrm>
              <a:custGeom>
                <a:avLst/>
                <a:gdLst/>
                <a:ahLst/>
                <a:cxnLst/>
                <a:rect l="l" t="t" r="r" b="b"/>
                <a:pathLst>
                  <a:path w="4772" h="9031" extrusionOk="0">
                    <a:moveTo>
                      <a:pt x="2488" y="1"/>
                    </a:moveTo>
                    <a:cubicBezTo>
                      <a:pt x="2069" y="1"/>
                      <a:pt x="1625" y="199"/>
                      <a:pt x="1188" y="677"/>
                    </a:cubicBezTo>
                    <a:cubicBezTo>
                      <a:pt x="1" y="1955"/>
                      <a:pt x="663" y="4466"/>
                      <a:pt x="914" y="5972"/>
                    </a:cubicBezTo>
                    <a:cubicBezTo>
                      <a:pt x="1074" y="6908"/>
                      <a:pt x="1485" y="8026"/>
                      <a:pt x="914" y="8825"/>
                    </a:cubicBezTo>
                    <a:lnTo>
                      <a:pt x="1005" y="9031"/>
                    </a:lnTo>
                    <a:cubicBezTo>
                      <a:pt x="1736" y="8711"/>
                      <a:pt x="2352" y="8392"/>
                      <a:pt x="2877" y="7775"/>
                    </a:cubicBezTo>
                    <a:cubicBezTo>
                      <a:pt x="3972" y="6543"/>
                      <a:pt x="4771" y="4694"/>
                      <a:pt x="4726" y="3050"/>
                    </a:cubicBezTo>
                    <a:cubicBezTo>
                      <a:pt x="4726" y="1690"/>
                      <a:pt x="3713" y="1"/>
                      <a:pt x="2488" y="1"/>
                    </a:cubicBezTo>
                    <a:close/>
                  </a:path>
                </a:pathLst>
              </a:custGeom>
              <a:solidFill>
                <a:srgbClr val="459B97"/>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10" name="Google Shape;410;p24">
                <a:extLst>
                  <a:ext uri="{FF2B5EF4-FFF2-40B4-BE49-F238E27FC236}">
                    <a16:creationId xmlns:a16="http://schemas.microsoft.com/office/drawing/2014/main" id="{F589EB1A-7EBE-4D28-8FE6-DC43C24952E5}"/>
                  </a:ext>
                </a:extLst>
              </p:cNvPr>
              <p:cNvSpPr/>
              <p:nvPr/>
            </p:nvSpPr>
            <p:spPr>
              <a:xfrm>
                <a:off x="6229274" y="4465134"/>
                <a:ext cx="269872" cy="677764"/>
              </a:xfrm>
              <a:custGeom>
                <a:avLst/>
                <a:gdLst/>
                <a:ahLst/>
                <a:cxnLst/>
                <a:rect l="l" t="t" r="r" b="b"/>
                <a:pathLst>
                  <a:path w="7831" h="19763" extrusionOk="0">
                    <a:moveTo>
                      <a:pt x="431" y="0"/>
                    </a:moveTo>
                    <a:cubicBezTo>
                      <a:pt x="224" y="0"/>
                      <a:pt x="0" y="176"/>
                      <a:pt x="69" y="452"/>
                    </a:cubicBezTo>
                    <a:cubicBezTo>
                      <a:pt x="1005" y="4264"/>
                      <a:pt x="3562" y="7231"/>
                      <a:pt x="5388" y="10632"/>
                    </a:cubicBezTo>
                    <a:cubicBezTo>
                      <a:pt x="6940" y="13463"/>
                      <a:pt x="7259" y="16772"/>
                      <a:pt x="6346" y="19763"/>
                    </a:cubicBezTo>
                    <a:lnTo>
                      <a:pt x="7077" y="19763"/>
                    </a:lnTo>
                    <a:cubicBezTo>
                      <a:pt x="7830" y="17229"/>
                      <a:pt x="7739" y="14444"/>
                      <a:pt x="6780" y="11933"/>
                    </a:cubicBezTo>
                    <a:cubicBezTo>
                      <a:pt x="5182" y="7779"/>
                      <a:pt x="1827" y="4652"/>
                      <a:pt x="731" y="247"/>
                    </a:cubicBezTo>
                    <a:cubicBezTo>
                      <a:pt x="695" y="76"/>
                      <a:pt x="567" y="0"/>
                      <a:pt x="431" y="0"/>
                    </a:cubicBezTo>
                    <a:close/>
                  </a:path>
                </a:pathLst>
              </a:custGeom>
              <a:solidFill>
                <a:srgbClr val="0E514A"/>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11" name="Google Shape;411;p24">
                <a:extLst>
                  <a:ext uri="{FF2B5EF4-FFF2-40B4-BE49-F238E27FC236}">
                    <a16:creationId xmlns:a16="http://schemas.microsoft.com/office/drawing/2014/main" id="{0A449320-4EBC-49C7-8135-B8BC182F3AA2}"/>
                  </a:ext>
                </a:extLst>
              </p:cNvPr>
              <p:cNvSpPr/>
              <p:nvPr/>
            </p:nvSpPr>
            <p:spPr>
              <a:xfrm>
                <a:off x="6410246" y="4587354"/>
                <a:ext cx="136523" cy="239677"/>
              </a:xfrm>
              <a:custGeom>
                <a:avLst/>
                <a:gdLst/>
                <a:ahLst/>
                <a:cxnLst/>
                <a:rect l="l" t="t" r="r" b="b"/>
                <a:pathLst>
                  <a:path w="3968" h="6991" extrusionOk="0">
                    <a:moveTo>
                      <a:pt x="3236" y="1"/>
                    </a:moveTo>
                    <a:cubicBezTo>
                      <a:pt x="3034" y="1"/>
                      <a:pt x="2817" y="171"/>
                      <a:pt x="2872" y="431"/>
                    </a:cubicBezTo>
                    <a:cubicBezTo>
                      <a:pt x="3214" y="2166"/>
                      <a:pt x="2438" y="5795"/>
                      <a:pt x="407" y="6297"/>
                    </a:cubicBezTo>
                    <a:cubicBezTo>
                      <a:pt x="1" y="6404"/>
                      <a:pt x="135" y="6991"/>
                      <a:pt x="509" y="6991"/>
                    </a:cubicBezTo>
                    <a:cubicBezTo>
                      <a:pt x="535" y="6991"/>
                      <a:pt x="561" y="6988"/>
                      <a:pt x="589" y="6982"/>
                    </a:cubicBezTo>
                    <a:cubicBezTo>
                      <a:pt x="3032" y="6366"/>
                      <a:pt x="3967" y="2371"/>
                      <a:pt x="3534" y="249"/>
                    </a:cubicBezTo>
                    <a:cubicBezTo>
                      <a:pt x="3497" y="76"/>
                      <a:pt x="3370" y="1"/>
                      <a:pt x="3236" y="1"/>
                    </a:cubicBezTo>
                    <a:close/>
                  </a:path>
                </a:pathLst>
              </a:custGeom>
              <a:solidFill>
                <a:srgbClr val="0E514A"/>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12" name="Google Shape;412;p24">
                <a:extLst>
                  <a:ext uri="{FF2B5EF4-FFF2-40B4-BE49-F238E27FC236}">
                    <a16:creationId xmlns:a16="http://schemas.microsoft.com/office/drawing/2014/main" id="{14565052-E0AB-4165-908B-FAF94C6B3C92}"/>
                  </a:ext>
                </a:extLst>
              </p:cNvPr>
              <p:cNvSpPr/>
              <p:nvPr/>
            </p:nvSpPr>
            <p:spPr>
              <a:xfrm>
                <a:off x="6161013" y="4668304"/>
                <a:ext cx="190498" cy="42857"/>
              </a:xfrm>
              <a:custGeom>
                <a:avLst/>
                <a:gdLst/>
                <a:ahLst/>
                <a:cxnLst/>
                <a:rect l="l" t="t" r="r" b="b"/>
                <a:pathLst>
                  <a:path w="5546" h="1242" extrusionOk="0">
                    <a:moveTo>
                      <a:pt x="5031" y="1"/>
                    </a:moveTo>
                    <a:cubicBezTo>
                      <a:pt x="4974" y="1"/>
                      <a:pt x="4914" y="16"/>
                      <a:pt x="4853" y="52"/>
                    </a:cubicBezTo>
                    <a:cubicBezTo>
                      <a:pt x="4229" y="407"/>
                      <a:pt x="3554" y="544"/>
                      <a:pt x="2868" y="544"/>
                    </a:cubicBezTo>
                    <a:cubicBezTo>
                      <a:pt x="2101" y="544"/>
                      <a:pt x="1320" y="372"/>
                      <a:pt x="585" y="143"/>
                    </a:cubicBezTo>
                    <a:cubicBezTo>
                      <a:pt x="551" y="134"/>
                      <a:pt x="518" y="130"/>
                      <a:pt x="487" y="130"/>
                    </a:cubicBezTo>
                    <a:cubicBezTo>
                      <a:pt x="126" y="130"/>
                      <a:pt x="1" y="702"/>
                      <a:pt x="379" y="828"/>
                    </a:cubicBezTo>
                    <a:cubicBezTo>
                      <a:pt x="1185" y="1070"/>
                      <a:pt x="2031" y="1242"/>
                      <a:pt x="2863" y="1242"/>
                    </a:cubicBezTo>
                    <a:cubicBezTo>
                      <a:pt x="3680" y="1242"/>
                      <a:pt x="4483" y="1075"/>
                      <a:pt x="5218" y="645"/>
                    </a:cubicBezTo>
                    <a:cubicBezTo>
                      <a:pt x="5546" y="453"/>
                      <a:pt x="5337" y="1"/>
                      <a:pt x="5031" y="1"/>
                    </a:cubicBezTo>
                    <a:close/>
                  </a:path>
                </a:pathLst>
              </a:custGeom>
              <a:solidFill>
                <a:srgbClr val="0E514A"/>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sp>
          <p:nvSpPr>
            <p:cNvPr id="413" name="Google Shape;413;p24">
              <a:extLst>
                <a:ext uri="{FF2B5EF4-FFF2-40B4-BE49-F238E27FC236}">
                  <a16:creationId xmlns:a16="http://schemas.microsoft.com/office/drawing/2014/main" id="{6A82DD0F-6431-434E-9E09-0209CBBD250D}"/>
                </a:ext>
              </a:extLst>
            </p:cNvPr>
            <p:cNvSpPr/>
            <p:nvPr/>
          </p:nvSpPr>
          <p:spPr>
            <a:xfrm>
              <a:off x="7250024" y="3731816"/>
              <a:ext cx="330196" cy="320628"/>
            </a:xfrm>
            <a:custGeom>
              <a:avLst/>
              <a:gdLst/>
              <a:ahLst/>
              <a:cxnLst/>
              <a:rect l="l" t="t" r="r" b="b"/>
              <a:pathLst>
                <a:path w="9587" h="9320" extrusionOk="0">
                  <a:moveTo>
                    <a:pt x="5850" y="1"/>
                  </a:moveTo>
                  <a:cubicBezTo>
                    <a:pt x="5764" y="1"/>
                    <a:pt x="5678" y="4"/>
                    <a:pt x="5592" y="10"/>
                  </a:cubicBezTo>
                  <a:cubicBezTo>
                    <a:pt x="3264" y="147"/>
                    <a:pt x="1712" y="1266"/>
                    <a:pt x="822" y="3343"/>
                  </a:cubicBezTo>
                  <a:cubicBezTo>
                    <a:pt x="160" y="4963"/>
                    <a:pt x="0" y="7588"/>
                    <a:pt x="1598" y="8707"/>
                  </a:cubicBezTo>
                  <a:cubicBezTo>
                    <a:pt x="2278" y="9164"/>
                    <a:pt x="3004" y="9320"/>
                    <a:pt x="3745" y="9320"/>
                  </a:cubicBezTo>
                  <a:cubicBezTo>
                    <a:pt x="4372" y="9320"/>
                    <a:pt x="5010" y="9208"/>
                    <a:pt x="5638" y="9072"/>
                  </a:cubicBezTo>
                  <a:lnTo>
                    <a:pt x="9222" y="4484"/>
                  </a:lnTo>
                  <a:cubicBezTo>
                    <a:pt x="9587" y="4005"/>
                    <a:pt x="9450" y="3114"/>
                    <a:pt x="9290" y="2521"/>
                  </a:cubicBezTo>
                  <a:cubicBezTo>
                    <a:pt x="8880" y="944"/>
                    <a:pt x="7366" y="1"/>
                    <a:pt x="5850" y="1"/>
                  </a:cubicBezTo>
                  <a:close/>
                </a:path>
              </a:pathLst>
            </a:custGeom>
            <a:solidFill>
              <a:srgbClr val="BC866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14" name="Google Shape;414;p24">
              <a:extLst>
                <a:ext uri="{FF2B5EF4-FFF2-40B4-BE49-F238E27FC236}">
                  <a16:creationId xmlns:a16="http://schemas.microsoft.com/office/drawing/2014/main" id="{C51F3C58-5772-446B-85B7-F59B2F74306E}"/>
                </a:ext>
              </a:extLst>
            </p:cNvPr>
            <p:cNvSpPr/>
            <p:nvPr/>
          </p:nvSpPr>
          <p:spPr>
            <a:xfrm>
              <a:off x="7337335" y="3801656"/>
              <a:ext cx="193673" cy="187298"/>
            </a:xfrm>
            <a:custGeom>
              <a:avLst/>
              <a:gdLst/>
              <a:ahLst/>
              <a:cxnLst/>
              <a:rect l="l" t="t" r="r" b="b"/>
              <a:pathLst>
                <a:path w="5616" h="5460" extrusionOk="0">
                  <a:moveTo>
                    <a:pt x="3420" y="0"/>
                  </a:moveTo>
                  <a:cubicBezTo>
                    <a:pt x="3369" y="0"/>
                    <a:pt x="3317" y="2"/>
                    <a:pt x="3265" y="6"/>
                  </a:cubicBezTo>
                  <a:cubicBezTo>
                    <a:pt x="1918" y="74"/>
                    <a:pt x="1005" y="759"/>
                    <a:pt x="480" y="1969"/>
                  </a:cubicBezTo>
                  <a:cubicBezTo>
                    <a:pt x="115" y="2905"/>
                    <a:pt x="1" y="4434"/>
                    <a:pt x="937" y="5096"/>
                  </a:cubicBezTo>
                  <a:cubicBezTo>
                    <a:pt x="1335" y="5369"/>
                    <a:pt x="1766" y="5460"/>
                    <a:pt x="2206" y="5460"/>
                  </a:cubicBezTo>
                  <a:cubicBezTo>
                    <a:pt x="2574" y="5460"/>
                    <a:pt x="2947" y="5397"/>
                    <a:pt x="3311" y="5324"/>
                  </a:cubicBezTo>
                  <a:lnTo>
                    <a:pt x="5410" y="2631"/>
                  </a:lnTo>
                  <a:cubicBezTo>
                    <a:pt x="5616" y="2357"/>
                    <a:pt x="5547" y="1832"/>
                    <a:pt x="5433" y="1489"/>
                  </a:cubicBezTo>
                  <a:cubicBezTo>
                    <a:pt x="5196" y="561"/>
                    <a:pt x="4325" y="0"/>
                    <a:pt x="3420" y="0"/>
                  </a:cubicBezTo>
                  <a:close/>
                </a:path>
              </a:pathLst>
            </a:custGeom>
            <a:solidFill>
              <a:srgbClr val="EAC4AC"/>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15" name="Google Shape;415;p24">
              <a:extLst>
                <a:ext uri="{FF2B5EF4-FFF2-40B4-BE49-F238E27FC236}">
                  <a16:creationId xmlns:a16="http://schemas.microsoft.com/office/drawing/2014/main" id="{2E38425B-E3AA-4555-920B-14C2CB181B30}"/>
                </a:ext>
              </a:extLst>
            </p:cNvPr>
            <p:cNvSpPr/>
            <p:nvPr/>
          </p:nvSpPr>
          <p:spPr>
            <a:xfrm>
              <a:off x="8523183" y="3731816"/>
              <a:ext cx="330196" cy="320628"/>
            </a:xfrm>
            <a:custGeom>
              <a:avLst/>
              <a:gdLst/>
              <a:ahLst/>
              <a:cxnLst/>
              <a:rect l="l" t="t" r="r" b="b"/>
              <a:pathLst>
                <a:path w="9587" h="9320" extrusionOk="0">
                  <a:moveTo>
                    <a:pt x="3734" y="1"/>
                  </a:moveTo>
                  <a:cubicBezTo>
                    <a:pt x="2199" y="1"/>
                    <a:pt x="686" y="944"/>
                    <a:pt x="297" y="2521"/>
                  </a:cubicBezTo>
                  <a:cubicBezTo>
                    <a:pt x="114" y="3114"/>
                    <a:pt x="0" y="4005"/>
                    <a:pt x="366" y="4484"/>
                  </a:cubicBezTo>
                  <a:lnTo>
                    <a:pt x="3926" y="9072"/>
                  </a:lnTo>
                  <a:cubicBezTo>
                    <a:pt x="4554" y="9208"/>
                    <a:pt x="5197" y="9320"/>
                    <a:pt x="5830" y="9320"/>
                  </a:cubicBezTo>
                  <a:cubicBezTo>
                    <a:pt x="6576" y="9320"/>
                    <a:pt x="7310" y="9164"/>
                    <a:pt x="7989" y="8707"/>
                  </a:cubicBezTo>
                  <a:cubicBezTo>
                    <a:pt x="9587" y="7588"/>
                    <a:pt x="9404" y="4963"/>
                    <a:pt x="8742" y="3343"/>
                  </a:cubicBezTo>
                  <a:cubicBezTo>
                    <a:pt x="7852" y="1266"/>
                    <a:pt x="6300" y="147"/>
                    <a:pt x="3995" y="10"/>
                  </a:cubicBezTo>
                  <a:cubicBezTo>
                    <a:pt x="3908" y="4"/>
                    <a:pt x="3821" y="1"/>
                    <a:pt x="3734" y="1"/>
                  </a:cubicBezTo>
                  <a:close/>
                </a:path>
              </a:pathLst>
            </a:custGeom>
            <a:solidFill>
              <a:srgbClr val="BC866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16" name="Google Shape;416;p24">
              <a:extLst>
                <a:ext uri="{FF2B5EF4-FFF2-40B4-BE49-F238E27FC236}">
                  <a16:creationId xmlns:a16="http://schemas.microsoft.com/office/drawing/2014/main" id="{7F61B741-C831-4C67-863F-D72AD2F6E8AA}"/>
                </a:ext>
              </a:extLst>
            </p:cNvPr>
            <p:cNvSpPr/>
            <p:nvPr/>
          </p:nvSpPr>
          <p:spPr>
            <a:xfrm>
              <a:off x="8572394" y="3801656"/>
              <a:ext cx="193673" cy="187298"/>
            </a:xfrm>
            <a:custGeom>
              <a:avLst/>
              <a:gdLst/>
              <a:ahLst/>
              <a:cxnLst/>
              <a:rect l="l" t="t" r="r" b="b"/>
              <a:pathLst>
                <a:path w="5616" h="5460" extrusionOk="0">
                  <a:moveTo>
                    <a:pt x="2176" y="0"/>
                  </a:moveTo>
                  <a:cubicBezTo>
                    <a:pt x="1289" y="0"/>
                    <a:pt x="398" y="561"/>
                    <a:pt x="160" y="1489"/>
                  </a:cubicBezTo>
                  <a:cubicBezTo>
                    <a:pt x="69" y="1832"/>
                    <a:pt x="0" y="2357"/>
                    <a:pt x="206" y="2631"/>
                  </a:cubicBezTo>
                  <a:lnTo>
                    <a:pt x="2283" y="5324"/>
                  </a:lnTo>
                  <a:cubicBezTo>
                    <a:pt x="2657" y="5397"/>
                    <a:pt x="3031" y="5460"/>
                    <a:pt x="3396" y="5460"/>
                  </a:cubicBezTo>
                  <a:cubicBezTo>
                    <a:pt x="3834" y="5460"/>
                    <a:pt x="4259" y="5369"/>
                    <a:pt x="4657" y="5096"/>
                  </a:cubicBezTo>
                  <a:cubicBezTo>
                    <a:pt x="5615" y="4434"/>
                    <a:pt x="5501" y="2905"/>
                    <a:pt x="5113" y="1969"/>
                  </a:cubicBezTo>
                  <a:cubicBezTo>
                    <a:pt x="4588" y="759"/>
                    <a:pt x="3698" y="74"/>
                    <a:pt x="2329" y="6"/>
                  </a:cubicBezTo>
                  <a:cubicBezTo>
                    <a:pt x="2278" y="2"/>
                    <a:pt x="2227" y="0"/>
                    <a:pt x="2176" y="0"/>
                  </a:cubicBezTo>
                  <a:close/>
                </a:path>
              </a:pathLst>
            </a:custGeom>
            <a:solidFill>
              <a:srgbClr val="EAC4AC"/>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17" name="Google Shape;417;p24">
              <a:extLst>
                <a:ext uri="{FF2B5EF4-FFF2-40B4-BE49-F238E27FC236}">
                  <a16:creationId xmlns:a16="http://schemas.microsoft.com/office/drawing/2014/main" id="{4B2AC06E-2E48-4CD1-BE6B-1D0F6650CCAD}"/>
                </a:ext>
              </a:extLst>
            </p:cNvPr>
            <p:cNvSpPr/>
            <p:nvPr/>
          </p:nvSpPr>
          <p:spPr>
            <a:xfrm>
              <a:off x="7484971" y="3941336"/>
              <a:ext cx="15875" cy="14286"/>
            </a:xfrm>
            <a:custGeom>
              <a:avLst/>
              <a:gdLst/>
              <a:ahLst/>
              <a:cxnLst/>
              <a:rect l="l" t="t" r="r" b="b"/>
              <a:pathLst>
                <a:path w="481" h="435" extrusionOk="0">
                  <a:moveTo>
                    <a:pt x="1" y="1"/>
                  </a:moveTo>
                  <a:cubicBezTo>
                    <a:pt x="92" y="160"/>
                    <a:pt x="184" y="297"/>
                    <a:pt x="275" y="434"/>
                  </a:cubicBezTo>
                  <a:cubicBezTo>
                    <a:pt x="343" y="343"/>
                    <a:pt x="412" y="275"/>
                    <a:pt x="480" y="183"/>
                  </a:cubicBezTo>
                  <a:cubicBezTo>
                    <a:pt x="321" y="115"/>
                    <a:pt x="161" y="69"/>
                    <a:pt x="1" y="1"/>
                  </a:cubicBezTo>
                  <a:close/>
                </a:path>
              </a:pathLst>
            </a:custGeom>
            <a:solidFill>
              <a:srgbClr val="BC866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18" name="Google Shape;418;p24">
              <a:extLst>
                <a:ext uri="{FF2B5EF4-FFF2-40B4-BE49-F238E27FC236}">
                  <a16:creationId xmlns:a16="http://schemas.microsoft.com/office/drawing/2014/main" id="{A09A38F0-DBC8-4ACC-9C32-C83534795120}"/>
                </a:ext>
              </a:extLst>
            </p:cNvPr>
            <p:cNvSpPr/>
            <p:nvPr/>
          </p:nvSpPr>
          <p:spPr>
            <a:xfrm>
              <a:off x="7391309" y="3834989"/>
              <a:ext cx="115887" cy="123807"/>
            </a:xfrm>
            <a:custGeom>
              <a:avLst/>
              <a:gdLst/>
              <a:ahLst/>
              <a:cxnLst/>
              <a:rect l="l" t="t" r="r" b="b"/>
              <a:pathLst>
                <a:path w="3397" h="3603" extrusionOk="0">
                  <a:moveTo>
                    <a:pt x="2744" y="3071"/>
                  </a:moveTo>
                  <a:lnTo>
                    <a:pt x="2744" y="3071"/>
                  </a:lnTo>
                  <a:cubicBezTo>
                    <a:pt x="2904" y="3139"/>
                    <a:pt x="3064" y="3185"/>
                    <a:pt x="3223" y="3253"/>
                  </a:cubicBezTo>
                  <a:cubicBezTo>
                    <a:pt x="3155" y="3345"/>
                    <a:pt x="3086" y="3413"/>
                    <a:pt x="3018" y="3504"/>
                  </a:cubicBezTo>
                  <a:cubicBezTo>
                    <a:pt x="2927" y="3367"/>
                    <a:pt x="2835" y="3230"/>
                    <a:pt x="2744" y="3071"/>
                  </a:cubicBezTo>
                  <a:close/>
                  <a:moveTo>
                    <a:pt x="1802" y="1"/>
                  </a:moveTo>
                  <a:cubicBezTo>
                    <a:pt x="1717" y="1"/>
                    <a:pt x="1637" y="58"/>
                    <a:pt x="1648" y="172"/>
                  </a:cubicBezTo>
                  <a:cubicBezTo>
                    <a:pt x="1763" y="1222"/>
                    <a:pt x="2173" y="2180"/>
                    <a:pt x="2744" y="3071"/>
                  </a:cubicBezTo>
                  <a:cubicBezTo>
                    <a:pt x="1945" y="2797"/>
                    <a:pt x="1101" y="2591"/>
                    <a:pt x="279" y="2386"/>
                  </a:cubicBezTo>
                  <a:cubicBezTo>
                    <a:pt x="260" y="2380"/>
                    <a:pt x="243" y="2377"/>
                    <a:pt x="226" y="2377"/>
                  </a:cubicBezTo>
                  <a:cubicBezTo>
                    <a:pt x="59" y="2377"/>
                    <a:pt x="1" y="2664"/>
                    <a:pt x="188" y="2705"/>
                  </a:cubicBezTo>
                  <a:cubicBezTo>
                    <a:pt x="1192" y="2957"/>
                    <a:pt x="2173" y="3208"/>
                    <a:pt x="3132" y="3596"/>
                  </a:cubicBezTo>
                  <a:cubicBezTo>
                    <a:pt x="3147" y="3600"/>
                    <a:pt x="3161" y="3603"/>
                    <a:pt x="3176" y="3603"/>
                  </a:cubicBezTo>
                  <a:cubicBezTo>
                    <a:pt x="3296" y="3603"/>
                    <a:pt x="3396" y="3444"/>
                    <a:pt x="3315" y="3322"/>
                  </a:cubicBezTo>
                  <a:cubicBezTo>
                    <a:pt x="2653" y="2386"/>
                    <a:pt x="2105" y="1313"/>
                    <a:pt x="1991" y="172"/>
                  </a:cubicBezTo>
                  <a:cubicBezTo>
                    <a:pt x="1979" y="58"/>
                    <a:pt x="1888" y="1"/>
                    <a:pt x="1802" y="1"/>
                  </a:cubicBezTo>
                  <a:close/>
                </a:path>
              </a:pathLst>
            </a:custGeom>
            <a:solidFill>
              <a:srgbClr val="BC866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19" name="Google Shape;419;p24">
              <a:extLst>
                <a:ext uri="{FF2B5EF4-FFF2-40B4-BE49-F238E27FC236}">
                  <a16:creationId xmlns:a16="http://schemas.microsoft.com/office/drawing/2014/main" id="{38069E88-B408-479B-824F-ADCCF8C60633}"/>
                </a:ext>
              </a:extLst>
            </p:cNvPr>
            <p:cNvSpPr/>
            <p:nvPr/>
          </p:nvSpPr>
          <p:spPr>
            <a:xfrm>
              <a:off x="8618432" y="3949272"/>
              <a:ext cx="9525" cy="11110"/>
            </a:xfrm>
            <a:custGeom>
              <a:avLst/>
              <a:gdLst/>
              <a:ahLst/>
              <a:cxnLst/>
              <a:rect l="l" t="t" r="r" b="b"/>
              <a:pathLst>
                <a:path w="297" h="298" extrusionOk="0">
                  <a:moveTo>
                    <a:pt x="297" y="1"/>
                  </a:moveTo>
                  <a:lnTo>
                    <a:pt x="297" y="1"/>
                  </a:lnTo>
                  <a:cubicBezTo>
                    <a:pt x="206" y="24"/>
                    <a:pt x="92" y="69"/>
                    <a:pt x="0" y="92"/>
                  </a:cubicBezTo>
                  <a:cubicBezTo>
                    <a:pt x="69" y="160"/>
                    <a:pt x="137" y="229"/>
                    <a:pt x="206" y="297"/>
                  </a:cubicBezTo>
                  <a:cubicBezTo>
                    <a:pt x="251" y="206"/>
                    <a:pt x="274" y="92"/>
                    <a:pt x="297" y="1"/>
                  </a:cubicBezTo>
                  <a:close/>
                </a:path>
              </a:pathLst>
            </a:custGeom>
            <a:solidFill>
              <a:srgbClr val="BC866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20" name="Google Shape;420;p24">
              <a:extLst>
                <a:ext uri="{FF2B5EF4-FFF2-40B4-BE49-F238E27FC236}">
                  <a16:creationId xmlns:a16="http://schemas.microsoft.com/office/drawing/2014/main" id="{6426DC0A-2BA8-4AF3-984D-96C913FE8263}"/>
                </a:ext>
              </a:extLst>
            </p:cNvPr>
            <p:cNvSpPr/>
            <p:nvPr/>
          </p:nvSpPr>
          <p:spPr>
            <a:xfrm>
              <a:off x="8613669" y="3842925"/>
              <a:ext cx="120648" cy="122220"/>
            </a:xfrm>
            <a:custGeom>
              <a:avLst/>
              <a:gdLst/>
              <a:ahLst/>
              <a:cxnLst/>
              <a:rect l="l" t="t" r="r" b="b"/>
              <a:pathLst>
                <a:path w="3556" h="3537" extrusionOk="0">
                  <a:moveTo>
                    <a:pt x="455" y="3100"/>
                  </a:moveTo>
                  <a:lnTo>
                    <a:pt x="455" y="3100"/>
                  </a:lnTo>
                  <a:cubicBezTo>
                    <a:pt x="432" y="3191"/>
                    <a:pt x="409" y="3305"/>
                    <a:pt x="364" y="3396"/>
                  </a:cubicBezTo>
                  <a:cubicBezTo>
                    <a:pt x="295" y="3328"/>
                    <a:pt x="227" y="3259"/>
                    <a:pt x="158" y="3191"/>
                  </a:cubicBezTo>
                  <a:cubicBezTo>
                    <a:pt x="250" y="3168"/>
                    <a:pt x="364" y="3123"/>
                    <a:pt x="455" y="3100"/>
                  </a:cubicBezTo>
                  <a:close/>
                  <a:moveTo>
                    <a:pt x="1049" y="0"/>
                  </a:moveTo>
                  <a:cubicBezTo>
                    <a:pt x="982" y="0"/>
                    <a:pt x="921" y="40"/>
                    <a:pt x="911" y="132"/>
                  </a:cubicBezTo>
                  <a:cubicBezTo>
                    <a:pt x="729" y="1228"/>
                    <a:pt x="364" y="2255"/>
                    <a:pt x="21" y="3305"/>
                  </a:cubicBezTo>
                  <a:cubicBezTo>
                    <a:pt x="0" y="3430"/>
                    <a:pt x="94" y="3536"/>
                    <a:pt x="215" y="3536"/>
                  </a:cubicBezTo>
                  <a:cubicBezTo>
                    <a:pt x="226" y="3536"/>
                    <a:pt x="238" y="3535"/>
                    <a:pt x="250" y="3533"/>
                  </a:cubicBezTo>
                  <a:cubicBezTo>
                    <a:pt x="1345" y="3237"/>
                    <a:pt x="2349" y="2666"/>
                    <a:pt x="3377" y="2232"/>
                  </a:cubicBezTo>
                  <a:cubicBezTo>
                    <a:pt x="3555" y="2153"/>
                    <a:pt x="3458" y="1918"/>
                    <a:pt x="3294" y="1918"/>
                  </a:cubicBezTo>
                  <a:cubicBezTo>
                    <a:pt x="3270" y="1918"/>
                    <a:pt x="3244" y="1924"/>
                    <a:pt x="3217" y="1936"/>
                  </a:cubicBezTo>
                  <a:cubicBezTo>
                    <a:pt x="2304" y="2324"/>
                    <a:pt x="1414" y="2803"/>
                    <a:pt x="455" y="3100"/>
                  </a:cubicBezTo>
                  <a:cubicBezTo>
                    <a:pt x="775" y="2141"/>
                    <a:pt x="1071" y="1205"/>
                    <a:pt x="1231" y="224"/>
                  </a:cubicBezTo>
                  <a:cubicBezTo>
                    <a:pt x="1258" y="88"/>
                    <a:pt x="1147" y="0"/>
                    <a:pt x="1049" y="0"/>
                  </a:cubicBezTo>
                  <a:close/>
                </a:path>
              </a:pathLst>
            </a:custGeom>
            <a:solidFill>
              <a:srgbClr val="BC866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21" name="Google Shape;421;p24">
              <a:extLst>
                <a:ext uri="{FF2B5EF4-FFF2-40B4-BE49-F238E27FC236}">
                  <a16:creationId xmlns:a16="http://schemas.microsoft.com/office/drawing/2014/main" id="{86F958F8-3475-4911-92FA-CAD28F832418}"/>
                </a:ext>
              </a:extLst>
            </p:cNvPr>
            <p:cNvSpPr/>
            <p:nvPr/>
          </p:nvSpPr>
          <p:spPr>
            <a:xfrm>
              <a:off x="7103976" y="3698484"/>
              <a:ext cx="1912913" cy="1444414"/>
            </a:xfrm>
            <a:custGeom>
              <a:avLst/>
              <a:gdLst/>
              <a:ahLst/>
              <a:cxnLst/>
              <a:rect l="l" t="t" r="r" b="b"/>
              <a:pathLst>
                <a:path w="55718" h="42063" extrusionOk="0">
                  <a:moveTo>
                    <a:pt x="27660" y="0"/>
                  </a:moveTo>
                  <a:cubicBezTo>
                    <a:pt x="21414" y="0"/>
                    <a:pt x="16216" y="1914"/>
                    <a:pt x="13262" y="4606"/>
                  </a:cubicBezTo>
                  <a:cubicBezTo>
                    <a:pt x="10569" y="7071"/>
                    <a:pt x="8469" y="9149"/>
                    <a:pt x="6392" y="12184"/>
                  </a:cubicBezTo>
                  <a:cubicBezTo>
                    <a:pt x="5479" y="13508"/>
                    <a:pt x="1644" y="19078"/>
                    <a:pt x="2283" y="20607"/>
                  </a:cubicBezTo>
                  <a:cubicBezTo>
                    <a:pt x="2535" y="21063"/>
                    <a:pt x="4794" y="20995"/>
                    <a:pt x="5274" y="21337"/>
                  </a:cubicBezTo>
                  <a:cubicBezTo>
                    <a:pt x="2945" y="23209"/>
                    <a:pt x="1941" y="25377"/>
                    <a:pt x="366" y="28276"/>
                  </a:cubicBezTo>
                  <a:cubicBezTo>
                    <a:pt x="960" y="28276"/>
                    <a:pt x="1918" y="28230"/>
                    <a:pt x="2740" y="28208"/>
                  </a:cubicBezTo>
                  <a:lnTo>
                    <a:pt x="2740" y="28208"/>
                  </a:lnTo>
                  <a:cubicBezTo>
                    <a:pt x="731" y="32111"/>
                    <a:pt x="92" y="37475"/>
                    <a:pt x="1" y="42063"/>
                  </a:cubicBezTo>
                  <a:lnTo>
                    <a:pt x="55056" y="42063"/>
                  </a:lnTo>
                  <a:cubicBezTo>
                    <a:pt x="55717" y="37269"/>
                    <a:pt x="54576" y="32681"/>
                    <a:pt x="51951" y="27591"/>
                  </a:cubicBezTo>
                  <a:cubicBezTo>
                    <a:pt x="52773" y="27454"/>
                    <a:pt x="53846" y="27523"/>
                    <a:pt x="54690" y="27386"/>
                  </a:cubicBezTo>
                  <a:cubicBezTo>
                    <a:pt x="53914" y="25742"/>
                    <a:pt x="51472" y="23665"/>
                    <a:pt x="50011" y="22524"/>
                  </a:cubicBezTo>
                  <a:cubicBezTo>
                    <a:pt x="50582" y="22022"/>
                    <a:pt x="52727" y="21611"/>
                    <a:pt x="53070" y="20995"/>
                  </a:cubicBezTo>
                  <a:cubicBezTo>
                    <a:pt x="53275" y="20401"/>
                    <a:pt x="52020" y="17708"/>
                    <a:pt x="51632" y="17115"/>
                  </a:cubicBezTo>
                  <a:cubicBezTo>
                    <a:pt x="49372" y="13006"/>
                    <a:pt x="44624" y="1593"/>
                    <a:pt x="30267" y="110"/>
                  </a:cubicBezTo>
                  <a:cubicBezTo>
                    <a:pt x="29381" y="36"/>
                    <a:pt x="28511" y="0"/>
                    <a:pt x="27660" y="0"/>
                  </a:cubicBezTo>
                  <a:close/>
                </a:path>
              </a:pathLst>
            </a:custGeom>
            <a:solidFill>
              <a:srgbClr val="DDB597"/>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22" name="Google Shape;422;p24">
              <a:extLst>
                <a:ext uri="{FF2B5EF4-FFF2-40B4-BE49-F238E27FC236}">
                  <a16:creationId xmlns:a16="http://schemas.microsoft.com/office/drawing/2014/main" id="{219AD06B-0353-4BA8-AA01-C516354AD01C}"/>
                </a:ext>
              </a:extLst>
            </p:cNvPr>
            <p:cNvSpPr/>
            <p:nvPr/>
          </p:nvSpPr>
          <p:spPr>
            <a:xfrm>
              <a:off x="7351623" y="4171490"/>
              <a:ext cx="1384283" cy="971408"/>
            </a:xfrm>
            <a:custGeom>
              <a:avLst/>
              <a:gdLst/>
              <a:ahLst/>
              <a:cxnLst/>
              <a:rect l="l" t="t" r="r" b="b"/>
              <a:pathLst>
                <a:path w="40334" h="28310" extrusionOk="0">
                  <a:moveTo>
                    <a:pt x="20932" y="1"/>
                  </a:moveTo>
                  <a:cubicBezTo>
                    <a:pt x="18033" y="1"/>
                    <a:pt x="14893" y="1069"/>
                    <a:pt x="13034" y="1946"/>
                  </a:cubicBezTo>
                  <a:cubicBezTo>
                    <a:pt x="9702" y="3613"/>
                    <a:pt x="6597" y="6466"/>
                    <a:pt x="4817" y="9570"/>
                  </a:cubicBezTo>
                  <a:cubicBezTo>
                    <a:pt x="1667" y="14934"/>
                    <a:pt x="1" y="22010"/>
                    <a:pt x="960" y="28310"/>
                  </a:cubicBezTo>
                  <a:lnTo>
                    <a:pt x="39443" y="28310"/>
                  </a:lnTo>
                  <a:cubicBezTo>
                    <a:pt x="40333" y="19339"/>
                    <a:pt x="34741" y="896"/>
                    <a:pt x="21731" y="29"/>
                  </a:cubicBezTo>
                  <a:cubicBezTo>
                    <a:pt x="21467" y="10"/>
                    <a:pt x="21201" y="1"/>
                    <a:pt x="20932" y="1"/>
                  </a:cubicBezTo>
                  <a:close/>
                </a:path>
              </a:pathLst>
            </a:custGeom>
            <a:solidFill>
              <a:srgbClr val="FFE5D4"/>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23" name="Google Shape;423;p24">
              <a:extLst>
                <a:ext uri="{FF2B5EF4-FFF2-40B4-BE49-F238E27FC236}">
                  <a16:creationId xmlns:a16="http://schemas.microsoft.com/office/drawing/2014/main" id="{DE5A5D55-1DE4-4650-B462-F522542A8BF0}"/>
                </a:ext>
              </a:extLst>
            </p:cNvPr>
            <p:cNvSpPr/>
            <p:nvPr/>
          </p:nvSpPr>
          <p:spPr>
            <a:xfrm>
              <a:off x="7905653" y="4342915"/>
              <a:ext cx="19050" cy="14285"/>
            </a:xfrm>
            <a:custGeom>
              <a:avLst/>
              <a:gdLst/>
              <a:ahLst/>
              <a:cxnLst/>
              <a:rect l="l" t="t" r="r" b="b"/>
              <a:pathLst>
                <a:path w="548" h="435" extrusionOk="0">
                  <a:moveTo>
                    <a:pt x="274" y="1"/>
                  </a:moveTo>
                  <a:cubicBezTo>
                    <a:pt x="0" y="1"/>
                    <a:pt x="0" y="435"/>
                    <a:pt x="274" y="435"/>
                  </a:cubicBezTo>
                  <a:cubicBezTo>
                    <a:pt x="548" y="435"/>
                    <a:pt x="548" y="1"/>
                    <a:pt x="274" y="1"/>
                  </a:cubicBezTo>
                  <a:close/>
                </a:path>
              </a:pathLst>
            </a:custGeom>
            <a:solidFill>
              <a:srgbClr val="72412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24" name="Google Shape;424;p24">
              <a:extLst>
                <a:ext uri="{FF2B5EF4-FFF2-40B4-BE49-F238E27FC236}">
                  <a16:creationId xmlns:a16="http://schemas.microsoft.com/office/drawing/2014/main" id="{0A5B4F95-D512-4CEE-AEF5-AEB4EAD6EEA5}"/>
                </a:ext>
              </a:extLst>
            </p:cNvPr>
            <p:cNvSpPr/>
            <p:nvPr/>
          </p:nvSpPr>
          <p:spPr>
            <a:xfrm>
              <a:off x="7964390" y="4292122"/>
              <a:ext cx="19050" cy="15873"/>
            </a:xfrm>
            <a:custGeom>
              <a:avLst/>
              <a:gdLst/>
              <a:ahLst/>
              <a:cxnLst/>
              <a:rect l="l" t="t" r="r" b="b"/>
              <a:pathLst>
                <a:path w="548" h="434" extrusionOk="0">
                  <a:moveTo>
                    <a:pt x="274" y="0"/>
                  </a:moveTo>
                  <a:cubicBezTo>
                    <a:pt x="0" y="0"/>
                    <a:pt x="0" y="434"/>
                    <a:pt x="274" y="434"/>
                  </a:cubicBezTo>
                  <a:cubicBezTo>
                    <a:pt x="548" y="434"/>
                    <a:pt x="548" y="0"/>
                    <a:pt x="274" y="0"/>
                  </a:cubicBezTo>
                  <a:close/>
                </a:path>
              </a:pathLst>
            </a:custGeom>
            <a:solidFill>
              <a:srgbClr val="72412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25" name="Google Shape;425;p24">
              <a:extLst>
                <a:ext uri="{FF2B5EF4-FFF2-40B4-BE49-F238E27FC236}">
                  <a16:creationId xmlns:a16="http://schemas.microsoft.com/office/drawing/2014/main" id="{7D330EE3-B254-4569-B964-26B0E1DB7EFF}"/>
                </a:ext>
              </a:extLst>
            </p:cNvPr>
            <p:cNvSpPr/>
            <p:nvPr/>
          </p:nvSpPr>
          <p:spPr>
            <a:xfrm>
              <a:off x="7970740" y="4357200"/>
              <a:ext cx="19050" cy="15873"/>
            </a:xfrm>
            <a:custGeom>
              <a:avLst/>
              <a:gdLst/>
              <a:ahLst/>
              <a:cxnLst/>
              <a:rect l="l" t="t" r="r" b="b"/>
              <a:pathLst>
                <a:path w="549" h="435" extrusionOk="0">
                  <a:moveTo>
                    <a:pt x="275" y="1"/>
                  </a:moveTo>
                  <a:cubicBezTo>
                    <a:pt x="1" y="1"/>
                    <a:pt x="1" y="434"/>
                    <a:pt x="275" y="434"/>
                  </a:cubicBezTo>
                  <a:cubicBezTo>
                    <a:pt x="548" y="434"/>
                    <a:pt x="548" y="1"/>
                    <a:pt x="275" y="1"/>
                  </a:cubicBezTo>
                  <a:close/>
                </a:path>
              </a:pathLst>
            </a:custGeom>
            <a:solidFill>
              <a:srgbClr val="72412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26" name="Google Shape;426;p24">
              <a:extLst>
                <a:ext uri="{FF2B5EF4-FFF2-40B4-BE49-F238E27FC236}">
                  <a16:creationId xmlns:a16="http://schemas.microsoft.com/office/drawing/2014/main" id="{C2A24C8C-5D91-4C76-A3DE-F62716197F24}"/>
                </a:ext>
              </a:extLst>
            </p:cNvPr>
            <p:cNvSpPr/>
            <p:nvPr/>
          </p:nvSpPr>
          <p:spPr>
            <a:xfrm>
              <a:off x="8218387" y="4342915"/>
              <a:ext cx="19050" cy="14285"/>
            </a:xfrm>
            <a:custGeom>
              <a:avLst/>
              <a:gdLst/>
              <a:ahLst/>
              <a:cxnLst/>
              <a:rect l="l" t="t" r="r" b="b"/>
              <a:pathLst>
                <a:path w="549" h="435" extrusionOk="0">
                  <a:moveTo>
                    <a:pt x="274" y="1"/>
                  </a:moveTo>
                  <a:cubicBezTo>
                    <a:pt x="0" y="1"/>
                    <a:pt x="0" y="435"/>
                    <a:pt x="274" y="435"/>
                  </a:cubicBezTo>
                  <a:cubicBezTo>
                    <a:pt x="548" y="435"/>
                    <a:pt x="548" y="1"/>
                    <a:pt x="274" y="1"/>
                  </a:cubicBezTo>
                  <a:close/>
                </a:path>
              </a:pathLst>
            </a:custGeom>
            <a:solidFill>
              <a:srgbClr val="72412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27" name="Google Shape;427;p24">
              <a:extLst>
                <a:ext uri="{FF2B5EF4-FFF2-40B4-BE49-F238E27FC236}">
                  <a16:creationId xmlns:a16="http://schemas.microsoft.com/office/drawing/2014/main" id="{4B643CB1-A26B-4C1C-A3EC-58E0E1BD513B}"/>
                </a:ext>
              </a:extLst>
            </p:cNvPr>
            <p:cNvSpPr/>
            <p:nvPr/>
          </p:nvSpPr>
          <p:spPr>
            <a:xfrm>
              <a:off x="8159650" y="4292122"/>
              <a:ext cx="19050" cy="15873"/>
            </a:xfrm>
            <a:custGeom>
              <a:avLst/>
              <a:gdLst/>
              <a:ahLst/>
              <a:cxnLst/>
              <a:rect l="l" t="t" r="r" b="b"/>
              <a:pathLst>
                <a:path w="572" h="434" extrusionOk="0">
                  <a:moveTo>
                    <a:pt x="274" y="0"/>
                  </a:moveTo>
                  <a:cubicBezTo>
                    <a:pt x="1" y="0"/>
                    <a:pt x="1" y="434"/>
                    <a:pt x="274" y="434"/>
                  </a:cubicBezTo>
                  <a:cubicBezTo>
                    <a:pt x="571" y="434"/>
                    <a:pt x="571" y="0"/>
                    <a:pt x="274" y="0"/>
                  </a:cubicBezTo>
                  <a:close/>
                </a:path>
              </a:pathLst>
            </a:custGeom>
            <a:solidFill>
              <a:srgbClr val="72412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28" name="Google Shape;428;p24">
              <a:extLst>
                <a:ext uri="{FF2B5EF4-FFF2-40B4-BE49-F238E27FC236}">
                  <a16:creationId xmlns:a16="http://schemas.microsoft.com/office/drawing/2014/main" id="{D9AEAEB1-1B84-457B-9D0D-CE52F835E187}"/>
                </a:ext>
              </a:extLst>
            </p:cNvPr>
            <p:cNvSpPr/>
            <p:nvPr/>
          </p:nvSpPr>
          <p:spPr>
            <a:xfrm>
              <a:off x="8153300" y="4357200"/>
              <a:ext cx="19050" cy="15873"/>
            </a:xfrm>
            <a:custGeom>
              <a:avLst/>
              <a:gdLst/>
              <a:ahLst/>
              <a:cxnLst/>
              <a:rect l="l" t="t" r="r" b="b"/>
              <a:pathLst>
                <a:path w="549" h="435" extrusionOk="0">
                  <a:moveTo>
                    <a:pt x="275" y="1"/>
                  </a:moveTo>
                  <a:cubicBezTo>
                    <a:pt x="1" y="1"/>
                    <a:pt x="1" y="434"/>
                    <a:pt x="275" y="434"/>
                  </a:cubicBezTo>
                  <a:cubicBezTo>
                    <a:pt x="549" y="434"/>
                    <a:pt x="549" y="1"/>
                    <a:pt x="275" y="1"/>
                  </a:cubicBezTo>
                  <a:close/>
                </a:path>
              </a:pathLst>
            </a:custGeom>
            <a:solidFill>
              <a:srgbClr val="72412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29" name="Google Shape;429;p24">
              <a:extLst>
                <a:ext uri="{FF2B5EF4-FFF2-40B4-BE49-F238E27FC236}">
                  <a16:creationId xmlns:a16="http://schemas.microsoft.com/office/drawing/2014/main" id="{2883A2AE-473A-4A21-9145-91F96CBFCB7A}"/>
                </a:ext>
              </a:extLst>
            </p:cNvPr>
            <p:cNvSpPr/>
            <p:nvPr/>
          </p:nvSpPr>
          <p:spPr>
            <a:xfrm>
              <a:off x="7724680" y="4014350"/>
              <a:ext cx="147636" cy="142854"/>
            </a:xfrm>
            <a:custGeom>
              <a:avLst/>
              <a:gdLst/>
              <a:ahLst/>
              <a:cxnLst/>
              <a:rect l="l" t="t" r="r" b="b"/>
              <a:pathLst>
                <a:path w="4281" h="4132" extrusionOk="0">
                  <a:moveTo>
                    <a:pt x="2088" y="1"/>
                  </a:moveTo>
                  <a:cubicBezTo>
                    <a:pt x="376" y="1"/>
                    <a:pt x="12" y="2262"/>
                    <a:pt x="12" y="3635"/>
                  </a:cubicBezTo>
                  <a:cubicBezTo>
                    <a:pt x="1" y="3966"/>
                    <a:pt x="258" y="4132"/>
                    <a:pt x="517" y="4132"/>
                  </a:cubicBezTo>
                  <a:cubicBezTo>
                    <a:pt x="777" y="4132"/>
                    <a:pt x="1040" y="3966"/>
                    <a:pt x="1040" y="3635"/>
                  </a:cubicBezTo>
                  <a:cubicBezTo>
                    <a:pt x="1040" y="2914"/>
                    <a:pt x="1081" y="1044"/>
                    <a:pt x="2125" y="1044"/>
                  </a:cubicBezTo>
                  <a:cubicBezTo>
                    <a:pt x="2172" y="1044"/>
                    <a:pt x="2221" y="1048"/>
                    <a:pt x="2272" y="1056"/>
                  </a:cubicBezTo>
                  <a:cubicBezTo>
                    <a:pt x="3117" y="1170"/>
                    <a:pt x="3185" y="2836"/>
                    <a:pt x="3208" y="3453"/>
                  </a:cubicBezTo>
                  <a:cubicBezTo>
                    <a:pt x="3231" y="3784"/>
                    <a:pt x="3505" y="3949"/>
                    <a:pt x="3767" y="3949"/>
                  </a:cubicBezTo>
                  <a:cubicBezTo>
                    <a:pt x="4030" y="3949"/>
                    <a:pt x="4281" y="3784"/>
                    <a:pt x="4258" y="3453"/>
                  </a:cubicBezTo>
                  <a:cubicBezTo>
                    <a:pt x="4189" y="2243"/>
                    <a:pt x="3938" y="257"/>
                    <a:pt x="2432" y="29"/>
                  </a:cubicBezTo>
                  <a:cubicBezTo>
                    <a:pt x="2312" y="10"/>
                    <a:pt x="2197" y="1"/>
                    <a:pt x="2088" y="1"/>
                  </a:cubicBezTo>
                  <a:close/>
                </a:path>
              </a:pathLst>
            </a:custGeom>
            <a:solidFill>
              <a:srgbClr val="562D1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30" name="Google Shape;430;p24">
              <a:extLst>
                <a:ext uri="{FF2B5EF4-FFF2-40B4-BE49-F238E27FC236}">
                  <a16:creationId xmlns:a16="http://schemas.microsoft.com/office/drawing/2014/main" id="{EF4BF86E-02F5-4B0A-ACEB-D2AF76C0923C}"/>
                </a:ext>
              </a:extLst>
            </p:cNvPr>
            <p:cNvSpPr/>
            <p:nvPr/>
          </p:nvSpPr>
          <p:spPr>
            <a:xfrm>
              <a:off x="8235849" y="4014350"/>
              <a:ext cx="146048" cy="142854"/>
            </a:xfrm>
            <a:custGeom>
              <a:avLst/>
              <a:gdLst/>
              <a:ahLst/>
              <a:cxnLst/>
              <a:rect l="l" t="t" r="r" b="b"/>
              <a:pathLst>
                <a:path w="4269" h="4132" extrusionOk="0">
                  <a:moveTo>
                    <a:pt x="2095" y="1"/>
                  </a:moveTo>
                  <a:cubicBezTo>
                    <a:pt x="364" y="1"/>
                    <a:pt x="0" y="2262"/>
                    <a:pt x="0" y="3635"/>
                  </a:cubicBezTo>
                  <a:cubicBezTo>
                    <a:pt x="0" y="3966"/>
                    <a:pt x="257" y="4132"/>
                    <a:pt x="517" y="4132"/>
                  </a:cubicBezTo>
                  <a:cubicBezTo>
                    <a:pt x="777" y="4132"/>
                    <a:pt x="1039" y="3966"/>
                    <a:pt x="1050" y="3635"/>
                  </a:cubicBezTo>
                  <a:cubicBezTo>
                    <a:pt x="1050" y="2914"/>
                    <a:pt x="1071" y="1044"/>
                    <a:pt x="2133" y="1044"/>
                  </a:cubicBezTo>
                  <a:cubicBezTo>
                    <a:pt x="2181" y="1044"/>
                    <a:pt x="2231" y="1048"/>
                    <a:pt x="2283" y="1056"/>
                  </a:cubicBezTo>
                  <a:cubicBezTo>
                    <a:pt x="3105" y="1170"/>
                    <a:pt x="3173" y="2836"/>
                    <a:pt x="3219" y="3453"/>
                  </a:cubicBezTo>
                  <a:cubicBezTo>
                    <a:pt x="3242" y="3784"/>
                    <a:pt x="3510" y="3949"/>
                    <a:pt x="3767" y="3949"/>
                  </a:cubicBezTo>
                  <a:cubicBezTo>
                    <a:pt x="4023" y="3949"/>
                    <a:pt x="4269" y="3784"/>
                    <a:pt x="4246" y="3453"/>
                  </a:cubicBezTo>
                  <a:cubicBezTo>
                    <a:pt x="4178" y="2243"/>
                    <a:pt x="3926" y="257"/>
                    <a:pt x="2443" y="29"/>
                  </a:cubicBezTo>
                  <a:cubicBezTo>
                    <a:pt x="2321" y="10"/>
                    <a:pt x="2206" y="1"/>
                    <a:pt x="2095" y="1"/>
                  </a:cubicBezTo>
                  <a:close/>
                </a:path>
              </a:pathLst>
            </a:custGeom>
            <a:solidFill>
              <a:srgbClr val="562D1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31" name="Google Shape;431;p24">
              <a:extLst>
                <a:ext uri="{FF2B5EF4-FFF2-40B4-BE49-F238E27FC236}">
                  <a16:creationId xmlns:a16="http://schemas.microsoft.com/office/drawing/2014/main" id="{8FD5A0EE-9A2C-482F-B8DE-B6E82E022A10}"/>
                </a:ext>
              </a:extLst>
            </p:cNvPr>
            <p:cNvSpPr/>
            <p:nvPr/>
          </p:nvSpPr>
          <p:spPr>
            <a:xfrm>
              <a:off x="7472271" y="4234981"/>
              <a:ext cx="174623" cy="12698"/>
            </a:xfrm>
            <a:custGeom>
              <a:avLst/>
              <a:gdLst/>
              <a:ahLst/>
              <a:cxnLst/>
              <a:rect l="l" t="t" r="r" b="b"/>
              <a:pathLst>
                <a:path w="5091" h="367" extrusionOk="0">
                  <a:moveTo>
                    <a:pt x="229" y="1"/>
                  </a:moveTo>
                  <a:cubicBezTo>
                    <a:pt x="1" y="1"/>
                    <a:pt x="1" y="366"/>
                    <a:pt x="229" y="366"/>
                  </a:cubicBezTo>
                  <a:lnTo>
                    <a:pt x="4863" y="366"/>
                  </a:lnTo>
                  <a:cubicBezTo>
                    <a:pt x="5091" y="366"/>
                    <a:pt x="5091" y="1"/>
                    <a:pt x="4863" y="1"/>
                  </a:cubicBezTo>
                  <a:close/>
                </a:path>
              </a:pathLst>
            </a:custGeom>
            <a:solidFill>
              <a:srgbClr val="72412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32" name="Google Shape;432;p24">
              <a:extLst>
                <a:ext uri="{FF2B5EF4-FFF2-40B4-BE49-F238E27FC236}">
                  <a16:creationId xmlns:a16="http://schemas.microsoft.com/office/drawing/2014/main" id="{D4C30E2A-5B3B-4825-BD58-B94CC2AA1199}"/>
                </a:ext>
              </a:extLst>
            </p:cNvPr>
            <p:cNvSpPr/>
            <p:nvPr/>
          </p:nvSpPr>
          <p:spPr>
            <a:xfrm>
              <a:off x="7523071" y="4142919"/>
              <a:ext cx="128585" cy="63491"/>
            </a:xfrm>
            <a:custGeom>
              <a:avLst/>
              <a:gdLst/>
              <a:ahLst/>
              <a:cxnLst/>
              <a:rect l="l" t="t" r="r" b="b"/>
              <a:pathLst>
                <a:path w="3736" h="1861" extrusionOk="0">
                  <a:moveTo>
                    <a:pt x="283" y="0"/>
                  </a:moveTo>
                  <a:cubicBezTo>
                    <a:pt x="115" y="0"/>
                    <a:pt x="0" y="235"/>
                    <a:pt x="179" y="314"/>
                  </a:cubicBezTo>
                  <a:cubicBezTo>
                    <a:pt x="1252" y="816"/>
                    <a:pt x="2325" y="1341"/>
                    <a:pt x="3375" y="1844"/>
                  </a:cubicBezTo>
                  <a:cubicBezTo>
                    <a:pt x="3401" y="1855"/>
                    <a:pt x="3428" y="1861"/>
                    <a:pt x="3453" y="1861"/>
                  </a:cubicBezTo>
                  <a:cubicBezTo>
                    <a:pt x="3621" y="1861"/>
                    <a:pt x="3736" y="1626"/>
                    <a:pt x="3557" y="1547"/>
                  </a:cubicBezTo>
                  <a:cubicBezTo>
                    <a:pt x="2484" y="1022"/>
                    <a:pt x="1434" y="520"/>
                    <a:pt x="362" y="18"/>
                  </a:cubicBezTo>
                  <a:cubicBezTo>
                    <a:pt x="335" y="6"/>
                    <a:pt x="308" y="0"/>
                    <a:pt x="283" y="0"/>
                  </a:cubicBezTo>
                  <a:close/>
                </a:path>
              </a:pathLst>
            </a:custGeom>
            <a:solidFill>
              <a:srgbClr val="72412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33" name="Google Shape;433;p24">
              <a:extLst>
                <a:ext uri="{FF2B5EF4-FFF2-40B4-BE49-F238E27FC236}">
                  <a16:creationId xmlns:a16="http://schemas.microsoft.com/office/drawing/2014/main" id="{3941AC41-8AB0-4174-A229-835286C32362}"/>
                </a:ext>
              </a:extLst>
            </p:cNvPr>
            <p:cNvSpPr/>
            <p:nvPr/>
          </p:nvSpPr>
          <p:spPr>
            <a:xfrm>
              <a:off x="7535770" y="4269901"/>
              <a:ext cx="112711" cy="68252"/>
            </a:xfrm>
            <a:custGeom>
              <a:avLst/>
              <a:gdLst/>
              <a:ahLst/>
              <a:cxnLst/>
              <a:rect l="l" t="t" r="r" b="b"/>
              <a:pathLst>
                <a:path w="3252" h="1991" extrusionOk="0">
                  <a:moveTo>
                    <a:pt x="2996" y="1"/>
                  </a:moveTo>
                  <a:cubicBezTo>
                    <a:pt x="2970" y="1"/>
                    <a:pt x="2943" y="8"/>
                    <a:pt x="2916" y="25"/>
                  </a:cubicBezTo>
                  <a:cubicBezTo>
                    <a:pt x="2003" y="573"/>
                    <a:pt x="1067" y="1120"/>
                    <a:pt x="154" y="1668"/>
                  </a:cubicBezTo>
                  <a:cubicBezTo>
                    <a:pt x="0" y="1765"/>
                    <a:pt x="90" y="1991"/>
                    <a:pt x="245" y="1991"/>
                  </a:cubicBezTo>
                  <a:cubicBezTo>
                    <a:pt x="274" y="1991"/>
                    <a:pt x="305" y="1983"/>
                    <a:pt x="337" y="1965"/>
                  </a:cubicBezTo>
                  <a:cubicBezTo>
                    <a:pt x="1250" y="1417"/>
                    <a:pt x="2163" y="892"/>
                    <a:pt x="3076" y="344"/>
                  </a:cubicBezTo>
                  <a:cubicBezTo>
                    <a:pt x="3251" y="247"/>
                    <a:pt x="3144" y="1"/>
                    <a:pt x="2996" y="1"/>
                  </a:cubicBezTo>
                  <a:close/>
                </a:path>
              </a:pathLst>
            </a:custGeom>
            <a:solidFill>
              <a:srgbClr val="72412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34" name="Google Shape;434;p24">
              <a:extLst>
                <a:ext uri="{FF2B5EF4-FFF2-40B4-BE49-F238E27FC236}">
                  <a16:creationId xmlns:a16="http://schemas.microsoft.com/office/drawing/2014/main" id="{7E10DCDF-F091-4E3C-8AE0-3929F22C6E75}"/>
                </a:ext>
              </a:extLst>
            </p:cNvPr>
            <p:cNvSpPr/>
            <p:nvPr/>
          </p:nvSpPr>
          <p:spPr>
            <a:xfrm>
              <a:off x="8412059" y="4234981"/>
              <a:ext cx="174623" cy="12698"/>
            </a:xfrm>
            <a:custGeom>
              <a:avLst/>
              <a:gdLst/>
              <a:ahLst/>
              <a:cxnLst/>
              <a:rect l="l" t="t" r="r" b="b"/>
              <a:pathLst>
                <a:path w="5091" h="367" extrusionOk="0">
                  <a:moveTo>
                    <a:pt x="229" y="1"/>
                  </a:moveTo>
                  <a:cubicBezTo>
                    <a:pt x="0" y="1"/>
                    <a:pt x="0" y="366"/>
                    <a:pt x="229" y="366"/>
                  </a:cubicBezTo>
                  <a:lnTo>
                    <a:pt x="4862" y="366"/>
                  </a:lnTo>
                  <a:cubicBezTo>
                    <a:pt x="5090" y="366"/>
                    <a:pt x="5090" y="1"/>
                    <a:pt x="4862" y="1"/>
                  </a:cubicBezTo>
                  <a:close/>
                </a:path>
              </a:pathLst>
            </a:custGeom>
            <a:solidFill>
              <a:srgbClr val="72412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35" name="Google Shape;435;p24">
              <a:extLst>
                <a:ext uri="{FF2B5EF4-FFF2-40B4-BE49-F238E27FC236}">
                  <a16:creationId xmlns:a16="http://schemas.microsoft.com/office/drawing/2014/main" id="{A1DB8DA1-6212-4526-B9E8-BCE2AB5F9EE5}"/>
                </a:ext>
              </a:extLst>
            </p:cNvPr>
            <p:cNvSpPr/>
            <p:nvPr/>
          </p:nvSpPr>
          <p:spPr>
            <a:xfrm>
              <a:off x="8405709" y="4142919"/>
              <a:ext cx="128585" cy="63491"/>
            </a:xfrm>
            <a:custGeom>
              <a:avLst/>
              <a:gdLst/>
              <a:ahLst/>
              <a:cxnLst/>
              <a:rect l="l" t="t" r="r" b="b"/>
              <a:pathLst>
                <a:path w="3736" h="1861" extrusionOk="0">
                  <a:moveTo>
                    <a:pt x="3453" y="0"/>
                  </a:moveTo>
                  <a:cubicBezTo>
                    <a:pt x="3428" y="0"/>
                    <a:pt x="3402" y="6"/>
                    <a:pt x="3375" y="18"/>
                  </a:cubicBezTo>
                  <a:cubicBezTo>
                    <a:pt x="2302" y="520"/>
                    <a:pt x="1252" y="1022"/>
                    <a:pt x="179" y="1547"/>
                  </a:cubicBezTo>
                  <a:cubicBezTo>
                    <a:pt x="1" y="1626"/>
                    <a:pt x="115" y="1861"/>
                    <a:pt x="283" y="1861"/>
                  </a:cubicBezTo>
                  <a:cubicBezTo>
                    <a:pt x="308" y="1861"/>
                    <a:pt x="335" y="1855"/>
                    <a:pt x="362" y="1844"/>
                  </a:cubicBezTo>
                  <a:cubicBezTo>
                    <a:pt x="1412" y="1341"/>
                    <a:pt x="2485" y="816"/>
                    <a:pt x="3557" y="314"/>
                  </a:cubicBezTo>
                  <a:cubicBezTo>
                    <a:pt x="3736" y="235"/>
                    <a:pt x="3621" y="0"/>
                    <a:pt x="3453" y="0"/>
                  </a:cubicBezTo>
                  <a:close/>
                </a:path>
              </a:pathLst>
            </a:custGeom>
            <a:solidFill>
              <a:srgbClr val="72412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36" name="Google Shape;436;p24">
              <a:extLst>
                <a:ext uri="{FF2B5EF4-FFF2-40B4-BE49-F238E27FC236}">
                  <a16:creationId xmlns:a16="http://schemas.microsoft.com/office/drawing/2014/main" id="{22D0ABC7-137E-4299-B41B-FDCC60E57879}"/>
                </a:ext>
              </a:extLst>
            </p:cNvPr>
            <p:cNvSpPr/>
            <p:nvPr/>
          </p:nvSpPr>
          <p:spPr>
            <a:xfrm>
              <a:off x="8410471" y="4269901"/>
              <a:ext cx="111124" cy="68252"/>
            </a:xfrm>
            <a:custGeom>
              <a:avLst/>
              <a:gdLst/>
              <a:ahLst/>
              <a:cxnLst/>
              <a:rect l="l" t="t" r="r" b="b"/>
              <a:pathLst>
                <a:path w="3251" h="1991" extrusionOk="0">
                  <a:moveTo>
                    <a:pt x="255" y="1"/>
                  </a:moveTo>
                  <a:cubicBezTo>
                    <a:pt x="107" y="1"/>
                    <a:pt x="0" y="247"/>
                    <a:pt x="175" y="344"/>
                  </a:cubicBezTo>
                  <a:cubicBezTo>
                    <a:pt x="1088" y="892"/>
                    <a:pt x="2001" y="1417"/>
                    <a:pt x="2914" y="1965"/>
                  </a:cubicBezTo>
                  <a:cubicBezTo>
                    <a:pt x="2947" y="1983"/>
                    <a:pt x="2978" y="1991"/>
                    <a:pt x="3006" y="1991"/>
                  </a:cubicBezTo>
                  <a:cubicBezTo>
                    <a:pt x="3161" y="1991"/>
                    <a:pt x="3251" y="1765"/>
                    <a:pt x="3097" y="1668"/>
                  </a:cubicBezTo>
                  <a:cubicBezTo>
                    <a:pt x="2184" y="1120"/>
                    <a:pt x="1248" y="573"/>
                    <a:pt x="335" y="25"/>
                  </a:cubicBezTo>
                  <a:cubicBezTo>
                    <a:pt x="308" y="8"/>
                    <a:pt x="281" y="1"/>
                    <a:pt x="255" y="1"/>
                  </a:cubicBezTo>
                  <a:close/>
                </a:path>
              </a:pathLst>
            </a:custGeom>
            <a:solidFill>
              <a:srgbClr val="72412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37" name="Google Shape;437;p24">
              <a:extLst>
                <a:ext uri="{FF2B5EF4-FFF2-40B4-BE49-F238E27FC236}">
                  <a16:creationId xmlns:a16="http://schemas.microsoft.com/office/drawing/2014/main" id="{A15A8F48-1D87-418C-A618-467C49A53C4B}"/>
                </a:ext>
              </a:extLst>
            </p:cNvPr>
            <p:cNvSpPr/>
            <p:nvPr/>
          </p:nvSpPr>
          <p:spPr>
            <a:xfrm>
              <a:off x="8034239" y="4254028"/>
              <a:ext cx="107949" cy="255550"/>
            </a:xfrm>
            <a:custGeom>
              <a:avLst/>
              <a:gdLst/>
              <a:ahLst/>
              <a:cxnLst/>
              <a:rect l="l" t="t" r="r" b="b"/>
              <a:pathLst>
                <a:path w="3128" h="7442" extrusionOk="0">
                  <a:moveTo>
                    <a:pt x="1461" y="1"/>
                  </a:moveTo>
                  <a:lnTo>
                    <a:pt x="1416" y="115"/>
                  </a:lnTo>
                  <a:cubicBezTo>
                    <a:pt x="1461" y="1576"/>
                    <a:pt x="1507" y="3288"/>
                    <a:pt x="206" y="4292"/>
                  </a:cubicBezTo>
                  <a:cubicBezTo>
                    <a:pt x="1" y="5798"/>
                    <a:pt x="206" y="6300"/>
                    <a:pt x="320" y="7373"/>
                  </a:cubicBezTo>
                  <a:cubicBezTo>
                    <a:pt x="491" y="7419"/>
                    <a:pt x="845" y="7442"/>
                    <a:pt x="1310" y="7442"/>
                  </a:cubicBezTo>
                  <a:cubicBezTo>
                    <a:pt x="1775" y="7442"/>
                    <a:pt x="2352" y="7419"/>
                    <a:pt x="2968" y="7373"/>
                  </a:cubicBezTo>
                  <a:cubicBezTo>
                    <a:pt x="3082" y="6506"/>
                    <a:pt x="3128" y="5798"/>
                    <a:pt x="3128" y="4520"/>
                  </a:cubicBezTo>
                  <a:cubicBezTo>
                    <a:pt x="1256" y="3402"/>
                    <a:pt x="1553" y="868"/>
                    <a:pt x="1461" y="1"/>
                  </a:cubicBezTo>
                  <a:close/>
                </a:path>
              </a:pathLst>
            </a:custGeom>
            <a:solidFill>
              <a:srgbClr val="FFFEFD"/>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38" name="Google Shape;438;p24">
              <a:extLst>
                <a:ext uri="{FF2B5EF4-FFF2-40B4-BE49-F238E27FC236}">
                  <a16:creationId xmlns:a16="http://schemas.microsoft.com/office/drawing/2014/main" id="{BA69DEE2-68A3-40D3-94EA-96396AA6897A}"/>
                </a:ext>
              </a:extLst>
            </p:cNvPr>
            <p:cNvSpPr/>
            <p:nvPr/>
          </p:nvSpPr>
          <p:spPr>
            <a:xfrm>
              <a:off x="7843742" y="4225457"/>
              <a:ext cx="257172" cy="211106"/>
            </a:xfrm>
            <a:custGeom>
              <a:avLst/>
              <a:gdLst/>
              <a:ahLst/>
              <a:cxnLst/>
              <a:rect l="l" t="t" r="r" b="b"/>
              <a:pathLst>
                <a:path w="7499" h="6156" extrusionOk="0">
                  <a:moveTo>
                    <a:pt x="6901" y="0"/>
                  </a:moveTo>
                  <a:cubicBezTo>
                    <a:pt x="6701" y="0"/>
                    <a:pt x="6476" y="179"/>
                    <a:pt x="6517" y="441"/>
                  </a:cubicBezTo>
                  <a:cubicBezTo>
                    <a:pt x="6768" y="2130"/>
                    <a:pt x="6700" y="4161"/>
                    <a:pt x="5056" y="5143"/>
                  </a:cubicBezTo>
                  <a:cubicBezTo>
                    <a:pt x="4639" y="5394"/>
                    <a:pt x="4137" y="5512"/>
                    <a:pt x="3623" y="5512"/>
                  </a:cubicBezTo>
                  <a:cubicBezTo>
                    <a:pt x="2225" y="5512"/>
                    <a:pt x="747" y="4638"/>
                    <a:pt x="697" y="3203"/>
                  </a:cubicBezTo>
                  <a:cubicBezTo>
                    <a:pt x="685" y="2974"/>
                    <a:pt x="508" y="2860"/>
                    <a:pt x="337" y="2860"/>
                  </a:cubicBezTo>
                  <a:cubicBezTo>
                    <a:pt x="166" y="2860"/>
                    <a:pt x="1" y="2974"/>
                    <a:pt x="12" y="3203"/>
                  </a:cubicBezTo>
                  <a:cubicBezTo>
                    <a:pt x="71" y="5186"/>
                    <a:pt x="1886" y="6155"/>
                    <a:pt x="3671" y="6155"/>
                  </a:cubicBezTo>
                  <a:cubicBezTo>
                    <a:pt x="3961" y="6155"/>
                    <a:pt x="4251" y="6130"/>
                    <a:pt x="4531" y="6079"/>
                  </a:cubicBezTo>
                  <a:cubicBezTo>
                    <a:pt x="7225" y="5576"/>
                    <a:pt x="7499" y="2426"/>
                    <a:pt x="7179" y="258"/>
                  </a:cubicBezTo>
                  <a:cubicBezTo>
                    <a:pt x="7152" y="77"/>
                    <a:pt x="7032" y="0"/>
                    <a:pt x="6901" y="0"/>
                  </a:cubicBezTo>
                  <a:close/>
                </a:path>
              </a:pathLst>
            </a:custGeom>
            <a:solidFill>
              <a:srgbClr val="72412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39" name="Google Shape;439;p24">
              <a:extLst>
                <a:ext uri="{FF2B5EF4-FFF2-40B4-BE49-F238E27FC236}">
                  <a16:creationId xmlns:a16="http://schemas.microsoft.com/office/drawing/2014/main" id="{716C8A7E-4274-4EA9-A01F-64084246A0CD}"/>
                </a:ext>
              </a:extLst>
            </p:cNvPr>
            <p:cNvSpPr/>
            <p:nvPr/>
          </p:nvSpPr>
          <p:spPr>
            <a:xfrm>
              <a:off x="8072339" y="4242917"/>
              <a:ext cx="249234" cy="195235"/>
            </a:xfrm>
            <a:custGeom>
              <a:avLst/>
              <a:gdLst/>
              <a:ahLst/>
              <a:cxnLst/>
              <a:rect l="l" t="t" r="r" b="b"/>
              <a:pathLst>
                <a:path w="7289" h="5706" extrusionOk="0">
                  <a:moveTo>
                    <a:pt x="337" y="0"/>
                  </a:moveTo>
                  <a:cubicBezTo>
                    <a:pt x="166" y="0"/>
                    <a:pt x="1" y="114"/>
                    <a:pt x="12" y="343"/>
                  </a:cubicBezTo>
                  <a:cubicBezTo>
                    <a:pt x="149" y="2694"/>
                    <a:pt x="263" y="4794"/>
                    <a:pt x="2865" y="5570"/>
                  </a:cubicBezTo>
                  <a:cubicBezTo>
                    <a:pt x="3179" y="5662"/>
                    <a:pt x="3487" y="5706"/>
                    <a:pt x="3784" y="5706"/>
                  </a:cubicBezTo>
                  <a:cubicBezTo>
                    <a:pt x="5538" y="5706"/>
                    <a:pt x="6935" y="4199"/>
                    <a:pt x="7248" y="2443"/>
                  </a:cubicBezTo>
                  <a:cubicBezTo>
                    <a:pt x="7289" y="2182"/>
                    <a:pt x="7066" y="2012"/>
                    <a:pt x="6867" y="2012"/>
                  </a:cubicBezTo>
                  <a:cubicBezTo>
                    <a:pt x="6735" y="2012"/>
                    <a:pt x="6613" y="2087"/>
                    <a:pt x="6586" y="2260"/>
                  </a:cubicBezTo>
                  <a:cubicBezTo>
                    <a:pt x="6305" y="3890"/>
                    <a:pt x="5194" y="4951"/>
                    <a:pt x="3719" y="4951"/>
                  </a:cubicBezTo>
                  <a:cubicBezTo>
                    <a:pt x="3397" y="4951"/>
                    <a:pt x="3057" y="4900"/>
                    <a:pt x="2705" y="4794"/>
                  </a:cubicBezTo>
                  <a:cubicBezTo>
                    <a:pt x="674" y="4177"/>
                    <a:pt x="811" y="2009"/>
                    <a:pt x="697" y="343"/>
                  </a:cubicBezTo>
                  <a:cubicBezTo>
                    <a:pt x="685" y="114"/>
                    <a:pt x="508" y="0"/>
                    <a:pt x="337" y="0"/>
                  </a:cubicBezTo>
                  <a:close/>
                </a:path>
              </a:pathLst>
            </a:custGeom>
            <a:solidFill>
              <a:srgbClr val="72412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40" name="Google Shape;440;p24">
              <a:extLst>
                <a:ext uri="{FF2B5EF4-FFF2-40B4-BE49-F238E27FC236}">
                  <a16:creationId xmlns:a16="http://schemas.microsoft.com/office/drawing/2014/main" id="{F934788E-AFC0-410F-9A64-2FCA2DC84BE8}"/>
                </a:ext>
              </a:extLst>
            </p:cNvPr>
            <p:cNvSpPr/>
            <p:nvPr/>
          </p:nvSpPr>
          <p:spPr>
            <a:xfrm>
              <a:off x="7875491" y="4139745"/>
              <a:ext cx="376232" cy="128568"/>
            </a:xfrm>
            <a:custGeom>
              <a:avLst/>
              <a:gdLst/>
              <a:ahLst/>
              <a:cxnLst/>
              <a:rect l="l" t="t" r="r" b="b"/>
              <a:pathLst>
                <a:path w="10957" h="3734" extrusionOk="0">
                  <a:moveTo>
                    <a:pt x="7985" y="1"/>
                  </a:moveTo>
                  <a:cubicBezTo>
                    <a:pt x="7173" y="1"/>
                    <a:pt x="6256" y="104"/>
                    <a:pt x="5730" y="104"/>
                  </a:cubicBezTo>
                  <a:cubicBezTo>
                    <a:pt x="5271" y="104"/>
                    <a:pt x="4552" y="47"/>
                    <a:pt x="3836" y="47"/>
                  </a:cubicBezTo>
                  <a:cubicBezTo>
                    <a:pt x="3055" y="47"/>
                    <a:pt x="2278" y="115"/>
                    <a:pt x="1850" y="401"/>
                  </a:cubicBezTo>
                  <a:cubicBezTo>
                    <a:pt x="1" y="1474"/>
                    <a:pt x="5068" y="3323"/>
                    <a:pt x="5958" y="3734"/>
                  </a:cubicBezTo>
                  <a:cubicBezTo>
                    <a:pt x="6848" y="3551"/>
                    <a:pt x="10957" y="1109"/>
                    <a:pt x="9359" y="218"/>
                  </a:cubicBezTo>
                  <a:cubicBezTo>
                    <a:pt x="9060" y="50"/>
                    <a:pt x="8548" y="1"/>
                    <a:pt x="7985" y="1"/>
                  </a:cubicBezTo>
                  <a:close/>
                </a:path>
              </a:pathLst>
            </a:custGeom>
            <a:solidFill>
              <a:srgbClr val="562D1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41" name="Google Shape;441;p24">
              <a:extLst>
                <a:ext uri="{FF2B5EF4-FFF2-40B4-BE49-F238E27FC236}">
                  <a16:creationId xmlns:a16="http://schemas.microsoft.com/office/drawing/2014/main" id="{0529D310-72E9-4D52-A173-7C3928D89B0E}"/>
                </a:ext>
              </a:extLst>
            </p:cNvPr>
            <p:cNvSpPr/>
            <p:nvPr/>
          </p:nvSpPr>
          <p:spPr>
            <a:xfrm>
              <a:off x="7303998" y="4298472"/>
              <a:ext cx="11112" cy="50793"/>
            </a:xfrm>
            <a:custGeom>
              <a:avLst/>
              <a:gdLst/>
              <a:ahLst/>
              <a:cxnLst/>
              <a:rect l="l" t="t" r="r" b="b"/>
              <a:pathLst>
                <a:path w="343" h="1462" extrusionOk="0">
                  <a:moveTo>
                    <a:pt x="172" y="0"/>
                  </a:moveTo>
                  <a:cubicBezTo>
                    <a:pt x="86" y="0"/>
                    <a:pt x="1" y="57"/>
                    <a:pt x="1" y="172"/>
                  </a:cubicBezTo>
                  <a:lnTo>
                    <a:pt x="1" y="1290"/>
                  </a:lnTo>
                  <a:cubicBezTo>
                    <a:pt x="1" y="1404"/>
                    <a:pt x="86" y="1461"/>
                    <a:pt x="172" y="1461"/>
                  </a:cubicBezTo>
                  <a:cubicBezTo>
                    <a:pt x="257" y="1461"/>
                    <a:pt x="343" y="1404"/>
                    <a:pt x="343" y="1290"/>
                  </a:cubicBezTo>
                  <a:lnTo>
                    <a:pt x="343" y="172"/>
                  </a:lnTo>
                  <a:cubicBezTo>
                    <a:pt x="343" y="57"/>
                    <a:pt x="257" y="0"/>
                    <a:pt x="172" y="0"/>
                  </a:cubicBezTo>
                  <a:close/>
                </a:path>
              </a:pathLst>
            </a:custGeom>
            <a:solidFill>
              <a:srgbClr val="BC866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42" name="Google Shape;442;p24">
              <a:extLst>
                <a:ext uri="{FF2B5EF4-FFF2-40B4-BE49-F238E27FC236}">
                  <a16:creationId xmlns:a16="http://schemas.microsoft.com/office/drawing/2014/main" id="{28871BC0-D1FF-4EA5-910A-6F177EA5EA44}"/>
                </a:ext>
              </a:extLst>
            </p:cNvPr>
            <p:cNvSpPr/>
            <p:nvPr/>
          </p:nvSpPr>
          <p:spPr>
            <a:xfrm>
              <a:off x="7338923" y="4298472"/>
              <a:ext cx="11112" cy="44444"/>
            </a:xfrm>
            <a:custGeom>
              <a:avLst/>
              <a:gdLst/>
              <a:ahLst/>
              <a:cxnLst/>
              <a:rect l="l" t="t" r="r" b="b"/>
              <a:pathLst>
                <a:path w="344" h="1302" extrusionOk="0">
                  <a:moveTo>
                    <a:pt x="172" y="0"/>
                  </a:moveTo>
                  <a:cubicBezTo>
                    <a:pt x="86" y="0"/>
                    <a:pt x="1" y="57"/>
                    <a:pt x="1" y="172"/>
                  </a:cubicBezTo>
                  <a:lnTo>
                    <a:pt x="1" y="1130"/>
                  </a:lnTo>
                  <a:cubicBezTo>
                    <a:pt x="1" y="1244"/>
                    <a:pt x="86" y="1301"/>
                    <a:pt x="172" y="1301"/>
                  </a:cubicBezTo>
                  <a:cubicBezTo>
                    <a:pt x="257" y="1301"/>
                    <a:pt x="343" y="1244"/>
                    <a:pt x="343" y="1130"/>
                  </a:cubicBezTo>
                  <a:lnTo>
                    <a:pt x="343" y="172"/>
                  </a:lnTo>
                  <a:cubicBezTo>
                    <a:pt x="343" y="57"/>
                    <a:pt x="257" y="0"/>
                    <a:pt x="172" y="0"/>
                  </a:cubicBezTo>
                  <a:close/>
                </a:path>
              </a:pathLst>
            </a:custGeom>
            <a:solidFill>
              <a:srgbClr val="BC866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43" name="Google Shape;443;p24">
              <a:extLst>
                <a:ext uri="{FF2B5EF4-FFF2-40B4-BE49-F238E27FC236}">
                  <a16:creationId xmlns:a16="http://schemas.microsoft.com/office/drawing/2014/main" id="{CF69F357-D1ED-4C38-A30C-EF6B0F0EE834}"/>
                </a:ext>
              </a:extLst>
            </p:cNvPr>
            <p:cNvSpPr/>
            <p:nvPr/>
          </p:nvSpPr>
          <p:spPr>
            <a:xfrm>
              <a:off x="7316698" y="4358788"/>
              <a:ext cx="11112" cy="38094"/>
            </a:xfrm>
            <a:custGeom>
              <a:avLst/>
              <a:gdLst/>
              <a:ahLst/>
              <a:cxnLst/>
              <a:rect l="l" t="t" r="r" b="b"/>
              <a:pathLst>
                <a:path w="343" h="1120" extrusionOk="0">
                  <a:moveTo>
                    <a:pt x="172" y="1"/>
                  </a:moveTo>
                  <a:cubicBezTo>
                    <a:pt x="86" y="1"/>
                    <a:pt x="1" y="58"/>
                    <a:pt x="1" y="172"/>
                  </a:cubicBezTo>
                  <a:lnTo>
                    <a:pt x="1" y="948"/>
                  </a:lnTo>
                  <a:cubicBezTo>
                    <a:pt x="1" y="1062"/>
                    <a:pt x="86" y="1119"/>
                    <a:pt x="172" y="1119"/>
                  </a:cubicBezTo>
                  <a:cubicBezTo>
                    <a:pt x="257" y="1119"/>
                    <a:pt x="343" y="1062"/>
                    <a:pt x="343" y="948"/>
                  </a:cubicBezTo>
                  <a:lnTo>
                    <a:pt x="343" y="172"/>
                  </a:lnTo>
                  <a:cubicBezTo>
                    <a:pt x="343" y="58"/>
                    <a:pt x="257" y="1"/>
                    <a:pt x="172" y="1"/>
                  </a:cubicBezTo>
                  <a:close/>
                </a:path>
              </a:pathLst>
            </a:custGeom>
            <a:solidFill>
              <a:srgbClr val="BC866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44" name="Google Shape;444;p24">
              <a:extLst>
                <a:ext uri="{FF2B5EF4-FFF2-40B4-BE49-F238E27FC236}">
                  <a16:creationId xmlns:a16="http://schemas.microsoft.com/office/drawing/2014/main" id="{302B3F47-B0C7-4226-A8B3-E8CD4167506B}"/>
                </a:ext>
              </a:extLst>
            </p:cNvPr>
            <p:cNvSpPr/>
            <p:nvPr/>
          </p:nvSpPr>
          <p:spPr>
            <a:xfrm>
              <a:off x="7610381" y="3873084"/>
              <a:ext cx="12700" cy="44444"/>
            </a:xfrm>
            <a:custGeom>
              <a:avLst/>
              <a:gdLst/>
              <a:ahLst/>
              <a:cxnLst/>
              <a:rect l="l" t="t" r="r" b="b"/>
              <a:pathLst>
                <a:path w="344" h="1285" extrusionOk="0">
                  <a:moveTo>
                    <a:pt x="172" y="0"/>
                  </a:moveTo>
                  <a:cubicBezTo>
                    <a:pt x="86" y="0"/>
                    <a:pt x="1" y="52"/>
                    <a:pt x="1" y="154"/>
                  </a:cubicBezTo>
                  <a:lnTo>
                    <a:pt x="1" y="1113"/>
                  </a:lnTo>
                  <a:cubicBezTo>
                    <a:pt x="1" y="1227"/>
                    <a:pt x="86" y="1284"/>
                    <a:pt x="172" y="1284"/>
                  </a:cubicBezTo>
                  <a:cubicBezTo>
                    <a:pt x="258" y="1284"/>
                    <a:pt x="343" y="1227"/>
                    <a:pt x="343" y="1113"/>
                  </a:cubicBezTo>
                  <a:lnTo>
                    <a:pt x="343" y="154"/>
                  </a:lnTo>
                  <a:cubicBezTo>
                    <a:pt x="343" y="52"/>
                    <a:pt x="258" y="0"/>
                    <a:pt x="172" y="0"/>
                  </a:cubicBezTo>
                  <a:close/>
                </a:path>
              </a:pathLst>
            </a:custGeom>
            <a:solidFill>
              <a:srgbClr val="BC866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45" name="Google Shape;445;p24">
              <a:extLst>
                <a:ext uri="{FF2B5EF4-FFF2-40B4-BE49-F238E27FC236}">
                  <a16:creationId xmlns:a16="http://schemas.microsoft.com/office/drawing/2014/main" id="{61584D6C-20F4-46D3-88F1-E606EEBA2E3A}"/>
                </a:ext>
              </a:extLst>
            </p:cNvPr>
            <p:cNvSpPr/>
            <p:nvPr/>
          </p:nvSpPr>
          <p:spPr>
            <a:xfrm>
              <a:off x="7650069" y="3865147"/>
              <a:ext cx="11112" cy="41269"/>
            </a:xfrm>
            <a:custGeom>
              <a:avLst/>
              <a:gdLst/>
              <a:ahLst/>
              <a:cxnLst/>
              <a:rect l="l" t="t" r="r" b="b"/>
              <a:pathLst>
                <a:path w="343" h="1211" extrusionOk="0">
                  <a:moveTo>
                    <a:pt x="172" y="1"/>
                  </a:moveTo>
                  <a:cubicBezTo>
                    <a:pt x="86" y="1"/>
                    <a:pt x="0" y="58"/>
                    <a:pt x="0" y="172"/>
                  </a:cubicBezTo>
                  <a:lnTo>
                    <a:pt x="0" y="1040"/>
                  </a:lnTo>
                  <a:cubicBezTo>
                    <a:pt x="0" y="1154"/>
                    <a:pt x="86" y="1211"/>
                    <a:pt x="172" y="1211"/>
                  </a:cubicBezTo>
                  <a:cubicBezTo>
                    <a:pt x="257" y="1211"/>
                    <a:pt x="343" y="1154"/>
                    <a:pt x="343" y="1040"/>
                  </a:cubicBezTo>
                  <a:lnTo>
                    <a:pt x="343" y="172"/>
                  </a:lnTo>
                  <a:cubicBezTo>
                    <a:pt x="343" y="58"/>
                    <a:pt x="257" y="1"/>
                    <a:pt x="172" y="1"/>
                  </a:cubicBezTo>
                  <a:close/>
                </a:path>
              </a:pathLst>
            </a:custGeom>
            <a:solidFill>
              <a:srgbClr val="BC866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46" name="Google Shape;446;p24">
              <a:extLst>
                <a:ext uri="{FF2B5EF4-FFF2-40B4-BE49-F238E27FC236}">
                  <a16:creationId xmlns:a16="http://schemas.microsoft.com/office/drawing/2014/main" id="{ABBC5E42-1E85-4A57-8583-9809F43C9457}"/>
                </a:ext>
              </a:extLst>
            </p:cNvPr>
            <p:cNvSpPr/>
            <p:nvPr/>
          </p:nvSpPr>
          <p:spPr>
            <a:xfrm>
              <a:off x="7629431" y="3930225"/>
              <a:ext cx="12700" cy="36507"/>
            </a:xfrm>
            <a:custGeom>
              <a:avLst/>
              <a:gdLst/>
              <a:ahLst/>
              <a:cxnLst/>
              <a:rect l="l" t="t" r="r" b="b"/>
              <a:pathLst>
                <a:path w="344" h="1040" extrusionOk="0">
                  <a:moveTo>
                    <a:pt x="172" y="1"/>
                  </a:moveTo>
                  <a:cubicBezTo>
                    <a:pt x="86" y="1"/>
                    <a:pt x="1" y="52"/>
                    <a:pt x="1" y="155"/>
                  </a:cubicBezTo>
                  <a:lnTo>
                    <a:pt x="1" y="885"/>
                  </a:lnTo>
                  <a:cubicBezTo>
                    <a:pt x="1" y="988"/>
                    <a:pt x="86" y="1039"/>
                    <a:pt x="172" y="1039"/>
                  </a:cubicBezTo>
                  <a:cubicBezTo>
                    <a:pt x="257" y="1039"/>
                    <a:pt x="343" y="988"/>
                    <a:pt x="343" y="885"/>
                  </a:cubicBezTo>
                  <a:lnTo>
                    <a:pt x="343" y="155"/>
                  </a:lnTo>
                  <a:cubicBezTo>
                    <a:pt x="343" y="52"/>
                    <a:pt x="257" y="1"/>
                    <a:pt x="172" y="1"/>
                  </a:cubicBezTo>
                  <a:close/>
                </a:path>
              </a:pathLst>
            </a:custGeom>
            <a:solidFill>
              <a:srgbClr val="BC866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47" name="Google Shape;447;p24">
              <a:extLst>
                <a:ext uri="{FF2B5EF4-FFF2-40B4-BE49-F238E27FC236}">
                  <a16:creationId xmlns:a16="http://schemas.microsoft.com/office/drawing/2014/main" id="{4DC70CC8-429E-442B-B4EA-91114744067D}"/>
                </a:ext>
              </a:extLst>
            </p:cNvPr>
            <p:cNvSpPr/>
            <p:nvPr/>
          </p:nvSpPr>
          <p:spPr>
            <a:xfrm>
              <a:off x="8308873" y="3831815"/>
              <a:ext cx="12700" cy="50793"/>
            </a:xfrm>
            <a:custGeom>
              <a:avLst/>
              <a:gdLst/>
              <a:ahLst/>
              <a:cxnLst/>
              <a:rect l="l" t="t" r="r" b="b"/>
              <a:pathLst>
                <a:path w="343" h="1462" extrusionOk="0">
                  <a:moveTo>
                    <a:pt x="171" y="0"/>
                  </a:moveTo>
                  <a:cubicBezTo>
                    <a:pt x="86" y="0"/>
                    <a:pt x="0" y="57"/>
                    <a:pt x="0" y="172"/>
                  </a:cubicBezTo>
                  <a:lnTo>
                    <a:pt x="0" y="1290"/>
                  </a:lnTo>
                  <a:cubicBezTo>
                    <a:pt x="0" y="1404"/>
                    <a:pt x="86" y="1461"/>
                    <a:pt x="171" y="1461"/>
                  </a:cubicBezTo>
                  <a:cubicBezTo>
                    <a:pt x="257" y="1461"/>
                    <a:pt x="343" y="1404"/>
                    <a:pt x="343" y="1290"/>
                  </a:cubicBezTo>
                  <a:lnTo>
                    <a:pt x="343" y="172"/>
                  </a:lnTo>
                  <a:cubicBezTo>
                    <a:pt x="343" y="57"/>
                    <a:pt x="257" y="0"/>
                    <a:pt x="171" y="0"/>
                  </a:cubicBezTo>
                  <a:close/>
                </a:path>
              </a:pathLst>
            </a:custGeom>
            <a:solidFill>
              <a:srgbClr val="BC866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48" name="Google Shape;448;p24">
              <a:extLst>
                <a:ext uri="{FF2B5EF4-FFF2-40B4-BE49-F238E27FC236}">
                  <a16:creationId xmlns:a16="http://schemas.microsoft.com/office/drawing/2014/main" id="{D931244A-456C-41A2-B9BC-3615ED8886B5}"/>
                </a:ext>
              </a:extLst>
            </p:cNvPr>
            <p:cNvSpPr/>
            <p:nvPr/>
          </p:nvSpPr>
          <p:spPr>
            <a:xfrm>
              <a:off x="8351735" y="3838164"/>
              <a:ext cx="12700" cy="46030"/>
            </a:xfrm>
            <a:custGeom>
              <a:avLst/>
              <a:gdLst/>
              <a:ahLst/>
              <a:cxnLst/>
              <a:rect l="l" t="t" r="r" b="b"/>
              <a:pathLst>
                <a:path w="343" h="1370" extrusionOk="0">
                  <a:moveTo>
                    <a:pt x="172" y="0"/>
                  </a:moveTo>
                  <a:cubicBezTo>
                    <a:pt x="86" y="0"/>
                    <a:pt x="1" y="57"/>
                    <a:pt x="1" y="171"/>
                  </a:cubicBezTo>
                  <a:lnTo>
                    <a:pt x="1" y="1198"/>
                  </a:lnTo>
                  <a:cubicBezTo>
                    <a:pt x="1" y="1313"/>
                    <a:pt x="86" y="1370"/>
                    <a:pt x="172" y="1370"/>
                  </a:cubicBezTo>
                  <a:cubicBezTo>
                    <a:pt x="257" y="1370"/>
                    <a:pt x="343" y="1313"/>
                    <a:pt x="343" y="1198"/>
                  </a:cubicBezTo>
                  <a:lnTo>
                    <a:pt x="343" y="171"/>
                  </a:lnTo>
                  <a:cubicBezTo>
                    <a:pt x="343" y="57"/>
                    <a:pt x="257" y="0"/>
                    <a:pt x="172" y="0"/>
                  </a:cubicBezTo>
                  <a:close/>
                </a:path>
              </a:pathLst>
            </a:custGeom>
            <a:solidFill>
              <a:srgbClr val="BC866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49" name="Google Shape;449;p24">
              <a:extLst>
                <a:ext uri="{FF2B5EF4-FFF2-40B4-BE49-F238E27FC236}">
                  <a16:creationId xmlns:a16="http://schemas.microsoft.com/office/drawing/2014/main" id="{AA389FBD-5A65-4E4A-A02D-24469C2CB667}"/>
                </a:ext>
              </a:extLst>
            </p:cNvPr>
            <p:cNvSpPr/>
            <p:nvPr/>
          </p:nvSpPr>
          <p:spPr>
            <a:xfrm>
              <a:off x="8335860" y="3906416"/>
              <a:ext cx="12700" cy="34920"/>
            </a:xfrm>
            <a:custGeom>
              <a:avLst/>
              <a:gdLst/>
              <a:ahLst/>
              <a:cxnLst/>
              <a:rect l="l" t="t" r="r" b="b"/>
              <a:pathLst>
                <a:path w="366" h="1051" extrusionOk="0">
                  <a:moveTo>
                    <a:pt x="183" y="1"/>
                  </a:moveTo>
                  <a:cubicBezTo>
                    <a:pt x="92" y="1"/>
                    <a:pt x="0" y="58"/>
                    <a:pt x="0" y="172"/>
                  </a:cubicBezTo>
                  <a:lnTo>
                    <a:pt x="0" y="880"/>
                  </a:lnTo>
                  <a:cubicBezTo>
                    <a:pt x="0" y="994"/>
                    <a:pt x="92" y="1051"/>
                    <a:pt x="183" y="1051"/>
                  </a:cubicBezTo>
                  <a:cubicBezTo>
                    <a:pt x="274" y="1051"/>
                    <a:pt x="365" y="994"/>
                    <a:pt x="365" y="880"/>
                  </a:cubicBezTo>
                  <a:lnTo>
                    <a:pt x="365" y="172"/>
                  </a:lnTo>
                  <a:cubicBezTo>
                    <a:pt x="365" y="58"/>
                    <a:pt x="274" y="1"/>
                    <a:pt x="183" y="1"/>
                  </a:cubicBezTo>
                  <a:close/>
                </a:path>
              </a:pathLst>
            </a:custGeom>
            <a:solidFill>
              <a:srgbClr val="BC866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50" name="Google Shape;450;p24">
              <a:extLst>
                <a:ext uri="{FF2B5EF4-FFF2-40B4-BE49-F238E27FC236}">
                  <a16:creationId xmlns:a16="http://schemas.microsoft.com/office/drawing/2014/main" id="{E36A85F0-047D-458A-B0E1-9FE5D84222E2}"/>
                </a:ext>
              </a:extLst>
            </p:cNvPr>
            <p:cNvSpPr/>
            <p:nvPr/>
          </p:nvSpPr>
          <p:spPr>
            <a:xfrm>
              <a:off x="8678756" y="4268313"/>
              <a:ext cx="12700" cy="55555"/>
            </a:xfrm>
            <a:custGeom>
              <a:avLst/>
              <a:gdLst/>
              <a:ahLst/>
              <a:cxnLst/>
              <a:rect l="l" t="t" r="r" b="b"/>
              <a:pathLst>
                <a:path w="343" h="1599" extrusionOk="0">
                  <a:moveTo>
                    <a:pt x="172" y="1"/>
                  </a:moveTo>
                  <a:cubicBezTo>
                    <a:pt x="86" y="1"/>
                    <a:pt x="1" y="58"/>
                    <a:pt x="1" y="172"/>
                  </a:cubicBezTo>
                  <a:lnTo>
                    <a:pt x="1" y="1428"/>
                  </a:lnTo>
                  <a:cubicBezTo>
                    <a:pt x="1" y="1542"/>
                    <a:pt x="86" y="1599"/>
                    <a:pt x="172" y="1599"/>
                  </a:cubicBezTo>
                  <a:cubicBezTo>
                    <a:pt x="257" y="1599"/>
                    <a:pt x="343" y="1542"/>
                    <a:pt x="343" y="1428"/>
                  </a:cubicBezTo>
                  <a:lnTo>
                    <a:pt x="343" y="172"/>
                  </a:lnTo>
                  <a:cubicBezTo>
                    <a:pt x="343" y="58"/>
                    <a:pt x="257" y="1"/>
                    <a:pt x="172" y="1"/>
                  </a:cubicBezTo>
                  <a:close/>
                </a:path>
              </a:pathLst>
            </a:custGeom>
            <a:solidFill>
              <a:srgbClr val="BC866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51" name="Google Shape;451;p24">
              <a:extLst>
                <a:ext uri="{FF2B5EF4-FFF2-40B4-BE49-F238E27FC236}">
                  <a16:creationId xmlns:a16="http://schemas.microsoft.com/office/drawing/2014/main" id="{818D4CB0-9F94-4F61-964C-94DFB2F7F57F}"/>
                </a:ext>
              </a:extLst>
            </p:cNvPr>
            <p:cNvSpPr/>
            <p:nvPr/>
          </p:nvSpPr>
          <p:spPr>
            <a:xfrm>
              <a:off x="8716856" y="4276250"/>
              <a:ext cx="12700" cy="44444"/>
            </a:xfrm>
            <a:custGeom>
              <a:avLst/>
              <a:gdLst/>
              <a:ahLst/>
              <a:cxnLst/>
              <a:rect l="l" t="t" r="r" b="b"/>
              <a:pathLst>
                <a:path w="366" h="1302" extrusionOk="0">
                  <a:moveTo>
                    <a:pt x="183" y="0"/>
                  </a:moveTo>
                  <a:cubicBezTo>
                    <a:pt x="92" y="0"/>
                    <a:pt x="0" y="57"/>
                    <a:pt x="0" y="171"/>
                  </a:cubicBezTo>
                  <a:lnTo>
                    <a:pt x="0" y="1130"/>
                  </a:lnTo>
                  <a:cubicBezTo>
                    <a:pt x="0" y="1244"/>
                    <a:pt x="92" y="1301"/>
                    <a:pt x="183" y="1301"/>
                  </a:cubicBezTo>
                  <a:cubicBezTo>
                    <a:pt x="274" y="1301"/>
                    <a:pt x="365" y="1244"/>
                    <a:pt x="365" y="1130"/>
                  </a:cubicBezTo>
                  <a:lnTo>
                    <a:pt x="365" y="171"/>
                  </a:lnTo>
                  <a:cubicBezTo>
                    <a:pt x="365" y="57"/>
                    <a:pt x="274" y="0"/>
                    <a:pt x="183" y="0"/>
                  </a:cubicBezTo>
                  <a:close/>
                </a:path>
              </a:pathLst>
            </a:custGeom>
            <a:solidFill>
              <a:srgbClr val="BC866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52" name="Google Shape;452;p24">
              <a:extLst>
                <a:ext uri="{FF2B5EF4-FFF2-40B4-BE49-F238E27FC236}">
                  <a16:creationId xmlns:a16="http://schemas.microsoft.com/office/drawing/2014/main" id="{9913AF8E-7A94-4148-9435-0E83FB2D2F8A}"/>
                </a:ext>
              </a:extLst>
            </p:cNvPr>
            <p:cNvSpPr/>
            <p:nvPr/>
          </p:nvSpPr>
          <p:spPr>
            <a:xfrm>
              <a:off x="8707331" y="4342915"/>
              <a:ext cx="11112" cy="42856"/>
            </a:xfrm>
            <a:custGeom>
              <a:avLst/>
              <a:gdLst/>
              <a:ahLst/>
              <a:cxnLst/>
              <a:rect l="l" t="t" r="r" b="b"/>
              <a:pathLst>
                <a:path w="343" h="1279" extrusionOk="0">
                  <a:moveTo>
                    <a:pt x="172" y="1"/>
                  </a:moveTo>
                  <a:cubicBezTo>
                    <a:pt x="86" y="1"/>
                    <a:pt x="0" y="58"/>
                    <a:pt x="0" y="172"/>
                  </a:cubicBezTo>
                  <a:lnTo>
                    <a:pt x="0" y="1108"/>
                  </a:lnTo>
                  <a:cubicBezTo>
                    <a:pt x="0" y="1222"/>
                    <a:pt x="86" y="1279"/>
                    <a:pt x="172" y="1279"/>
                  </a:cubicBezTo>
                  <a:cubicBezTo>
                    <a:pt x="257" y="1279"/>
                    <a:pt x="343" y="1222"/>
                    <a:pt x="343" y="1108"/>
                  </a:cubicBezTo>
                  <a:lnTo>
                    <a:pt x="343" y="172"/>
                  </a:lnTo>
                  <a:cubicBezTo>
                    <a:pt x="343" y="58"/>
                    <a:pt x="257" y="1"/>
                    <a:pt x="172" y="1"/>
                  </a:cubicBezTo>
                  <a:close/>
                </a:path>
              </a:pathLst>
            </a:custGeom>
            <a:solidFill>
              <a:srgbClr val="BC866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53" name="Google Shape;453;p24">
              <a:extLst>
                <a:ext uri="{FF2B5EF4-FFF2-40B4-BE49-F238E27FC236}">
                  <a16:creationId xmlns:a16="http://schemas.microsoft.com/office/drawing/2014/main" id="{5B8E9B0B-4E7A-473E-901A-9E0065006D5A}"/>
                </a:ext>
              </a:extLst>
            </p:cNvPr>
            <p:cNvSpPr/>
            <p:nvPr/>
          </p:nvSpPr>
          <p:spPr>
            <a:xfrm>
              <a:off x="8716856" y="4655606"/>
              <a:ext cx="12700" cy="47618"/>
            </a:xfrm>
            <a:custGeom>
              <a:avLst/>
              <a:gdLst/>
              <a:ahLst/>
              <a:cxnLst/>
              <a:rect l="l" t="t" r="r" b="b"/>
              <a:pathLst>
                <a:path w="366" h="1371" extrusionOk="0">
                  <a:moveTo>
                    <a:pt x="183" y="1"/>
                  </a:moveTo>
                  <a:cubicBezTo>
                    <a:pt x="92" y="1"/>
                    <a:pt x="0" y="58"/>
                    <a:pt x="0" y="172"/>
                  </a:cubicBezTo>
                  <a:lnTo>
                    <a:pt x="0" y="1199"/>
                  </a:lnTo>
                  <a:cubicBezTo>
                    <a:pt x="0" y="1313"/>
                    <a:pt x="92" y="1370"/>
                    <a:pt x="183" y="1370"/>
                  </a:cubicBezTo>
                  <a:cubicBezTo>
                    <a:pt x="274" y="1370"/>
                    <a:pt x="365" y="1313"/>
                    <a:pt x="365" y="1199"/>
                  </a:cubicBezTo>
                  <a:lnTo>
                    <a:pt x="365" y="172"/>
                  </a:lnTo>
                  <a:cubicBezTo>
                    <a:pt x="365" y="58"/>
                    <a:pt x="274" y="1"/>
                    <a:pt x="183" y="1"/>
                  </a:cubicBezTo>
                  <a:close/>
                </a:path>
              </a:pathLst>
            </a:custGeom>
            <a:solidFill>
              <a:srgbClr val="BC866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54" name="Google Shape;454;p24">
              <a:extLst>
                <a:ext uri="{FF2B5EF4-FFF2-40B4-BE49-F238E27FC236}">
                  <a16:creationId xmlns:a16="http://schemas.microsoft.com/office/drawing/2014/main" id="{7CB01923-6BB4-4EAD-A6FC-D192FCF388B1}"/>
                </a:ext>
              </a:extLst>
            </p:cNvPr>
            <p:cNvSpPr/>
            <p:nvPr/>
          </p:nvSpPr>
          <p:spPr>
            <a:xfrm>
              <a:off x="8754955" y="4657194"/>
              <a:ext cx="12700" cy="47618"/>
            </a:xfrm>
            <a:custGeom>
              <a:avLst/>
              <a:gdLst/>
              <a:ahLst/>
              <a:cxnLst/>
              <a:rect l="l" t="t" r="r" b="b"/>
              <a:pathLst>
                <a:path w="344" h="1376" extrusionOk="0">
                  <a:moveTo>
                    <a:pt x="172" y="0"/>
                  </a:moveTo>
                  <a:cubicBezTo>
                    <a:pt x="86" y="0"/>
                    <a:pt x="1" y="57"/>
                    <a:pt x="1" y="171"/>
                  </a:cubicBezTo>
                  <a:lnTo>
                    <a:pt x="1" y="1221"/>
                  </a:lnTo>
                  <a:cubicBezTo>
                    <a:pt x="1" y="1324"/>
                    <a:pt x="86" y="1375"/>
                    <a:pt x="172" y="1375"/>
                  </a:cubicBezTo>
                  <a:cubicBezTo>
                    <a:pt x="257" y="1375"/>
                    <a:pt x="343" y="1324"/>
                    <a:pt x="343" y="1221"/>
                  </a:cubicBezTo>
                  <a:lnTo>
                    <a:pt x="343" y="171"/>
                  </a:lnTo>
                  <a:cubicBezTo>
                    <a:pt x="343" y="57"/>
                    <a:pt x="257" y="0"/>
                    <a:pt x="172" y="0"/>
                  </a:cubicBezTo>
                  <a:close/>
                </a:path>
              </a:pathLst>
            </a:custGeom>
            <a:solidFill>
              <a:srgbClr val="BC866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55" name="Google Shape;455;p24">
              <a:extLst>
                <a:ext uri="{FF2B5EF4-FFF2-40B4-BE49-F238E27FC236}">
                  <a16:creationId xmlns:a16="http://schemas.microsoft.com/office/drawing/2014/main" id="{38A4437A-B9A2-4F96-A95D-88B1935730F9}"/>
                </a:ext>
              </a:extLst>
            </p:cNvPr>
            <p:cNvSpPr/>
            <p:nvPr/>
          </p:nvSpPr>
          <p:spPr>
            <a:xfrm>
              <a:off x="7321460" y="4647671"/>
              <a:ext cx="12700" cy="52379"/>
            </a:xfrm>
            <a:custGeom>
              <a:avLst/>
              <a:gdLst/>
              <a:ahLst/>
              <a:cxnLst/>
              <a:rect l="l" t="t" r="r" b="b"/>
              <a:pathLst>
                <a:path w="343" h="1519" extrusionOk="0">
                  <a:moveTo>
                    <a:pt x="172" y="1"/>
                  </a:moveTo>
                  <a:cubicBezTo>
                    <a:pt x="86" y="1"/>
                    <a:pt x="0" y="52"/>
                    <a:pt x="0" y="155"/>
                  </a:cubicBezTo>
                  <a:lnTo>
                    <a:pt x="0" y="1364"/>
                  </a:lnTo>
                  <a:cubicBezTo>
                    <a:pt x="0" y="1467"/>
                    <a:pt x="86" y="1519"/>
                    <a:pt x="172" y="1519"/>
                  </a:cubicBezTo>
                  <a:cubicBezTo>
                    <a:pt x="257" y="1519"/>
                    <a:pt x="343" y="1467"/>
                    <a:pt x="343" y="1364"/>
                  </a:cubicBezTo>
                  <a:lnTo>
                    <a:pt x="343" y="155"/>
                  </a:lnTo>
                  <a:cubicBezTo>
                    <a:pt x="343" y="52"/>
                    <a:pt x="257" y="1"/>
                    <a:pt x="172" y="1"/>
                  </a:cubicBezTo>
                  <a:close/>
                </a:path>
              </a:pathLst>
            </a:custGeom>
            <a:solidFill>
              <a:srgbClr val="BC866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56" name="Google Shape;456;p24">
              <a:extLst>
                <a:ext uri="{FF2B5EF4-FFF2-40B4-BE49-F238E27FC236}">
                  <a16:creationId xmlns:a16="http://schemas.microsoft.com/office/drawing/2014/main" id="{095738E9-A88E-4442-9F2F-AB43DF0DC81C}"/>
                </a:ext>
              </a:extLst>
            </p:cNvPr>
            <p:cNvSpPr/>
            <p:nvPr/>
          </p:nvSpPr>
          <p:spPr>
            <a:xfrm>
              <a:off x="7361148" y="4655606"/>
              <a:ext cx="11112" cy="52380"/>
            </a:xfrm>
            <a:custGeom>
              <a:avLst/>
              <a:gdLst/>
              <a:ahLst/>
              <a:cxnLst/>
              <a:rect l="l" t="t" r="r" b="b"/>
              <a:pathLst>
                <a:path w="344" h="1530" extrusionOk="0">
                  <a:moveTo>
                    <a:pt x="172" y="1"/>
                  </a:moveTo>
                  <a:cubicBezTo>
                    <a:pt x="86" y="1"/>
                    <a:pt x="1" y="58"/>
                    <a:pt x="1" y="172"/>
                  </a:cubicBezTo>
                  <a:lnTo>
                    <a:pt x="1" y="1359"/>
                  </a:lnTo>
                  <a:cubicBezTo>
                    <a:pt x="1" y="1473"/>
                    <a:pt x="86" y="1530"/>
                    <a:pt x="172" y="1530"/>
                  </a:cubicBezTo>
                  <a:cubicBezTo>
                    <a:pt x="258" y="1530"/>
                    <a:pt x="343" y="1473"/>
                    <a:pt x="343" y="1359"/>
                  </a:cubicBezTo>
                  <a:lnTo>
                    <a:pt x="343" y="172"/>
                  </a:lnTo>
                  <a:cubicBezTo>
                    <a:pt x="343" y="58"/>
                    <a:pt x="258" y="1"/>
                    <a:pt x="172" y="1"/>
                  </a:cubicBezTo>
                  <a:close/>
                </a:path>
              </a:pathLst>
            </a:custGeom>
            <a:solidFill>
              <a:srgbClr val="BC866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57" name="Google Shape;457;p24">
              <a:extLst>
                <a:ext uri="{FF2B5EF4-FFF2-40B4-BE49-F238E27FC236}">
                  <a16:creationId xmlns:a16="http://schemas.microsoft.com/office/drawing/2014/main" id="{6DA3D744-6270-4545-B978-BF87C2433EDB}"/>
                </a:ext>
              </a:extLst>
            </p:cNvPr>
            <p:cNvSpPr/>
            <p:nvPr/>
          </p:nvSpPr>
          <p:spPr>
            <a:xfrm>
              <a:off x="7172237" y="4939728"/>
              <a:ext cx="12700" cy="57142"/>
            </a:xfrm>
            <a:custGeom>
              <a:avLst/>
              <a:gdLst/>
              <a:ahLst/>
              <a:cxnLst/>
              <a:rect l="l" t="t" r="r" b="b"/>
              <a:pathLst>
                <a:path w="344" h="1690" extrusionOk="0">
                  <a:moveTo>
                    <a:pt x="172" y="0"/>
                  </a:moveTo>
                  <a:cubicBezTo>
                    <a:pt x="86" y="0"/>
                    <a:pt x="1" y="57"/>
                    <a:pt x="1" y="172"/>
                  </a:cubicBezTo>
                  <a:lnTo>
                    <a:pt x="1" y="1518"/>
                  </a:lnTo>
                  <a:cubicBezTo>
                    <a:pt x="1" y="1632"/>
                    <a:pt x="86" y="1689"/>
                    <a:pt x="172" y="1689"/>
                  </a:cubicBezTo>
                  <a:cubicBezTo>
                    <a:pt x="257" y="1689"/>
                    <a:pt x="343" y="1632"/>
                    <a:pt x="343" y="1518"/>
                  </a:cubicBezTo>
                  <a:lnTo>
                    <a:pt x="343" y="172"/>
                  </a:lnTo>
                  <a:cubicBezTo>
                    <a:pt x="343" y="57"/>
                    <a:pt x="257" y="0"/>
                    <a:pt x="172" y="0"/>
                  </a:cubicBezTo>
                  <a:close/>
                </a:path>
              </a:pathLst>
            </a:custGeom>
            <a:solidFill>
              <a:srgbClr val="BC866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58" name="Google Shape;458;p24">
              <a:extLst>
                <a:ext uri="{FF2B5EF4-FFF2-40B4-BE49-F238E27FC236}">
                  <a16:creationId xmlns:a16="http://schemas.microsoft.com/office/drawing/2014/main" id="{AEBB408F-49E0-4BF1-A46E-702FD85FB672}"/>
                </a:ext>
              </a:extLst>
            </p:cNvPr>
            <p:cNvSpPr/>
            <p:nvPr/>
          </p:nvSpPr>
          <p:spPr>
            <a:xfrm>
              <a:off x="7207161" y="4944489"/>
              <a:ext cx="12700" cy="52380"/>
            </a:xfrm>
            <a:custGeom>
              <a:avLst/>
              <a:gdLst/>
              <a:ahLst/>
              <a:cxnLst/>
              <a:rect l="l" t="t" r="r" b="b"/>
              <a:pathLst>
                <a:path w="344" h="1530" extrusionOk="0">
                  <a:moveTo>
                    <a:pt x="172" y="0"/>
                  </a:moveTo>
                  <a:cubicBezTo>
                    <a:pt x="86" y="0"/>
                    <a:pt x="1" y="57"/>
                    <a:pt x="1" y="171"/>
                  </a:cubicBezTo>
                  <a:lnTo>
                    <a:pt x="1" y="1358"/>
                  </a:lnTo>
                  <a:cubicBezTo>
                    <a:pt x="1" y="1472"/>
                    <a:pt x="86" y="1529"/>
                    <a:pt x="172" y="1529"/>
                  </a:cubicBezTo>
                  <a:cubicBezTo>
                    <a:pt x="258" y="1529"/>
                    <a:pt x="343" y="1472"/>
                    <a:pt x="343" y="1358"/>
                  </a:cubicBezTo>
                  <a:lnTo>
                    <a:pt x="343" y="171"/>
                  </a:lnTo>
                  <a:cubicBezTo>
                    <a:pt x="343" y="57"/>
                    <a:pt x="258" y="0"/>
                    <a:pt x="172" y="0"/>
                  </a:cubicBezTo>
                  <a:close/>
                </a:path>
              </a:pathLst>
            </a:custGeom>
            <a:solidFill>
              <a:srgbClr val="BC866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59" name="Google Shape;459;p24">
              <a:extLst>
                <a:ext uri="{FF2B5EF4-FFF2-40B4-BE49-F238E27FC236}">
                  <a16:creationId xmlns:a16="http://schemas.microsoft.com/office/drawing/2014/main" id="{D4B3FB75-010E-4AA0-B3DA-6BA4AE1F8B9D}"/>
                </a:ext>
              </a:extLst>
            </p:cNvPr>
            <p:cNvSpPr/>
            <p:nvPr/>
          </p:nvSpPr>
          <p:spPr>
            <a:xfrm>
              <a:off x="8804166" y="5066710"/>
              <a:ext cx="12700" cy="52379"/>
            </a:xfrm>
            <a:custGeom>
              <a:avLst/>
              <a:gdLst/>
              <a:ahLst/>
              <a:cxnLst/>
              <a:rect l="l" t="t" r="r" b="b"/>
              <a:pathLst>
                <a:path w="343" h="1531" extrusionOk="0">
                  <a:moveTo>
                    <a:pt x="172" y="1"/>
                  </a:moveTo>
                  <a:cubicBezTo>
                    <a:pt x="86" y="1"/>
                    <a:pt x="1" y="58"/>
                    <a:pt x="1" y="172"/>
                  </a:cubicBezTo>
                  <a:lnTo>
                    <a:pt x="1" y="1359"/>
                  </a:lnTo>
                  <a:cubicBezTo>
                    <a:pt x="1" y="1473"/>
                    <a:pt x="86" y="1530"/>
                    <a:pt x="172" y="1530"/>
                  </a:cubicBezTo>
                  <a:cubicBezTo>
                    <a:pt x="257" y="1530"/>
                    <a:pt x="343" y="1473"/>
                    <a:pt x="343" y="1359"/>
                  </a:cubicBezTo>
                  <a:lnTo>
                    <a:pt x="343" y="172"/>
                  </a:lnTo>
                  <a:cubicBezTo>
                    <a:pt x="343" y="58"/>
                    <a:pt x="257" y="1"/>
                    <a:pt x="172" y="1"/>
                  </a:cubicBezTo>
                  <a:close/>
                </a:path>
              </a:pathLst>
            </a:custGeom>
            <a:solidFill>
              <a:srgbClr val="BC866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60" name="Google Shape;460;p24">
              <a:extLst>
                <a:ext uri="{FF2B5EF4-FFF2-40B4-BE49-F238E27FC236}">
                  <a16:creationId xmlns:a16="http://schemas.microsoft.com/office/drawing/2014/main" id="{74C23501-DA32-4506-90F1-8213C412BF68}"/>
                </a:ext>
              </a:extLst>
            </p:cNvPr>
            <p:cNvSpPr/>
            <p:nvPr/>
          </p:nvSpPr>
          <p:spPr>
            <a:xfrm>
              <a:off x="8848616" y="5069884"/>
              <a:ext cx="12700" cy="47618"/>
            </a:xfrm>
            <a:custGeom>
              <a:avLst/>
              <a:gdLst/>
              <a:ahLst/>
              <a:cxnLst/>
              <a:rect l="l" t="t" r="r" b="b"/>
              <a:pathLst>
                <a:path w="366" h="1370" extrusionOk="0">
                  <a:moveTo>
                    <a:pt x="183" y="0"/>
                  </a:moveTo>
                  <a:cubicBezTo>
                    <a:pt x="91" y="0"/>
                    <a:pt x="0" y="57"/>
                    <a:pt x="0" y="171"/>
                  </a:cubicBezTo>
                  <a:lnTo>
                    <a:pt x="0" y="1198"/>
                  </a:lnTo>
                  <a:cubicBezTo>
                    <a:pt x="0" y="1313"/>
                    <a:pt x="91" y="1370"/>
                    <a:pt x="183" y="1370"/>
                  </a:cubicBezTo>
                  <a:cubicBezTo>
                    <a:pt x="274" y="1370"/>
                    <a:pt x="365" y="1313"/>
                    <a:pt x="365" y="1198"/>
                  </a:cubicBezTo>
                  <a:lnTo>
                    <a:pt x="365" y="171"/>
                  </a:lnTo>
                  <a:cubicBezTo>
                    <a:pt x="365" y="57"/>
                    <a:pt x="274" y="0"/>
                    <a:pt x="183" y="0"/>
                  </a:cubicBezTo>
                  <a:close/>
                </a:path>
              </a:pathLst>
            </a:custGeom>
            <a:solidFill>
              <a:srgbClr val="BC866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61" name="Google Shape;461;p24">
              <a:extLst>
                <a:ext uri="{FF2B5EF4-FFF2-40B4-BE49-F238E27FC236}">
                  <a16:creationId xmlns:a16="http://schemas.microsoft.com/office/drawing/2014/main" id="{A2726947-3F96-4D0B-8605-E50D593E2F25}"/>
                </a:ext>
              </a:extLst>
            </p:cNvPr>
            <p:cNvSpPr/>
            <p:nvPr/>
          </p:nvSpPr>
          <p:spPr>
            <a:xfrm>
              <a:off x="8035826" y="3930225"/>
              <a:ext cx="12700" cy="50793"/>
            </a:xfrm>
            <a:custGeom>
              <a:avLst/>
              <a:gdLst/>
              <a:ahLst/>
              <a:cxnLst/>
              <a:rect l="l" t="t" r="r" b="b"/>
              <a:pathLst>
                <a:path w="343" h="1445" extrusionOk="0">
                  <a:moveTo>
                    <a:pt x="171" y="1"/>
                  </a:moveTo>
                  <a:cubicBezTo>
                    <a:pt x="86" y="1"/>
                    <a:pt x="0" y="52"/>
                    <a:pt x="0" y="155"/>
                  </a:cubicBezTo>
                  <a:lnTo>
                    <a:pt x="0" y="1273"/>
                  </a:lnTo>
                  <a:cubicBezTo>
                    <a:pt x="0" y="1387"/>
                    <a:pt x="86" y="1444"/>
                    <a:pt x="171" y="1444"/>
                  </a:cubicBezTo>
                  <a:cubicBezTo>
                    <a:pt x="257" y="1444"/>
                    <a:pt x="342" y="1387"/>
                    <a:pt x="342" y="1273"/>
                  </a:cubicBezTo>
                  <a:lnTo>
                    <a:pt x="342" y="155"/>
                  </a:lnTo>
                  <a:cubicBezTo>
                    <a:pt x="342" y="52"/>
                    <a:pt x="257" y="1"/>
                    <a:pt x="171" y="1"/>
                  </a:cubicBezTo>
                  <a:close/>
                </a:path>
              </a:pathLst>
            </a:custGeom>
            <a:solidFill>
              <a:srgbClr val="BC866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62" name="Google Shape;462;p24">
              <a:extLst>
                <a:ext uri="{FF2B5EF4-FFF2-40B4-BE49-F238E27FC236}">
                  <a16:creationId xmlns:a16="http://schemas.microsoft.com/office/drawing/2014/main" id="{6487572F-51FE-4ECF-B783-1ABD3500FA16}"/>
                </a:ext>
              </a:extLst>
            </p:cNvPr>
            <p:cNvSpPr/>
            <p:nvPr/>
          </p:nvSpPr>
          <p:spPr>
            <a:xfrm>
              <a:off x="8065989" y="3941336"/>
              <a:ext cx="12700" cy="39682"/>
            </a:xfrm>
            <a:custGeom>
              <a:avLst/>
              <a:gdLst/>
              <a:ahLst/>
              <a:cxnLst/>
              <a:rect l="l" t="t" r="r" b="b"/>
              <a:pathLst>
                <a:path w="343" h="1142" extrusionOk="0">
                  <a:moveTo>
                    <a:pt x="172" y="0"/>
                  </a:moveTo>
                  <a:cubicBezTo>
                    <a:pt x="86" y="0"/>
                    <a:pt x="0" y="57"/>
                    <a:pt x="0" y="171"/>
                  </a:cubicBezTo>
                  <a:lnTo>
                    <a:pt x="0" y="970"/>
                  </a:lnTo>
                  <a:cubicBezTo>
                    <a:pt x="0" y="1084"/>
                    <a:pt x="86" y="1141"/>
                    <a:pt x="172" y="1141"/>
                  </a:cubicBezTo>
                  <a:cubicBezTo>
                    <a:pt x="257" y="1141"/>
                    <a:pt x="343" y="1084"/>
                    <a:pt x="343" y="970"/>
                  </a:cubicBezTo>
                  <a:lnTo>
                    <a:pt x="343" y="171"/>
                  </a:lnTo>
                  <a:cubicBezTo>
                    <a:pt x="343" y="57"/>
                    <a:pt x="257" y="0"/>
                    <a:pt x="172" y="0"/>
                  </a:cubicBezTo>
                  <a:close/>
                </a:path>
              </a:pathLst>
            </a:custGeom>
            <a:solidFill>
              <a:srgbClr val="BC866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63" name="Google Shape;463;p24">
              <a:extLst>
                <a:ext uri="{FF2B5EF4-FFF2-40B4-BE49-F238E27FC236}">
                  <a16:creationId xmlns:a16="http://schemas.microsoft.com/office/drawing/2014/main" id="{CD04550D-7983-454B-9F60-23A378AFA290}"/>
                </a:ext>
              </a:extLst>
            </p:cNvPr>
            <p:cNvSpPr/>
            <p:nvPr/>
          </p:nvSpPr>
          <p:spPr>
            <a:xfrm>
              <a:off x="7580220" y="4795286"/>
              <a:ext cx="11112" cy="44444"/>
            </a:xfrm>
            <a:custGeom>
              <a:avLst/>
              <a:gdLst/>
              <a:ahLst/>
              <a:cxnLst/>
              <a:rect l="l" t="t" r="r" b="b"/>
              <a:pathLst>
                <a:path w="298" h="1302" extrusionOk="0">
                  <a:moveTo>
                    <a:pt x="149" y="0"/>
                  </a:moveTo>
                  <a:cubicBezTo>
                    <a:pt x="75" y="0"/>
                    <a:pt x="1" y="46"/>
                    <a:pt x="1" y="137"/>
                  </a:cubicBezTo>
                  <a:lnTo>
                    <a:pt x="1" y="1164"/>
                  </a:lnTo>
                  <a:cubicBezTo>
                    <a:pt x="1" y="1255"/>
                    <a:pt x="75" y="1301"/>
                    <a:pt x="149" y="1301"/>
                  </a:cubicBezTo>
                  <a:cubicBezTo>
                    <a:pt x="223" y="1301"/>
                    <a:pt x="297" y="1255"/>
                    <a:pt x="297" y="1164"/>
                  </a:cubicBezTo>
                  <a:lnTo>
                    <a:pt x="297" y="137"/>
                  </a:lnTo>
                  <a:cubicBezTo>
                    <a:pt x="297" y="46"/>
                    <a:pt x="223" y="0"/>
                    <a:pt x="149" y="0"/>
                  </a:cubicBezTo>
                  <a:close/>
                </a:path>
              </a:pathLst>
            </a:custGeom>
            <a:solidFill>
              <a:srgbClr val="9B633D"/>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64" name="Google Shape;464;p24">
              <a:extLst>
                <a:ext uri="{FF2B5EF4-FFF2-40B4-BE49-F238E27FC236}">
                  <a16:creationId xmlns:a16="http://schemas.microsoft.com/office/drawing/2014/main" id="{28D9AE2E-CE60-4A77-92CD-1E91909DFD0F}"/>
                </a:ext>
              </a:extLst>
            </p:cNvPr>
            <p:cNvSpPr/>
            <p:nvPr/>
          </p:nvSpPr>
          <p:spPr>
            <a:xfrm>
              <a:off x="7627844" y="4795286"/>
              <a:ext cx="9525" cy="36508"/>
            </a:xfrm>
            <a:custGeom>
              <a:avLst/>
              <a:gdLst/>
              <a:ahLst/>
              <a:cxnLst/>
              <a:rect l="l" t="t" r="r" b="b"/>
              <a:pathLst>
                <a:path w="274" h="1073" extrusionOk="0">
                  <a:moveTo>
                    <a:pt x="137" y="0"/>
                  </a:moveTo>
                  <a:cubicBezTo>
                    <a:pt x="69" y="0"/>
                    <a:pt x="0" y="46"/>
                    <a:pt x="0" y="137"/>
                  </a:cubicBezTo>
                  <a:lnTo>
                    <a:pt x="0" y="936"/>
                  </a:lnTo>
                  <a:cubicBezTo>
                    <a:pt x="0" y="1027"/>
                    <a:pt x="69" y="1073"/>
                    <a:pt x="137" y="1073"/>
                  </a:cubicBezTo>
                  <a:cubicBezTo>
                    <a:pt x="205" y="1073"/>
                    <a:pt x="274" y="1027"/>
                    <a:pt x="274" y="936"/>
                  </a:cubicBezTo>
                  <a:lnTo>
                    <a:pt x="274" y="137"/>
                  </a:lnTo>
                  <a:cubicBezTo>
                    <a:pt x="274" y="46"/>
                    <a:pt x="205" y="0"/>
                    <a:pt x="137" y="0"/>
                  </a:cubicBezTo>
                  <a:close/>
                </a:path>
              </a:pathLst>
            </a:custGeom>
            <a:solidFill>
              <a:srgbClr val="9B633D"/>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nvGrpSpPr>
            <p:cNvPr id="20607" name="Google Shape;465;p24">
              <a:extLst>
                <a:ext uri="{FF2B5EF4-FFF2-40B4-BE49-F238E27FC236}">
                  <a16:creationId xmlns:a16="http://schemas.microsoft.com/office/drawing/2014/main" id="{076AAA67-72C1-46CE-A2EF-F9C4DDE9B00E}"/>
                </a:ext>
              </a:extLst>
            </p:cNvPr>
            <p:cNvGrpSpPr>
              <a:grpSpLocks/>
            </p:cNvGrpSpPr>
            <p:nvPr/>
          </p:nvGrpSpPr>
          <p:grpSpPr bwMode="auto">
            <a:xfrm>
              <a:off x="8267893" y="1920039"/>
              <a:ext cx="890274" cy="685355"/>
              <a:chOff x="8267893" y="1920039"/>
              <a:chExt cx="890274" cy="685355"/>
            </a:xfrm>
          </p:grpSpPr>
          <p:sp>
            <p:nvSpPr>
              <p:cNvPr id="466" name="Google Shape;466;p24">
                <a:extLst>
                  <a:ext uri="{FF2B5EF4-FFF2-40B4-BE49-F238E27FC236}">
                    <a16:creationId xmlns:a16="http://schemas.microsoft.com/office/drawing/2014/main" id="{80D30C70-B908-4BFD-B3D8-EB5A0C1561DE}"/>
                  </a:ext>
                </a:extLst>
              </p:cNvPr>
              <p:cNvSpPr/>
              <p:nvPr/>
            </p:nvSpPr>
            <p:spPr>
              <a:xfrm>
                <a:off x="8267598" y="1920743"/>
                <a:ext cx="890577" cy="684112"/>
              </a:xfrm>
              <a:custGeom>
                <a:avLst/>
                <a:gdLst/>
                <a:ahLst/>
                <a:cxnLst/>
                <a:rect l="l" t="t" r="r" b="b"/>
                <a:pathLst>
                  <a:path w="25942" h="19971" extrusionOk="0">
                    <a:moveTo>
                      <a:pt x="9705" y="1"/>
                    </a:moveTo>
                    <a:cubicBezTo>
                      <a:pt x="7527" y="1"/>
                      <a:pt x="5973" y="655"/>
                      <a:pt x="8435" y="3009"/>
                    </a:cubicBezTo>
                    <a:cubicBezTo>
                      <a:pt x="10695" y="5086"/>
                      <a:pt x="14849" y="6638"/>
                      <a:pt x="17770" y="7505"/>
                    </a:cubicBezTo>
                    <a:cubicBezTo>
                      <a:pt x="16612" y="7411"/>
                      <a:pt x="11802" y="6606"/>
                      <a:pt x="7521" y="6606"/>
                    </a:cubicBezTo>
                    <a:cubicBezTo>
                      <a:pt x="3532" y="6606"/>
                      <a:pt x="1" y="7304"/>
                      <a:pt x="309" y="9925"/>
                    </a:cubicBezTo>
                    <a:cubicBezTo>
                      <a:pt x="574" y="12205"/>
                      <a:pt x="8728" y="12815"/>
                      <a:pt x="14639" y="12815"/>
                    </a:cubicBezTo>
                    <a:cubicBezTo>
                      <a:pt x="16359" y="12815"/>
                      <a:pt x="17889" y="12764"/>
                      <a:pt x="18980" y="12686"/>
                    </a:cubicBezTo>
                    <a:lnTo>
                      <a:pt x="18980" y="12686"/>
                    </a:lnTo>
                    <a:cubicBezTo>
                      <a:pt x="14324" y="14421"/>
                      <a:pt x="9142" y="14946"/>
                      <a:pt x="6015" y="15631"/>
                    </a:cubicBezTo>
                    <a:cubicBezTo>
                      <a:pt x="905" y="16609"/>
                      <a:pt x="1306" y="19970"/>
                      <a:pt x="6427" y="19970"/>
                    </a:cubicBezTo>
                    <a:cubicBezTo>
                      <a:pt x="6682" y="19970"/>
                      <a:pt x="6948" y="19962"/>
                      <a:pt x="7225" y="19945"/>
                    </a:cubicBezTo>
                    <a:cubicBezTo>
                      <a:pt x="12931" y="19625"/>
                      <a:pt x="19893" y="18347"/>
                      <a:pt x="25942" y="17023"/>
                    </a:cubicBezTo>
                    <a:lnTo>
                      <a:pt x="25942" y="4629"/>
                    </a:lnTo>
                    <a:cubicBezTo>
                      <a:pt x="22016" y="3077"/>
                      <a:pt x="17702" y="1799"/>
                      <a:pt x="13981" y="589"/>
                    </a:cubicBezTo>
                    <a:cubicBezTo>
                      <a:pt x="12996" y="310"/>
                      <a:pt x="11203" y="1"/>
                      <a:pt x="9705" y="1"/>
                    </a:cubicBezTo>
                    <a:close/>
                  </a:path>
                </a:pathLst>
              </a:custGeom>
              <a:solidFill>
                <a:srgbClr val="FF8888"/>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67" name="Google Shape;467;p24">
                <a:extLst>
                  <a:ext uri="{FF2B5EF4-FFF2-40B4-BE49-F238E27FC236}">
                    <a16:creationId xmlns:a16="http://schemas.microsoft.com/office/drawing/2014/main" id="{449AE3A6-1C7C-4F2E-8F4D-7AF94293300D}"/>
                  </a:ext>
                </a:extLst>
              </p:cNvPr>
              <p:cNvSpPr/>
              <p:nvPr/>
            </p:nvSpPr>
            <p:spPr>
              <a:xfrm>
                <a:off x="8599382" y="1969948"/>
                <a:ext cx="558793" cy="233329"/>
              </a:xfrm>
              <a:custGeom>
                <a:avLst/>
                <a:gdLst/>
                <a:ahLst/>
                <a:cxnLst/>
                <a:rect l="l" t="t" r="r" b="b"/>
                <a:pathLst>
                  <a:path w="16261" h="6794" extrusionOk="0">
                    <a:moveTo>
                      <a:pt x="487" y="1"/>
                    </a:moveTo>
                    <a:cubicBezTo>
                      <a:pt x="190" y="1"/>
                      <a:pt x="1" y="463"/>
                      <a:pt x="306" y="653"/>
                    </a:cubicBezTo>
                    <a:cubicBezTo>
                      <a:pt x="5031" y="3712"/>
                      <a:pt x="10646" y="5675"/>
                      <a:pt x="16261" y="6793"/>
                    </a:cubicBezTo>
                    <a:lnTo>
                      <a:pt x="16261" y="6086"/>
                    </a:lnTo>
                    <a:cubicBezTo>
                      <a:pt x="10760" y="4967"/>
                      <a:pt x="5282" y="3027"/>
                      <a:pt x="671" y="60"/>
                    </a:cubicBezTo>
                    <a:cubicBezTo>
                      <a:pt x="607" y="19"/>
                      <a:pt x="545" y="1"/>
                      <a:pt x="487" y="1"/>
                    </a:cubicBezTo>
                    <a:close/>
                  </a:path>
                </a:pathLst>
              </a:custGeom>
              <a:solidFill>
                <a:srgbClr val="A5515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68" name="Google Shape;468;p24">
                <a:extLst>
                  <a:ext uri="{FF2B5EF4-FFF2-40B4-BE49-F238E27FC236}">
                    <a16:creationId xmlns:a16="http://schemas.microsoft.com/office/drawing/2014/main" id="{447B27F0-395C-40E5-91BF-294D1411D48C}"/>
                  </a:ext>
                </a:extLst>
              </p:cNvPr>
              <p:cNvSpPr/>
              <p:nvPr/>
            </p:nvSpPr>
            <p:spPr>
              <a:xfrm>
                <a:off x="8351735" y="2225498"/>
                <a:ext cx="806440" cy="52379"/>
              </a:xfrm>
              <a:custGeom>
                <a:avLst/>
                <a:gdLst/>
                <a:ahLst/>
                <a:cxnLst/>
                <a:rect l="l" t="t" r="r" b="b"/>
                <a:pathLst>
                  <a:path w="23488" h="1507" extrusionOk="0">
                    <a:moveTo>
                      <a:pt x="11990" y="0"/>
                    </a:moveTo>
                    <a:cubicBezTo>
                      <a:pt x="8126" y="0"/>
                      <a:pt x="4258" y="160"/>
                      <a:pt x="457" y="160"/>
                    </a:cubicBezTo>
                    <a:cubicBezTo>
                      <a:pt x="1" y="160"/>
                      <a:pt x="1" y="868"/>
                      <a:pt x="457" y="868"/>
                    </a:cubicBezTo>
                    <a:cubicBezTo>
                      <a:pt x="4258" y="856"/>
                      <a:pt x="8126" y="691"/>
                      <a:pt x="11990" y="691"/>
                    </a:cubicBezTo>
                    <a:cubicBezTo>
                      <a:pt x="15853" y="691"/>
                      <a:pt x="19710" y="856"/>
                      <a:pt x="23488" y="1507"/>
                    </a:cubicBezTo>
                    <a:lnTo>
                      <a:pt x="23488" y="799"/>
                    </a:lnTo>
                    <a:cubicBezTo>
                      <a:pt x="19710" y="160"/>
                      <a:pt x="15853" y="0"/>
                      <a:pt x="11990" y="0"/>
                    </a:cubicBezTo>
                    <a:close/>
                  </a:path>
                </a:pathLst>
              </a:custGeom>
              <a:solidFill>
                <a:srgbClr val="A5515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69" name="Google Shape;469;p24">
                <a:extLst>
                  <a:ext uri="{FF2B5EF4-FFF2-40B4-BE49-F238E27FC236}">
                    <a16:creationId xmlns:a16="http://schemas.microsoft.com/office/drawing/2014/main" id="{214F14C8-3FC1-4457-84F4-B4598E16CB29}"/>
                  </a:ext>
                </a:extLst>
              </p:cNvPr>
              <p:cNvSpPr/>
              <p:nvPr/>
            </p:nvSpPr>
            <p:spPr>
              <a:xfrm>
                <a:off x="8480320" y="2420732"/>
                <a:ext cx="677855" cy="130156"/>
              </a:xfrm>
              <a:custGeom>
                <a:avLst/>
                <a:gdLst/>
                <a:ahLst/>
                <a:cxnLst/>
                <a:rect l="l" t="t" r="r" b="b"/>
                <a:pathLst>
                  <a:path w="19746" h="3795" extrusionOk="0">
                    <a:moveTo>
                      <a:pt x="19746" y="1"/>
                    </a:moveTo>
                    <a:cubicBezTo>
                      <a:pt x="13241" y="503"/>
                      <a:pt x="6850" y="1872"/>
                      <a:pt x="413" y="3105"/>
                    </a:cubicBezTo>
                    <a:cubicBezTo>
                      <a:pt x="0" y="3192"/>
                      <a:pt x="145" y="3795"/>
                      <a:pt x="553" y="3795"/>
                    </a:cubicBezTo>
                    <a:cubicBezTo>
                      <a:pt x="574" y="3795"/>
                      <a:pt x="596" y="3793"/>
                      <a:pt x="618" y="3790"/>
                    </a:cubicBezTo>
                    <a:cubicBezTo>
                      <a:pt x="6964" y="2557"/>
                      <a:pt x="13309" y="1188"/>
                      <a:pt x="19746" y="708"/>
                    </a:cubicBezTo>
                    <a:lnTo>
                      <a:pt x="19746" y="1"/>
                    </a:lnTo>
                    <a:close/>
                  </a:path>
                </a:pathLst>
              </a:custGeom>
              <a:solidFill>
                <a:srgbClr val="A5515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70" name="Google Shape;470;p24">
                <a:extLst>
                  <a:ext uri="{FF2B5EF4-FFF2-40B4-BE49-F238E27FC236}">
                    <a16:creationId xmlns:a16="http://schemas.microsoft.com/office/drawing/2014/main" id="{51E8E98C-75AA-46DA-BD23-D1F206B1AD2A}"/>
                  </a:ext>
                </a:extLst>
              </p:cNvPr>
              <p:cNvSpPr/>
              <p:nvPr/>
            </p:nvSpPr>
            <p:spPr>
              <a:xfrm>
                <a:off x="8675581" y="2082644"/>
                <a:ext cx="482594" cy="420626"/>
              </a:xfrm>
              <a:custGeom>
                <a:avLst/>
                <a:gdLst/>
                <a:ahLst/>
                <a:cxnLst/>
                <a:rect l="l" t="t" r="r" b="b"/>
                <a:pathLst>
                  <a:path w="14066" h="12275" extrusionOk="0">
                    <a:moveTo>
                      <a:pt x="5947" y="1"/>
                    </a:moveTo>
                    <a:cubicBezTo>
                      <a:pt x="4617" y="1"/>
                      <a:pt x="3672" y="406"/>
                      <a:pt x="5187" y="1853"/>
                    </a:cubicBezTo>
                    <a:cubicBezTo>
                      <a:pt x="6556" y="3131"/>
                      <a:pt x="9113" y="4090"/>
                      <a:pt x="10916" y="4615"/>
                    </a:cubicBezTo>
                    <a:cubicBezTo>
                      <a:pt x="10195" y="4556"/>
                      <a:pt x="7242" y="4063"/>
                      <a:pt x="4615" y="4063"/>
                    </a:cubicBezTo>
                    <a:cubicBezTo>
                      <a:pt x="2167" y="4063"/>
                      <a:pt x="1" y="4491"/>
                      <a:pt x="188" y="6099"/>
                    </a:cubicBezTo>
                    <a:cubicBezTo>
                      <a:pt x="346" y="7488"/>
                      <a:pt x="5300" y="7875"/>
                      <a:pt x="8923" y="7875"/>
                    </a:cubicBezTo>
                    <a:cubicBezTo>
                      <a:pt x="10003" y="7875"/>
                      <a:pt x="10965" y="7840"/>
                      <a:pt x="11646" y="7788"/>
                    </a:cubicBezTo>
                    <a:lnTo>
                      <a:pt x="11646" y="7788"/>
                    </a:lnTo>
                    <a:cubicBezTo>
                      <a:pt x="8793" y="8861"/>
                      <a:pt x="5598" y="9180"/>
                      <a:pt x="3680" y="9591"/>
                    </a:cubicBezTo>
                    <a:cubicBezTo>
                      <a:pt x="537" y="10202"/>
                      <a:pt x="796" y="12275"/>
                      <a:pt x="3980" y="12275"/>
                    </a:cubicBezTo>
                    <a:cubicBezTo>
                      <a:pt x="4125" y="12275"/>
                      <a:pt x="4276" y="12271"/>
                      <a:pt x="4434" y="12262"/>
                    </a:cubicBezTo>
                    <a:cubicBezTo>
                      <a:pt x="7355" y="12079"/>
                      <a:pt x="10825" y="11508"/>
                      <a:pt x="14066" y="10846"/>
                    </a:cubicBezTo>
                    <a:lnTo>
                      <a:pt x="14066" y="2150"/>
                    </a:lnTo>
                    <a:cubicBezTo>
                      <a:pt x="12194" y="1511"/>
                      <a:pt x="10277" y="917"/>
                      <a:pt x="8565" y="370"/>
                    </a:cubicBezTo>
                    <a:cubicBezTo>
                      <a:pt x="7960" y="193"/>
                      <a:pt x="6863" y="1"/>
                      <a:pt x="5947" y="1"/>
                    </a:cubicBezTo>
                    <a:close/>
                  </a:path>
                </a:pathLst>
              </a:custGeom>
              <a:solidFill>
                <a:srgbClr val="A53A3A"/>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sp>
          <p:nvSpPr>
            <p:cNvPr id="471" name="Google Shape;471;p24">
              <a:extLst>
                <a:ext uri="{FF2B5EF4-FFF2-40B4-BE49-F238E27FC236}">
                  <a16:creationId xmlns:a16="http://schemas.microsoft.com/office/drawing/2014/main" id="{E117BF65-E983-4F5E-82D2-CF53572BFCD6}"/>
                </a:ext>
              </a:extLst>
            </p:cNvPr>
            <p:cNvSpPr/>
            <p:nvPr/>
          </p:nvSpPr>
          <p:spPr>
            <a:xfrm>
              <a:off x="1847829" y="4393708"/>
              <a:ext cx="849302" cy="673002"/>
            </a:xfrm>
            <a:custGeom>
              <a:avLst/>
              <a:gdLst/>
              <a:ahLst/>
              <a:cxnLst/>
              <a:rect l="l" t="t" r="r" b="b"/>
              <a:pathLst>
                <a:path w="24753" h="19603" extrusionOk="0">
                  <a:moveTo>
                    <a:pt x="9154" y="0"/>
                  </a:moveTo>
                  <a:cubicBezTo>
                    <a:pt x="7784" y="0"/>
                    <a:pt x="6757" y="2694"/>
                    <a:pt x="6301" y="3629"/>
                  </a:cubicBezTo>
                  <a:cubicBezTo>
                    <a:pt x="4064" y="8446"/>
                    <a:pt x="2306" y="13444"/>
                    <a:pt x="1" y="18260"/>
                  </a:cubicBezTo>
                  <a:lnTo>
                    <a:pt x="92" y="19561"/>
                  </a:lnTo>
                  <a:cubicBezTo>
                    <a:pt x="1507" y="19561"/>
                    <a:pt x="3217" y="19602"/>
                    <a:pt x="4828" y="19602"/>
                  </a:cubicBezTo>
                  <a:cubicBezTo>
                    <a:pt x="5634" y="19602"/>
                    <a:pt x="6415" y="19592"/>
                    <a:pt x="7122" y="19561"/>
                  </a:cubicBezTo>
                  <a:cubicBezTo>
                    <a:pt x="12030" y="19379"/>
                    <a:pt x="16663" y="19196"/>
                    <a:pt x="21206" y="17530"/>
                  </a:cubicBezTo>
                  <a:cubicBezTo>
                    <a:pt x="24752" y="16251"/>
                    <a:pt x="24634" y="13625"/>
                    <a:pt x="20939" y="13625"/>
                  </a:cubicBezTo>
                  <a:cubicBezTo>
                    <a:pt x="20877" y="13625"/>
                    <a:pt x="20814" y="13625"/>
                    <a:pt x="20749" y="13627"/>
                  </a:cubicBezTo>
                  <a:cubicBezTo>
                    <a:pt x="18464" y="13710"/>
                    <a:pt x="14967" y="15250"/>
                    <a:pt x="12534" y="15250"/>
                  </a:cubicBezTo>
                  <a:cubicBezTo>
                    <a:pt x="12294" y="15250"/>
                    <a:pt x="12064" y="15235"/>
                    <a:pt x="11847" y="15202"/>
                  </a:cubicBezTo>
                  <a:cubicBezTo>
                    <a:pt x="14449" y="14083"/>
                    <a:pt x="17234" y="12235"/>
                    <a:pt x="19083" y="11116"/>
                  </a:cubicBezTo>
                  <a:cubicBezTo>
                    <a:pt x="20201" y="10386"/>
                    <a:pt x="24629" y="7784"/>
                    <a:pt x="21571" y="6962"/>
                  </a:cubicBezTo>
                  <a:cubicBezTo>
                    <a:pt x="21299" y="6874"/>
                    <a:pt x="21025" y="6835"/>
                    <a:pt x="20751" y="6835"/>
                  </a:cubicBezTo>
                  <a:cubicBezTo>
                    <a:pt x="19248" y="6835"/>
                    <a:pt x="17721" y="8005"/>
                    <a:pt x="16389" y="8719"/>
                  </a:cubicBezTo>
                  <a:cubicBezTo>
                    <a:pt x="14358" y="9747"/>
                    <a:pt x="11573" y="11869"/>
                    <a:pt x="9542" y="12600"/>
                  </a:cubicBezTo>
                  <a:cubicBezTo>
                    <a:pt x="11117" y="10842"/>
                    <a:pt x="12418" y="8811"/>
                    <a:pt x="13879" y="6962"/>
                  </a:cubicBezTo>
                  <a:cubicBezTo>
                    <a:pt x="14723" y="5935"/>
                    <a:pt x="17873" y="3264"/>
                    <a:pt x="15933" y="2055"/>
                  </a:cubicBezTo>
                  <a:cubicBezTo>
                    <a:pt x="15722" y="1922"/>
                    <a:pt x="15498" y="1861"/>
                    <a:pt x="15262" y="1861"/>
                  </a:cubicBezTo>
                  <a:cubicBezTo>
                    <a:pt x="12689" y="1861"/>
                    <a:pt x="8762" y="9133"/>
                    <a:pt x="6483" y="10660"/>
                  </a:cubicBezTo>
                  <a:cubicBezTo>
                    <a:pt x="7876" y="7966"/>
                    <a:pt x="8606" y="5478"/>
                    <a:pt x="9542" y="3059"/>
                  </a:cubicBezTo>
                  <a:cubicBezTo>
                    <a:pt x="9816" y="2146"/>
                    <a:pt x="10637" y="0"/>
                    <a:pt x="9154" y="0"/>
                  </a:cubicBezTo>
                  <a:close/>
                </a:path>
              </a:pathLst>
            </a:custGeom>
            <a:solidFill>
              <a:srgbClr val="FFDB69"/>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72" name="Google Shape;472;p24">
              <a:extLst>
                <a:ext uri="{FF2B5EF4-FFF2-40B4-BE49-F238E27FC236}">
                  <a16:creationId xmlns:a16="http://schemas.microsoft.com/office/drawing/2014/main" id="{CB7D50F7-0CF2-4BCB-93C2-EF56CBDE3686}"/>
                </a:ext>
              </a:extLst>
            </p:cNvPr>
            <p:cNvSpPr/>
            <p:nvPr/>
          </p:nvSpPr>
          <p:spPr>
            <a:xfrm>
              <a:off x="1836717" y="4677828"/>
              <a:ext cx="714366" cy="388881"/>
            </a:xfrm>
            <a:custGeom>
              <a:avLst/>
              <a:gdLst/>
              <a:ahLst/>
              <a:cxnLst/>
              <a:rect l="l" t="t" r="r" b="b"/>
              <a:pathLst>
                <a:path w="20841" h="11330" extrusionOk="0">
                  <a:moveTo>
                    <a:pt x="20347" y="0"/>
                  </a:moveTo>
                  <a:cubicBezTo>
                    <a:pt x="20292" y="0"/>
                    <a:pt x="20232" y="16"/>
                    <a:pt x="20171" y="51"/>
                  </a:cubicBezTo>
                  <a:cubicBezTo>
                    <a:pt x="16451" y="2151"/>
                    <a:pt x="12662" y="4137"/>
                    <a:pt x="8987" y="6328"/>
                  </a:cubicBezTo>
                  <a:cubicBezTo>
                    <a:pt x="7252" y="7378"/>
                    <a:pt x="5426" y="8360"/>
                    <a:pt x="3531" y="9113"/>
                  </a:cubicBezTo>
                  <a:cubicBezTo>
                    <a:pt x="2413" y="9570"/>
                    <a:pt x="1180" y="9958"/>
                    <a:pt x="267" y="10756"/>
                  </a:cubicBezTo>
                  <a:cubicBezTo>
                    <a:pt x="1" y="10987"/>
                    <a:pt x="246" y="11329"/>
                    <a:pt x="519" y="11329"/>
                  </a:cubicBezTo>
                  <a:cubicBezTo>
                    <a:pt x="596" y="11329"/>
                    <a:pt x="676" y="11302"/>
                    <a:pt x="747" y="11236"/>
                  </a:cubicBezTo>
                  <a:cubicBezTo>
                    <a:pt x="1797" y="10346"/>
                    <a:pt x="3235" y="10026"/>
                    <a:pt x="4467" y="9478"/>
                  </a:cubicBezTo>
                  <a:cubicBezTo>
                    <a:pt x="6293" y="8679"/>
                    <a:pt x="8074" y="7698"/>
                    <a:pt x="9786" y="6671"/>
                  </a:cubicBezTo>
                  <a:cubicBezTo>
                    <a:pt x="13301" y="4548"/>
                    <a:pt x="16953" y="2654"/>
                    <a:pt x="20513" y="645"/>
                  </a:cubicBezTo>
                  <a:cubicBezTo>
                    <a:pt x="20841" y="452"/>
                    <a:pt x="20648" y="0"/>
                    <a:pt x="20347" y="0"/>
                  </a:cubicBezTo>
                  <a:close/>
                </a:path>
              </a:pathLst>
            </a:custGeom>
            <a:solidFill>
              <a:srgbClr val="FFA52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73" name="Google Shape;473;p24">
              <a:extLst>
                <a:ext uri="{FF2B5EF4-FFF2-40B4-BE49-F238E27FC236}">
                  <a16:creationId xmlns:a16="http://schemas.microsoft.com/office/drawing/2014/main" id="{17FA9835-9D5C-41A0-B880-97B962C6E896}"/>
                </a:ext>
              </a:extLst>
            </p:cNvPr>
            <p:cNvSpPr/>
            <p:nvPr/>
          </p:nvSpPr>
          <p:spPr>
            <a:xfrm>
              <a:off x="1833542" y="4519101"/>
              <a:ext cx="520693" cy="544434"/>
            </a:xfrm>
            <a:custGeom>
              <a:avLst/>
              <a:gdLst/>
              <a:ahLst/>
              <a:cxnLst/>
              <a:rect l="l" t="t" r="r" b="b"/>
              <a:pathLst>
                <a:path w="15169" h="15878" extrusionOk="0">
                  <a:moveTo>
                    <a:pt x="14670" y="0"/>
                  </a:moveTo>
                  <a:cubicBezTo>
                    <a:pt x="14592" y="0"/>
                    <a:pt x="14512" y="32"/>
                    <a:pt x="14444" y="106"/>
                  </a:cubicBezTo>
                  <a:cubicBezTo>
                    <a:pt x="12070" y="2662"/>
                    <a:pt x="9810" y="5310"/>
                    <a:pt x="7710" y="8049"/>
                  </a:cubicBezTo>
                  <a:cubicBezTo>
                    <a:pt x="5519" y="10902"/>
                    <a:pt x="3031" y="13047"/>
                    <a:pt x="269" y="15307"/>
                  </a:cubicBezTo>
                  <a:cubicBezTo>
                    <a:pt x="1" y="15522"/>
                    <a:pt x="238" y="15877"/>
                    <a:pt x="518" y="15877"/>
                  </a:cubicBezTo>
                  <a:cubicBezTo>
                    <a:pt x="594" y="15877"/>
                    <a:pt x="675" y="15850"/>
                    <a:pt x="748" y="15787"/>
                  </a:cubicBezTo>
                  <a:cubicBezTo>
                    <a:pt x="3099" y="13892"/>
                    <a:pt x="5542" y="12066"/>
                    <a:pt x="7368" y="9624"/>
                  </a:cubicBezTo>
                  <a:cubicBezTo>
                    <a:pt x="9742" y="6497"/>
                    <a:pt x="12252" y="3484"/>
                    <a:pt x="14923" y="608"/>
                  </a:cubicBezTo>
                  <a:cubicBezTo>
                    <a:pt x="15169" y="345"/>
                    <a:pt x="14929" y="0"/>
                    <a:pt x="14670" y="0"/>
                  </a:cubicBezTo>
                  <a:close/>
                </a:path>
              </a:pathLst>
            </a:custGeom>
            <a:solidFill>
              <a:srgbClr val="FFA52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74" name="Google Shape;474;p24">
              <a:extLst>
                <a:ext uri="{FF2B5EF4-FFF2-40B4-BE49-F238E27FC236}">
                  <a16:creationId xmlns:a16="http://schemas.microsoft.com/office/drawing/2014/main" id="{FDCA68B3-B42B-4E46-B895-DB7D0EB4BC17}"/>
                </a:ext>
              </a:extLst>
            </p:cNvPr>
            <p:cNvSpPr/>
            <p:nvPr/>
          </p:nvSpPr>
          <p:spPr>
            <a:xfrm>
              <a:off x="1835129" y="4442912"/>
              <a:ext cx="319084" cy="612686"/>
            </a:xfrm>
            <a:custGeom>
              <a:avLst/>
              <a:gdLst/>
              <a:ahLst/>
              <a:cxnLst/>
              <a:rect l="l" t="t" r="r" b="b"/>
              <a:pathLst>
                <a:path w="9294" h="17833" extrusionOk="0">
                  <a:moveTo>
                    <a:pt x="8862" y="0"/>
                  </a:moveTo>
                  <a:cubicBezTo>
                    <a:pt x="8726" y="0"/>
                    <a:pt x="8593" y="70"/>
                    <a:pt x="8539" y="230"/>
                  </a:cubicBezTo>
                  <a:cubicBezTo>
                    <a:pt x="7672" y="3243"/>
                    <a:pt x="6029" y="5914"/>
                    <a:pt x="4842" y="8790"/>
                  </a:cubicBezTo>
                  <a:cubicBezTo>
                    <a:pt x="3586" y="11780"/>
                    <a:pt x="2285" y="14702"/>
                    <a:pt x="208" y="17235"/>
                  </a:cubicBezTo>
                  <a:cubicBezTo>
                    <a:pt x="1" y="17495"/>
                    <a:pt x="225" y="17832"/>
                    <a:pt x="465" y="17832"/>
                  </a:cubicBezTo>
                  <a:cubicBezTo>
                    <a:pt x="542" y="17832"/>
                    <a:pt x="621" y="17798"/>
                    <a:pt x="687" y="17715"/>
                  </a:cubicBezTo>
                  <a:cubicBezTo>
                    <a:pt x="2650" y="15364"/>
                    <a:pt x="3974" y="12670"/>
                    <a:pt x="5138" y="9863"/>
                  </a:cubicBezTo>
                  <a:cubicBezTo>
                    <a:pt x="6462" y="6690"/>
                    <a:pt x="8265" y="3723"/>
                    <a:pt x="9224" y="436"/>
                  </a:cubicBezTo>
                  <a:cubicBezTo>
                    <a:pt x="9294" y="171"/>
                    <a:pt x="9075" y="0"/>
                    <a:pt x="8862" y="0"/>
                  </a:cubicBezTo>
                  <a:close/>
                </a:path>
              </a:pathLst>
            </a:custGeom>
            <a:solidFill>
              <a:srgbClr val="FFA52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75" name="Google Shape;475;p24">
              <a:extLst>
                <a:ext uri="{FF2B5EF4-FFF2-40B4-BE49-F238E27FC236}">
                  <a16:creationId xmlns:a16="http://schemas.microsoft.com/office/drawing/2014/main" id="{F9394EA8-90CE-475D-8A51-889977C55EA0}"/>
                </a:ext>
              </a:extLst>
            </p:cNvPr>
            <p:cNvSpPr/>
            <p:nvPr/>
          </p:nvSpPr>
          <p:spPr>
            <a:xfrm>
              <a:off x="1851004" y="4900046"/>
              <a:ext cx="738179" cy="155552"/>
            </a:xfrm>
            <a:custGeom>
              <a:avLst/>
              <a:gdLst/>
              <a:ahLst/>
              <a:cxnLst/>
              <a:rect l="l" t="t" r="r" b="b"/>
              <a:pathLst>
                <a:path w="21508" h="4528" extrusionOk="0">
                  <a:moveTo>
                    <a:pt x="21045" y="1"/>
                  </a:moveTo>
                  <a:cubicBezTo>
                    <a:pt x="21009" y="1"/>
                    <a:pt x="20971" y="6"/>
                    <a:pt x="20931" y="19"/>
                  </a:cubicBezTo>
                  <a:cubicBezTo>
                    <a:pt x="17827" y="1069"/>
                    <a:pt x="14403" y="1412"/>
                    <a:pt x="11185" y="1982"/>
                  </a:cubicBezTo>
                  <a:cubicBezTo>
                    <a:pt x="9313" y="2302"/>
                    <a:pt x="7464" y="2553"/>
                    <a:pt x="5592" y="2872"/>
                  </a:cubicBezTo>
                  <a:cubicBezTo>
                    <a:pt x="3981" y="3169"/>
                    <a:pt x="2489" y="3820"/>
                    <a:pt x="840" y="3820"/>
                  </a:cubicBezTo>
                  <a:cubicBezTo>
                    <a:pt x="713" y="3820"/>
                    <a:pt x="585" y="3816"/>
                    <a:pt x="457" y="3808"/>
                  </a:cubicBezTo>
                  <a:cubicBezTo>
                    <a:pt x="449" y="3808"/>
                    <a:pt x="442" y="3808"/>
                    <a:pt x="435" y="3808"/>
                  </a:cubicBezTo>
                  <a:cubicBezTo>
                    <a:pt x="0" y="3808"/>
                    <a:pt x="7" y="4493"/>
                    <a:pt x="457" y="4516"/>
                  </a:cubicBezTo>
                  <a:cubicBezTo>
                    <a:pt x="585" y="4523"/>
                    <a:pt x="713" y="4527"/>
                    <a:pt x="841" y="4527"/>
                  </a:cubicBezTo>
                  <a:cubicBezTo>
                    <a:pt x="2232" y="4527"/>
                    <a:pt x="3572" y="4095"/>
                    <a:pt x="4930" y="3740"/>
                  </a:cubicBezTo>
                  <a:cubicBezTo>
                    <a:pt x="6688" y="3283"/>
                    <a:pt x="8537" y="3123"/>
                    <a:pt x="10340" y="2827"/>
                  </a:cubicBezTo>
                  <a:cubicBezTo>
                    <a:pt x="12120" y="2530"/>
                    <a:pt x="13901" y="2142"/>
                    <a:pt x="15704" y="1845"/>
                  </a:cubicBezTo>
                  <a:cubicBezTo>
                    <a:pt x="17530" y="1548"/>
                    <a:pt x="19356" y="1297"/>
                    <a:pt x="21114" y="704"/>
                  </a:cubicBezTo>
                  <a:cubicBezTo>
                    <a:pt x="21507" y="559"/>
                    <a:pt x="21393" y="1"/>
                    <a:pt x="21045" y="1"/>
                  </a:cubicBezTo>
                  <a:close/>
                </a:path>
              </a:pathLst>
            </a:custGeom>
            <a:solidFill>
              <a:srgbClr val="FFA52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76" name="Google Shape;476;p24">
              <a:extLst>
                <a:ext uri="{FF2B5EF4-FFF2-40B4-BE49-F238E27FC236}">
                  <a16:creationId xmlns:a16="http://schemas.microsoft.com/office/drawing/2014/main" id="{AA79ECB7-ABA5-476A-ABB7-086B538419D4}"/>
                </a:ext>
              </a:extLst>
            </p:cNvPr>
            <p:cNvSpPr/>
            <p:nvPr/>
          </p:nvSpPr>
          <p:spPr>
            <a:xfrm>
              <a:off x="2" y="3466743"/>
              <a:ext cx="842952" cy="1674568"/>
            </a:xfrm>
            <a:custGeom>
              <a:avLst/>
              <a:gdLst/>
              <a:ahLst/>
              <a:cxnLst/>
              <a:rect l="l" t="t" r="r" b="b"/>
              <a:pathLst>
                <a:path w="24554" h="48791" extrusionOk="0">
                  <a:moveTo>
                    <a:pt x="2805" y="1"/>
                  </a:moveTo>
                  <a:cubicBezTo>
                    <a:pt x="2747" y="1"/>
                    <a:pt x="2687" y="5"/>
                    <a:pt x="2625" y="13"/>
                  </a:cubicBezTo>
                  <a:cubicBezTo>
                    <a:pt x="1666" y="13"/>
                    <a:pt x="753" y="835"/>
                    <a:pt x="0" y="1862"/>
                  </a:cubicBezTo>
                  <a:lnTo>
                    <a:pt x="0" y="48791"/>
                  </a:lnTo>
                  <a:lnTo>
                    <a:pt x="12782" y="48791"/>
                  </a:lnTo>
                  <a:cubicBezTo>
                    <a:pt x="12782" y="45869"/>
                    <a:pt x="13284" y="42947"/>
                    <a:pt x="13946" y="40048"/>
                  </a:cubicBezTo>
                  <a:cubicBezTo>
                    <a:pt x="15430" y="31694"/>
                    <a:pt x="20246" y="25212"/>
                    <a:pt x="23396" y="17246"/>
                  </a:cubicBezTo>
                  <a:cubicBezTo>
                    <a:pt x="24554" y="14254"/>
                    <a:pt x="24111" y="13203"/>
                    <a:pt x="22987" y="13203"/>
                  </a:cubicBezTo>
                  <a:cubicBezTo>
                    <a:pt x="21606" y="13203"/>
                    <a:pt x="19197" y="14788"/>
                    <a:pt x="17461" y="16310"/>
                  </a:cubicBezTo>
                  <a:cubicBezTo>
                    <a:pt x="12463" y="20579"/>
                    <a:pt x="10614" y="26148"/>
                    <a:pt x="6893" y="31329"/>
                  </a:cubicBezTo>
                  <a:cubicBezTo>
                    <a:pt x="7829" y="27244"/>
                    <a:pt x="9495" y="23181"/>
                    <a:pt x="11162" y="19278"/>
                  </a:cubicBezTo>
                  <a:cubicBezTo>
                    <a:pt x="12828" y="15762"/>
                    <a:pt x="20246" y="6861"/>
                    <a:pt x="16526" y="3893"/>
                  </a:cubicBezTo>
                  <a:cubicBezTo>
                    <a:pt x="16142" y="3613"/>
                    <a:pt x="15743" y="3483"/>
                    <a:pt x="15332" y="3483"/>
                  </a:cubicBezTo>
                  <a:cubicBezTo>
                    <a:pt x="10589" y="3483"/>
                    <a:pt x="4289" y="20912"/>
                    <a:pt x="1895" y="26878"/>
                  </a:cubicBezTo>
                  <a:cubicBezTo>
                    <a:pt x="1529" y="21126"/>
                    <a:pt x="3196" y="15032"/>
                    <a:pt x="3743" y="9280"/>
                  </a:cubicBezTo>
                  <a:cubicBezTo>
                    <a:pt x="3922" y="7651"/>
                    <a:pt x="5344" y="1"/>
                    <a:pt x="2805" y="1"/>
                  </a:cubicBezTo>
                  <a:close/>
                </a:path>
              </a:pathLst>
            </a:custGeom>
            <a:solidFill>
              <a:srgbClr val="FF8888"/>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77" name="Google Shape;477;p24">
              <a:extLst>
                <a:ext uri="{FF2B5EF4-FFF2-40B4-BE49-F238E27FC236}">
                  <a16:creationId xmlns:a16="http://schemas.microsoft.com/office/drawing/2014/main" id="{FEEB0924-4374-4F51-B17F-1D91F467EBC8}"/>
                </a:ext>
              </a:extLst>
            </p:cNvPr>
            <p:cNvSpPr/>
            <p:nvPr/>
          </p:nvSpPr>
          <p:spPr>
            <a:xfrm>
              <a:off x="42864" y="3682611"/>
              <a:ext cx="482594" cy="1458699"/>
            </a:xfrm>
            <a:custGeom>
              <a:avLst/>
              <a:gdLst/>
              <a:ahLst/>
              <a:cxnLst/>
              <a:rect l="l" t="t" r="r" b="b"/>
              <a:pathLst>
                <a:path w="14088" h="42525" extrusionOk="0">
                  <a:moveTo>
                    <a:pt x="13595" y="1"/>
                  </a:moveTo>
                  <a:cubicBezTo>
                    <a:pt x="13518" y="1"/>
                    <a:pt x="13441" y="35"/>
                    <a:pt x="13376" y="115"/>
                  </a:cubicBezTo>
                  <a:cubicBezTo>
                    <a:pt x="8446" y="6483"/>
                    <a:pt x="5387" y="13993"/>
                    <a:pt x="3356" y="21754"/>
                  </a:cubicBezTo>
                  <a:cubicBezTo>
                    <a:pt x="2306" y="25771"/>
                    <a:pt x="1576" y="29879"/>
                    <a:pt x="982" y="33988"/>
                  </a:cubicBezTo>
                  <a:cubicBezTo>
                    <a:pt x="548" y="36818"/>
                    <a:pt x="366" y="39694"/>
                    <a:pt x="1" y="42525"/>
                  </a:cubicBezTo>
                  <a:lnTo>
                    <a:pt x="685" y="42525"/>
                  </a:lnTo>
                  <a:cubicBezTo>
                    <a:pt x="1005" y="40037"/>
                    <a:pt x="1187" y="37526"/>
                    <a:pt x="1530" y="35038"/>
                  </a:cubicBezTo>
                  <a:cubicBezTo>
                    <a:pt x="2055" y="31066"/>
                    <a:pt x="2762" y="27140"/>
                    <a:pt x="3698" y="23237"/>
                  </a:cubicBezTo>
                  <a:cubicBezTo>
                    <a:pt x="5638" y="15157"/>
                    <a:pt x="8743" y="7214"/>
                    <a:pt x="13878" y="617"/>
                  </a:cubicBezTo>
                  <a:cubicBezTo>
                    <a:pt x="14088" y="356"/>
                    <a:pt x="13844" y="1"/>
                    <a:pt x="13595" y="1"/>
                  </a:cubicBezTo>
                  <a:close/>
                </a:path>
              </a:pathLst>
            </a:custGeom>
            <a:solidFill>
              <a:srgbClr val="A5515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78" name="Google Shape;478;p24">
              <a:extLst>
                <a:ext uri="{FF2B5EF4-FFF2-40B4-BE49-F238E27FC236}">
                  <a16:creationId xmlns:a16="http://schemas.microsoft.com/office/drawing/2014/main" id="{A921E7D8-90A3-464B-93DA-3E65BD8F8D10}"/>
                </a:ext>
              </a:extLst>
            </p:cNvPr>
            <p:cNvSpPr/>
            <p:nvPr/>
          </p:nvSpPr>
          <p:spPr>
            <a:xfrm>
              <a:off x="276224" y="4006414"/>
              <a:ext cx="469894" cy="1134896"/>
            </a:xfrm>
            <a:custGeom>
              <a:avLst/>
              <a:gdLst/>
              <a:ahLst/>
              <a:cxnLst/>
              <a:rect l="l" t="t" r="r" b="b"/>
              <a:pathLst>
                <a:path w="13695" h="33075" extrusionOk="0">
                  <a:moveTo>
                    <a:pt x="13206" y="0"/>
                  </a:moveTo>
                  <a:cubicBezTo>
                    <a:pt x="13130" y="0"/>
                    <a:pt x="13053" y="34"/>
                    <a:pt x="12988" y="115"/>
                  </a:cubicBezTo>
                  <a:cubicBezTo>
                    <a:pt x="5205" y="9336"/>
                    <a:pt x="1256" y="21205"/>
                    <a:pt x="1" y="33075"/>
                  </a:cubicBezTo>
                  <a:lnTo>
                    <a:pt x="685" y="33075"/>
                  </a:lnTo>
                  <a:cubicBezTo>
                    <a:pt x="1941" y="21411"/>
                    <a:pt x="5821" y="9656"/>
                    <a:pt x="13467" y="617"/>
                  </a:cubicBezTo>
                  <a:cubicBezTo>
                    <a:pt x="13694" y="355"/>
                    <a:pt x="13454" y="0"/>
                    <a:pt x="13206" y="0"/>
                  </a:cubicBezTo>
                  <a:close/>
                </a:path>
              </a:pathLst>
            </a:custGeom>
            <a:solidFill>
              <a:srgbClr val="A5515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79" name="Google Shape;479;p24">
              <a:extLst>
                <a:ext uri="{FF2B5EF4-FFF2-40B4-BE49-F238E27FC236}">
                  <a16:creationId xmlns:a16="http://schemas.microsoft.com/office/drawing/2014/main" id="{AACF5623-3AD7-4763-AAF4-A854D839900B}"/>
                </a:ext>
              </a:extLst>
            </p:cNvPr>
            <p:cNvSpPr/>
            <p:nvPr/>
          </p:nvSpPr>
          <p:spPr>
            <a:xfrm>
              <a:off x="2" y="3554042"/>
              <a:ext cx="85724" cy="436499"/>
            </a:xfrm>
            <a:custGeom>
              <a:avLst/>
              <a:gdLst/>
              <a:ahLst/>
              <a:cxnLst/>
              <a:rect l="l" t="t" r="r" b="b"/>
              <a:pathLst>
                <a:path w="2475" h="12745" extrusionOk="0">
                  <a:moveTo>
                    <a:pt x="2048" y="1"/>
                  </a:moveTo>
                  <a:cubicBezTo>
                    <a:pt x="1911" y="1"/>
                    <a:pt x="1780" y="78"/>
                    <a:pt x="1735" y="259"/>
                  </a:cubicBezTo>
                  <a:cubicBezTo>
                    <a:pt x="1096" y="3043"/>
                    <a:pt x="525" y="5874"/>
                    <a:pt x="0" y="8704"/>
                  </a:cubicBezTo>
                  <a:lnTo>
                    <a:pt x="0" y="12744"/>
                  </a:lnTo>
                  <a:cubicBezTo>
                    <a:pt x="662" y="8613"/>
                    <a:pt x="1461" y="4504"/>
                    <a:pt x="2419" y="441"/>
                  </a:cubicBezTo>
                  <a:cubicBezTo>
                    <a:pt x="2475" y="179"/>
                    <a:pt x="2255" y="1"/>
                    <a:pt x="2048" y="1"/>
                  </a:cubicBezTo>
                  <a:close/>
                </a:path>
              </a:pathLst>
            </a:custGeom>
            <a:solidFill>
              <a:srgbClr val="A5515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80" name="Google Shape;480;p24">
              <a:extLst>
                <a:ext uri="{FF2B5EF4-FFF2-40B4-BE49-F238E27FC236}">
                  <a16:creationId xmlns:a16="http://schemas.microsoft.com/office/drawing/2014/main" id="{76D8FFA5-8B55-4568-9AF3-EB1E87A16995}"/>
                </a:ext>
              </a:extLst>
            </p:cNvPr>
            <p:cNvSpPr/>
            <p:nvPr/>
          </p:nvSpPr>
          <p:spPr>
            <a:xfrm>
              <a:off x="2" y="4042921"/>
              <a:ext cx="576256" cy="1098390"/>
            </a:xfrm>
            <a:custGeom>
              <a:avLst/>
              <a:gdLst/>
              <a:ahLst/>
              <a:cxnLst/>
              <a:rect l="l" t="t" r="r" b="b"/>
              <a:pathLst>
                <a:path w="16781" h="31987" extrusionOk="0">
                  <a:moveTo>
                    <a:pt x="885" y="1"/>
                  </a:moveTo>
                  <a:cubicBezTo>
                    <a:pt x="571" y="1"/>
                    <a:pt x="276" y="141"/>
                    <a:pt x="0" y="374"/>
                  </a:cubicBezTo>
                  <a:lnTo>
                    <a:pt x="0" y="31987"/>
                  </a:lnTo>
                  <a:lnTo>
                    <a:pt x="9062" y="31987"/>
                  </a:lnTo>
                  <a:cubicBezTo>
                    <a:pt x="9176" y="30434"/>
                    <a:pt x="9495" y="28859"/>
                    <a:pt x="9861" y="27307"/>
                  </a:cubicBezTo>
                  <a:cubicBezTo>
                    <a:pt x="10979" y="21647"/>
                    <a:pt x="13353" y="17059"/>
                    <a:pt x="15704" y="11649"/>
                  </a:cubicBezTo>
                  <a:cubicBezTo>
                    <a:pt x="16780" y="9112"/>
                    <a:pt x="16238" y="8050"/>
                    <a:pt x="15180" y="8050"/>
                  </a:cubicBezTo>
                  <a:cubicBezTo>
                    <a:pt x="14353" y="8050"/>
                    <a:pt x="13211" y="8699"/>
                    <a:pt x="12280" y="9800"/>
                  </a:cubicBezTo>
                  <a:cubicBezTo>
                    <a:pt x="9221" y="13384"/>
                    <a:pt x="7395" y="17881"/>
                    <a:pt x="4634" y="21396"/>
                  </a:cubicBezTo>
                  <a:cubicBezTo>
                    <a:pt x="5318" y="18634"/>
                    <a:pt x="6551" y="15872"/>
                    <a:pt x="7806" y="13224"/>
                  </a:cubicBezTo>
                  <a:cubicBezTo>
                    <a:pt x="9039" y="10850"/>
                    <a:pt x="12919" y="2747"/>
                    <a:pt x="11070" y="1560"/>
                  </a:cubicBezTo>
                  <a:cubicBezTo>
                    <a:pt x="10805" y="1383"/>
                    <a:pt x="10534" y="1300"/>
                    <a:pt x="10258" y="1300"/>
                  </a:cubicBezTo>
                  <a:cubicBezTo>
                    <a:pt x="6812" y="1300"/>
                    <a:pt x="2687" y="14304"/>
                    <a:pt x="890" y="18383"/>
                  </a:cubicBezTo>
                  <a:cubicBezTo>
                    <a:pt x="616" y="14480"/>
                    <a:pt x="1872" y="10348"/>
                    <a:pt x="2283" y="6445"/>
                  </a:cubicBezTo>
                  <a:cubicBezTo>
                    <a:pt x="2419" y="5304"/>
                    <a:pt x="3287" y="1150"/>
                    <a:pt x="1438" y="145"/>
                  </a:cubicBezTo>
                  <a:cubicBezTo>
                    <a:pt x="1248" y="46"/>
                    <a:pt x="1063" y="1"/>
                    <a:pt x="885" y="1"/>
                  </a:cubicBezTo>
                  <a:close/>
                </a:path>
              </a:pathLst>
            </a:custGeom>
            <a:solidFill>
              <a:srgbClr val="A53A3A"/>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81" name="Google Shape;481;p24">
              <a:extLst>
                <a:ext uri="{FF2B5EF4-FFF2-40B4-BE49-F238E27FC236}">
                  <a16:creationId xmlns:a16="http://schemas.microsoft.com/office/drawing/2014/main" id="{607DE8CD-0953-4EDD-BCC4-58F60C13CE5C}"/>
                </a:ext>
              </a:extLst>
            </p:cNvPr>
            <p:cNvSpPr/>
            <p:nvPr/>
          </p:nvSpPr>
          <p:spPr>
            <a:xfrm>
              <a:off x="77789" y="1925505"/>
              <a:ext cx="1265221" cy="1080930"/>
            </a:xfrm>
            <a:custGeom>
              <a:avLst/>
              <a:gdLst/>
              <a:ahLst/>
              <a:cxnLst/>
              <a:rect l="l" t="t" r="r" b="b"/>
              <a:pathLst>
                <a:path w="36875" h="31477" extrusionOk="0">
                  <a:moveTo>
                    <a:pt x="31851" y="0"/>
                  </a:moveTo>
                  <a:cubicBezTo>
                    <a:pt x="31796" y="0"/>
                    <a:pt x="31740" y="1"/>
                    <a:pt x="31682" y="3"/>
                  </a:cubicBezTo>
                  <a:cubicBezTo>
                    <a:pt x="27414" y="208"/>
                    <a:pt x="22598" y="5572"/>
                    <a:pt x="18900" y="8357"/>
                  </a:cubicBezTo>
                  <a:cubicBezTo>
                    <a:pt x="18749" y="6204"/>
                    <a:pt x="20363" y="255"/>
                    <a:pt x="18301" y="255"/>
                  </a:cubicBezTo>
                  <a:cubicBezTo>
                    <a:pt x="17871" y="255"/>
                    <a:pt x="17281" y="514"/>
                    <a:pt x="16480" y="1121"/>
                  </a:cubicBezTo>
                  <a:cubicBezTo>
                    <a:pt x="13513" y="3358"/>
                    <a:pt x="12783" y="10023"/>
                    <a:pt x="9998" y="12055"/>
                  </a:cubicBezTo>
                  <a:cubicBezTo>
                    <a:pt x="9998" y="10936"/>
                    <a:pt x="10546" y="6120"/>
                    <a:pt x="9268" y="5572"/>
                  </a:cubicBezTo>
                  <a:cubicBezTo>
                    <a:pt x="9087" y="5482"/>
                    <a:pt x="8908" y="5440"/>
                    <a:pt x="8730" y="5440"/>
                  </a:cubicBezTo>
                  <a:cubicBezTo>
                    <a:pt x="6713" y="5440"/>
                    <a:pt x="4970" y="10874"/>
                    <a:pt x="4634" y="12237"/>
                  </a:cubicBezTo>
                  <a:cubicBezTo>
                    <a:pt x="3150" y="17053"/>
                    <a:pt x="1667" y="25590"/>
                    <a:pt x="1" y="31319"/>
                  </a:cubicBezTo>
                  <a:cubicBezTo>
                    <a:pt x="1667" y="31045"/>
                    <a:pt x="3613" y="30954"/>
                    <a:pt x="5581" y="30954"/>
                  </a:cubicBezTo>
                  <a:cubicBezTo>
                    <a:pt x="7550" y="30954"/>
                    <a:pt x="9542" y="31045"/>
                    <a:pt x="11299" y="31137"/>
                  </a:cubicBezTo>
                  <a:cubicBezTo>
                    <a:pt x="12365" y="31242"/>
                    <a:pt x="14609" y="31476"/>
                    <a:pt x="16636" y="31476"/>
                  </a:cubicBezTo>
                  <a:cubicBezTo>
                    <a:pt x="18124" y="31476"/>
                    <a:pt x="19496" y="31350"/>
                    <a:pt x="20201" y="30954"/>
                  </a:cubicBezTo>
                  <a:cubicBezTo>
                    <a:pt x="23533" y="28923"/>
                    <a:pt x="18717" y="27256"/>
                    <a:pt x="17599" y="25407"/>
                  </a:cubicBezTo>
                  <a:cubicBezTo>
                    <a:pt x="21867" y="24837"/>
                    <a:pt x="24264" y="24654"/>
                    <a:pt x="27414" y="23353"/>
                  </a:cubicBezTo>
                  <a:cubicBezTo>
                    <a:pt x="34284" y="20957"/>
                    <a:pt x="24629" y="19473"/>
                    <a:pt x="21867" y="18354"/>
                  </a:cubicBezTo>
                  <a:cubicBezTo>
                    <a:pt x="26318" y="16688"/>
                    <a:pt x="32618" y="15387"/>
                    <a:pt x="34079" y="11872"/>
                  </a:cubicBezTo>
                  <a:cubicBezTo>
                    <a:pt x="34881" y="10206"/>
                    <a:pt x="33985" y="9698"/>
                    <a:pt x="32474" y="9698"/>
                  </a:cubicBezTo>
                  <a:cubicBezTo>
                    <a:pt x="30115" y="9698"/>
                    <a:pt x="26255" y="10936"/>
                    <a:pt x="25017" y="10936"/>
                  </a:cubicBezTo>
                  <a:cubicBezTo>
                    <a:pt x="29036" y="8204"/>
                    <a:pt x="36875" y="0"/>
                    <a:pt x="31851" y="0"/>
                  </a:cubicBezTo>
                  <a:close/>
                </a:path>
              </a:pathLst>
            </a:custGeom>
            <a:solidFill>
              <a:srgbClr val="CFD69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82" name="Google Shape;482;p24">
              <a:extLst>
                <a:ext uri="{FF2B5EF4-FFF2-40B4-BE49-F238E27FC236}">
                  <a16:creationId xmlns:a16="http://schemas.microsoft.com/office/drawing/2014/main" id="{D3DA5048-2560-4D0C-84DF-EF8B6A49AE6A}"/>
                </a:ext>
              </a:extLst>
            </p:cNvPr>
            <p:cNvSpPr/>
            <p:nvPr/>
          </p:nvSpPr>
          <p:spPr>
            <a:xfrm>
              <a:off x="49214" y="2066772"/>
              <a:ext cx="1030274" cy="952361"/>
            </a:xfrm>
            <a:custGeom>
              <a:avLst/>
              <a:gdLst/>
              <a:ahLst/>
              <a:cxnLst/>
              <a:rect l="l" t="t" r="r" b="b"/>
              <a:pathLst>
                <a:path w="30055" h="27749" extrusionOk="0">
                  <a:moveTo>
                    <a:pt x="29567" y="1"/>
                  </a:moveTo>
                  <a:cubicBezTo>
                    <a:pt x="29486" y="1"/>
                    <a:pt x="29401" y="35"/>
                    <a:pt x="29326" y="116"/>
                  </a:cubicBezTo>
                  <a:cubicBezTo>
                    <a:pt x="20310" y="9839"/>
                    <a:pt x="9627" y="17805"/>
                    <a:pt x="246" y="27164"/>
                  </a:cubicBezTo>
                  <a:cubicBezTo>
                    <a:pt x="1" y="27409"/>
                    <a:pt x="226" y="27748"/>
                    <a:pt x="489" y="27748"/>
                  </a:cubicBezTo>
                  <a:cubicBezTo>
                    <a:pt x="568" y="27748"/>
                    <a:pt x="651" y="27717"/>
                    <a:pt x="726" y="27643"/>
                  </a:cubicBezTo>
                  <a:cubicBezTo>
                    <a:pt x="10107" y="18307"/>
                    <a:pt x="20812" y="10319"/>
                    <a:pt x="29828" y="595"/>
                  </a:cubicBezTo>
                  <a:cubicBezTo>
                    <a:pt x="30054" y="351"/>
                    <a:pt x="29829" y="1"/>
                    <a:pt x="29567" y="1"/>
                  </a:cubicBezTo>
                  <a:close/>
                </a:path>
              </a:pathLst>
            </a:custGeom>
            <a:solidFill>
              <a:srgbClr val="0E514A"/>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83" name="Google Shape;483;p24">
              <a:extLst>
                <a:ext uri="{FF2B5EF4-FFF2-40B4-BE49-F238E27FC236}">
                  <a16:creationId xmlns:a16="http://schemas.microsoft.com/office/drawing/2014/main" id="{0E277CBC-FDD4-4145-9AB8-48B5C9966723}"/>
                </a:ext>
              </a:extLst>
            </p:cNvPr>
            <p:cNvSpPr/>
            <p:nvPr/>
          </p:nvSpPr>
          <p:spPr>
            <a:xfrm>
              <a:off x="596895" y="2503270"/>
              <a:ext cx="17463" cy="17460"/>
            </a:xfrm>
            <a:custGeom>
              <a:avLst/>
              <a:gdLst/>
              <a:ahLst/>
              <a:cxnLst/>
              <a:rect l="l" t="t" r="r" b="b"/>
              <a:pathLst>
                <a:path w="548" h="503" extrusionOk="0">
                  <a:moveTo>
                    <a:pt x="548" y="0"/>
                  </a:moveTo>
                  <a:lnTo>
                    <a:pt x="548" y="0"/>
                  </a:lnTo>
                  <a:cubicBezTo>
                    <a:pt x="365" y="23"/>
                    <a:pt x="183" y="69"/>
                    <a:pt x="0" y="91"/>
                  </a:cubicBezTo>
                  <a:cubicBezTo>
                    <a:pt x="160" y="228"/>
                    <a:pt x="297" y="365"/>
                    <a:pt x="434" y="502"/>
                  </a:cubicBezTo>
                  <a:cubicBezTo>
                    <a:pt x="479" y="343"/>
                    <a:pt x="502" y="160"/>
                    <a:pt x="548" y="0"/>
                  </a:cubicBezTo>
                  <a:close/>
                </a:path>
              </a:pathLst>
            </a:custGeom>
            <a:solidFill>
              <a:srgbClr val="0E514A"/>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84" name="Google Shape;484;p24">
              <a:extLst>
                <a:ext uri="{FF2B5EF4-FFF2-40B4-BE49-F238E27FC236}">
                  <a16:creationId xmlns:a16="http://schemas.microsoft.com/office/drawing/2014/main" id="{47F22183-8B0E-49AA-9A98-33EB63824385}"/>
                </a:ext>
              </a:extLst>
            </p:cNvPr>
            <p:cNvSpPr/>
            <p:nvPr/>
          </p:nvSpPr>
          <p:spPr>
            <a:xfrm>
              <a:off x="585783" y="2111216"/>
              <a:ext cx="495294" cy="417451"/>
            </a:xfrm>
            <a:custGeom>
              <a:avLst/>
              <a:gdLst/>
              <a:ahLst/>
              <a:cxnLst/>
              <a:rect l="l" t="t" r="r" b="b"/>
              <a:pathLst>
                <a:path w="14402" h="12165" extrusionOk="0">
                  <a:moveTo>
                    <a:pt x="838" y="11404"/>
                  </a:moveTo>
                  <a:lnTo>
                    <a:pt x="838" y="11404"/>
                  </a:lnTo>
                  <a:cubicBezTo>
                    <a:pt x="792" y="11564"/>
                    <a:pt x="769" y="11747"/>
                    <a:pt x="724" y="11906"/>
                  </a:cubicBezTo>
                  <a:cubicBezTo>
                    <a:pt x="587" y="11769"/>
                    <a:pt x="450" y="11632"/>
                    <a:pt x="290" y="11495"/>
                  </a:cubicBezTo>
                  <a:cubicBezTo>
                    <a:pt x="473" y="11473"/>
                    <a:pt x="655" y="11427"/>
                    <a:pt x="838" y="11404"/>
                  </a:cubicBezTo>
                  <a:close/>
                  <a:moveTo>
                    <a:pt x="1667" y="0"/>
                  </a:moveTo>
                  <a:cubicBezTo>
                    <a:pt x="1495" y="0"/>
                    <a:pt x="1329" y="109"/>
                    <a:pt x="1340" y="334"/>
                  </a:cubicBezTo>
                  <a:cubicBezTo>
                    <a:pt x="1500" y="4169"/>
                    <a:pt x="838" y="7980"/>
                    <a:pt x="62" y="11724"/>
                  </a:cubicBezTo>
                  <a:cubicBezTo>
                    <a:pt x="0" y="11990"/>
                    <a:pt x="178" y="12164"/>
                    <a:pt x="396" y="12164"/>
                  </a:cubicBezTo>
                  <a:cubicBezTo>
                    <a:pt x="421" y="12164"/>
                    <a:pt x="447" y="12162"/>
                    <a:pt x="473" y="12157"/>
                  </a:cubicBezTo>
                  <a:cubicBezTo>
                    <a:pt x="2664" y="11838"/>
                    <a:pt x="4764" y="11016"/>
                    <a:pt x="6818" y="10286"/>
                  </a:cubicBezTo>
                  <a:cubicBezTo>
                    <a:pt x="9238" y="9441"/>
                    <a:pt x="11611" y="8528"/>
                    <a:pt x="14008" y="7707"/>
                  </a:cubicBezTo>
                  <a:cubicBezTo>
                    <a:pt x="14401" y="7582"/>
                    <a:pt x="14288" y="7026"/>
                    <a:pt x="13939" y="7026"/>
                  </a:cubicBezTo>
                  <a:cubicBezTo>
                    <a:pt x="13904" y="7026"/>
                    <a:pt x="13866" y="7032"/>
                    <a:pt x="13825" y="7045"/>
                  </a:cubicBezTo>
                  <a:cubicBezTo>
                    <a:pt x="11406" y="7843"/>
                    <a:pt x="9032" y="8756"/>
                    <a:pt x="6635" y="9624"/>
                  </a:cubicBezTo>
                  <a:cubicBezTo>
                    <a:pt x="4764" y="10286"/>
                    <a:pt x="2824" y="11016"/>
                    <a:pt x="838" y="11404"/>
                  </a:cubicBezTo>
                  <a:cubicBezTo>
                    <a:pt x="1568" y="7752"/>
                    <a:pt x="2185" y="4054"/>
                    <a:pt x="2025" y="334"/>
                  </a:cubicBezTo>
                  <a:cubicBezTo>
                    <a:pt x="2025" y="114"/>
                    <a:pt x="1843" y="0"/>
                    <a:pt x="1667" y="0"/>
                  </a:cubicBezTo>
                  <a:close/>
                </a:path>
              </a:pathLst>
            </a:custGeom>
            <a:solidFill>
              <a:srgbClr val="0E514A"/>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85" name="Google Shape;485;p24">
              <a:extLst>
                <a:ext uri="{FF2B5EF4-FFF2-40B4-BE49-F238E27FC236}">
                  <a16:creationId xmlns:a16="http://schemas.microsoft.com/office/drawing/2014/main" id="{46491DCF-0DFE-4F89-A476-E6174834DFE8}"/>
                </a:ext>
              </a:extLst>
            </p:cNvPr>
            <p:cNvSpPr/>
            <p:nvPr/>
          </p:nvSpPr>
          <p:spPr>
            <a:xfrm>
              <a:off x="422272" y="2371528"/>
              <a:ext cx="447669" cy="323803"/>
            </a:xfrm>
            <a:custGeom>
              <a:avLst/>
              <a:gdLst/>
              <a:ahLst/>
              <a:cxnLst/>
              <a:rect l="l" t="t" r="r" b="b"/>
              <a:pathLst>
                <a:path w="13035" h="9413" extrusionOk="0">
                  <a:moveTo>
                    <a:pt x="1470" y="0"/>
                  </a:moveTo>
                  <a:cubicBezTo>
                    <a:pt x="1296" y="0"/>
                    <a:pt x="1119" y="115"/>
                    <a:pt x="1119" y="343"/>
                  </a:cubicBezTo>
                  <a:cubicBezTo>
                    <a:pt x="1051" y="3150"/>
                    <a:pt x="229" y="5889"/>
                    <a:pt x="1" y="8674"/>
                  </a:cubicBezTo>
                  <a:cubicBezTo>
                    <a:pt x="1" y="8834"/>
                    <a:pt x="115" y="8994"/>
                    <a:pt x="252" y="9016"/>
                  </a:cubicBezTo>
                  <a:cubicBezTo>
                    <a:pt x="1627" y="9313"/>
                    <a:pt x="3028" y="9412"/>
                    <a:pt x="4440" y="9412"/>
                  </a:cubicBezTo>
                  <a:cubicBezTo>
                    <a:pt x="7154" y="9412"/>
                    <a:pt x="9905" y="9046"/>
                    <a:pt x="12578" y="9016"/>
                  </a:cubicBezTo>
                  <a:cubicBezTo>
                    <a:pt x="13034" y="9016"/>
                    <a:pt x="13034" y="8332"/>
                    <a:pt x="12578" y="8332"/>
                  </a:cubicBezTo>
                  <a:cubicBezTo>
                    <a:pt x="9697" y="8352"/>
                    <a:pt x="6797" y="8660"/>
                    <a:pt x="3913" y="8660"/>
                  </a:cubicBezTo>
                  <a:cubicBezTo>
                    <a:pt x="3644" y="8660"/>
                    <a:pt x="3374" y="8657"/>
                    <a:pt x="3105" y="8651"/>
                  </a:cubicBezTo>
                  <a:cubicBezTo>
                    <a:pt x="2329" y="8628"/>
                    <a:pt x="1553" y="8560"/>
                    <a:pt x="800" y="8423"/>
                  </a:cubicBezTo>
                  <a:cubicBezTo>
                    <a:pt x="571" y="8377"/>
                    <a:pt x="1051" y="5981"/>
                    <a:pt x="1119" y="5638"/>
                  </a:cubicBezTo>
                  <a:cubicBezTo>
                    <a:pt x="1439" y="3881"/>
                    <a:pt x="1781" y="2146"/>
                    <a:pt x="1804" y="343"/>
                  </a:cubicBezTo>
                  <a:cubicBezTo>
                    <a:pt x="1815" y="115"/>
                    <a:pt x="1644" y="0"/>
                    <a:pt x="1470" y="0"/>
                  </a:cubicBezTo>
                  <a:close/>
                </a:path>
              </a:pathLst>
            </a:custGeom>
            <a:solidFill>
              <a:srgbClr val="0E514A"/>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86" name="Google Shape;486;p24">
              <a:extLst>
                <a:ext uri="{FF2B5EF4-FFF2-40B4-BE49-F238E27FC236}">
                  <a16:creationId xmlns:a16="http://schemas.microsoft.com/office/drawing/2014/main" id="{06CDF188-4B8A-47C1-8E30-4F5DD24389DE}"/>
                </a:ext>
              </a:extLst>
            </p:cNvPr>
            <p:cNvSpPr/>
            <p:nvPr/>
          </p:nvSpPr>
          <p:spPr>
            <a:xfrm>
              <a:off x="198438" y="2498509"/>
              <a:ext cx="434970" cy="393643"/>
            </a:xfrm>
            <a:custGeom>
              <a:avLst/>
              <a:gdLst/>
              <a:ahLst/>
              <a:cxnLst/>
              <a:rect l="l" t="t" r="r" b="b"/>
              <a:pathLst>
                <a:path w="12669" h="11435" extrusionOk="0">
                  <a:moveTo>
                    <a:pt x="2382" y="0"/>
                  </a:moveTo>
                  <a:cubicBezTo>
                    <a:pt x="2245" y="0"/>
                    <a:pt x="2114" y="75"/>
                    <a:pt x="2078" y="248"/>
                  </a:cubicBezTo>
                  <a:cubicBezTo>
                    <a:pt x="1324" y="3444"/>
                    <a:pt x="617" y="6662"/>
                    <a:pt x="46" y="9880"/>
                  </a:cubicBezTo>
                  <a:cubicBezTo>
                    <a:pt x="1" y="10109"/>
                    <a:pt x="138" y="10314"/>
                    <a:pt x="366" y="10337"/>
                  </a:cubicBezTo>
                  <a:cubicBezTo>
                    <a:pt x="4337" y="10519"/>
                    <a:pt x="8263" y="11067"/>
                    <a:pt x="12235" y="11432"/>
                  </a:cubicBezTo>
                  <a:cubicBezTo>
                    <a:pt x="12249" y="11434"/>
                    <a:pt x="12262" y="11435"/>
                    <a:pt x="12276" y="11435"/>
                  </a:cubicBezTo>
                  <a:cubicBezTo>
                    <a:pt x="12668" y="11435"/>
                    <a:pt x="12655" y="10792"/>
                    <a:pt x="12235" y="10748"/>
                  </a:cubicBezTo>
                  <a:cubicBezTo>
                    <a:pt x="8400" y="10383"/>
                    <a:pt x="4611" y="9858"/>
                    <a:pt x="777" y="9652"/>
                  </a:cubicBezTo>
                  <a:cubicBezTo>
                    <a:pt x="754" y="9789"/>
                    <a:pt x="731" y="9926"/>
                    <a:pt x="708" y="10086"/>
                  </a:cubicBezTo>
                  <a:cubicBezTo>
                    <a:pt x="594" y="9926"/>
                    <a:pt x="480" y="9789"/>
                    <a:pt x="366" y="9629"/>
                  </a:cubicBezTo>
                  <a:lnTo>
                    <a:pt x="366" y="9629"/>
                  </a:lnTo>
                  <a:cubicBezTo>
                    <a:pt x="503" y="9652"/>
                    <a:pt x="640" y="9652"/>
                    <a:pt x="777" y="9652"/>
                  </a:cubicBezTo>
                  <a:cubicBezTo>
                    <a:pt x="1347" y="6571"/>
                    <a:pt x="2032" y="3489"/>
                    <a:pt x="2740" y="431"/>
                  </a:cubicBezTo>
                  <a:cubicBezTo>
                    <a:pt x="2808" y="170"/>
                    <a:pt x="2588" y="0"/>
                    <a:pt x="2382" y="0"/>
                  </a:cubicBezTo>
                  <a:close/>
                </a:path>
              </a:pathLst>
            </a:custGeom>
            <a:solidFill>
              <a:srgbClr val="0E514A"/>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87" name="Google Shape;487;p24">
              <a:extLst>
                <a:ext uri="{FF2B5EF4-FFF2-40B4-BE49-F238E27FC236}">
                  <a16:creationId xmlns:a16="http://schemas.microsoft.com/office/drawing/2014/main" id="{767F2509-B204-4BB2-A0B1-51474B7B3350}"/>
                </a:ext>
              </a:extLst>
            </p:cNvPr>
            <p:cNvSpPr/>
            <p:nvPr/>
          </p:nvSpPr>
          <p:spPr>
            <a:xfrm>
              <a:off x="211137" y="2830248"/>
              <a:ext cx="14287" cy="14286"/>
            </a:xfrm>
            <a:custGeom>
              <a:avLst/>
              <a:gdLst/>
              <a:ahLst/>
              <a:cxnLst/>
              <a:rect l="l" t="t" r="r" b="b"/>
              <a:pathLst>
                <a:path w="412" h="457" extrusionOk="0">
                  <a:moveTo>
                    <a:pt x="1" y="0"/>
                  </a:moveTo>
                  <a:cubicBezTo>
                    <a:pt x="115" y="160"/>
                    <a:pt x="229" y="297"/>
                    <a:pt x="343" y="457"/>
                  </a:cubicBezTo>
                  <a:cubicBezTo>
                    <a:pt x="366" y="297"/>
                    <a:pt x="389" y="160"/>
                    <a:pt x="412" y="23"/>
                  </a:cubicBezTo>
                  <a:cubicBezTo>
                    <a:pt x="275" y="23"/>
                    <a:pt x="138" y="23"/>
                    <a:pt x="1" y="0"/>
                  </a:cubicBezTo>
                  <a:close/>
                </a:path>
              </a:pathLst>
            </a:custGeom>
            <a:solidFill>
              <a:srgbClr val="0E514A"/>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88" name="Google Shape;488;p24">
              <a:extLst>
                <a:ext uri="{FF2B5EF4-FFF2-40B4-BE49-F238E27FC236}">
                  <a16:creationId xmlns:a16="http://schemas.microsoft.com/office/drawing/2014/main" id="{96127DAE-4AE3-42C6-99B0-3389DCAF5671}"/>
                </a:ext>
              </a:extLst>
            </p:cNvPr>
            <p:cNvSpPr/>
            <p:nvPr/>
          </p:nvSpPr>
          <p:spPr>
            <a:xfrm>
              <a:off x="2" y="1703287"/>
              <a:ext cx="1665267" cy="1842819"/>
            </a:xfrm>
            <a:custGeom>
              <a:avLst/>
              <a:gdLst/>
              <a:ahLst/>
              <a:cxnLst/>
              <a:rect l="l" t="t" r="r" b="b"/>
              <a:pathLst>
                <a:path w="48527" h="53720" extrusionOk="0">
                  <a:moveTo>
                    <a:pt x="25863" y="1"/>
                  </a:moveTo>
                  <a:cubicBezTo>
                    <a:pt x="20047" y="1"/>
                    <a:pt x="14276" y="3555"/>
                    <a:pt x="12919" y="9493"/>
                  </a:cubicBezTo>
                  <a:cubicBezTo>
                    <a:pt x="9833" y="7156"/>
                    <a:pt x="6192" y="5344"/>
                    <a:pt x="2639" y="5344"/>
                  </a:cubicBezTo>
                  <a:cubicBezTo>
                    <a:pt x="1750" y="5344"/>
                    <a:pt x="867" y="5457"/>
                    <a:pt x="0" y="5704"/>
                  </a:cubicBezTo>
                  <a:lnTo>
                    <a:pt x="0" y="25197"/>
                  </a:lnTo>
                  <a:cubicBezTo>
                    <a:pt x="205" y="25379"/>
                    <a:pt x="411" y="25585"/>
                    <a:pt x="593" y="25790"/>
                  </a:cubicBezTo>
                  <a:cubicBezTo>
                    <a:pt x="411" y="25859"/>
                    <a:pt x="205" y="25927"/>
                    <a:pt x="0" y="26018"/>
                  </a:cubicBezTo>
                  <a:lnTo>
                    <a:pt x="0" y="46127"/>
                  </a:lnTo>
                  <a:cubicBezTo>
                    <a:pt x="478" y="46174"/>
                    <a:pt x="959" y="46197"/>
                    <a:pt x="1442" y="46197"/>
                  </a:cubicBezTo>
                  <a:cubicBezTo>
                    <a:pt x="3999" y="46197"/>
                    <a:pt x="6576" y="45552"/>
                    <a:pt x="8765" y="44438"/>
                  </a:cubicBezTo>
                  <a:lnTo>
                    <a:pt x="9267" y="44918"/>
                  </a:lnTo>
                  <a:cubicBezTo>
                    <a:pt x="11535" y="49328"/>
                    <a:pt x="16571" y="53720"/>
                    <a:pt x="21990" y="53720"/>
                  </a:cubicBezTo>
                  <a:cubicBezTo>
                    <a:pt x="22517" y="53720"/>
                    <a:pt x="23047" y="53678"/>
                    <a:pt x="23579" y="53591"/>
                  </a:cubicBezTo>
                  <a:cubicBezTo>
                    <a:pt x="26569" y="53249"/>
                    <a:pt x="29901" y="51240"/>
                    <a:pt x="31385" y="48433"/>
                  </a:cubicBezTo>
                  <a:cubicBezTo>
                    <a:pt x="33051" y="45260"/>
                    <a:pt x="32229" y="42589"/>
                    <a:pt x="32047" y="38276"/>
                  </a:cubicBezTo>
                  <a:cubicBezTo>
                    <a:pt x="38871" y="38276"/>
                    <a:pt x="45696" y="36450"/>
                    <a:pt x="47203" y="28620"/>
                  </a:cubicBezTo>
                  <a:cubicBezTo>
                    <a:pt x="48527" y="20791"/>
                    <a:pt x="40880" y="18965"/>
                    <a:pt x="35060" y="18303"/>
                  </a:cubicBezTo>
                  <a:cubicBezTo>
                    <a:pt x="38552" y="12483"/>
                    <a:pt x="38712" y="4814"/>
                    <a:pt x="31727" y="1322"/>
                  </a:cubicBezTo>
                  <a:cubicBezTo>
                    <a:pt x="29887" y="425"/>
                    <a:pt x="27872" y="1"/>
                    <a:pt x="25863" y="1"/>
                  </a:cubicBezTo>
                  <a:close/>
                </a:path>
              </a:pathLst>
            </a:custGeom>
            <a:solidFill>
              <a:srgbClr val="459B97"/>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89" name="Google Shape;489;p24">
              <a:extLst>
                <a:ext uri="{FF2B5EF4-FFF2-40B4-BE49-F238E27FC236}">
                  <a16:creationId xmlns:a16="http://schemas.microsoft.com/office/drawing/2014/main" id="{AF92A6EF-24E8-479D-9F1C-D992186B4F23}"/>
                </a:ext>
              </a:extLst>
            </p:cNvPr>
            <p:cNvSpPr/>
            <p:nvPr/>
          </p:nvSpPr>
          <p:spPr>
            <a:xfrm>
              <a:off x="2" y="2262006"/>
              <a:ext cx="1009637" cy="2879305"/>
            </a:xfrm>
            <a:custGeom>
              <a:avLst/>
              <a:gdLst/>
              <a:ahLst/>
              <a:cxnLst/>
              <a:rect l="l" t="t" r="r" b="b"/>
              <a:pathLst>
                <a:path w="29399" h="83891" extrusionOk="0">
                  <a:moveTo>
                    <a:pt x="15689" y="0"/>
                  </a:moveTo>
                  <a:cubicBezTo>
                    <a:pt x="14399" y="0"/>
                    <a:pt x="13558" y="9917"/>
                    <a:pt x="12075" y="14502"/>
                  </a:cubicBezTo>
                  <a:cubicBezTo>
                    <a:pt x="11253" y="17583"/>
                    <a:pt x="5227" y="28745"/>
                    <a:pt x="0" y="45909"/>
                  </a:cubicBezTo>
                  <a:lnTo>
                    <a:pt x="0" y="83891"/>
                  </a:lnTo>
                  <a:lnTo>
                    <a:pt x="2693" y="83891"/>
                  </a:lnTo>
                  <a:lnTo>
                    <a:pt x="4451" y="83868"/>
                  </a:lnTo>
                  <a:cubicBezTo>
                    <a:pt x="2442" y="76883"/>
                    <a:pt x="3538" y="60654"/>
                    <a:pt x="5432" y="50611"/>
                  </a:cubicBezTo>
                  <a:cubicBezTo>
                    <a:pt x="7099" y="41778"/>
                    <a:pt x="9587" y="26143"/>
                    <a:pt x="16252" y="19980"/>
                  </a:cubicBezTo>
                  <a:cubicBezTo>
                    <a:pt x="21228" y="14502"/>
                    <a:pt x="29399" y="11169"/>
                    <a:pt x="29399" y="9846"/>
                  </a:cubicBezTo>
                  <a:cubicBezTo>
                    <a:pt x="29260" y="9610"/>
                    <a:pt x="28911" y="9476"/>
                    <a:pt x="28373" y="9476"/>
                  </a:cubicBezTo>
                  <a:cubicBezTo>
                    <a:pt x="26250" y="9476"/>
                    <a:pt x="21180" y="11553"/>
                    <a:pt x="14426" y="17652"/>
                  </a:cubicBezTo>
                  <a:cubicBezTo>
                    <a:pt x="16252" y="11512"/>
                    <a:pt x="17575" y="1012"/>
                    <a:pt x="15749" y="8"/>
                  </a:cubicBezTo>
                  <a:cubicBezTo>
                    <a:pt x="15729" y="3"/>
                    <a:pt x="15709" y="0"/>
                    <a:pt x="15689" y="0"/>
                  </a:cubicBezTo>
                  <a:close/>
                </a:path>
              </a:pathLst>
            </a:custGeom>
            <a:solidFill>
              <a:srgbClr val="72412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90" name="Google Shape;490;p24">
              <a:extLst>
                <a:ext uri="{FF2B5EF4-FFF2-40B4-BE49-F238E27FC236}">
                  <a16:creationId xmlns:a16="http://schemas.microsoft.com/office/drawing/2014/main" id="{0D4F579D-BC48-4126-BCFD-0FF2F5BE41EF}"/>
                </a:ext>
              </a:extLst>
            </p:cNvPr>
            <p:cNvSpPr/>
            <p:nvPr/>
          </p:nvSpPr>
          <p:spPr>
            <a:xfrm>
              <a:off x="250824" y="2912786"/>
              <a:ext cx="201610" cy="377770"/>
            </a:xfrm>
            <a:custGeom>
              <a:avLst/>
              <a:gdLst/>
              <a:ahLst/>
              <a:cxnLst/>
              <a:rect l="l" t="t" r="r" b="b"/>
              <a:pathLst>
                <a:path w="5877" h="10981" extrusionOk="0">
                  <a:moveTo>
                    <a:pt x="5411" y="0"/>
                  </a:moveTo>
                  <a:cubicBezTo>
                    <a:pt x="5308" y="0"/>
                    <a:pt x="5206" y="53"/>
                    <a:pt x="5142" y="181"/>
                  </a:cubicBezTo>
                  <a:cubicBezTo>
                    <a:pt x="3270" y="3559"/>
                    <a:pt x="1490" y="6960"/>
                    <a:pt x="97" y="10567"/>
                  </a:cubicBezTo>
                  <a:cubicBezTo>
                    <a:pt x="0" y="10816"/>
                    <a:pt x="214" y="10981"/>
                    <a:pt x="433" y="10981"/>
                  </a:cubicBezTo>
                  <a:cubicBezTo>
                    <a:pt x="575" y="10981"/>
                    <a:pt x="719" y="10911"/>
                    <a:pt x="782" y="10749"/>
                  </a:cubicBezTo>
                  <a:cubicBezTo>
                    <a:pt x="2152" y="7211"/>
                    <a:pt x="3909" y="3856"/>
                    <a:pt x="5735" y="524"/>
                  </a:cubicBezTo>
                  <a:cubicBezTo>
                    <a:pt x="5876" y="257"/>
                    <a:pt x="5640" y="0"/>
                    <a:pt x="5411" y="0"/>
                  </a:cubicBezTo>
                  <a:close/>
                </a:path>
              </a:pathLst>
            </a:custGeom>
            <a:solidFill>
              <a:srgbClr val="BC866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91" name="Google Shape;491;p24">
              <a:extLst>
                <a:ext uri="{FF2B5EF4-FFF2-40B4-BE49-F238E27FC236}">
                  <a16:creationId xmlns:a16="http://schemas.microsoft.com/office/drawing/2014/main" id="{46D0A1BA-DF38-4674-9D30-2920298E14F8}"/>
                </a:ext>
              </a:extLst>
            </p:cNvPr>
            <p:cNvSpPr/>
            <p:nvPr/>
          </p:nvSpPr>
          <p:spPr>
            <a:xfrm>
              <a:off x="223837" y="3376268"/>
              <a:ext cx="50799" cy="98411"/>
            </a:xfrm>
            <a:custGeom>
              <a:avLst/>
              <a:gdLst/>
              <a:ahLst/>
              <a:cxnLst/>
              <a:rect l="l" t="t" r="r" b="b"/>
              <a:pathLst>
                <a:path w="1463" h="2840" extrusionOk="0">
                  <a:moveTo>
                    <a:pt x="1047" y="0"/>
                  </a:moveTo>
                  <a:cubicBezTo>
                    <a:pt x="911" y="0"/>
                    <a:pt x="778" y="75"/>
                    <a:pt x="732" y="248"/>
                  </a:cubicBezTo>
                  <a:cubicBezTo>
                    <a:pt x="550" y="979"/>
                    <a:pt x="253" y="1664"/>
                    <a:pt x="71" y="2394"/>
                  </a:cubicBezTo>
                  <a:cubicBezTo>
                    <a:pt x="1" y="2660"/>
                    <a:pt x="222" y="2840"/>
                    <a:pt x="430" y="2840"/>
                  </a:cubicBezTo>
                  <a:cubicBezTo>
                    <a:pt x="562" y="2840"/>
                    <a:pt x="688" y="2767"/>
                    <a:pt x="732" y="2599"/>
                  </a:cubicBezTo>
                  <a:cubicBezTo>
                    <a:pt x="938" y="1869"/>
                    <a:pt x="1212" y="1161"/>
                    <a:pt x="1394" y="431"/>
                  </a:cubicBezTo>
                  <a:cubicBezTo>
                    <a:pt x="1463" y="170"/>
                    <a:pt x="1251" y="0"/>
                    <a:pt x="1047" y="0"/>
                  </a:cubicBezTo>
                  <a:close/>
                </a:path>
              </a:pathLst>
            </a:custGeom>
            <a:solidFill>
              <a:srgbClr val="BC866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92" name="Google Shape;492;p24">
              <a:extLst>
                <a:ext uri="{FF2B5EF4-FFF2-40B4-BE49-F238E27FC236}">
                  <a16:creationId xmlns:a16="http://schemas.microsoft.com/office/drawing/2014/main" id="{9258EE76-E618-48C7-BE87-759782831033}"/>
                </a:ext>
              </a:extLst>
            </p:cNvPr>
            <p:cNvSpPr/>
            <p:nvPr/>
          </p:nvSpPr>
          <p:spPr>
            <a:xfrm>
              <a:off x="131763" y="3354046"/>
              <a:ext cx="92074" cy="228567"/>
            </a:xfrm>
            <a:custGeom>
              <a:avLst/>
              <a:gdLst/>
              <a:ahLst/>
              <a:cxnLst/>
              <a:rect l="l" t="t" r="r" b="b"/>
              <a:pathLst>
                <a:path w="2663" h="6660" extrusionOk="0">
                  <a:moveTo>
                    <a:pt x="2241" y="0"/>
                  </a:moveTo>
                  <a:cubicBezTo>
                    <a:pt x="2102" y="0"/>
                    <a:pt x="1964" y="75"/>
                    <a:pt x="1909" y="248"/>
                  </a:cubicBezTo>
                  <a:cubicBezTo>
                    <a:pt x="1316" y="2234"/>
                    <a:pt x="768" y="4243"/>
                    <a:pt x="83" y="6229"/>
                  </a:cubicBezTo>
                  <a:cubicBezTo>
                    <a:pt x="1" y="6489"/>
                    <a:pt x="207" y="6659"/>
                    <a:pt x="419" y="6659"/>
                  </a:cubicBezTo>
                  <a:cubicBezTo>
                    <a:pt x="560" y="6659"/>
                    <a:pt x="704" y="6584"/>
                    <a:pt x="768" y="6411"/>
                  </a:cubicBezTo>
                  <a:cubicBezTo>
                    <a:pt x="1430" y="4425"/>
                    <a:pt x="2000" y="2417"/>
                    <a:pt x="2594" y="431"/>
                  </a:cubicBezTo>
                  <a:cubicBezTo>
                    <a:pt x="2662" y="170"/>
                    <a:pt x="2451" y="0"/>
                    <a:pt x="2241" y="0"/>
                  </a:cubicBezTo>
                  <a:close/>
                </a:path>
              </a:pathLst>
            </a:custGeom>
            <a:solidFill>
              <a:srgbClr val="BC866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93" name="Google Shape;493;p24">
              <a:extLst>
                <a:ext uri="{FF2B5EF4-FFF2-40B4-BE49-F238E27FC236}">
                  <a16:creationId xmlns:a16="http://schemas.microsoft.com/office/drawing/2014/main" id="{9041B2E7-279D-4420-87EC-342B2691BB51}"/>
                </a:ext>
              </a:extLst>
            </p:cNvPr>
            <p:cNvSpPr/>
            <p:nvPr/>
          </p:nvSpPr>
          <p:spPr>
            <a:xfrm>
              <a:off x="133350" y="3527059"/>
              <a:ext cx="109537" cy="374595"/>
            </a:xfrm>
            <a:custGeom>
              <a:avLst/>
              <a:gdLst/>
              <a:ahLst/>
              <a:cxnLst/>
              <a:rect l="l" t="t" r="r" b="b"/>
              <a:pathLst>
                <a:path w="3205" h="10905" extrusionOk="0">
                  <a:moveTo>
                    <a:pt x="2789" y="1"/>
                  </a:moveTo>
                  <a:cubicBezTo>
                    <a:pt x="2653" y="1"/>
                    <a:pt x="2520" y="76"/>
                    <a:pt x="2474" y="249"/>
                  </a:cubicBezTo>
                  <a:cubicBezTo>
                    <a:pt x="1584" y="3627"/>
                    <a:pt x="808" y="7051"/>
                    <a:pt x="55" y="10474"/>
                  </a:cubicBezTo>
                  <a:cubicBezTo>
                    <a:pt x="0" y="10735"/>
                    <a:pt x="217" y="10905"/>
                    <a:pt x="424" y="10905"/>
                  </a:cubicBezTo>
                  <a:cubicBezTo>
                    <a:pt x="561" y="10905"/>
                    <a:pt x="694" y="10830"/>
                    <a:pt x="740" y="10657"/>
                  </a:cubicBezTo>
                  <a:cubicBezTo>
                    <a:pt x="1493" y="7233"/>
                    <a:pt x="2246" y="3832"/>
                    <a:pt x="3136" y="431"/>
                  </a:cubicBezTo>
                  <a:cubicBezTo>
                    <a:pt x="3205" y="171"/>
                    <a:pt x="2993" y="1"/>
                    <a:pt x="2789" y="1"/>
                  </a:cubicBezTo>
                  <a:close/>
                </a:path>
              </a:pathLst>
            </a:custGeom>
            <a:solidFill>
              <a:srgbClr val="BC866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94" name="Google Shape;494;p24">
              <a:extLst>
                <a:ext uri="{FF2B5EF4-FFF2-40B4-BE49-F238E27FC236}">
                  <a16:creationId xmlns:a16="http://schemas.microsoft.com/office/drawing/2014/main" id="{31619AC8-1C9A-4424-92E5-9E5CF95B25C3}"/>
                </a:ext>
              </a:extLst>
            </p:cNvPr>
            <p:cNvSpPr/>
            <p:nvPr/>
          </p:nvSpPr>
          <p:spPr>
            <a:xfrm>
              <a:off x="25402" y="3638168"/>
              <a:ext cx="95249" cy="273010"/>
            </a:xfrm>
            <a:custGeom>
              <a:avLst/>
              <a:gdLst/>
              <a:ahLst/>
              <a:cxnLst/>
              <a:rect l="l" t="t" r="r" b="b"/>
              <a:pathLst>
                <a:path w="2773" h="7925" extrusionOk="0">
                  <a:moveTo>
                    <a:pt x="2356" y="1"/>
                  </a:moveTo>
                  <a:cubicBezTo>
                    <a:pt x="2220" y="1"/>
                    <a:pt x="2087" y="76"/>
                    <a:pt x="2042" y="249"/>
                  </a:cubicBezTo>
                  <a:cubicBezTo>
                    <a:pt x="1426" y="2668"/>
                    <a:pt x="535" y="5042"/>
                    <a:pt x="56" y="7484"/>
                  </a:cubicBezTo>
                  <a:cubicBezTo>
                    <a:pt x="1" y="7746"/>
                    <a:pt x="220" y="7925"/>
                    <a:pt x="423" y="7925"/>
                  </a:cubicBezTo>
                  <a:cubicBezTo>
                    <a:pt x="556" y="7925"/>
                    <a:pt x="682" y="7848"/>
                    <a:pt x="718" y="7667"/>
                  </a:cubicBezTo>
                  <a:cubicBezTo>
                    <a:pt x="1197" y="5225"/>
                    <a:pt x="2088" y="2851"/>
                    <a:pt x="2704" y="431"/>
                  </a:cubicBezTo>
                  <a:cubicBezTo>
                    <a:pt x="2772" y="171"/>
                    <a:pt x="2561" y="1"/>
                    <a:pt x="2356" y="1"/>
                  </a:cubicBezTo>
                  <a:close/>
                </a:path>
              </a:pathLst>
            </a:custGeom>
            <a:solidFill>
              <a:srgbClr val="BC866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95" name="Google Shape;495;p24">
              <a:extLst>
                <a:ext uri="{FF2B5EF4-FFF2-40B4-BE49-F238E27FC236}">
                  <a16:creationId xmlns:a16="http://schemas.microsoft.com/office/drawing/2014/main" id="{FECAE465-D7C6-4F95-93F2-7A1466CD5509}"/>
                </a:ext>
              </a:extLst>
            </p:cNvPr>
            <p:cNvSpPr/>
            <p:nvPr/>
          </p:nvSpPr>
          <p:spPr>
            <a:xfrm>
              <a:off x="30165" y="3947685"/>
              <a:ext cx="60324" cy="195235"/>
            </a:xfrm>
            <a:custGeom>
              <a:avLst/>
              <a:gdLst/>
              <a:ahLst/>
              <a:cxnLst/>
              <a:rect l="l" t="t" r="r" b="b"/>
              <a:pathLst>
                <a:path w="1778" h="5686" extrusionOk="0">
                  <a:moveTo>
                    <a:pt x="1355" y="0"/>
                  </a:moveTo>
                  <a:cubicBezTo>
                    <a:pt x="1222" y="0"/>
                    <a:pt x="1096" y="77"/>
                    <a:pt x="1060" y="258"/>
                  </a:cubicBezTo>
                  <a:cubicBezTo>
                    <a:pt x="718" y="1924"/>
                    <a:pt x="398" y="3590"/>
                    <a:pt x="56" y="5234"/>
                  </a:cubicBezTo>
                  <a:cubicBezTo>
                    <a:pt x="1" y="5510"/>
                    <a:pt x="221" y="5686"/>
                    <a:pt x="424" y="5686"/>
                  </a:cubicBezTo>
                  <a:cubicBezTo>
                    <a:pt x="556" y="5686"/>
                    <a:pt x="682" y="5611"/>
                    <a:pt x="718" y="5439"/>
                  </a:cubicBezTo>
                  <a:cubicBezTo>
                    <a:pt x="1060" y="3773"/>
                    <a:pt x="1380" y="2107"/>
                    <a:pt x="1722" y="441"/>
                  </a:cubicBezTo>
                  <a:cubicBezTo>
                    <a:pt x="1777" y="179"/>
                    <a:pt x="1558" y="0"/>
                    <a:pt x="1355" y="0"/>
                  </a:cubicBezTo>
                  <a:close/>
                </a:path>
              </a:pathLst>
            </a:custGeom>
            <a:solidFill>
              <a:srgbClr val="BC866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96" name="Google Shape;496;p24">
              <a:extLst>
                <a:ext uri="{FF2B5EF4-FFF2-40B4-BE49-F238E27FC236}">
                  <a16:creationId xmlns:a16="http://schemas.microsoft.com/office/drawing/2014/main" id="{F7DD79F9-5DFC-4388-BF9F-825B144A6B09}"/>
                </a:ext>
              </a:extLst>
            </p:cNvPr>
            <p:cNvSpPr/>
            <p:nvPr/>
          </p:nvSpPr>
          <p:spPr>
            <a:xfrm>
              <a:off x="15877" y="4198473"/>
              <a:ext cx="66674" cy="385707"/>
            </a:xfrm>
            <a:custGeom>
              <a:avLst/>
              <a:gdLst/>
              <a:ahLst/>
              <a:cxnLst/>
              <a:rect l="l" t="t" r="r" b="b"/>
              <a:pathLst>
                <a:path w="1918" h="11231" extrusionOk="0">
                  <a:moveTo>
                    <a:pt x="1584" y="1"/>
                  </a:moveTo>
                  <a:cubicBezTo>
                    <a:pt x="1410" y="1"/>
                    <a:pt x="1221" y="115"/>
                    <a:pt x="1187" y="343"/>
                  </a:cubicBezTo>
                  <a:cubicBezTo>
                    <a:pt x="754" y="3858"/>
                    <a:pt x="366" y="7373"/>
                    <a:pt x="23" y="10888"/>
                  </a:cubicBezTo>
                  <a:cubicBezTo>
                    <a:pt x="0" y="11117"/>
                    <a:pt x="166" y="11231"/>
                    <a:pt x="343" y="11231"/>
                  </a:cubicBezTo>
                  <a:cubicBezTo>
                    <a:pt x="520" y="11231"/>
                    <a:pt x="708" y="11117"/>
                    <a:pt x="731" y="10888"/>
                  </a:cubicBezTo>
                  <a:cubicBezTo>
                    <a:pt x="1073" y="7373"/>
                    <a:pt x="1438" y="3858"/>
                    <a:pt x="1895" y="343"/>
                  </a:cubicBezTo>
                  <a:cubicBezTo>
                    <a:pt x="1918" y="115"/>
                    <a:pt x="1758" y="1"/>
                    <a:pt x="1584" y="1"/>
                  </a:cubicBezTo>
                  <a:close/>
                </a:path>
              </a:pathLst>
            </a:custGeom>
            <a:solidFill>
              <a:srgbClr val="BC866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97" name="Google Shape;497;p24">
              <a:extLst>
                <a:ext uri="{FF2B5EF4-FFF2-40B4-BE49-F238E27FC236}">
                  <a16:creationId xmlns:a16="http://schemas.microsoft.com/office/drawing/2014/main" id="{329155C3-57D8-48BE-8B26-7A7EB4F3BEE6}"/>
                </a:ext>
              </a:extLst>
            </p:cNvPr>
            <p:cNvSpPr/>
            <p:nvPr/>
          </p:nvSpPr>
          <p:spPr>
            <a:xfrm>
              <a:off x="469896" y="2525492"/>
              <a:ext cx="61912" cy="184123"/>
            </a:xfrm>
            <a:custGeom>
              <a:avLst/>
              <a:gdLst/>
              <a:ahLst/>
              <a:cxnLst/>
              <a:rect l="l" t="t" r="r" b="b"/>
              <a:pathLst>
                <a:path w="1791" h="5359" extrusionOk="0">
                  <a:moveTo>
                    <a:pt x="1364" y="0"/>
                  </a:moveTo>
                  <a:cubicBezTo>
                    <a:pt x="1228" y="0"/>
                    <a:pt x="1097" y="75"/>
                    <a:pt x="1060" y="248"/>
                  </a:cubicBezTo>
                  <a:cubicBezTo>
                    <a:pt x="718" y="1800"/>
                    <a:pt x="398" y="3375"/>
                    <a:pt x="56" y="4928"/>
                  </a:cubicBezTo>
                  <a:cubicBezTo>
                    <a:pt x="1" y="5188"/>
                    <a:pt x="218" y="5358"/>
                    <a:pt x="425" y="5358"/>
                  </a:cubicBezTo>
                  <a:cubicBezTo>
                    <a:pt x="562" y="5358"/>
                    <a:pt x="695" y="5283"/>
                    <a:pt x="741" y="5110"/>
                  </a:cubicBezTo>
                  <a:cubicBezTo>
                    <a:pt x="1083" y="3558"/>
                    <a:pt x="1380" y="1983"/>
                    <a:pt x="1722" y="431"/>
                  </a:cubicBezTo>
                  <a:cubicBezTo>
                    <a:pt x="1791" y="170"/>
                    <a:pt x="1571" y="0"/>
                    <a:pt x="1364" y="0"/>
                  </a:cubicBezTo>
                  <a:close/>
                </a:path>
              </a:pathLst>
            </a:custGeom>
            <a:solidFill>
              <a:srgbClr val="BC866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98" name="Google Shape;498;p24">
              <a:extLst>
                <a:ext uri="{FF2B5EF4-FFF2-40B4-BE49-F238E27FC236}">
                  <a16:creationId xmlns:a16="http://schemas.microsoft.com/office/drawing/2014/main" id="{9A0BF85D-C512-401C-9D29-83E3AC5DA2C3}"/>
                </a:ext>
              </a:extLst>
            </p:cNvPr>
            <p:cNvSpPr/>
            <p:nvPr/>
          </p:nvSpPr>
          <p:spPr>
            <a:xfrm>
              <a:off x="568320" y="2758821"/>
              <a:ext cx="138111" cy="103172"/>
            </a:xfrm>
            <a:custGeom>
              <a:avLst/>
              <a:gdLst/>
              <a:ahLst/>
              <a:cxnLst/>
              <a:rect l="l" t="t" r="r" b="b"/>
              <a:pathLst>
                <a:path w="4023" h="3018" extrusionOk="0">
                  <a:moveTo>
                    <a:pt x="3522" y="1"/>
                  </a:moveTo>
                  <a:cubicBezTo>
                    <a:pt x="3468" y="1"/>
                    <a:pt x="3410" y="16"/>
                    <a:pt x="3351" y="51"/>
                  </a:cubicBezTo>
                  <a:cubicBezTo>
                    <a:pt x="2209" y="713"/>
                    <a:pt x="1274" y="1603"/>
                    <a:pt x="269" y="2447"/>
                  </a:cubicBezTo>
                  <a:cubicBezTo>
                    <a:pt x="1" y="2662"/>
                    <a:pt x="252" y="3017"/>
                    <a:pt x="538" y="3017"/>
                  </a:cubicBezTo>
                  <a:cubicBezTo>
                    <a:pt x="616" y="3017"/>
                    <a:pt x="698" y="2991"/>
                    <a:pt x="771" y="2927"/>
                  </a:cubicBezTo>
                  <a:cubicBezTo>
                    <a:pt x="1730" y="2128"/>
                    <a:pt x="2620" y="1283"/>
                    <a:pt x="3693" y="667"/>
                  </a:cubicBezTo>
                  <a:cubicBezTo>
                    <a:pt x="4022" y="473"/>
                    <a:pt x="3826" y="1"/>
                    <a:pt x="3522" y="1"/>
                  </a:cubicBezTo>
                  <a:close/>
                </a:path>
              </a:pathLst>
            </a:custGeom>
            <a:solidFill>
              <a:srgbClr val="BC866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99" name="Google Shape;499;p24">
              <a:extLst>
                <a:ext uri="{FF2B5EF4-FFF2-40B4-BE49-F238E27FC236}">
                  <a16:creationId xmlns:a16="http://schemas.microsoft.com/office/drawing/2014/main" id="{4E951405-A104-4878-968C-92098EE4BD8F}"/>
                </a:ext>
              </a:extLst>
            </p:cNvPr>
            <p:cNvSpPr/>
            <p:nvPr/>
          </p:nvSpPr>
          <p:spPr>
            <a:xfrm>
              <a:off x="885816" y="2990562"/>
              <a:ext cx="20638" cy="17459"/>
            </a:xfrm>
            <a:custGeom>
              <a:avLst/>
              <a:gdLst/>
              <a:ahLst/>
              <a:cxnLst/>
              <a:rect l="l" t="t" r="r" b="b"/>
              <a:pathLst>
                <a:path w="617" h="503" extrusionOk="0">
                  <a:moveTo>
                    <a:pt x="434" y="0"/>
                  </a:moveTo>
                  <a:cubicBezTo>
                    <a:pt x="297" y="137"/>
                    <a:pt x="160" y="274"/>
                    <a:pt x="1" y="411"/>
                  </a:cubicBezTo>
                  <a:cubicBezTo>
                    <a:pt x="206" y="457"/>
                    <a:pt x="411" y="502"/>
                    <a:pt x="617" y="502"/>
                  </a:cubicBezTo>
                  <a:cubicBezTo>
                    <a:pt x="571" y="343"/>
                    <a:pt x="503" y="160"/>
                    <a:pt x="434" y="0"/>
                  </a:cubicBezTo>
                  <a:close/>
                </a:path>
              </a:pathLst>
            </a:custGeom>
            <a:solidFill>
              <a:srgbClr val="246F69"/>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500" name="Google Shape;500;p24">
              <a:extLst>
                <a:ext uri="{FF2B5EF4-FFF2-40B4-BE49-F238E27FC236}">
                  <a16:creationId xmlns:a16="http://schemas.microsoft.com/office/drawing/2014/main" id="{383C52CF-4984-4B79-AE89-CC5A8D41E6D5}"/>
                </a:ext>
              </a:extLst>
            </p:cNvPr>
            <p:cNvSpPr/>
            <p:nvPr/>
          </p:nvSpPr>
          <p:spPr>
            <a:xfrm>
              <a:off x="536570" y="2741361"/>
              <a:ext cx="627055" cy="634907"/>
            </a:xfrm>
            <a:custGeom>
              <a:avLst/>
              <a:gdLst/>
              <a:ahLst/>
              <a:cxnLst/>
              <a:rect l="l" t="t" r="r" b="b"/>
              <a:pathLst>
                <a:path w="18284" h="18467" extrusionOk="0">
                  <a:moveTo>
                    <a:pt x="10591" y="7259"/>
                  </a:moveTo>
                  <a:cubicBezTo>
                    <a:pt x="10660" y="7419"/>
                    <a:pt x="10728" y="7602"/>
                    <a:pt x="10774" y="7761"/>
                  </a:cubicBezTo>
                  <a:cubicBezTo>
                    <a:pt x="10568" y="7761"/>
                    <a:pt x="10363" y="7716"/>
                    <a:pt x="10158" y="7670"/>
                  </a:cubicBezTo>
                  <a:cubicBezTo>
                    <a:pt x="10317" y="7533"/>
                    <a:pt x="10454" y="7396"/>
                    <a:pt x="10591" y="7259"/>
                  </a:cubicBezTo>
                  <a:close/>
                  <a:moveTo>
                    <a:pt x="14928" y="1"/>
                  </a:moveTo>
                  <a:cubicBezTo>
                    <a:pt x="14677" y="1"/>
                    <a:pt x="14426" y="343"/>
                    <a:pt x="14677" y="594"/>
                  </a:cubicBezTo>
                  <a:cubicBezTo>
                    <a:pt x="17348" y="3356"/>
                    <a:pt x="14472" y="7100"/>
                    <a:pt x="11230" y="7100"/>
                  </a:cubicBezTo>
                  <a:cubicBezTo>
                    <a:pt x="10934" y="7100"/>
                    <a:pt x="10637" y="7077"/>
                    <a:pt x="10363" y="7008"/>
                  </a:cubicBezTo>
                  <a:lnTo>
                    <a:pt x="10272" y="7008"/>
                  </a:lnTo>
                  <a:cubicBezTo>
                    <a:pt x="10066" y="7008"/>
                    <a:pt x="9838" y="7191"/>
                    <a:pt x="9929" y="7442"/>
                  </a:cubicBezTo>
                  <a:cubicBezTo>
                    <a:pt x="10888" y="10021"/>
                    <a:pt x="11322" y="13240"/>
                    <a:pt x="9884" y="15727"/>
                  </a:cubicBezTo>
                  <a:cubicBezTo>
                    <a:pt x="9039" y="17211"/>
                    <a:pt x="7761" y="17805"/>
                    <a:pt x="6414" y="17805"/>
                  </a:cubicBezTo>
                  <a:cubicBezTo>
                    <a:pt x="4291" y="17805"/>
                    <a:pt x="1963" y="16389"/>
                    <a:pt x="685" y="14746"/>
                  </a:cubicBezTo>
                  <a:cubicBezTo>
                    <a:pt x="617" y="14677"/>
                    <a:pt x="548" y="14632"/>
                    <a:pt x="457" y="14632"/>
                  </a:cubicBezTo>
                  <a:cubicBezTo>
                    <a:pt x="229" y="14632"/>
                    <a:pt x="0" y="14974"/>
                    <a:pt x="206" y="15248"/>
                  </a:cubicBezTo>
                  <a:cubicBezTo>
                    <a:pt x="1644" y="17097"/>
                    <a:pt x="3949" y="18466"/>
                    <a:pt x="6186" y="18466"/>
                  </a:cubicBezTo>
                  <a:cubicBezTo>
                    <a:pt x="7487" y="18466"/>
                    <a:pt x="8765" y="18010"/>
                    <a:pt x="9861" y="16914"/>
                  </a:cubicBezTo>
                  <a:cubicBezTo>
                    <a:pt x="12121" y="14632"/>
                    <a:pt x="11733" y="10615"/>
                    <a:pt x="10774" y="7761"/>
                  </a:cubicBezTo>
                  <a:lnTo>
                    <a:pt x="10774" y="7761"/>
                  </a:lnTo>
                  <a:cubicBezTo>
                    <a:pt x="10911" y="7784"/>
                    <a:pt x="11071" y="7784"/>
                    <a:pt x="11208" y="7784"/>
                  </a:cubicBezTo>
                  <a:cubicBezTo>
                    <a:pt x="15042" y="7784"/>
                    <a:pt x="18283" y="3333"/>
                    <a:pt x="15156" y="115"/>
                  </a:cubicBezTo>
                  <a:cubicBezTo>
                    <a:pt x="15088" y="47"/>
                    <a:pt x="15019" y="1"/>
                    <a:pt x="14928" y="1"/>
                  </a:cubicBezTo>
                  <a:close/>
                </a:path>
              </a:pathLst>
            </a:custGeom>
            <a:solidFill>
              <a:srgbClr val="246F69"/>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501" name="Google Shape;501;p24">
              <a:extLst>
                <a:ext uri="{FF2B5EF4-FFF2-40B4-BE49-F238E27FC236}">
                  <a16:creationId xmlns:a16="http://schemas.microsoft.com/office/drawing/2014/main" id="{9EBE278A-C55D-49CB-85CA-15E4A6BCAB2C}"/>
                </a:ext>
              </a:extLst>
            </p:cNvPr>
            <p:cNvSpPr/>
            <p:nvPr/>
          </p:nvSpPr>
          <p:spPr>
            <a:xfrm>
              <a:off x="579433" y="2976276"/>
              <a:ext cx="196848" cy="177774"/>
            </a:xfrm>
            <a:custGeom>
              <a:avLst/>
              <a:gdLst/>
              <a:ahLst/>
              <a:cxnLst/>
              <a:rect l="l" t="t" r="r" b="b"/>
              <a:pathLst>
                <a:path w="5730" h="5159" extrusionOk="0">
                  <a:moveTo>
                    <a:pt x="5045" y="0"/>
                  </a:moveTo>
                  <a:cubicBezTo>
                    <a:pt x="4840" y="0"/>
                    <a:pt x="4611" y="160"/>
                    <a:pt x="4680" y="434"/>
                  </a:cubicBezTo>
                  <a:cubicBezTo>
                    <a:pt x="5136" y="2306"/>
                    <a:pt x="4064" y="4429"/>
                    <a:pt x="2420" y="4429"/>
                  </a:cubicBezTo>
                  <a:cubicBezTo>
                    <a:pt x="1918" y="4429"/>
                    <a:pt x="1347" y="4223"/>
                    <a:pt x="754" y="3744"/>
                  </a:cubicBezTo>
                  <a:cubicBezTo>
                    <a:pt x="685" y="3675"/>
                    <a:pt x="617" y="3652"/>
                    <a:pt x="526" y="3652"/>
                  </a:cubicBezTo>
                  <a:cubicBezTo>
                    <a:pt x="252" y="3652"/>
                    <a:pt x="1" y="4018"/>
                    <a:pt x="275" y="4246"/>
                  </a:cubicBezTo>
                  <a:cubicBezTo>
                    <a:pt x="937" y="4771"/>
                    <a:pt x="1758" y="5159"/>
                    <a:pt x="2557" y="5159"/>
                  </a:cubicBezTo>
                  <a:cubicBezTo>
                    <a:pt x="3105" y="5159"/>
                    <a:pt x="3653" y="4976"/>
                    <a:pt x="4155" y="4543"/>
                  </a:cubicBezTo>
                  <a:cubicBezTo>
                    <a:pt x="5410" y="3470"/>
                    <a:pt x="5730" y="1781"/>
                    <a:pt x="5342" y="229"/>
                  </a:cubicBezTo>
                  <a:cubicBezTo>
                    <a:pt x="5296" y="69"/>
                    <a:pt x="5182" y="0"/>
                    <a:pt x="5045" y="0"/>
                  </a:cubicBezTo>
                  <a:close/>
                </a:path>
              </a:pathLst>
            </a:custGeom>
            <a:solidFill>
              <a:srgbClr val="246F69"/>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502" name="Google Shape;502;p24">
              <a:extLst>
                <a:ext uri="{FF2B5EF4-FFF2-40B4-BE49-F238E27FC236}">
                  <a16:creationId xmlns:a16="http://schemas.microsoft.com/office/drawing/2014/main" id="{BA1E9BC5-BBD9-49D7-826C-48B8A402C476}"/>
                </a:ext>
              </a:extLst>
            </p:cNvPr>
            <p:cNvSpPr/>
            <p:nvPr/>
          </p:nvSpPr>
          <p:spPr>
            <a:xfrm>
              <a:off x="1076313" y="2477874"/>
              <a:ext cx="17463" cy="15873"/>
            </a:xfrm>
            <a:custGeom>
              <a:avLst/>
              <a:gdLst/>
              <a:ahLst/>
              <a:cxnLst/>
              <a:rect l="l" t="t" r="r" b="b"/>
              <a:pathLst>
                <a:path w="503" h="481" extrusionOk="0">
                  <a:moveTo>
                    <a:pt x="389" y="1"/>
                  </a:moveTo>
                  <a:cubicBezTo>
                    <a:pt x="252" y="92"/>
                    <a:pt x="115" y="184"/>
                    <a:pt x="1" y="275"/>
                  </a:cubicBezTo>
                  <a:cubicBezTo>
                    <a:pt x="161" y="343"/>
                    <a:pt x="343" y="412"/>
                    <a:pt x="503" y="480"/>
                  </a:cubicBezTo>
                  <a:cubicBezTo>
                    <a:pt x="480" y="321"/>
                    <a:pt x="434" y="161"/>
                    <a:pt x="389" y="1"/>
                  </a:cubicBezTo>
                  <a:close/>
                </a:path>
              </a:pathLst>
            </a:custGeom>
            <a:solidFill>
              <a:srgbClr val="246F69"/>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503" name="Google Shape;503;p24">
              <a:extLst>
                <a:ext uri="{FF2B5EF4-FFF2-40B4-BE49-F238E27FC236}">
                  <a16:creationId xmlns:a16="http://schemas.microsoft.com/office/drawing/2014/main" id="{E36240F7-72A8-45D7-A1A6-5ADC1D8A19A8}"/>
                </a:ext>
              </a:extLst>
            </p:cNvPr>
            <p:cNvSpPr/>
            <p:nvPr/>
          </p:nvSpPr>
          <p:spPr>
            <a:xfrm>
              <a:off x="749293" y="2346131"/>
              <a:ext cx="711191" cy="539671"/>
            </a:xfrm>
            <a:custGeom>
              <a:avLst/>
              <a:gdLst/>
              <a:ahLst/>
              <a:cxnLst/>
              <a:rect l="l" t="t" r="r" b="b"/>
              <a:pathLst>
                <a:path w="20704" h="15727" extrusionOk="0">
                  <a:moveTo>
                    <a:pt x="5045" y="0"/>
                  </a:moveTo>
                  <a:cubicBezTo>
                    <a:pt x="2489" y="0"/>
                    <a:pt x="503" y="2032"/>
                    <a:pt x="46" y="4474"/>
                  </a:cubicBezTo>
                  <a:cubicBezTo>
                    <a:pt x="1" y="4725"/>
                    <a:pt x="229" y="4908"/>
                    <a:pt x="434" y="4908"/>
                  </a:cubicBezTo>
                  <a:cubicBezTo>
                    <a:pt x="571" y="4908"/>
                    <a:pt x="686" y="4816"/>
                    <a:pt x="731" y="4656"/>
                  </a:cubicBezTo>
                  <a:cubicBezTo>
                    <a:pt x="1188" y="2123"/>
                    <a:pt x="3174" y="799"/>
                    <a:pt x="5137" y="799"/>
                  </a:cubicBezTo>
                  <a:cubicBezTo>
                    <a:pt x="7008" y="799"/>
                    <a:pt x="8880" y="2009"/>
                    <a:pt x="9382" y="4474"/>
                  </a:cubicBezTo>
                  <a:cubicBezTo>
                    <a:pt x="9405" y="4634"/>
                    <a:pt x="9565" y="4748"/>
                    <a:pt x="9724" y="4748"/>
                  </a:cubicBezTo>
                  <a:cubicBezTo>
                    <a:pt x="9793" y="4748"/>
                    <a:pt x="9839" y="4725"/>
                    <a:pt x="9884" y="4702"/>
                  </a:cubicBezTo>
                  <a:cubicBezTo>
                    <a:pt x="11140" y="3743"/>
                    <a:pt x="12555" y="3059"/>
                    <a:pt x="14061" y="3059"/>
                  </a:cubicBezTo>
                  <a:cubicBezTo>
                    <a:pt x="14541" y="3059"/>
                    <a:pt x="15020" y="3127"/>
                    <a:pt x="15522" y="3264"/>
                  </a:cubicBezTo>
                  <a:cubicBezTo>
                    <a:pt x="17257" y="3812"/>
                    <a:pt x="18535" y="5387"/>
                    <a:pt x="19197" y="7007"/>
                  </a:cubicBezTo>
                  <a:cubicBezTo>
                    <a:pt x="19859" y="8628"/>
                    <a:pt x="19973" y="10523"/>
                    <a:pt x="19265" y="12143"/>
                  </a:cubicBezTo>
                  <a:cubicBezTo>
                    <a:pt x="18352" y="14129"/>
                    <a:pt x="16252" y="14905"/>
                    <a:pt x="14198" y="15019"/>
                  </a:cubicBezTo>
                  <a:cubicBezTo>
                    <a:pt x="13764" y="15065"/>
                    <a:pt x="13764" y="15727"/>
                    <a:pt x="14175" y="15727"/>
                  </a:cubicBezTo>
                  <a:lnTo>
                    <a:pt x="14198" y="15727"/>
                  </a:lnTo>
                  <a:cubicBezTo>
                    <a:pt x="16412" y="15590"/>
                    <a:pt x="18512" y="14814"/>
                    <a:pt x="19676" y="12828"/>
                  </a:cubicBezTo>
                  <a:cubicBezTo>
                    <a:pt x="20703" y="11093"/>
                    <a:pt x="20589" y="8856"/>
                    <a:pt x="19950" y="7007"/>
                  </a:cubicBezTo>
                  <a:cubicBezTo>
                    <a:pt x="19288" y="5181"/>
                    <a:pt x="17919" y="3470"/>
                    <a:pt x="16070" y="2739"/>
                  </a:cubicBezTo>
                  <a:cubicBezTo>
                    <a:pt x="15408" y="2465"/>
                    <a:pt x="14723" y="2351"/>
                    <a:pt x="14084" y="2351"/>
                  </a:cubicBezTo>
                  <a:cubicBezTo>
                    <a:pt x="12600" y="2351"/>
                    <a:pt x="11185" y="2945"/>
                    <a:pt x="9930" y="3812"/>
                  </a:cubicBezTo>
                  <a:cubicBezTo>
                    <a:pt x="9975" y="3972"/>
                    <a:pt x="10021" y="4132"/>
                    <a:pt x="10044" y="4291"/>
                  </a:cubicBezTo>
                  <a:cubicBezTo>
                    <a:pt x="9884" y="4223"/>
                    <a:pt x="9702" y="4154"/>
                    <a:pt x="9542" y="4086"/>
                  </a:cubicBezTo>
                  <a:cubicBezTo>
                    <a:pt x="9656" y="3995"/>
                    <a:pt x="9793" y="3903"/>
                    <a:pt x="9930" y="3812"/>
                  </a:cubicBezTo>
                  <a:cubicBezTo>
                    <a:pt x="9291" y="1575"/>
                    <a:pt x="7533" y="23"/>
                    <a:pt x="5114" y="0"/>
                  </a:cubicBezTo>
                  <a:close/>
                </a:path>
              </a:pathLst>
            </a:custGeom>
            <a:solidFill>
              <a:srgbClr val="246F69"/>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504" name="Google Shape;504;p24">
              <a:extLst>
                <a:ext uri="{FF2B5EF4-FFF2-40B4-BE49-F238E27FC236}">
                  <a16:creationId xmlns:a16="http://schemas.microsoft.com/office/drawing/2014/main" id="{69425594-6D81-40CE-97EE-078FC494D725}"/>
                </a:ext>
              </a:extLst>
            </p:cNvPr>
            <p:cNvSpPr/>
            <p:nvPr/>
          </p:nvSpPr>
          <p:spPr>
            <a:xfrm>
              <a:off x="1192200" y="2569936"/>
              <a:ext cx="98424" cy="150791"/>
            </a:xfrm>
            <a:custGeom>
              <a:avLst/>
              <a:gdLst/>
              <a:ahLst/>
              <a:cxnLst/>
              <a:rect l="l" t="t" r="r" b="b"/>
              <a:pathLst>
                <a:path w="2877" h="4383" extrusionOk="0">
                  <a:moveTo>
                    <a:pt x="479" y="0"/>
                  </a:moveTo>
                  <a:cubicBezTo>
                    <a:pt x="183" y="0"/>
                    <a:pt x="0" y="457"/>
                    <a:pt x="297" y="662"/>
                  </a:cubicBezTo>
                  <a:cubicBezTo>
                    <a:pt x="1301" y="1324"/>
                    <a:pt x="2100" y="2671"/>
                    <a:pt x="1233" y="3766"/>
                  </a:cubicBezTo>
                  <a:cubicBezTo>
                    <a:pt x="1027" y="4040"/>
                    <a:pt x="1256" y="4383"/>
                    <a:pt x="1484" y="4383"/>
                  </a:cubicBezTo>
                  <a:cubicBezTo>
                    <a:pt x="1575" y="4383"/>
                    <a:pt x="1644" y="4360"/>
                    <a:pt x="1712" y="4268"/>
                  </a:cubicBezTo>
                  <a:cubicBezTo>
                    <a:pt x="2876" y="2785"/>
                    <a:pt x="2077" y="1004"/>
                    <a:pt x="639" y="69"/>
                  </a:cubicBezTo>
                  <a:cubicBezTo>
                    <a:pt x="594" y="23"/>
                    <a:pt x="525" y="0"/>
                    <a:pt x="479" y="0"/>
                  </a:cubicBezTo>
                  <a:close/>
                </a:path>
              </a:pathLst>
            </a:custGeom>
            <a:solidFill>
              <a:srgbClr val="246F69"/>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505" name="Google Shape;505;p24">
              <a:extLst>
                <a:ext uri="{FF2B5EF4-FFF2-40B4-BE49-F238E27FC236}">
                  <a16:creationId xmlns:a16="http://schemas.microsoft.com/office/drawing/2014/main" id="{D8767AF4-AD2E-4E43-BB1A-7F4B968F4A1C}"/>
                </a:ext>
              </a:extLst>
            </p:cNvPr>
            <p:cNvSpPr/>
            <p:nvPr/>
          </p:nvSpPr>
          <p:spPr>
            <a:xfrm>
              <a:off x="895341" y="2163595"/>
              <a:ext cx="20638" cy="14286"/>
            </a:xfrm>
            <a:custGeom>
              <a:avLst/>
              <a:gdLst/>
              <a:ahLst/>
              <a:cxnLst/>
              <a:rect l="l" t="t" r="r" b="b"/>
              <a:pathLst>
                <a:path w="617" h="411" extrusionOk="0">
                  <a:moveTo>
                    <a:pt x="343" y="0"/>
                  </a:moveTo>
                  <a:cubicBezTo>
                    <a:pt x="229" y="137"/>
                    <a:pt x="114" y="274"/>
                    <a:pt x="0" y="411"/>
                  </a:cubicBezTo>
                  <a:lnTo>
                    <a:pt x="617" y="411"/>
                  </a:lnTo>
                  <a:cubicBezTo>
                    <a:pt x="525" y="274"/>
                    <a:pt x="434" y="137"/>
                    <a:pt x="343" y="0"/>
                  </a:cubicBezTo>
                  <a:close/>
                </a:path>
              </a:pathLst>
            </a:custGeom>
            <a:solidFill>
              <a:srgbClr val="246F69"/>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506" name="Google Shape;506;p24">
              <a:extLst>
                <a:ext uri="{FF2B5EF4-FFF2-40B4-BE49-F238E27FC236}">
                  <a16:creationId xmlns:a16="http://schemas.microsoft.com/office/drawing/2014/main" id="{14161179-EDF4-427E-9B75-5584ADBC0839}"/>
                </a:ext>
              </a:extLst>
            </p:cNvPr>
            <p:cNvSpPr/>
            <p:nvPr/>
          </p:nvSpPr>
          <p:spPr>
            <a:xfrm>
              <a:off x="622294" y="2055661"/>
              <a:ext cx="512757" cy="150791"/>
            </a:xfrm>
            <a:custGeom>
              <a:avLst/>
              <a:gdLst/>
              <a:ahLst/>
              <a:cxnLst/>
              <a:rect l="l" t="t" r="r" b="b"/>
              <a:pathLst>
                <a:path w="14974" h="4384" extrusionOk="0">
                  <a:moveTo>
                    <a:pt x="3652" y="1"/>
                  </a:moveTo>
                  <a:cubicBezTo>
                    <a:pt x="2100" y="1"/>
                    <a:pt x="913" y="1256"/>
                    <a:pt x="160" y="2535"/>
                  </a:cubicBezTo>
                  <a:cubicBezTo>
                    <a:pt x="0" y="2808"/>
                    <a:pt x="229" y="3060"/>
                    <a:pt x="480" y="3060"/>
                  </a:cubicBezTo>
                  <a:cubicBezTo>
                    <a:pt x="571" y="3060"/>
                    <a:pt x="685" y="3014"/>
                    <a:pt x="754" y="2877"/>
                  </a:cubicBezTo>
                  <a:cubicBezTo>
                    <a:pt x="1484" y="1667"/>
                    <a:pt x="2443" y="731"/>
                    <a:pt x="3744" y="731"/>
                  </a:cubicBezTo>
                  <a:cubicBezTo>
                    <a:pt x="4040" y="731"/>
                    <a:pt x="4337" y="777"/>
                    <a:pt x="4679" y="891"/>
                  </a:cubicBezTo>
                  <a:cubicBezTo>
                    <a:pt x="6095" y="1325"/>
                    <a:pt x="7190" y="2694"/>
                    <a:pt x="7966" y="3881"/>
                  </a:cubicBezTo>
                  <a:cubicBezTo>
                    <a:pt x="8058" y="3995"/>
                    <a:pt x="8149" y="4041"/>
                    <a:pt x="8263" y="4041"/>
                  </a:cubicBezTo>
                  <a:cubicBezTo>
                    <a:pt x="8377" y="4041"/>
                    <a:pt x="8491" y="3995"/>
                    <a:pt x="8583" y="3881"/>
                  </a:cubicBezTo>
                  <a:cubicBezTo>
                    <a:pt x="9359" y="2831"/>
                    <a:pt x="10888" y="1941"/>
                    <a:pt x="12166" y="1941"/>
                  </a:cubicBezTo>
                  <a:cubicBezTo>
                    <a:pt x="13193" y="1941"/>
                    <a:pt x="14061" y="2512"/>
                    <a:pt x="14243" y="4041"/>
                  </a:cubicBezTo>
                  <a:cubicBezTo>
                    <a:pt x="14266" y="4269"/>
                    <a:pt x="14472" y="4383"/>
                    <a:pt x="14631" y="4383"/>
                  </a:cubicBezTo>
                  <a:cubicBezTo>
                    <a:pt x="14814" y="4383"/>
                    <a:pt x="14974" y="4269"/>
                    <a:pt x="14951" y="4041"/>
                  </a:cubicBezTo>
                  <a:cubicBezTo>
                    <a:pt x="14700" y="2055"/>
                    <a:pt x="13536" y="1279"/>
                    <a:pt x="12166" y="1279"/>
                  </a:cubicBezTo>
                  <a:cubicBezTo>
                    <a:pt x="10819" y="1279"/>
                    <a:pt x="9313" y="2032"/>
                    <a:pt x="8309" y="3128"/>
                  </a:cubicBezTo>
                  <a:cubicBezTo>
                    <a:pt x="8400" y="3265"/>
                    <a:pt x="8491" y="3402"/>
                    <a:pt x="8583" y="3539"/>
                  </a:cubicBezTo>
                  <a:lnTo>
                    <a:pt x="7966" y="3539"/>
                  </a:lnTo>
                  <a:cubicBezTo>
                    <a:pt x="8080" y="3402"/>
                    <a:pt x="8195" y="3265"/>
                    <a:pt x="8309" y="3128"/>
                  </a:cubicBezTo>
                  <a:cubicBezTo>
                    <a:pt x="7304" y="1736"/>
                    <a:pt x="6026" y="457"/>
                    <a:pt x="4291" y="69"/>
                  </a:cubicBezTo>
                  <a:cubicBezTo>
                    <a:pt x="4063" y="24"/>
                    <a:pt x="3858" y="1"/>
                    <a:pt x="3652" y="1"/>
                  </a:cubicBezTo>
                  <a:close/>
                </a:path>
              </a:pathLst>
            </a:custGeom>
            <a:solidFill>
              <a:srgbClr val="246F69"/>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507" name="Google Shape;507;p24">
              <a:extLst>
                <a:ext uri="{FF2B5EF4-FFF2-40B4-BE49-F238E27FC236}">
                  <a16:creationId xmlns:a16="http://schemas.microsoft.com/office/drawing/2014/main" id="{ABB5F34A-E3A2-418D-BAA5-5F1AED7C1A3C}"/>
                </a:ext>
              </a:extLst>
            </p:cNvPr>
            <p:cNvSpPr/>
            <p:nvPr/>
          </p:nvSpPr>
          <p:spPr>
            <a:xfrm>
              <a:off x="796917" y="1887410"/>
              <a:ext cx="176211" cy="61904"/>
            </a:xfrm>
            <a:custGeom>
              <a:avLst/>
              <a:gdLst/>
              <a:ahLst/>
              <a:cxnLst/>
              <a:rect l="l" t="t" r="r" b="b"/>
              <a:pathLst>
                <a:path w="5159" h="1781" extrusionOk="0">
                  <a:moveTo>
                    <a:pt x="2785" y="0"/>
                  </a:moveTo>
                  <a:cubicBezTo>
                    <a:pt x="1940" y="0"/>
                    <a:pt x="1027" y="388"/>
                    <a:pt x="274" y="1028"/>
                  </a:cubicBezTo>
                  <a:cubicBezTo>
                    <a:pt x="0" y="1256"/>
                    <a:pt x="251" y="1598"/>
                    <a:pt x="548" y="1598"/>
                  </a:cubicBezTo>
                  <a:cubicBezTo>
                    <a:pt x="617" y="1598"/>
                    <a:pt x="685" y="1575"/>
                    <a:pt x="776" y="1507"/>
                  </a:cubicBezTo>
                  <a:cubicBezTo>
                    <a:pt x="1370" y="1005"/>
                    <a:pt x="2077" y="685"/>
                    <a:pt x="2762" y="685"/>
                  </a:cubicBezTo>
                  <a:cubicBezTo>
                    <a:pt x="3378" y="685"/>
                    <a:pt x="3949" y="936"/>
                    <a:pt x="4383" y="1621"/>
                  </a:cubicBezTo>
                  <a:cubicBezTo>
                    <a:pt x="4451" y="1735"/>
                    <a:pt x="4565" y="1781"/>
                    <a:pt x="4657" y="1781"/>
                  </a:cubicBezTo>
                  <a:cubicBezTo>
                    <a:pt x="4908" y="1781"/>
                    <a:pt x="5159" y="1530"/>
                    <a:pt x="4976" y="1256"/>
                  </a:cubicBezTo>
                  <a:cubicBezTo>
                    <a:pt x="4406" y="366"/>
                    <a:pt x="3607" y="0"/>
                    <a:pt x="2785" y="0"/>
                  </a:cubicBezTo>
                  <a:close/>
                </a:path>
              </a:pathLst>
            </a:custGeom>
            <a:solidFill>
              <a:srgbClr val="246F69"/>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508" name="Google Shape;508;p24">
              <a:extLst>
                <a:ext uri="{FF2B5EF4-FFF2-40B4-BE49-F238E27FC236}">
                  <a16:creationId xmlns:a16="http://schemas.microsoft.com/office/drawing/2014/main" id="{19D36DBA-1BC7-47FF-BEEA-50DDDD6E6454}"/>
                </a:ext>
              </a:extLst>
            </p:cNvPr>
            <p:cNvSpPr/>
            <p:nvPr/>
          </p:nvSpPr>
          <p:spPr>
            <a:xfrm>
              <a:off x="2" y="1996932"/>
              <a:ext cx="277810" cy="173012"/>
            </a:xfrm>
            <a:custGeom>
              <a:avLst/>
              <a:gdLst/>
              <a:ahLst/>
              <a:cxnLst/>
              <a:rect l="l" t="t" r="r" b="b"/>
              <a:pathLst>
                <a:path w="8081" h="5022" extrusionOk="0">
                  <a:moveTo>
                    <a:pt x="4086" y="3721"/>
                  </a:moveTo>
                  <a:cubicBezTo>
                    <a:pt x="4268" y="3766"/>
                    <a:pt x="4474" y="3835"/>
                    <a:pt x="4679" y="3926"/>
                  </a:cubicBezTo>
                  <a:cubicBezTo>
                    <a:pt x="4542" y="4063"/>
                    <a:pt x="4405" y="4200"/>
                    <a:pt x="4268" y="4337"/>
                  </a:cubicBezTo>
                  <a:cubicBezTo>
                    <a:pt x="4177" y="4131"/>
                    <a:pt x="4109" y="3926"/>
                    <a:pt x="4086" y="3721"/>
                  </a:cubicBezTo>
                  <a:close/>
                  <a:moveTo>
                    <a:pt x="6962" y="0"/>
                  </a:moveTo>
                  <a:cubicBezTo>
                    <a:pt x="5044" y="0"/>
                    <a:pt x="3698" y="1826"/>
                    <a:pt x="4086" y="3721"/>
                  </a:cubicBezTo>
                  <a:cubicBezTo>
                    <a:pt x="3538" y="3561"/>
                    <a:pt x="3013" y="3492"/>
                    <a:pt x="2511" y="3492"/>
                  </a:cubicBezTo>
                  <a:cubicBezTo>
                    <a:pt x="1575" y="3492"/>
                    <a:pt x="730" y="3743"/>
                    <a:pt x="0" y="4177"/>
                  </a:cubicBezTo>
                  <a:lnTo>
                    <a:pt x="0" y="5022"/>
                  </a:lnTo>
                  <a:cubicBezTo>
                    <a:pt x="685" y="4497"/>
                    <a:pt x="1552" y="4200"/>
                    <a:pt x="2534" y="4200"/>
                  </a:cubicBezTo>
                  <a:cubicBezTo>
                    <a:pt x="3150" y="4200"/>
                    <a:pt x="3812" y="4314"/>
                    <a:pt x="4497" y="4588"/>
                  </a:cubicBezTo>
                  <a:cubicBezTo>
                    <a:pt x="4542" y="4611"/>
                    <a:pt x="4565" y="4611"/>
                    <a:pt x="4588" y="4611"/>
                  </a:cubicBezTo>
                  <a:cubicBezTo>
                    <a:pt x="4816" y="4611"/>
                    <a:pt x="5022" y="4360"/>
                    <a:pt x="4930" y="4154"/>
                  </a:cubicBezTo>
                  <a:cubicBezTo>
                    <a:pt x="4268" y="2557"/>
                    <a:pt x="5227" y="685"/>
                    <a:pt x="6916" y="685"/>
                  </a:cubicBezTo>
                  <a:cubicBezTo>
                    <a:pt x="7099" y="685"/>
                    <a:pt x="7304" y="708"/>
                    <a:pt x="7510" y="753"/>
                  </a:cubicBezTo>
                  <a:cubicBezTo>
                    <a:pt x="7532" y="776"/>
                    <a:pt x="7555" y="776"/>
                    <a:pt x="7578" y="776"/>
                  </a:cubicBezTo>
                  <a:cubicBezTo>
                    <a:pt x="7966" y="776"/>
                    <a:pt x="8080" y="183"/>
                    <a:pt x="7692" y="91"/>
                  </a:cubicBezTo>
                  <a:cubicBezTo>
                    <a:pt x="7441" y="46"/>
                    <a:pt x="7190" y="0"/>
                    <a:pt x="6962" y="0"/>
                  </a:cubicBezTo>
                  <a:close/>
                </a:path>
              </a:pathLst>
            </a:custGeom>
            <a:solidFill>
              <a:srgbClr val="246F69"/>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509" name="Google Shape;509;p24">
              <a:extLst>
                <a:ext uri="{FF2B5EF4-FFF2-40B4-BE49-F238E27FC236}">
                  <a16:creationId xmlns:a16="http://schemas.microsoft.com/office/drawing/2014/main" id="{CE2AF7F6-DD49-454D-A8FD-BFA158FDD5C8}"/>
                </a:ext>
              </a:extLst>
            </p:cNvPr>
            <p:cNvSpPr/>
            <p:nvPr/>
          </p:nvSpPr>
          <p:spPr>
            <a:xfrm>
              <a:off x="139700" y="2123914"/>
              <a:ext cx="20638" cy="22222"/>
            </a:xfrm>
            <a:custGeom>
              <a:avLst/>
              <a:gdLst/>
              <a:ahLst/>
              <a:cxnLst/>
              <a:rect l="l" t="t" r="r" b="b"/>
              <a:pathLst>
                <a:path w="595" h="617" extrusionOk="0">
                  <a:moveTo>
                    <a:pt x="1" y="1"/>
                  </a:moveTo>
                  <a:cubicBezTo>
                    <a:pt x="24" y="206"/>
                    <a:pt x="92" y="411"/>
                    <a:pt x="183" y="617"/>
                  </a:cubicBezTo>
                  <a:cubicBezTo>
                    <a:pt x="320" y="480"/>
                    <a:pt x="457" y="343"/>
                    <a:pt x="594" y="206"/>
                  </a:cubicBezTo>
                  <a:cubicBezTo>
                    <a:pt x="389" y="115"/>
                    <a:pt x="183" y="46"/>
                    <a:pt x="1" y="1"/>
                  </a:cubicBezTo>
                  <a:close/>
                </a:path>
              </a:pathLst>
            </a:custGeom>
            <a:solidFill>
              <a:srgbClr val="246F69"/>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510" name="Google Shape;510;p24">
              <a:extLst>
                <a:ext uri="{FF2B5EF4-FFF2-40B4-BE49-F238E27FC236}">
                  <a16:creationId xmlns:a16="http://schemas.microsoft.com/office/drawing/2014/main" id="{C0EDD17F-25CD-49FD-B547-6E38AA597966}"/>
                </a:ext>
              </a:extLst>
            </p:cNvPr>
            <p:cNvSpPr/>
            <p:nvPr/>
          </p:nvSpPr>
          <p:spPr>
            <a:xfrm>
              <a:off x="190500" y="2222324"/>
              <a:ext cx="171448" cy="171425"/>
            </a:xfrm>
            <a:custGeom>
              <a:avLst/>
              <a:gdLst/>
              <a:ahLst/>
              <a:cxnLst/>
              <a:rect l="l" t="t" r="r" b="b"/>
              <a:pathLst>
                <a:path w="4977" h="5000" extrusionOk="0">
                  <a:moveTo>
                    <a:pt x="4314" y="1"/>
                  </a:moveTo>
                  <a:cubicBezTo>
                    <a:pt x="1598" y="1"/>
                    <a:pt x="46" y="2009"/>
                    <a:pt x="0" y="4680"/>
                  </a:cubicBezTo>
                  <a:cubicBezTo>
                    <a:pt x="0" y="4885"/>
                    <a:pt x="183" y="4999"/>
                    <a:pt x="343" y="4999"/>
                  </a:cubicBezTo>
                  <a:cubicBezTo>
                    <a:pt x="525" y="4999"/>
                    <a:pt x="708" y="4885"/>
                    <a:pt x="708" y="4680"/>
                  </a:cubicBezTo>
                  <a:cubicBezTo>
                    <a:pt x="754" y="2375"/>
                    <a:pt x="1986" y="686"/>
                    <a:pt x="4337" y="686"/>
                  </a:cubicBezTo>
                  <a:lnTo>
                    <a:pt x="4543" y="686"/>
                  </a:lnTo>
                  <a:cubicBezTo>
                    <a:pt x="4976" y="686"/>
                    <a:pt x="4953" y="24"/>
                    <a:pt x="4520" y="1"/>
                  </a:cubicBezTo>
                  <a:close/>
                </a:path>
              </a:pathLst>
            </a:custGeom>
            <a:solidFill>
              <a:srgbClr val="246F69"/>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511" name="Google Shape;511;p24">
              <a:extLst>
                <a:ext uri="{FF2B5EF4-FFF2-40B4-BE49-F238E27FC236}">
                  <a16:creationId xmlns:a16="http://schemas.microsoft.com/office/drawing/2014/main" id="{6CEB968C-6946-45BF-A93F-9D181195C56D}"/>
                </a:ext>
              </a:extLst>
            </p:cNvPr>
            <p:cNvSpPr/>
            <p:nvPr/>
          </p:nvSpPr>
          <p:spPr>
            <a:xfrm>
              <a:off x="49214" y="2496921"/>
              <a:ext cx="277809" cy="599988"/>
            </a:xfrm>
            <a:custGeom>
              <a:avLst/>
              <a:gdLst/>
              <a:ahLst/>
              <a:cxnLst/>
              <a:rect l="l" t="t" r="r" b="b"/>
              <a:pathLst>
                <a:path w="8126" h="17508" extrusionOk="0">
                  <a:moveTo>
                    <a:pt x="7669" y="1"/>
                  </a:moveTo>
                  <a:cubicBezTo>
                    <a:pt x="5592" y="115"/>
                    <a:pt x="3949" y="1324"/>
                    <a:pt x="3287" y="3287"/>
                  </a:cubicBezTo>
                  <a:cubicBezTo>
                    <a:pt x="2716" y="4999"/>
                    <a:pt x="4109" y="6346"/>
                    <a:pt x="5273" y="7442"/>
                  </a:cubicBezTo>
                  <a:cubicBezTo>
                    <a:pt x="5524" y="7396"/>
                    <a:pt x="5752" y="7350"/>
                    <a:pt x="6003" y="7327"/>
                  </a:cubicBezTo>
                  <a:lnTo>
                    <a:pt x="6003" y="7327"/>
                  </a:lnTo>
                  <a:cubicBezTo>
                    <a:pt x="5935" y="7510"/>
                    <a:pt x="5843" y="7716"/>
                    <a:pt x="5775" y="7921"/>
                  </a:cubicBezTo>
                  <a:cubicBezTo>
                    <a:pt x="5615" y="7761"/>
                    <a:pt x="5455" y="7601"/>
                    <a:pt x="5273" y="7442"/>
                  </a:cubicBezTo>
                  <a:cubicBezTo>
                    <a:pt x="890" y="8514"/>
                    <a:pt x="0" y="14791"/>
                    <a:pt x="3675" y="17462"/>
                  </a:cubicBezTo>
                  <a:cubicBezTo>
                    <a:pt x="3744" y="17508"/>
                    <a:pt x="3789" y="17508"/>
                    <a:pt x="3858" y="17508"/>
                  </a:cubicBezTo>
                  <a:cubicBezTo>
                    <a:pt x="4132" y="17508"/>
                    <a:pt x="4314" y="17074"/>
                    <a:pt x="4017" y="16846"/>
                  </a:cubicBezTo>
                  <a:cubicBezTo>
                    <a:pt x="731" y="14449"/>
                    <a:pt x="1689" y="8469"/>
                    <a:pt x="6003" y="8012"/>
                  </a:cubicBezTo>
                  <a:cubicBezTo>
                    <a:pt x="6300" y="7989"/>
                    <a:pt x="6483" y="7647"/>
                    <a:pt x="6254" y="7419"/>
                  </a:cubicBezTo>
                  <a:cubicBezTo>
                    <a:pt x="5410" y="6574"/>
                    <a:pt x="4337" y="5798"/>
                    <a:pt x="3949" y="4634"/>
                  </a:cubicBezTo>
                  <a:cubicBezTo>
                    <a:pt x="3196" y="2489"/>
                    <a:pt x="5935" y="799"/>
                    <a:pt x="7669" y="685"/>
                  </a:cubicBezTo>
                  <a:cubicBezTo>
                    <a:pt x="8103" y="663"/>
                    <a:pt x="8126" y="1"/>
                    <a:pt x="7692" y="1"/>
                  </a:cubicBezTo>
                  <a:close/>
                </a:path>
              </a:pathLst>
            </a:custGeom>
            <a:solidFill>
              <a:srgbClr val="246F69"/>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512" name="Google Shape;512;p24">
              <a:extLst>
                <a:ext uri="{FF2B5EF4-FFF2-40B4-BE49-F238E27FC236}">
                  <a16:creationId xmlns:a16="http://schemas.microsoft.com/office/drawing/2014/main" id="{F43C3EAF-4242-4FBC-B3E1-8A172D72415C}"/>
                </a:ext>
              </a:extLst>
            </p:cNvPr>
            <p:cNvSpPr/>
            <p:nvPr/>
          </p:nvSpPr>
          <p:spPr>
            <a:xfrm>
              <a:off x="230187" y="2747710"/>
              <a:ext cx="23812" cy="20635"/>
            </a:xfrm>
            <a:custGeom>
              <a:avLst/>
              <a:gdLst/>
              <a:ahLst/>
              <a:cxnLst/>
              <a:rect l="l" t="t" r="r" b="b"/>
              <a:pathLst>
                <a:path w="732" h="594" extrusionOk="0">
                  <a:moveTo>
                    <a:pt x="731" y="0"/>
                  </a:moveTo>
                  <a:cubicBezTo>
                    <a:pt x="480" y="23"/>
                    <a:pt x="252" y="69"/>
                    <a:pt x="1" y="115"/>
                  </a:cubicBezTo>
                  <a:cubicBezTo>
                    <a:pt x="183" y="274"/>
                    <a:pt x="343" y="434"/>
                    <a:pt x="503" y="594"/>
                  </a:cubicBezTo>
                  <a:cubicBezTo>
                    <a:pt x="571" y="389"/>
                    <a:pt x="663" y="183"/>
                    <a:pt x="731" y="0"/>
                  </a:cubicBezTo>
                  <a:close/>
                </a:path>
              </a:pathLst>
            </a:custGeom>
            <a:solidFill>
              <a:srgbClr val="246F69"/>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513" name="Google Shape;513;p24">
              <a:extLst>
                <a:ext uri="{FF2B5EF4-FFF2-40B4-BE49-F238E27FC236}">
                  <a16:creationId xmlns:a16="http://schemas.microsoft.com/office/drawing/2014/main" id="{D8B1B8C7-5A3F-43AE-937C-187D4F29EC6B}"/>
                </a:ext>
              </a:extLst>
            </p:cNvPr>
            <p:cNvSpPr/>
            <p:nvPr/>
          </p:nvSpPr>
          <p:spPr>
            <a:xfrm>
              <a:off x="3278149" y="4436563"/>
              <a:ext cx="233359" cy="338089"/>
            </a:xfrm>
            <a:custGeom>
              <a:avLst/>
              <a:gdLst/>
              <a:ahLst/>
              <a:cxnLst/>
              <a:rect l="l" t="t" r="r" b="b"/>
              <a:pathLst>
                <a:path w="6825" h="9837" extrusionOk="0">
                  <a:moveTo>
                    <a:pt x="4404" y="0"/>
                  </a:moveTo>
                  <a:cubicBezTo>
                    <a:pt x="3189" y="0"/>
                    <a:pt x="2132" y="1603"/>
                    <a:pt x="1621" y="2761"/>
                  </a:cubicBezTo>
                  <a:cubicBezTo>
                    <a:pt x="685" y="4906"/>
                    <a:pt x="1050" y="7189"/>
                    <a:pt x="365" y="9334"/>
                  </a:cubicBezTo>
                  <a:lnTo>
                    <a:pt x="0" y="9836"/>
                  </a:lnTo>
                  <a:cubicBezTo>
                    <a:pt x="730" y="9494"/>
                    <a:pt x="1826" y="9540"/>
                    <a:pt x="2671" y="9015"/>
                  </a:cubicBezTo>
                  <a:cubicBezTo>
                    <a:pt x="4063" y="8170"/>
                    <a:pt x="5638" y="6504"/>
                    <a:pt x="6254" y="4998"/>
                  </a:cubicBezTo>
                  <a:cubicBezTo>
                    <a:pt x="6825" y="3651"/>
                    <a:pt x="6825" y="1779"/>
                    <a:pt x="5684" y="638"/>
                  </a:cubicBezTo>
                  <a:cubicBezTo>
                    <a:pt x="5249" y="186"/>
                    <a:pt x="4817" y="0"/>
                    <a:pt x="4404" y="0"/>
                  </a:cubicBezTo>
                  <a:close/>
                </a:path>
              </a:pathLst>
            </a:custGeom>
            <a:solidFill>
              <a:srgbClr val="EDF4C3"/>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514" name="Google Shape;514;p24">
              <a:extLst>
                <a:ext uri="{FF2B5EF4-FFF2-40B4-BE49-F238E27FC236}">
                  <a16:creationId xmlns:a16="http://schemas.microsoft.com/office/drawing/2014/main" id="{63993BD1-4E1E-4B04-BCAC-5525CD718404}"/>
                </a:ext>
              </a:extLst>
            </p:cNvPr>
            <p:cNvSpPr/>
            <p:nvPr/>
          </p:nvSpPr>
          <p:spPr>
            <a:xfrm>
              <a:off x="3111463" y="4549260"/>
              <a:ext cx="171448" cy="253963"/>
            </a:xfrm>
            <a:custGeom>
              <a:avLst/>
              <a:gdLst/>
              <a:ahLst/>
              <a:cxnLst/>
              <a:rect l="l" t="t" r="r" b="b"/>
              <a:pathLst>
                <a:path w="4982" h="7410" extrusionOk="0">
                  <a:moveTo>
                    <a:pt x="3113" y="0"/>
                  </a:moveTo>
                  <a:cubicBezTo>
                    <a:pt x="3038" y="0"/>
                    <a:pt x="2959" y="5"/>
                    <a:pt x="2876" y="15"/>
                  </a:cubicBezTo>
                  <a:cubicBezTo>
                    <a:pt x="0" y="380"/>
                    <a:pt x="731" y="5379"/>
                    <a:pt x="1004" y="7296"/>
                  </a:cubicBezTo>
                  <a:lnTo>
                    <a:pt x="1050" y="7410"/>
                  </a:lnTo>
                  <a:cubicBezTo>
                    <a:pt x="1415" y="6931"/>
                    <a:pt x="1986" y="6634"/>
                    <a:pt x="2397" y="6109"/>
                  </a:cubicBezTo>
                  <a:cubicBezTo>
                    <a:pt x="2876" y="5493"/>
                    <a:pt x="3287" y="4648"/>
                    <a:pt x="3652" y="3918"/>
                  </a:cubicBezTo>
                  <a:cubicBezTo>
                    <a:pt x="4201" y="2930"/>
                    <a:pt x="4982" y="0"/>
                    <a:pt x="3113" y="0"/>
                  </a:cubicBezTo>
                  <a:close/>
                </a:path>
              </a:pathLst>
            </a:custGeom>
            <a:solidFill>
              <a:srgbClr val="EDF4C3"/>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515" name="Google Shape;515;p24">
              <a:extLst>
                <a:ext uri="{FF2B5EF4-FFF2-40B4-BE49-F238E27FC236}">
                  <a16:creationId xmlns:a16="http://schemas.microsoft.com/office/drawing/2014/main" id="{9BFE4308-F1CE-4E02-B893-31B60FDA2746}"/>
                </a:ext>
              </a:extLst>
            </p:cNvPr>
            <p:cNvSpPr/>
            <p:nvPr/>
          </p:nvSpPr>
          <p:spPr>
            <a:xfrm>
              <a:off x="3128926" y="4817508"/>
              <a:ext cx="339721" cy="179362"/>
            </a:xfrm>
            <a:custGeom>
              <a:avLst/>
              <a:gdLst/>
              <a:ahLst/>
              <a:cxnLst/>
              <a:rect l="l" t="t" r="r" b="b"/>
              <a:pathLst>
                <a:path w="9884" h="5200" extrusionOk="0">
                  <a:moveTo>
                    <a:pt x="7108" y="1"/>
                  </a:moveTo>
                  <a:cubicBezTo>
                    <a:pt x="5787" y="1"/>
                    <a:pt x="4544" y="843"/>
                    <a:pt x="3447" y="1555"/>
                  </a:cubicBezTo>
                  <a:cubicBezTo>
                    <a:pt x="2467" y="2130"/>
                    <a:pt x="1547" y="2705"/>
                    <a:pt x="408" y="2705"/>
                  </a:cubicBezTo>
                  <a:cubicBezTo>
                    <a:pt x="326" y="2705"/>
                    <a:pt x="244" y="2702"/>
                    <a:pt x="160" y="2696"/>
                  </a:cubicBezTo>
                  <a:lnTo>
                    <a:pt x="0" y="2696"/>
                  </a:lnTo>
                  <a:cubicBezTo>
                    <a:pt x="1393" y="4015"/>
                    <a:pt x="3392" y="5199"/>
                    <a:pt x="5304" y="5199"/>
                  </a:cubicBezTo>
                  <a:cubicBezTo>
                    <a:pt x="6337" y="5199"/>
                    <a:pt x="7345" y="4854"/>
                    <a:pt x="8217" y="3997"/>
                  </a:cubicBezTo>
                  <a:cubicBezTo>
                    <a:pt x="9427" y="2856"/>
                    <a:pt x="9883" y="619"/>
                    <a:pt x="7852" y="94"/>
                  </a:cubicBezTo>
                  <a:cubicBezTo>
                    <a:pt x="7602" y="30"/>
                    <a:pt x="7354" y="1"/>
                    <a:pt x="7108" y="1"/>
                  </a:cubicBezTo>
                  <a:close/>
                </a:path>
              </a:pathLst>
            </a:custGeom>
            <a:solidFill>
              <a:srgbClr val="EDF4C3"/>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516" name="Google Shape;516;p24">
              <a:extLst>
                <a:ext uri="{FF2B5EF4-FFF2-40B4-BE49-F238E27FC236}">
                  <a16:creationId xmlns:a16="http://schemas.microsoft.com/office/drawing/2014/main" id="{957B68BE-F3B1-432B-8E07-7C749596F687}"/>
                </a:ext>
              </a:extLst>
            </p:cNvPr>
            <p:cNvSpPr/>
            <p:nvPr/>
          </p:nvSpPr>
          <p:spPr>
            <a:xfrm>
              <a:off x="2755867" y="4717510"/>
              <a:ext cx="223835" cy="215869"/>
            </a:xfrm>
            <a:custGeom>
              <a:avLst/>
              <a:gdLst/>
              <a:ahLst/>
              <a:cxnLst/>
              <a:rect l="l" t="t" r="r" b="b"/>
              <a:pathLst>
                <a:path w="6490" h="6307" extrusionOk="0">
                  <a:moveTo>
                    <a:pt x="3683" y="0"/>
                  </a:moveTo>
                  <a:cubicBezTo>
                    <a:pt x="834" y="0"/>
                    <a:pt x="0" y="4188"/>
                    <a:pt x="669" y="6307"/>
                  </a:cubicBezTo>
                  <a:lnTo>
                    <a:pt x="715" y="6261"/>
                  </a:lnTo>
                  <a:cubicBezTo>
                    <a:pt x="1240" y="5371"/>
                    <a:pt x="2860" y="4960"/>
                    <a:pt x="3636" y="4230"/>
                  </a:cubicBezTo>
                  <a:cubicBezTo>
                    <a:pt x="4572" y="3340"/>
                    <a:pt x="6490" y="235"/>
                    <a:pt x="3888" y="7"/>
                  </a:cubicBezTo>
                  <a:cubicBezTo>
                    <a:pt x="3818" y="3"/>
                    <a:pt x="3750" y="0"/>
                    <a:pt x="3683" y="0"/>
                  </a:cubicBezTo>
                  <a:close/>
                </a:path>
              </a:pathLst>
            </a:custGeom>
            <a:solidFill>
              <a:srgbClr val="EDF4C3"/>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517" name="Google Shape;517;p24">
              <a:extLst>
                <a:ext uri="{FF2B5EF4-FFF2-40B4-BE49-F238E27FC236}">
                  <a16:creationId xmlns:a16="http://schemas.microsoft.com/office/drawing/2014/main" id="{B3B8C102-585F-4091-8813-DD715527B615}"/>
                </a:ext>
              </a:extLst>
            </p:cNvPr>
            <p:cNvSpPr/>
            <p:nvPr/>
          </p:nvSpPr>
          <p:spPr>
            <a:xfrm>
              <a:off x="2668556" y="4520689"/>
              <a:ext cx="761990" cy="652367"/>
            </a:xfrm>
            <a:custGeom>
              <a:avLst/>
              <a:gdLst/>
              <a:ahLst/>
              <a:cxnLst/>
              <a:rect l="l" t="t" r="r" b="b"/>
              <a:pathLst>
                <a:path w="22179" h="19018" extrusionOk="0">
                  <a:moveTo>
                    <a:pt x="21744" y="1"/>
                  </a:moveTo>
                  <a:cubicBezTo>
                    <a:pt x="21604" y="1"/>
                    <a:pt x="21465" y="71"/>
                    <a:pt x="21411" y="232"/>
                  </a:cubicBezTo>
                  <a:cubicBezTo>
                    <a:pt x="20566" y="2812"/>
                    <a:pt x="19676" y="5071"/>
                    <a:pt x="17576" y="6874"/>
                  </a:cubicBezTo>
                  <a:cubicBezTo>
                    <a:pt x="15613" y="8564"/>
                    <a:pt x="13034" y="9408"/>
                    <a:pt x="10592" y="10093"/>
                  </a:cubicBezTo>
                  <a:cubicBezTo>
                    <a:pt x="8058" y="10823"/>
                    <a:pt x="5456" y="11440"/>
                    <a:pt x="3379" y="13129"/>
                  </a:cubicBezTo>
                  <a:cubicBezTo>
                    <a:pt x="1599" y="14567"/>
                    <a:pt x="412" y="16758"/>
                    <a:pt x="1" y="19018"/>
                  </a:cubicBezTo>
                  <a:lnTo>
                    <a:pt x="708" y="19018"/>
                  </a:lnTo>
                  <a:cubicBezTo>
                    <a:pt x="1233" y="16324"/>
                    <a:pt x="2991" y="13905"/>
                    <a:pt x="5433" y="12558"/>
                  </a:cubicBezTo>
                  <a:cubicBezTo>
                    <a:pt x="7944" y="11211"/>
                    <a:pt x="10957" y="10823"/>
                    <a:pt x="13605" y="9842"/>
                  </a:cubicBezTo>
                  <a:cubicBezTo>
                    <a:pt x="15613" y="9111"/>
                    <a:pt x="17485" y="8061"/>
                    <a:pt x="18991" y="6509"/>
                  </a:cubicBezTo>
                  <a:cubicBezTo>
                    <a:pt x="20635" y="4797"/>
                    <a:pt x="21342" y="2629"/>
                    <a:pt x="22096" y="415"/>
                  </a:cubicBezTo>
                  <a:cubicBezTo>
                    <a:pt x="22179" y="166"/>
                    <a:pt x="21960" y="1"/>
                    <a:pt x="21744" y="1"/>
                  </a:cubicBezTo>
                  <a:close/>
                </a:path>
              </a:pathLst>
            </a:custGeom>
            <a:solidFill>
              <a:srgbClr val="0E514A"/>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518" name="Google Shape;518;p24">
              <a:extLst>
                <a:ext uri="{FF2B5EF4-FFF2-40B4-BE49-F238E27FC236}">
                  <a16:creationId xmlns:a16="http://schemas.microsoft.com/office/drawing/2014/main" id="{AA5617BF-AA95-47DC-B0DA-600924603779}"/>
                </a:ext>
              </a:extLst>
            </p:cNvPr>
            <p:cNvSpPr/>
            <p:nvPr/>
          </p:nvSpPr>
          <p:spPr>
            <a:xfrm>
              <a:off x="3130513" y="4634972"/>
              <a:ext cx="77787" cy="212694"/>
            </a:xfrm>
            <a:custGeom>
              <a:avLst/>
              <a:gdLst/>
              <a:ahLst/>
              <a:cxnLst/>
              <a:rect l="l" t="t" r="r" b="b"/>
              <a:pathLst>
                <a:path w="2247" h="6204" extrusionOk="0">
                  <a:moveTo>
                    <a:pt x="1825" y="1"/>
                  </a:moveTo>
                  <a:cubicBezTo>
                    <a:pt x="1686" y="1"/>
                    <a:pt x="1548" y="76"/>
                    <a:pt x="1493" y="249"/>
                  </a:cubicBezTo>
                  <a:cubicBezTo>
                    <a:pt x="991" y="2075"/>
                    <a:pt x="375" y="3901"/>
                    <a:pt x="55" y="5773"/>
                  </a:cubicBezTo>
                  <a:cubicBezTo>
                    <a:pt x="1" y="6033"/>
                    <a:pt x="218" y="6203"/>
                    <a:pt x="420" y="6203"/>
                  </a:cubicBezTo>
                  <a:cubicBezTo>
                    <a:pt x="554" y="6203"/>
                    <a:pt x="681" y="6128"/>
                    <a:pt x="717" y="5955"/>
                  </a:cubicBezTo>
                  <a:cubicBezTo>
                    <a:pt x="1060" y="4083"/>
                    <a:pt x="1653" y="2280"/>
                    <a:pt x="2178" y="431"/>
                  </a:cubicBezTo>
                  <a:cubicBezTo>
                    <a:pt x="2247" y="171"/>
                    <a:pt x="2035" y="1"/>
                    <a:pt x="1825" y="1"/>
                  </a:cubicBezTo>
                  <a:close/>
                </a:path>
              </a:pathLst>
            </a:custGeom>
            <a:solidFill>
              <a:srgbClr val="0E514A"/>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519" name="Google Shape;519;p24">
              <a:extLst>
                <a:ext uri="{FF2B5EF4-FFF2-40B4-BE49-F238E27FC236}">
                  <a16:creationId xmlns:a16="http://schemas.microsoft.com/office/drawing/2014/main" id="{0F270CD9-3B6D-4F66-BB48-CA8DB4A7559E}"/>
                </a:ext>
              </a:extLst>
            </p:cNvPr>
            <p:cNvSpPr/>
            <p:nvPr/>
          </p:nvSpPr>
          <p:spPr>
            <a:xfrm>
              <a:off x="3049552" y="4855602"/>
              <a:ext cx="354008" cy="80951"/>
            </a:xfrm>
            <a:custGeom>
              <a:avLst/>
              <a:gdLst/>
              <a:ahLst/>
              <a:cxnLst/>
              <a:rect l="l" t="t" r="r" b="b"/>
              <a:pathLst>
                <a:path w="10309" h="2401" extrusionOk="0">
                  <a:moveTo>
                    <a:pt x="455" y="0"/>
                  </a:moveTo>
                  <a:cubicBezTo>
                    <a:pt x="180" y="0"/>
                    <a:pt x="0" y="440"/>
                    <a:pt x="281" y="664"/>
                  </a:cubicBezTo>
                  <a:cubicBezTo>
                    <a:pt x="1752" y="1793"/>
                    <a:pt x="3722" y="2400"/>
                    <a:pt x="5665" y="2400"/>
                  </a:cubicBezTo>
                  <a:cubicBezTo>
                    <a:pt x="7220" y="2400"/>
                    <a:pt x="8756" y="2011"/>
                    <a:pt x="10004" y="1189"/>
                  </a:cubicBezTo>
                  <a:cubicBezTo>
                    <a:pt x="10308" y="981"/>
                    <a:pt x="10123" y="535"/>
                    <a:pt x="9842" y="535"/>
                  </a:cubicBezTo>
                  <a:cubicBezTo>
                    <a:pt x="9785" y="535"/>
                    <a:pt x="9724" y="554"/>
                    <a:pt x="9662" y="596"/>
                  </a:cubicBezTo>
                  <a:cubicBezTo>
                    <a:pt x="8511" y="1347"/>
                    <a:pt x="7105" y="1698"/>
                    <a:pt x="5684" y="1698"/>
                  </a:cubicBezTo>
                  <a:cubicBezTo>
                    <a:pt x="3864" y="1698"/>
                    <a:pt x="2017" y="1122"/>
                    <a:pt x="646" y="71"/>
                  </a:cubicBezTo>
                  <a:cubicBezTo>
                    <a:pt x="580" y="22"/>
                    <a:pt x="515" y="0"/>
                    <a:pt x="455" y="0"/>
                  </a:cubicBezTo>
                  <a:close/>
                </a:path>
              </a:pathLst>
            </a:custGeom>
            <a:solidFill>
              <a:srgbClr val="0E514A"/>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520" name="Google Shape;520;p24">
              <a:extLst>
                <a:ext uri="{FF2B5EF4-FFF2-40B4-BE49-F238E27FC236}">
                  <a16:creationId xmlns:a16="http://schemas.microsoft.com/office/drawing/2014/main" id="{1BD800CC-AB7A-465E-9CFB-C03C5CDCFBB1}"/>
                </a:ext>
              </a:extLst>
            </p:cNvPr>
            <p:cNvSpPr/>
            <p:nvPr/>
          </p:nvSpPr>
          <p:spPr>
            <a:xfrm>
              <a:off x="2771742" y="4792112"/>
              <a:ext cx="103187" cy="198409"/>
            </a:xfrm>
            <a:custGeom>
              <a:avLst/>
              <a:gdLst/>
              <a:ahLst/>
              <a:cxnLst/>
              <a:rect l="l" t="t" r="r" b="b"/>
              <a:pathLst>
                <a:path w="3011" h="5766" extrusionOk="0">
                  <a:moveTo>
                    <a:pt x="2475" y="0"/>
                  </a:moveTo>
                  <a:cubicBezTo>
                    <a:pt x="2402" y="0"/>
                    <a:pt x="2327" y="25"/>
                    <a:pt x="2260" y="82"/>
                  </a:cubicBezTo>
                  <a:cubicBezTo>
                    <a:pt x="663" y="1429"/>
                    <a:pt x="1" y="3392"/>
                    <a:pt x="69" y="5423"/>
                  </a:cubicBezTo>
                  <a:cubicBezTo>
                    <a:pt x="81" y="5651"/>
                    <a:pt x="258" y="5765"/>
                    <a:pt x="429" y="5765"/>
                  </a:cubicBezTo>
                  <a:cubicBezTo>
                    <a:pt x="600" y="5765"/>
                    <a:pt x="765" y="5651"/>
                    <a:pt x="754" y="5423"/>
                  </a:cubicBezTo>
                  <a:cubicBezTo>
                    <a:pt x="686" y="3551"/>
                    <a:pt x="1279" y="1817"/>
                    <a:pt x="2740" y="584"/>
                  </a:cubicBezTo>
                  <a:cubicBezTo>
                    <a:pt x="3011" y="349"/>
                    <a:pt x="2753" y="0"/>
                    <a:pt x="2475" y="0"/>
                  </a:cubicBezTo>
                  <a:close/>
                </a:path>
              </a:pathLst>
            </a:custGeom>
            <a:solidFill>
              <a:srgbClr val="0E514A"/>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521" name="Google Shape;521;p24">
              <a:extLst>
                <a:ext uri="{FF2B5EF4-FFF2-40B4-BE49-F238E27FC236}">
                  <a16:creationId xmlns:a16="http://schemas.microsoft.com/office/drawing/2014/main" id="{EEAF2245-B5E2-47BF-9CB4-941650AA3399}"/>
                </a:ext>
              </a:extLst>
            </p:cNvPr>
            <p:cNvSpPr/>
            <p:nvPr/>
          </p:nvSpPr>
          <p:spPr>
            <a:xfrm>
              <a:off x="1949428" y="3949272"/>
              <a:ext cx="168273" cy="171425"/>
            </a:xfrm>
            <a:custGeom>
              <a:avLst/>
              <a:gdLst/>
              <a:ahLst/>
              <a:cxnLst/>
              <a:rect l="l" t="t" r="r" b="b"/>
              <a:pathLst>
                <a:path w="4915" h="4997" extrusionOk="0">
                  <a:moveTo>
                    <a:pt x="2355" y="0"/>
                  </a:moveTo>
                  <a:cubicBezTo>
                    <a:pt x="1847" y="0"/>
                    <a:pt x="1347" y="292"/>
                    <a:pt x="989" y="978"/>
                  </a:cubicBezTo>
                  <a:cubicBezTo>
                    <a:pt x="0" y="2910"/>
                    <a:pt x="2837" y="4997"/>
                    <a:pt x="4668" y="4997"/>
                  </a:cubicBezTo>
                  <a:cubicBezTo>
                    <a:pt x="4697" y="4997"/>
                    <a:pt x="4726" y="4996"/>
                    <a:pt x="4755" y="4995"/>
                  </a:cubicBezTo>
                  <a:lnTo>
                    <a:pt x="4778" y="4904"/>
                  </a:lnTo>
                  <a:cubicBezTo>
                    <a:pt x="4915" y="3694"/>
                    <a:pt x="4641" y="2279"/>
                    <a:pt x="4070" y="1252"/>
                  </a:cubicBezTo>
                  <a:cubicBezTo>
                    <a:pt x="3684" y="491"/>
                    <a:pt x="3013" y="0"/>
                    <a:pt x="2355" y="0"/>
                  </a:cubicBezTo>
                  <a:close/>
                </a:path>
              </a:pathLst>
            </a:custGeom>
            <a:solidFill>
              <a:srgbClr val="459B97"/>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522" name="Google Shape;522;p24">
              <a:extLst>
                <a:ext uri="{FF2B5EF4-FFF2-40B4-BE49-F238E27FC236}">
                  <a16:creationId xmlns:a16="http://schemas.microsoft.com/office/drawing/2014/main" id="{A0B12430-3A7D-4AB7-9FD8-91AA0100C357}"/>
                </a:ext>
              </a:extLst>
            </p:cNvPr>
            <p:cNvSpPr/>
            <p:nvPr/>
          </p:nvSpPr>
          <p:spPr>
            <a:xfrm>
              <a:off x="2124050" y="3881019"/>
              <a:ext cx="206372" cy="184123"/>
            </a:xfrm>
            <a:custGeom>
              <a:avLst/>
              <a:gdLst/>
              <a:ahLst/>
              <a:cxnLst/>
              <a:rect l="l" t="t" r="r" b="b"/>
              <a:pathLst>
                <a:path w="6017" h="5336" extrusionOk="0">
                  <a:moveTo>
                    <a:pt x="2142" y="0"/>
                  </a:moveTo>
                  <a:cubicBezTo>
                    <a:pt x="0" y="0"/>
                    <a:pt x="351" y="3871"/>
                    <a:pt x="721" y="5267"/>
                  </a:cubicBezTo>
                  <a:lnTo>
                    <a:pt x="789" y="5336"/>
                  </a:lnTo>
                  <a:cubicBezTo>
                    <a:pt x="1862" y="4834"/>
                    <a:pt x="6016" y="1181"/>
                    <a:pt x="2958" y="154"/>
                  </a:cubicBezTo>
                  <a:cubicBezTo>
                    <a:pt x="2652" y="49"/>
                    <a:pt x="2382" y="0"/>
                    <a:pt x="2142" y="0"/>
                  </a:cubicBezTo>
                  <a:close/>
                </a:path>
              </a:pathLst>
            </a:custGeom>
            <a:solidFill>
              <a:srgbClr val="459B97"/>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523" name="Google Shape;523;p24">
              <a:extLst>
                <a:ext uri="{FF2B5EF4-FFF2-40B4-BE49-F238E27FC236}">
                  <a16:creationId xmlns:a16="http://schemas.microsoft.com/office/drawing/2014/main" id="{28063134-8D96-45C6-AA45-B8C152D0AB2A}"/>
                </a:ext>
              </a:extLst>
            </p:cNvPr>
            <p:cNvSpPr/>
            <p:nvPr/>
          </p:nvSpPr>
          <p:spPr>
            <a:xfrm>
              <a:off x="2143100" y="4107999"/>
              <a:ext cx="233360" cy="169837"/>
            </a:xfrm>
            <a:custGeom>
              <a:avLst/>
              <a:gdLst/>
              <a:ahLst/>
              <a:cxnLst/>
              <a:rect l="l" t="t" r="r" b="b"/>
              <a:pathLst>
                <a:path w="6789" h="4936" extrusionOk="0">
                  <a:moveTo>
                    <a:pt x="4882" y="0"/>
                  </a:moveTo>
                  <a:cubicBezTo>
                    <a:pt x="4845" y="0"/>
                    <a:pt x="4808" y="1"/>
                    <a:pt x="4771" y="3"/>
                  </a:cubicBezTo>
                  <a:cubicBezTo>
                    <a:pt x="3401" y="49"/>
                    <a:pt x="2374" y="1829"/>
                    <a:pt x="1666" y="2810"/>
                  </a:cubicBezTo>
                  <a:cubicBezTo>
                    <a:pt x="1233" y="3427"/>
                    <a:pt x="845" y="4271"/>
                    <a:pt x="69" y="4408"/>
                  </a:cubicBezTo>
                  <a:lnTo>
                    <a:pt x="0" y="4591"/>
                  </a:lnTo>
                  <a:cubicBezTo>
                    <a:pt x="550" y="4802"/>
                    <a:pt x="1042" y="4936"/>
                    <a:pt x="1620" y="4936"/>
                  </a:cubicBezTo>
                  <a:cubicBezTo>
                    <a:pt x="1665" y="4936"/>
                    <a:pt x="1711" y="4935"/>
                    <a:pt x="1758" y="4933"/>
                  </a:cubicBezTo>
                  <a:cubicBezTo>
                    <a:pt x="3036" y="4842"/>
                    <a:pt x="4519" y="4248"/>
                    <a:pt x="5432" y="3313"/>
                  </a:cubicBezTo>
                  <a:cubicBezTo>
                    <a:pt x="6440" y="2327"/>
                    <a:pt x="6789" y="0"/>
                    <a:pt x="4882" y="0"/>
                  </a:cubicBezTo>
                  <a:close/>
                </a:path>
              </a:pathLst>
            </a:custGeom>
            <a:solidFill>
              <a:srgbClr val="459B97"/>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524" name="Google Shape;524;p24">
              <a:extLst>
                <a:ext uri="{FF2B5EF4-FFF2-40B4-BE49-F238E27FC236}">
                  <a16:creationId xmlns:a16="http://schemas.microsoft.com/office/drawing/2014/main" id="{A26220B5-B238-496A-904F-41F1CB0FFD7A}"/>
                </a:ext>
              </a:extLst>
            </p:cNvPr>
            <p:cNvSpPr/>
            <p:nvPr/>
          </p:nvSpPr>
          <p:spPr>
            <a:xfrm>
              <a:off x="1825604" y="3950859"/>
              <a:ext cx="382583" cy="549195"/>
            </a:xfrm>
            <a:custGeom>
              <a:avLst/>
              <a:gdLst/>
              <a:ahLst/>
              <a:cxnLst/>
              <a:rect l="l" t="t" r="r" b="b"/>
              <a:pathLst>
                <a:path w="11177" h="16043" extrusionOk="0">
                  <a:moveTo>
                    <a:pt x="10709" y="0"/>
                  </a:moveTo>
                  <a:cubicBezTo>
                    <a:pt x="10603" y="0"/>
                    <a:pt x="10497" y="50"/>
                    <a:pt x="10426" y="171"/>
                  </a:cubicBezTo>
                  <a:cubicBezTo>
                    <a:pt x="8760" y="2978"/>
                    <a:pt x="8554" y="6174"/>
                    <a:pt x="7573" y="9233"/>
                  </a:cubicBezTo>
                  <a:cubicBezTo>
                    <a:pt x="6546" y="12451"/>
                    <a:pt x="3715" y="14802"/>
                    <a:pt x="429" y="15373"/>
                  </a:cubicBezTo>
                  <a:cubicBezTo>
                    <a:pt x="1" y="15437"/>
                    <a:pt x="155" y="16043"/>
                    <a:pt x="533" y="16043"/>
                  </a:cubicBezTo>
                  <a:cubicBezTo>
                    <a:pt x="558" y="16043"/>
                    <a:pt x="584" y="16040"/>
                    <a:pt x="611" y="16034"/>
                  </a:cubicBezTo>
                  <a:cubicBezTo>
                    <a:pt x="3556" y="15532"/>
                    <a:pt x="6044" y="13683"/>
                    <a:pt x="7527" y="11104"/>
                  </a:cubicBezTo>
                  <a:cubicBezTo>
                    <a:pt x="9399" y="7840"/>
                    <a:pt x="9057" y="3800"/>
                    <a:pt x="11020" y="513"/>
                  </a:cubicBezTo>
                  <a:cubicBezTo>
                    <a:pt x="11177" y="246"/>
                    <a:pt x="10944" y="0"/>
                    <a:pt x="10709" y="0"/>
                  </a:cubicBezTo>
                  <a:close/>
                </a:path>
              </a:pathLst>
            </a:custGeom>
            <a:solidFill>
              <a:srgbClr val="0E514A"/>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525" name="Google Shape;525;p24">
              <a:extLst>
                <a:ext uri="{FF2B5EF4-FFF2-40B4-BE49-F238E27FC236}">
                  <a16:creationId xmlns:a16="http://schemas.microsoft.com/office/drawing/2014/main" id="{04FCC089-24DA-4457-8BF4-A065754A4F79}"/>
                </a:ext>
              </a:extLst>
            </p:cNvPr>
            <p:cNvSpPr/>
            <p:nvPr/>
          </p:nvSpPr>
          <p:spPr>
            <a:xfrm>
              <a:off x="2089126" y="4173077"/>
              <a:ext cx="206372" cy="101585"/>
            </a:xfrm>
            <a:custGeom>
              <a:avLst/>
              <a:gdLst/>
              <a:ahLst/>
              <a:cxnLst/>
              <a:rect l="l" t="t" r="r" b="b"/>
              <a:pathLst>
                <a:path w="6001" h="2966" extrusionOk="0">
                  <a:moveTo>
                    <a:pt x="5521" y="0"/>
                  </a:moveTo>
                  <a:cubicBezTo>
                    <a:pt x="5415" y="0"/>
                    <a:pt x="5308" y="46"/>
                    <a:pt x="5232" y="156"/>
                  </a:cubicBezTo>
                  <a:cubicBezTo>
                    <a:pt x="4624" y="1077"/>
                    <a:pt x="2933" y="2279"/>
                    <a:pt x="1571" y="2279"/>
                  </a:cubicBezTo>
                  <a:cubicBezTo>
                    <a:pt x="1244" y="2279"/>
                    <a:pt x="936" y="2210"/>
                    <a:pt x="667" y="2051"/>
                  </a:cubicBezTo>
                  <a:cubicBezTo>
                    <a:pt x="603" y="2010"/>
                    <a:pt x="541" y="1992"/>
                    <a:pt x="482" y="1992"/>
                  </a:cubicBezTo>
                  <a:cubicBezTo>
                    <a:pt x="186" y="1992"/>
                    <a:pt x="0" y="2454"/>
                    <a:pt x="324" y="2644"/>
                  </a:cubicBezTo>
                  <a:cubicBezTo>
                    <a:pt x="695" y="2869"/>
                    <a:pt x="1114" y="2966"/>
                    <a:pt x="1554" y="2966"/>
                  </a:cubicBezTo>
                  <a:cubicBezTo>
                    <a:pt x="3174" y="2966"/>
                    <a:pt x="5071" y="1648"/>
                    <a:pt x="5825" y="499"/>
                  </a:cubicBezTo>
                  <a:cubicBezTo>
                    <a:pt x="6001" y="244"/>
                    <a:pt x="5765" y="0"/>
                    <a:pt x="5521" y="0"/>
                  </a:cubicBezTo>
                  <a:close/>
                </a:path>
              </a:pathLst>
            </a:custGeom>
            <a:solidFill>
              <a:srgbClr val="0E514A"/>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526" name="Google Shape;526;p24">
              <a:extLst>
                <a:ext uri="{FF2B5EF4-FFF2-40B4-BE49-F238E27FC236}">
                  <a16:creationId xmlns:a16="http://schemas.microsoft.com/office/drawing/2014/main" id="{1682A9C7-C5F2-4019-A7B2-87897E00F809}"/>
                </a:ext>
              </a:extLst>
            </p:cNvPr>
            <p:cNvSpPr/>
            <p:nvPr/>
          </p:nvSpPr>
          <p:spPr>
            <a:xfrm>
              <a:off x="2024040" y="4030223"/>
              <a:ext cx="122235" cy="107934"/>
            </a:xfrm>
            <a:custGeom>
              <a:avLst/>
              <a:gdLst/>
              <a:ahLst/>
              <a:cxnLst/>
              <a:rect l="l" t="t" r="r" b="b"/>
              <a:pathLst>
                <a:path w="3554" h="3162" extrusionOk="0">
                  <a:moveTo>
                    <a:pt x="465" y="0"/>
                  </a:moveTo>
                  <a:cubicBezTo>
                    <a:pt x="237" y="0"/>
                    <a:pt x="0" y="257"/>
                    <a:pt x="141" y="524"/>
                  </a:cubicBezTo>
                  <a:cubicBezTo>
                    <a:pt x="735" y="1688"/>
                    <a:pt x="1648" y="2806"/>
                    <a:pt x="2972" y="3148"/>
                  </a:cubicBezTo>
                  <a:cubicBezTo>
                    <a:pt x="3006" y="3157"/>
                    <a:pt x="3039" y="3162"/>
                    <a:pt x="3069" y="3162"/>
                  </a:cubicBezTo>
                  <a:cubicBezTo>
                    <a:pt x="3430" y="3162"/>
                    <a:pt x="3554" y="2592"/>
                    <a:pt x="3154" y="2486"/>
                  </a:cubicBezTo>
                  <a:cubicBezTo>
                    <a:pt x="2013" y="2190"/>
                    <a:pt x="1260" y="1163"/>
                    <a:pt x="735" y="181"/>
                  </a:cubicBezTo>
                  <a:cubicBezTo>
                    <a:pt x="671" y="53"/>
                    <a:pt x="569" y="0"/>
                    <a:pt x="465" y="0"/>
                  </a:cubicBezTo>
                  <a:close/>
                </a:path>
              </a:pathLst>
            </a:custGeom>
            <a:solidFill>
              <a:srgbClr val="0E514A"/>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527" name="Google Shape;527;p24">
              <a:extLst>
                <a:ext uri="{FF2B5EF4-FFF2-40B4-BE49-F238E27FC236}">
                  <a16:creationId xmlns:a16="http://schemas.microsoft.com/office/drawing/2014/main" id="{7E7CA71B-4DFC-4C99-9931-FF44B36A1B51}"/>
                </a:ext>
              </a:extLst>
            </p:cNvPr>
            <p:cNvSpPr/>
            <p:nvPr/>
          </p:nvSpPr>
          <p:spPr>
            <a:xfrm>
              <a:off x="977890" y="3115956"/>
              <a:ext cx="806440" cy="1268228"/>
            </a:xfrm>
            <a:custGeom>
              <a:avLst/>
              <a:gdLst/>
              <a:ahLst/>
              <a:cxnLst/>
              <a:rect l="l" t="t" r="r" b="b"/>
              <a:pathLst>
                <a:path w="23489" h="36955" extrusionOk="0">
                  <a:moveTo>
                    <a:pt x="17622" y="1"/>
                  </a:moveTo>
                  <a:lnTo>
                    <a:pt x="17622" y="1"/>
                  </a:lnTo>
                  <a:cubicBezTo>
                    <a:pt x="15180" y="2329"/>
                    <a:pt x="13103" y="5022"/>
                    <a:pt x="10660" y="7350"/>
                  </a:cubicBezTo>
                  <a:cubicBezTo>
                    <a:pt x="7602" y="10158"/>
                    <a:pt x="4406" y="13353"/>
                    <a:pt x="2580" y="17256"/>
                  </a:cubicBezTo>
                  <a:cubicBezTo>
                    <a:pt x="1" y="22894"/>
                    <a:pt x="868" y="31088"/>
                    <a:pt x="1850" y="36955"/>
                  </a:cubicBezTo>
                  <a:cubicBezTo>
                    <a:pt x="17508" y="32686"/>
                    <a:pt x="23488" y="13467"/>
                    <a:pt x="17622" y="1"/>
                  </a:cubicBezTo>
                  <a:close/>
                </a:path>
              </a:pathLst>
            </a:custGeom>
            <a:solidFill>
              <a:srgbClr val="459B97"/>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528" name="Google Shape;528;p24">
              <a:extLst>
                <a:ext uri="{FF2B5EF4-FFF2-40B4-BE49-F238E27FC236}">
                  <a16:creationId xmlns:a16="http://schemas.microsoft.com/office/drawing/2014/main" id="{185378E7-0B9F-4A77-A35E-D66EAC1066D5}"/>
                </a:ext>
              </a:extLst>
            </p:cNvPr>
            <p:cNvSpPr/>
            <p:nvPr/>
          </p:nvSpPr>
          <p:spPr>
            <a:xfrm>
              <a:off x="1044564" y="3327063"/>
              <a:ext cx="501644" cy="1055533"/>
            </a:xfrm>
            <a:custGeom>
              <a:avLst/>
              <a:gdLst/>
              <a:ahLst/>
              <a:cxnLst/>
              <a:rect l="l" t="t" r="r" b="b"/>
              <a:pathLst>
                <a:path w="14619" h="30753" extrusionOk="0">
                  <a:moveTo>
                    <a:pt x="14189" y="0"/>
                  </a:moveTo>
                  <a:cubicBezTo>
                    <a:pt x="14051" y="0"/>
                    <a:pt x="13912" y="70"/>
                    <a:pt x="13850" y="231"/>
                  </a:cubicBezTo>
                  <a:cubicBezTo>
                    <a:pt x="11955" y="5686"/>
                    <a:pt x="9079" y="10685"/>
                    <a:pt x="6934" y="16003"/>
                  </a:cubicBezTo>
                  <a:cubicBezTo>
                    <a:pt x="4994" y="20887"/>
                    <a:pt x="3350" y="26000"/>
                    <a:pt x="178" y="30269"/>
                  </a:cubicBezTo>
                  <a:cubicBezTo>
                    <a:pt x="0" y="30511"/>
                    <a:pt x="245" y="30753"/>
                    <a:pt x="500" y="30753"/>
                  </a:cubicBezTo>
                  <a:cubicBezTo>
                    <a:pt x="606" y="30753"/>
                    <a:pt x="714" y="30711"/>
                    <a:pt x="794" y="30611"/>
                  </a:cubicBezTo>
                  <a:cubicBezTo>
                    <a:pt x="3807" y="26548"/>
                    <a:pt x="5473" y="21663"/>
                    <a:pt x="7299" y="17007"/>
                  </a:cubicBezTo>
                  <a:cubicBezTo>
                    <a:pt x="9490" y="11369"/>
                    <a:pt x="12526" y="6119"/>
                    <a:pt x="14535" y="436"/>
                  </a:cubicBezTo>
                  <a:cubicBezTo>
                    <a:pt x="14618" y="171"/>
                    <a:pt x="14405" y="0"/>
                    <a:pt x="14189" y="0"/>
                  </a:cubicBezTo>
                  <a:close/>
                </a:path>
              </a:pathLst>
            </a:custGeom>
            <a:solidFill>
              <a:srgbClr val="11564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529" name="Google Shape;529;p24">
              <a:extLst>
                <a:ext uri="{FF2B5EF4-FFF2-40B4-BE49-F238E27FC236}">
                  <a16:creationId xmlns:a16="http://schemas.microsoft.com/office/drawing/2014/main" id="{93737FBA-B0D8-4EB3-A581-23B586917349}"/>
                </a:ext>
              </a:extLst>
            </p:cNvPr>
            <p:cNvSpPr/>
            <p:nvPr/>
          </p:nvSpPr>
          <p:spPr>
            <a:xfrm>
              <a:off x="1122351" y="4254028"/>
              <a:ext cx="14287" cy="14285"/>
            </a:xfrm>
            <a:custGeom>
              <a:avLst/>
              <a:gdLst/>
              <a:ahLst/>
              <a:cxnLst/>
              <a:rect l="l" t="t" r="r" b="b"/>
              <a:pathLst>
                <a:path w="435" h="389" extrusionOk="0">
                  <a:moveTo>
                    <a:pt x="343" y="0"/>
                  </a:moveTo>
                  <a:cubicBezTo>
                    <a:pt x="229" y="46"/>
                    <a:pt x="115" y="92"/>
                    <a:pt x="1" y="137"/>
                  </a:cubicBezTo>
                  <a:cubicBezTo>
                    <a:pt x="138" y="206"/>
                    <a:pt x="275" y="297"/>
                    <a:pt x="435" y="388"/>
                  </a:cubicBezTo>
                  <a:cubicBezTo>
                    <a:pt x="389" y="251"/>
                    <a:pt x="366" y="137"/>
                    <a:pt x="343" y="0"/>
                  </a:cubicBezTo>
                  <a:close/>
                </a:path>
              </a:pathLst>
            </a:custGeom>
            <a:solidFill>
              <a:srgbClr val="11564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530" name="Google Shape;530;p24">
              <a:extLst>
                <a:ext uri="{FF2B5EF4-FFF2-40B4-BE49-F238E27FC236}">
                  <a16:creationId xmlns:a16="http://schemas.microsoft.com/office/drawing/2014/main" id="{E86A1425-817D-4A22-B85B-B2AB4024AEF2}"/>
                </a:ext>
              </a:extLst>
            </p:cNvPr>
            <p:cNvSpPr/>
            <p:nvPr/>
          </p:nvSpPr>
          <p:spPr>
            <a:xfrm>
              <a:off x="1065202" y="4065143"/>
              <a:ext cx="242884" cy="217456"/>
            </a:xfrm>
            <a:custGeom>
              <a:avLst/>
              <a:gdLst/>
              <a:ahLst/>
              <a:cxnLst/>
              <a:rect l="l" t="t" r="r" b="b"/>
              <a:pathLst>
                <a:path w="7105" h="6316" extrusionOk="0">
                  <a:moveTo>
                    <a:pt x="434" y="1"/>
                  </a:moveTo>
                  <a:cubicBezTo>
                    <a:pt x="226" y="1"/>
                    <a:pt x="0" y="171"/>
                    <a:pt x="55" y="431"/>
                  </a:cubicBezTo>
                  <a:cubicBezTo>
                    <a:pt x="443" y="2326"/>
                    <a:pt x="1014" y="4175"/>
                    <a:pt x="1402" y="6069"/>
                  </a:cubicBezTo>
                  <a:cubicBezTo>
                    <a:pt x="1439" y="6200"/>
                    <a:pt x="1599" y="6315"/>
                    <a:pt x="1743" y="6315"/>
                  </a:cubicBezTo>
                  <a:cubicBezTo>
                    <a:pt x="1775" y="6315"/>
                    <a:pt x="1806" y="6310"/>
                    <a:pt x="1835" y="6297"/>
                  </a:cubicBezTo>
                  <a:cubicBezTo>
                    <a:pt x="3547" y="5590"/>
                    <a:pt x="5602" y="5635"/>
                    <a:pt x="6880" y="4129"/>
                  </a:cubicBezTo>
                  <a:cubicBezTo>
                    <a:pt x="7105" y="3870"/>
                    <a:pt x="6871" y="3532"/>
                    <a:pt x="6626" y="3532"/>
                  </a:cubicBezTo>
                  <a:cubicBezTo>
                    <a:pt x="6547" y="3532"/>
                    <a:pt x="6467" y="3566"/>
                    <a:pt x="6401" y="3650"/>
                  </a:cubicBezTo>
                  <a:cubicBezTo>
                    <a:pt x="5282" y="4928"/>
                    <a:pt x="3502" y="4973"/>
                    <a:pt x="1995" y="5498"/>
                  </a:cubicBezTo>
                  <a:cubicBezTo>
                    <a:pt x="2018" y="5635"/>
                    <a:pt x="2041" y="5749"/>
                    <a:pt x="2087" y="5886"/>
                  </a:cubicBezTo>
                  <a:cubicBezTo>
                    <a:pt x="1927" y="5795"/>
                    <a:pt x="1790" y="5704"/>
                    <a:pt x="1653" y="5635"/>
                  </a:cubicBezTo>
                  <a:cubicBezTo>
                    <a:pt x="1767" y="5590"/>
                    <a:pt x="1881" y="5544"/>
                    <a:pt x="1995" y="5498"/>
                  </a:cubicBezTo>
                  <a:cubicBezTo>
                    <a:pt x="1607" y="3741"/>
                    <a:pt x="1082" y="2006"/>
                    <a:pt x="740" y="249"/>
                  </a:cubicBezTo>
                  <a:cubicBezTo>
                    <a:pt x="703" y="76"/>
                    <a:pt x="572" y="1"/>
                    <a:pt x="434" y="1"/>
                  </a:cubicBezTo>
                  <a:close/>
                </a:path>
              </a:pathLst>
            </a:custGeom>
            <a:solidFill>
              <a:srgbClr val="11564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531" name="Google Shape;531;p24">
              <a:extLst>
                <a:ext uri="{FF2B5EF4-FFF2-40B4-BE49-F238E27FC236}">
                  <a16:creationId xmlns:a16="http://schemas.microsoft.com/office/drawing/2014/main" id="{A9B0ADDB-D578-46B7-97DB-7B9126BE11D6}"/>
                </a:ext>
              </a:extLst>
            </p:cNvPr>
            <p:cNvSpPr/>
            <p:nvPr/>
          </p:nvSpPr>
          <p:spPr>
            <a:xfrm>
              <a:off x="1176325" y="4133396"/>
              <a:ext cx="15875" cy="15873"/>
            </a:xfrm>
            <a:custGeom>
              <a:avLst/>
              <a:gdLst/>
              <a:ahLst/>
              <a:cxnLst/>
              <a:rect l="l" t="t" r="r" b="b"/>
              <a:pathLst>
                <a:path w="435" h="457" extrusionOk="0">
                  <a:moveTo>
                    <a:pt x="411" y="0"/>
                  </a:moveTo>
                  <a:cubicBezTo>
                    <a:pt x="275" y="46"/>
                    <a:pt x="138" y="92"/>
                    <a:pt x="1" y="115"/>
                  </a:cubicBezTo>
                  <a:cubicBezTo>
                    <a:pt x="138" y="229"/>
                    <a:pt x="275" y="343"/>
                    <a:pt x="434" y="457"/>
                  </a:cubicBezTo>
                  <a:cubicBezTo>
                    <a:pt x="411" y="320"/>
                    <a:pt x="411" y="160"/>
                    <a:pt x="411" y="0"/>
                  </a:cubicBezTo>
                  <a:close/>
                </a:path>
              </a:pathLst>
            </a:custGeom>
            <a:solidFill>
              <a:srgbClr val="11564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532" name="Google Shape;532;p24">
              <a:extLst>
                <a:ext uri="{FF2B5EF4-FFF2-40B4-BE49-F238E27FC236}">
                  <a16:creationId xmlns:a16="http://schemas.microsoft.com/office/drawing/2014/main" id="{47694D2F-DFB7-4C23-9C2F-091929FDC9CA}"/>
                </a:ext>
              </a:extLst>
            </p:cNvPr>
            <p:cNvSpPr/>
            <p:nvPr/>
          </p:nvSpPr>
          <p:spPr>
            <a:xfrm>
              <a:off x="1119176" y="3855623"/>
              <a:ext cx="282571" cy="304756"/>
            </a:xfrm>
            <a:custGeom>
              <a:avLst/>
              <a:gdLst/>
              <a:ahLst/>
              <a:cxnLst/>
              <a:rect l="l" t="t" r="r" b="b"/>
              <a:pathLst>
                <a:path w="8251" h="8885" extrusionOk="0">
                  <a:moveTo>
                    <a:pt x="414" y="0"/>
                  </a:moveTo>
                  <a:cubicBezTo>
                    <a:pt x="207" y="0"/>
                    <a:pt x="1" y="170"/>
                    <a:pt x="83" y="431"/>
                  </a:cubicBezTo>
                  <a:cubicBezTo>
                    <a:pt x="927" y="3056"/>
                    <a:pt x="1270" y="5795"/>
                    <a:pt x="1407" y="8534"/>
                  </a:cubicBezTo>
                  <a:cubicBezTo>
                    <a:pt x="1427" y="8736"/>
                    <a:pt x="1590" y="8884"/>
                    <a:pt x="1785" y="8884"/>
                  </a:cubicBezTo>
                  <a:cubicBezTo>
                    <a:pt x="1811" y="8884"/>
                    <a:pt x="1837" y="8882"/>
                    <a:pt x="1863" y="8876"/>
                  </a:cubicBezTo>
                  <a:cubicBezTo>
                    <a:pt x="4077" y="8329"/>
                    <a:pt x="6337" y="7164"/>
                    <a:pt x="8003" y="5612"/>
                  </a:cubicBezTo>
                  <a:cubicBezTo>
                    <a:pt x="8251" y="5365"/>
                    <a:pt x="8019" y="5008"/>
                    <a:pt x="7743" y="5008"/>
                  </a:cubicBezTo>
                  <a:cubicBezTo>
                    <a:pt x="7662" y="5008"/>
                    <a:pt x="7578" y="5038"/>
                    <a:pt x="7501" y="5110"/>
                  </a:cubicBezTo>
                  <a:cubicBezTo>
                    <a:pt x="6040" y="6503"/>
                    <a:pt x="4054" y="7552"/>
                    <a:pt x="2091" y="8077"/>
                  </a:cubicBezTo>
                  <a:cubicBezTo>
                    <a:pt x="2091" y="8237"/>
                    <a:pt x="2091" y="8397"/>
                    <a:pt x="2114" y="8534"/>
                  </a:cubicBezTo>
                  <a:cubicBezTo>
                    <a:pt x="1955" y="8420"/>
                    <a:pt x="1818" y="8306"/>
                    <a:pt x="1681" y="8192"/>
                  </a:cubicBezTo>
                  <a:cubicBezTo>
                    <a:pt x="1818" y="8169"/>
                    <a:pt x="1955" y="8123"/>
                    <a:pt x="2091" y="8077"/>
                  </a:cubicBezTo>
                  <a:cubicBezTo>
                    <a:pt x="1932" y="5430"/>
                    <a:pt x="1566" y="2782"/>
                    <a:pt x="745" y="248"/>
                  </a:cubicBezTo>
                  <a:cubicBezTo>
                    <a:pt x="690" y="75"/>
                    <a:pt x="552" y="0"/>
                    <a:pt x="414" y="0"/>
                  </a:cubicBezTo>
                  <a:close/>
                </a:path>
              </a:pathLst>
            </a:custGeom>
            <a:solidFill>
              <a:srgbClr val="11564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533" name="Google Shape;533;p24">
              <a:extLst>
                <a:ext uri="{FF2B5EF4-FFF2-40B4-BE49-F238E27FC236}">
                  <a16:creationId xmlns:a16="http://schemas.microsoft.com/office/drawing/2014/main" id="{FA0A5F96-F18C-4FBC-8A62-17DE8751CE1B}"/>
                </a:ext>
              </a:extLst>
            </p:cNvPr>
            <p:cNvSpPr/>
            <p:nvPr/>
          </p:nvSpPr>
          <p:spPr>
            <a:xfrm>
              <a:off x="1203312" y="3704833"/>
              <a:ext cx="307971" cy="225392"/>
            </a:xfrm>
            <a:custGeom>
              <a:avLst/>
              <a:gdLst/>
              <a:ahLst/>
              <a:cxnLst/>
              <a:rect l="l" t="t" r="r" b="b"/>
              <a:pathLst>
                <a:path w="9005" h="6571" extrusionOk="0">
                  <a:moveTo>
                    <a:pt x="429" y="0"/>
                  </a:moveTo>
                  <a:cubicBezTo>
                    <a:pt x="215" y="0"/>
                    <a:pt x="1" y="170"/>
                    <a:pt x="83" y="431"/>
                  </a:cubicBezTo>
                  <a:cubicBezTo>
                    <a:pt x="699" y="2371"/>
                    <a:pt x="1293" y="4334"/>
                    <a:pt x="1795" y="6297"/>
                  </a:cubicBezTo>
                  <a:cubicBezTo>
                    <a:pt x="1841" y="6434"/>
                    <a:pt x="1978" y="6571"/>
                    <a:pt x="2137" y="6571"/>
                  </a:cubicBezTo>
                  <a:cubicBezTo>
                    <a:pt x="4443" y="6297"/>
                    <a:pt x="6999" y="4882"/>
                    <a:pt x="8734" y="3398"/>
                  </a:cubicBezTo>
                  <a:cubicBezTo>
                    <a:pt x="9005" y="3163"/>
                    <a:pt x="8761" y="2814"/>
                    <a:pt x="8478" y="2814"/>
                  </a:cubicBezTo>
                  <a:cubicBezTo>
                    <a:pt x="8404" y="2814"/>
                    <a:pt x="8326" y="2839"/>
                    <a:pt x="8255" y="2896"/>
                  </a:cubicBezTo>
                  <a:cubicBezTo>
                    <a:pt x="6862" y="4083"/>
                    <a:pt x="5082" y="4950"/>
                    <a:pt x="3370" y="5566"/>
                  </a:cubicBezTo>
                  <a:cubicBezTo>
                    <a:pt x="3096" y="5658"/>
                    <a:pt x="2822" y="5726"/>
                    <a:pt x="2525" y="5795"/>
                  </a:cubicBezTo>
                  <a:cubicBezTo>
                    <a:pt x="2520" y="5796"/>
                    <a:pt x="2515" y="5797"/>
                    <a:pt x="2510" y="5797"/>
                  </a:cubicBezTo>
                  <a:cubicBezTo>
                    <a:pt x="2284" y="5797"/>
                    <a:pt x="1999" y="4330"/>
                    <a:pt x="1955" y="4151"/>
                  </a:cubicBezTo>
                  <a:cubicBezTo>
                    <a:pt x="1567" y="2850"/>
                    <a:pt x="1156" y="1549"/>
                    <a:pt x="768" y="248"/>
                  </a:cubicBezTo>
                  <a:cubicBezTo>
                    <a:pt x="713" y="75"/>
                    <a:pt x="571" y="0"/>
                    <a:pt x="429" y="0"/>
                  </a:cubicBezTo>
                  <a:close/>
                </a:path>
              </a:pathLst>
            </a:custGeom>
            <a:solidFill>
              <a:srgbClr val="11564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534" name="Google Shape;534;p24">
              <a:extLst>
                <a:ext uri="{FF2B5EF4-FFF2-40B4-BE49-F238E27FC236}">
                  <a16:creationId xmlns:a16="http://schemas.microsoft.com/office/drawing/2014/main" id="{0C19F90A-627C-4220-BF59-9425AA580977}"/>
                </a:ext>
              </a:extLst>
            </p:cNvPr>
            <p:cNvSpPr/>
            <p:nvPr/>
          </p:nvSpPr>
          <p:spPr>
            <a:xfrm>
              <a:off x="1357298" y="3727055"/>
              <a:ext cx="14287" cy="11110"/>
            </a:xfrm>
            <a:custGeom>
              <a:avLst/>
              <a:gdLst/>
              <a:ahLst/>
              <a:cxnLst/>
              <a:rect l="l" t="t" r="r" b="b"/>
              <a:pathLst>
                <a:path w="435" h="321" extrusionOk="0">
                  <a:moveTo>
                    <a:pt x="343" y="1"/>
                  </a:moveTo>
                  <a:cubicBezTo>
                    <a:pt x="229" y="24"/>
                    <a:pt x="115" y="47"/>
                    <a:pt x="0" y="69"/>
                  </a:cubicBezTo>
                  <a:cubicBezTo>
                    <a:pt x="137" y="161"/>
                    <a:pt x="297" y="252"/>
                    <a:pt x="434" y="321"/>
                  </a:cubicBezTo>
                  <a:cubicBezTo>
                    <a:pt x="411" y="206"/>
                    <a:pt x="366" y="92"/>
                    <a:pt x="343" y="1"/>
                  </a:cubicBezTo>
                  <a:close/>
                </a:path>
              </a:pathLst>
            </a:custGeom>
            <a:solidFill>
              <a:srgbClr val="11564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535" name="Google Shape;535;p24">
              <a:extLst>
                <a:ext uri="{FF2B5EF4-FFF2-40B4-BE49-F238E27FC236}">
                  <a16:creationId xmlns:a16="http://schemas.microsoft.com/office/drawing/2014/main" id="{D6983911-A6BA-4084-A219-F455539A1071}"/>
                </a:ext>
              </a:extLst>
            </p:cNvPr>
            <p:cNvSpPr/>
            <p:nvPr/>
          </p:nvSpPr>
          <p:spPr>
            <a:xfrm>
              <a:off x="1295386" y="3544518"/>
              <a:ext cx="244472" cy="209519"/>
            </a:xfrm>
            <a:custGeom>
              <a:avLst/>
              <a:gdLst/>
              <a:ahLst/>
              <a:cxnLst/>
              <a:rect l="l" t="t" r="r" b="b"/>
              <a:pathLst>
                <a:path w="7135" h="6081" extrusionOk="0">
                  <a:moveTo>
                    <a:pt x="417" y="1"/>
                  </a:moveTo>
                  <a:cubicBezTo>
                    <a:pt x="213" y="1"/>
                    <a:pt x="1" y="171"/>
                    <a:pt x="70" y="431"/>
                  </a:cubicBezTo>
                  <a:cubicBezTo>
                    <a:pt x="572" y="2235"/>
                    <a:pt x="1142" y="3992"/>
                    <a:pt x="1530" y="5818"/>
                  </a:cubicBezTo>
                  <a:cubicBezTo>
                    <a:pt x="1568" y="5989"/>
                    <a:pt x="1717" y="6081"/>
                    <a:pt x="1870" y="6081"/>
                  </a:cubicBezTo>
                  <a:cubicBezTo>
                    <a:pt x="1902" y="6081"/>
                    <a:pt x="1933" y="6077"/>
                    <a:pt x="1964" y="6069"/>
                  </a:cubicBezTo>
                  <a:cubicBezTo>
                    <a:pt x="3585" y="5681"/>
                    <a:pt x="5160" y="5202"/>
                    <a:pt x="6735" y="4723"/>
                  </a:cubicBezTo>
                  <a:cubicBezTo>
                    <a:pt x="7134" y="4596"/>
                    <a:pt x="7011" y="4025"/>
                    <a:pt x="6649" y="4025"/>
                  </a:cubicBezTo>
                  <a:cubicBezTo>
                    <a:pt x="6619" y="4025"/>
                    <a:pt x="6586" y="4029"/>
                    <a:pt x="6552" y="4038"/>
                  </a:cubicBezTo>
                  <a:cubicBezTo>
                    <a:pt x="5091" y="4494"/>
                    <a:pt x="3630" y="4951"/>
                    <a:pt x="2124" y="5316"/>
                  </a:cubicBezTo>
                  <a:cubicBezTo>
                    <a:pt x="2147" y="5407"/>
                    <a:pt x="2192" y="5521"/>
                    <a:pt x="2215" y="5636"/>
                  </a:cubicBezTo>
                  <a:cubicBezTo>
                    <a:pt x="2078" y="5567"/>
                    <a:pt x="1918" y="5476"/>
                    <a:pt x="1781" y="5384"/>
                  </a:cubicBezTo>
                  <a:cubicBezTo>
                    <a:pt x="1896" y="5362"/>
                    <a:pt x="2010" y="5339"/>
                    <a:pt x="2124" y="5316"/>
                  </a:cubicBezTo>
                  <a:cubicBezTo>
                    <a:pt x="1736" y="3604"/>
                    <a:pt x="1211" y="1938"/>
                    <a:pt x="731" y="249"/>
                  </a:cubicBezTo>
                  <a:cubicBezTo>
                    <a:pt x="686" y="76"/>
                    <a:pt x="553" y="1"/>
                    <a:pt x="417" y="1"/>
                  </a:cubicBezTo>
                  <a:close/>
                </a:path>
              </a:pathLst>
            </a:custGeom>
            <a:solidFill>
              <a:srgbClr val="11564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536" name="Google Shape;536;p24">
              <a:extLst>
                <a:ext uri="{FF2B5EF4-FFF2-40B4-BE49-F238E27FC236}">
                  <a16:creationId xmlns:a16="http://schemas.microsoft.com/office/drawing/2014/main" id="{98DDA529-C5E7-4E6B-82FC-BFAD10EA5C98}"/>
                </a:ext>
              </a:extLst>
            </p:cNvPr>
            <p:cNvSpPr/>
            <p:nvPr/>
          </p:nvSpPr>
          <p:spPr>
            <a:xfrm>
              <a:off x="1447784" y="3522297"/>
              <a:ext cx="12700" cy="12698"/>
            </a:xfrm>
            <a:custGeom>
              <a:avLst/>
              <a:gdLst/>
              <a:ahLst/>
              <a:cxnLst/>
              <a:rect l="l" t="t" r="r" b="b"/>
              <a:pathLst>
                <a:path w="344" h="389" extrusionOk="0">
                  <a:moveTo>
                    <a:pt x="275" y="1"/>
                  </a:moveTo>
                  <a:cubicBezTo>
                    <a:pt x="184" y="24"/>
                    <a:pt x="92" y="46"/>
                    <a:pt x="1" y="46"/>
                  </a:cubicBezTo>
                  <a:cubicBezTo>
                    <a:pt x="115" y="161"/>
                    <a:pt x="229" y="275"/>
                    <a:pt x="343" y="389"/>
                  </a:cubicBezTo>
                  <a:cubicBezTo>
                    <a:pt x="321" y="252"/>
                    <a:pt x="298" y="138"/>
                    <a:pt x="275" y="1"/>
                  </a:cubicBezTo>
                  <a:close/>
                </a:path>
              </a:pathLst>
            </a:custGeom>
            <a:solidFill>
              <a:srgbClr val="11564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537" name="Google Shape;537;p24">
              <a:extLst>
                <a:ext uri="{FF2B5EF4-FFF2-40B4-BE49-F238E27FC236}">
                  <a16:creationId xmlns:a16="http://schemas.microsoft.com/office/drawing/2014/main" id="{D44AC393-C09C-42C6-8C88-000E0C4269C5}"/>
                </a:ext>
              </a:extLst>
            </p:cNvPr>
            <p:cNvSpPr/>
            <p:nvPr/>
          </p:nvSpPr>
          <p:spPr>
            <a:xfrm>
              <a:off x="1400159" y="3390554"/>
              <a:ext cx="215897" cy="157139"/>
            </a:xfrm>
            <a:custGeom>
              <a:avLst/>
              <a:gdLst/>
              <a:ahLst/>
              <a:cxnLst/>
              <a:rect l="l" t="t" r="r" b="b"/>
              <a:pathLst>
                <a:path w="6291" h="4594" extrusionOk="0">
                  <a:moveTo>
                    <a:pt x="417" y="1"/>
                  </a:moveTo>
                  <a:cubicBezTo>
                    <a:pt x="205" y="1"/>
                    <a:pt x="0" y="166"/>
                    <a:pt x="97" y="415"/>
                  </a:cubicBezTo>
                  <a:cubicBezTo>
                    <a:pt x="576" y="1648"/>
                    <a:pt x="919" y="2903"/>
                    <a:pt x="1056" y="4227"/>
                  </a:cubicBezTo>
                  <a:cubicBezTo>
                    <a:pt x="1077" y="4400"/>
                    <a:pt x="1202" y="4594"/>
                    <a:pt x="1390" y="4594"/>
                  </a:cubicBezTo>
                  <a:cubicBezTo>
                    <a:pt x="1400" y="4594"/>
                    <a:pt x="1410" y="4593"/>
                    <a:pt x="1421" y="4592"/>
                  </a:cubicBezTo>
                  <a:cubicBezTo>
                    <a:pt x="3087" y="4364"/>
                    <a:pt x="4365" y="3314"/>
                    <a:pt x="5918" y="2743"/>
                  </a:cubicBezTo>
                  <a:cubicBezTo>
                    <a:pt x="6290" y="2598"/>
                    <a:pt x="6175" y="2040"/>
                    <a:pt x="5843" y="2040"/>
                  </a:cubicBezTo>
                  <a:cubicBezTo>
                    <a:pt x="5809" y="2040"/>
                    <a:pt x="5773" y="2046"/>
                    <a:pt x="5735" y="2058"/>
                  </a:cubicBezTo>
                  <a:cubicBezTo>
                    <a:pt x="4365" y="2583"/>
                    <a:pt x="3156" y="3542"/>
                    <a:pt x="1695" y="3839"/>
                  </a:cubicBezTo>
                  <a:cubicBezTo>
                    <a:pt x="1718" y="3976"/>
                    <a:pt x="1741" y="4090"/>
                    <a:pt x="1763" y="4227"/>
                  </a:cubicBezTo>
                  <a:cubicBezTo>
                    <a:pt x="1649" y="4113"/>
                    <a:pt x="1535" y="3999"/>
                    <a:pt x="1421" y="3884"/>
                  </a:cubicBezTo>
                  <a:cubicBezTo>
                    <a:pt x="1512" y="3884"/>
                    <a:pt x="1604" y="3862"/>
                    <a:pt x="1695" y="3839"/>
                  </a:cubicBezTo>
                  <a:cubicBezTo>
                    <a:pt x="1535" y="2583"/>
                    <a:pt x="1216" y="1396"/>
                    <a:pt x="759" y="232"/>
                  </a:cubicBezTo>
                  <a:cubicBezTo>
                    <a:pt x="696" y="71"/>
                    <a:pt x="555" y="1"/>
                    <a:pt x="417" y="1"/>
                  </a:cubicBezTo>
                  <a:close/>
                </a:path>
              </a:pathLst>
            </a:custGeom>
            <a:solidFill>
              <a:srgbClr val="11564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538" name="Google Shape;538;p24">
              <a:extLst>
                <a:ext uri="{FF2B5EF4-FFF2-40B4-BE49-F238E27FC236}">
                  <a16:creationId xmlns:a16="http://schemas.microsoft.com/office/drawing/2014/main" id="{159AE0F7-4676-4FAB-9EDF-7F825D69AA62}"/>
                </a:ext>
              </a:extLst>
            </p:cNvPr>
            <p:cNvSpPr/>
            <p:nvPr/>
          </p:nvSpPr>
          <p:spPr>
            <a:xfrm>
              <a:off x="1512871" y="3611184"/>
              <a:ext cx="46036" cy="34920"/>
            </a:xfrm>
            <a:custGeom>
              <a:avLst/>
              <a:gdLst/>
              <a:ahLst/>
              <a:cxnLst/>
              <a:rect l="l" t="t" r="r" b="b"/>
              <a:pathLst>
                <a:path w="1348" h="1028" extrusionOk="0">
                  <a:moveTo>
                    <a:pt x="662" y="0"/>
                  </a:moveTo>
                  <a:cubicBezTo>
                    <a:pt x="0" y="0"/>
                    <a:pt x="0" y="1027"/>
                    <a:pt x="662" y="1027"/>
                  </a:cubicBezTo>
                  <a:cubicBezTo>
                    <a:pt x="1347" y="1027"/>
                    <a:pt x="1347" y="0"/>
                    <a:pt x="662" y="0"/>
                  </a:cubicBezTo>
                  <a:close/>
                </a:path>
              </a:pathLst>
            </a:custGeom>
            <a:solidFill>
              <a:srgbClr val="11564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539" name="Google Shape;539;p24">
              <a:extLst>
                <a:ext uri="{FF2B5EF4-FFF2-40B4-BE49-F238E27FC236}">
                  <a16:creationId xmlns:a16="http://schemas.microsoft.com/office/drawing/2014/main" id="{E189DD42-5D8A-4FCE-9650-22623B052B4F}"/>
                </a:ext>
              </a:extLst>
            </p:cNvPr>
            <p:cNvSpPr/>
            <p:nvPr/>
          </p:nvSpPr>
          <p:spPr>
            <a:xfrm>
              <a:off x="1538271" y="3560391"/>
              <a:ext cx="46036" cy="34920"/>
            </a:xfrm>
            <a:custGeom>
              <a:avLst/>
              <a:gdLst/>
              <a:ahLst/>
              <a:cxnLst/>
              <a:rect l="l" t="t" r="r" b="b"/>
              <a:pathLst>
                <a:path w="1348" h="1051" extrusionOk="0">
                  <a:moveTo>
                    <a:pt x="663" y="0"/>
                  </a:moveTo>
                  <a:cubicBezTo>
                    <a:pt x="1" y="0"/>
                    <a:pt x="1" y="1050"/>
                    <a:pt x="663" y="1050"/>
                  </a:cubicBezTo>
                  <a:cubicBezTo>
                    <a:pt x="1348" y="1050"/>
                    <a:pt x="1348" y="0"/>
                    <a:pt x="663" y="0"/>
                  </a:cubicBezTo>
                  <a:close/>
                </a:path>
              </a:pathLst>
            </a:custGeom>
            <a:solidFill>
              <a:srgbClr val="11564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540" name="Google Shape;540;p24">
              <a:extLst>
                <a:ext uri="{FF2B5EF4-FFF2-40B4-BE49-F238E27FC236}">
                  <a16:creationId xmlns:a16="http://schemas.microsoft.com/office/drawing/2014/main" id="{60EBBF22-744C-4F9C-AFD8-EE14C9DF3A80}"/>
                </a:ext>
              </a:extLst>
            </p:cNvPr>
            <p:cNvSpPr/>
            <p:nvPr/>
          </p:nvSpPr>
          <p:spPr>
            <a:xfrm>
              <a:off x="1563670" y="3606422"/>
              <a:ext cx="46036" cy="34920"/>
            </a:xfrm>
            <a:custGeom>
              <a:avLst/>
              <a:gdLst/>
              <a:ahLst/>
              <a:cxnLst/>
              <a:rect l="l" t="t" r="r" b="b"/>
              <a:pathLst>
                <a:path w="1348" h="1051" extrusionOk="0">
                  <a:moveTo>
                    <a:pt x="685" y="0"/>
                  </a:moveTo>
                  <a:cubicBezTo>
                    <a:pt x="0" y="0"/>
                    <a:pt x="0" y="1050"/>
                    <a:pt x="685" y="1050"/>
                  </a:cubicBezTo>
                  <a:cubicBezTo>
                    <a:pt x="1347" y="1050"/>
                    <a:pt x="1347" y="0"/>
                    <a:pt x="685" y="0"/>
                  </a:cubicBezTo>
                  <a:close/>
                </a:path>
              </a:pathLst>
            </a:custGeom>
            <a:solidFill>
              <a:srgbClr val="11564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541" name="Google Shape;541;p24">
              <a:extLst>
                <a:ext uri="{FF2B5EF4-FFF2-40B4-BE49-F238E27FC236}">
                  <a16:creationId xmlns:a16="http://schemas.microsoft.com/office/drawing/2014/main" id="{F582B95F-4423-4278-8A1C-626DD672EF40}"/>
                </a:ext>
              </a:extLst>
            </p:cNvPr>
            <p:cNvSpPr/>
            <p:nvPr/>
          </p:nvSpPr>
          <p:spPr>
            <a:xfrm>
              <a:off x="1173150" y="3623882"/>
              <a:ext cx="46036" cy="34920"/>
            </a:xfrm>
            <a:custGeom>
              <a:avLst/>
              <a:gdLst/>
              <a:ahLst/>
              <a:cxnLst/>
              <a:rect l="l" t="t" r="r" b="b"/>
              <a:pathLst>
                <a:path w="1325" h="1028" extrusionOk="0">
                  <a:moveTo>
                    <a:pt x="662" y="0"/>
                  </a:moveTo>
                  <a:cubicBezTo>
                    <a:pt x="0" y="0"/>
                    <a:pt x="0" y="1027"/>
                    <a:pt x="662" y="1027"/>
                  </a:cubicBezTo>
                  <a:cubicBezTo>
                    <a:pt x="1324" y="1027"/>
                    <a:pt x="1324" y="0"/>
                    <a:pt x="662" y="0"/>
                  </a:cubicBezTo>
                  <a:close/>
                </a:path>
              </a:pathLst>
            </a:custGeom>
            <a:solidFill>
              <a:srgbClr val="11564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542" name="Google Shape;542;p24">
              <a:extLst>
                <a:ext uri="{FF2B5EF4-FFF2-40B4-BE49-F238E27FC236}">
                  <a16:creationId xmlns:a16="http://schemas.microsoft.com/office/drawing/2014/main" id="{DCE2EA32-9621-4848-AC64-0DA8E8CB5508}"/>
                </a:ext>
              </a:extLst>
            </p:cNvPr>
            <p:cNvSpPr/>
            <p:nvPr/>
          </p:nvSpPr>
          <p:spPr>
            <a:xfrm>
              <a:off x="1193787" y="3568328"/>
              <a:ext cx="46037" cy="36507"/>
            </a:xfrm>
            <a:custGeom>
              <a:avLst/>
              <a:gdLst/>
              <a:ahLst/>
              <a:cxnLst/>
              <a:rect l="l" t="t" r="r" b="b"/>
              <a:pathLst>
                <a:path w="1348" h="1051" extrusionOk="0">
                  <a:moveTo>
                    <a:pt x="686" y="0"/>
                  </a:moveTo>
                  <a:cubicBezTo>
                    <a:pt x="1" y="0"/>
                    <a:pt x="1" y="1050"/>
                    <a:pt x="686" y="1050"/>
                  </a:cubicBezTo>
                  <a:cubicBezTo>
                    <a:pt x="1347" y="1050"/>
                    <a:pt x="1347" y="0"/>
                    <a:pt x="686" y="0"/>
                  </a:cubicBezTo>
                  <a:close/>
                </a:path>
              </a:pathLst>
            </a:custGeom>
            <a:solidFill>
              <a:srgbClr val="11564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543" name="Google Shape;543;p24">
              <a:extLst>
                <a:ext uri="{FF2B5EF4-FFF2-40B4-BE49-F238E27FC236}">
                  <a16:creationId xmlns:a16="http://schemas.microsoft.com/office/drawing/2014/main" id="{4F98FC8B-A61C-4D9A-9E2F-BB2F0127350C}"/>
                </a:ext>
              </a:extLst>
            </p:cNvPr>
            <p:cNvSpPr/>
            <p:nvPr/>
          </p:nvSpPr>
          <p:spPr>
            <a:xfrm>
              <a:off x="1227125" y="3623882"/>
              <a:ext cx="46036" cy="34920"/>
            </a:xfrm>
            <a:custGeom>
              <a:avLst/>
              <a:gdLst/>
              <a:ahLst/>
              <a:cxnLst/>
              <a:rect l="l" t="t" r="r" b="b"/>
              <a:pathLst>
                <a:path w="1347" h="1028" extrusionOk="0">
                  <a:moveTo>
                    <a:pt x="685" y="0"/>
                  </a:moveTo>
                  <a:cubicBezTo>
                    <a:pt x="0" y="0"/>
                    <a:pt x="0" y="1027"/>
                    <a:pt x="685" y="1027"/>
                  </a:cubicBezTo>
                  <a:cubicBezTo>
                    <a:pt x="1347" y="1027"/>
                    <a:pt x="1347" y="0"/>
                    <a:pt x="685" y="0"/>
                  </a:cubicBezTo>
                  <a:close/>
                </a:path>
              </a:pathLst>
            </a:custGeom>
            <a:solidFill>
              <a:srgbClr val="11564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544" name="Google Shape;544;p24">
              <a:extLst>
                <a:ext uri="{FF2B5EF4-FFF2-40B4-BE49-F238E27FC236}">
                  <a16:creationId xmlns:a16="http://schemas.microsoft.com/office/drawing/2014/main" id="{4AD1C44B-75C5-430E-B2A9-40964BB81F53}"/>
                </a:ext>
              </a:extLst>
            </p:cNvPr>
            <p:cNvSpPr/>
            <p:nvPr/>
          </p:nvSpPr>
          <p:spPr>
            <a:xfrm>
              <a:off x="1508108" y="3249287"/>
              <a:ext cx="46037" cy="34920"/>
            </a:xfrm>
            <a:custGeom>
              <a:avLst/>
              <a:gdLst/>
              <a:ahLst/>
              <a:cxnLst/>
              <a:rect l="l" t="t" r="r" b="b"/>
              <a:pathLst>
                <a:path w="1348" h="1028" extrusionOk="0">
                  <a:moveTo>
                    <a:pt x="685" y="1"/>
                  </a:moveTo>
                  <a:cubicBezTo>
                    <a:pt x="1" y="1"/>
                    <a:pt x="1" y="1028"/>
                    <a:pt x="685" y="1028"/>
                  </a:cubicBezTo>
                  <a:cubicBezTo>
                    <a:pt x="1347" y="1028"/>
                    <a:pt x="1347" y="1"/>
                    <a:pt x="685" y="1"/>
                  </a:cubicBezTo>
                  <a:close/>
                </a:path>
              </a:pathLst>
            </a:custGeom>
            <a:solidFill>
              <a:srgbClr val="11564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545" name="Google Shape;545;p24">
              <a:extLst>
                <a:ext uri="{FF2B5EF4-FFF2-40B4-BE49-F238E27FC236}">
                  <a16:creationId xmlns:a16="http://schemas.microsoft.com/office/drawing/2014/main" id="{69EF7628-FEC5-40B6-8EE0-80476E28F0A4}"/>
                </a:ext>
              </a:extLst>
            </p:cNvPr>
            <p:cNvSpPr/>
            <p:nvPr/>
          </p:nvSpPr>
          <p:spPr>
            <a:xfrm>
              <a:off x="1543033" y="3269922"/>
              <a:ext cx="46037" cy="36507"/>
            </a:xfrm>
            <a:custGeom>
              <a:avLst/>
              <a:gdLst/>
              <a:ahLst/>
              <a:cxnLst/>
              <a:rect l="l" t="t" r="r" b="b"/>
              <a:pathLst>
                <a:path w="1347" h="1051" extrusionOk="0">
                  <a:moveTo>
                    <a:pt x="685" y="0"/>
                  </a:moveTo>
                  <a:cubicBezTo>
                    <a:pt x="0" y="0"/>
                    <a:pt x="0" y="1050"/>
                    <a:pt x="685" y="1050"/>
                  </a:cubicBezTo>
                  <a:cubicBezTo>
                    <a:pt x="1347" y="1050"/>
                    <a:pt x="1347" y="0"/>
                    <a:pt x="685" y="0"/>
                  </a:cubicBezTo>
                  <a:close/>
                </a:path>
              </a:pathLst>
            </a:custGeom>
            <a:solidFill>
              <a:srgbClr val="11564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546" name="Google Shape;546;p24">
              <a:extLst>
                <a:ext uri="{FF2B5EF4-FFF2-40B4-BE49-F238E27FC236}">
                  <a16:creationId xmlns:a16="http://schemas.microsoft.com/office/drawing/2014/main" id="{4D66A44E-D80D-438B-B338-1CF6DEDC5D92}"/>
                </a:ext>
              </a:extLst>
            </p:cNvPr>
            <p:cNvSpPr/>
            <p:nvPr/>
          </p:nvSpPr>
          <p:spPr>
            <a:xfrm>
              <a:off x="1512871" y="3846100"/>
              <a:ext cx="46036" cy="34920"/>
            </a:xfrm>
            <a:custGeom>
              <a:avLst/>
              <a:gdLst/>
              <a:ahLst/>
              <a:cxnLst/>
              <a:rect l="l" t="t" r="r" b="b"/>
              <a:pathLst>
                <a:path w="1348" h="1028" extrusionOk="0">
                  <a:moveTo>
                    <a:pt x="662" y="1"/>
                  </a:moveTo>
                  <a:cubicBezTo>
                    <a:pt x="0" y="1"/>
                    <a:pt x="0" y="1028"/>
                    <a:pt x="662" y="1028"/>
                  </a:cubicBezTo>
                  <a:cubicBezTo>
                    <a:pt x="1347" y="1028"/>
                    <a:pt x="1347" y="1"/>
                    <a:pt x="662" y="1"/>
                  </a:cubicBezTo>
                  <a:close/>
                </a:path>
              </a:pathLst>
            </a:custGeom>
            <a:solidFill>
              <a:srgbClr val="11564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547" name="Google Shape;547;p24">
              <a:extLst>
                <a:ext uri="{FF2B5EF4-FFF2-40B4-BE49-F238E27FC236}">
                  <a16:creationId xmlns:a16="http://schemas.microsoft.com/office/drawing/2014/main" id="{C817B386-343C-4FE7-BE96-31E73E25D267}"/>
                </a:ext>
              </a:extLst>
            </p:cNvPr>
            <p:cNvSpPr/>
            <p:nvPr/>
          </p:nvSpPr>
          <p:spPr>
            <a:xfrm>
              <a:off x="1535096" y="3800069"/>
              <a:ext cx="44449" cy="34920"/>
            </a:xfrm>
            <a:custGeom>
              <a:avLst/>
              <a:gdLst/>
              <a:ahLst/>
              <a:cxnLst/>
              <a:rect l="l" t="t" r="r" b="b"/>
              <a:pathLst>
                <a:path w="1325" h="1029" extrusionOk="0">
                  <a:moveTo>
                    <a:pt x="663" y="1"/>
                  </a:moveTo>
                  <a:cubicBezTo>
                    <a:pt x="1" y="1"/>
                    <a:pt x="1" y="1028"/>
                    <a:pt x="663" y="1028"/>
                  </a:cubicBezTo>
                  <a:cubicBezTo>
                    <a:pt x="1325" y="1028"/>
                    <a:pt x="1325" y="1"/>
                    <a:pt x="663" y="1"/>
                  </a:cubicBezTo>
                  <a:close/>
                </a:path>
              </a:pathLst>
            </a:custGeom>
            <a:solidFill>
              <a:srgbClr val="11564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548" name="Google Shape;548;p24">
              <a:extLst>
                <a:ext uri="{FF2B5EF4-FFF2-40B4-BE49-F238E27FC236}">
                  <a16:creationId xmlns:a16="http://schemas.microsoft.com/office/drawing/2014/main" id="{3BF64FA1-5196-478C-9DEB-53B667FC1286}"/>
                </a:ext>
              </a:extLst>
            </p:cNvPr>
            <p:cNvSpPr/>
            <p:nvPr/>
          </p:nvSpPr>
          <p:spPr>
            <a:xfrm>
              <a:off x="1055677" y="3836576"/>
              <a:ext cx="46036" cy="36508"/>
            </a:xfrm>
            <a:custGeom>
              <a:avLst/>
              <a:gdLst/>
              <a:ahLst/>
              <a:cxnLst/>
              <a:rect l="l" t="t" r="r" b="b"/>
              <a:pathLst>
                <a:path w="1348" h="1051" extrusionOk="0">
                  <a:moveTo>
                    <a:pt x="685" y="1"/>
                  </a:moveTo>
                  <a:cubicBezTo>
                    <a:pt x="1" y="1"/>
                    <a:pt x="1" y="1050"/>
                    <a:pt x="685" y="1050"/>
                  </a:cubicBezTo>
                  <a:cubicBezTo>
                    <a:pt x="1347" y="1050"/>
                    <a:pt x="1347" y="1"/>
                    <a:pt x="685" y="1"/>
                  </a:cubicBezTo>
                  <a:close/>
                </a:path>
              </a:pathLst>
            </a:custGeom>
            <a:solidFill>
              <a:srgbClr val="11564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549" name="Google Shape;549;p24">
              <a:extLst>
                <a:ext uri="{FF2B5EF4-FFF2-40B4-BE49-F238E27FC236}">
                  <a16:creationId xmlns:a16="http://schemas.microsoft.com/office/drawing/2014/main" id="{79510FAF-4ECA-4016-81C4-53C6CD8677DC}"/>
                </a:ext>
              </a:extLst>
            </p:cNvPr>
            <p:cNvSpPr/>
            <p:nvPr/>
          </p:nvSpPr>
          <p:spPr>
            <a:xfrm>
              <a:off x="1060439" y="3787371"/>
              <a:ext cx="46037" cy="34920"/>
            </a:xfrm>
            <a:custGeom>
              <a:avLst/>
              <a:gdLst/>
              <a:ahLst/>
              <a:cxnLst/>
              <a:rect l="l" t="t" r="r" b="b"/>
              <a:pathLst>
                <a:path w="1348" h="1028" extrusionOk="0">
                  <a:moveTo>
                    <a:pt x="663" y="1"/>
                  </a:moveTo>
                  <a:cubicBezTo>
                    <a:pt x="1" y="1"/>
                    <a:pt x="1" y="1028"/>
                    <a:pt x="663" y="1028"/>
                  </a:cubicBezTo>
                  <a:cubicBezTo>
                    <a:pt x="1347" y="1028"/>
                    <a:pt x="1347" y="1"/>
                    <a:pt x="663" y="1"/>
                  </a:cubicBezTo>
                  <a:close/>
                </a:path>
              </a:pathLst>
            </a:custGeom>
            <a:solidFill>
              <a:srgbClr val="11564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550" name="Google Shape;550;p24">
              <a:extLst>
                <a:ext uri="{FF2B5EF4-FFF2-40B4-BE49-F238E27FC236}">
                  <a16:creationId xmlns:a16="http://schemas.microsoft.com/office/drawing/2014/main" id="{6C2700DB-5D81-4483-A9A7-555547414537}"/>
                </a:ext>
              </a:extLst>
            </p:cNvPr>
            <p:cNvSpPr/>
            <p:nvPr/>
          </p:nvSpPr>
          <p:spPr>
            <a:xfrm>
              <a:off x="527045" y="3528646"/>
              <a:ext cx="385758" cy="293645"/>
            </a:xfrm>
            <a:custGeom>
              <a:avLst/>
              <a:gdLst/>
              <a:ahLst/>
              <a:cxnLst/>
              <a:rect l="l" t="t" r="r" b="b"/>
              <a:pathLst>
                <a:path w="11247" h="8571" extrusionOk="0">
                  <a:moveTo>
                    <a:pt x="6582" y="1"/>
                  </a:moveTo>
                  <a:cubicBezTo>
                    <a:pt x="4812" y="1"/>
                    <a:pt x="2921" y="897"/>
                    <a:pt x="1820" y="2823"/>
                  </a:cubicBezTo>
                  <a:cubicBezTo>
                    <a:pt x="0" y="5886"/>
                    <a:pt x="2604" y="8571"/>
                    <a:pt x="5433" y="8571"/>
                  </a:cubicBezTo>
                  <a:cubicBezTo>
                    <a:pt x="6082" y="8571"/>
                    <a:pt x="6744" y="8429"/>
                    <a:pt x="7366" y="8118"/>
                  </a:cubicBezTo>
                  <a:lnTo>
                    <a:pt x="10836" y="4786"/>
                  </a:lnTo>
                  <a:cubicBezTo>
                    <a:pt x="11246" y="1713"/>
                    <a:pt x="9029" y="1"/>
                    <a:pt x="6582" y="1"/>
                  </a:cubicBezTo>
                  <a:close/>
                </a:path>
              </a:pathLst>
            </a:custGeom>
            <a:solidFill>
              <a:srgbClr val="9B633D"/>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551" name="Google Shape;551;p24">
              <a:extLst>
                <a:ext uri="{FF2B5EF4-FFF2-40B4-BE49-F238E27FC236}">
                  <a16:creationId xmlns:a16="http://schemas.microsoft.com/office/drawing/2014/main" id="{60B8CC48-A7AC-4859-84E0-587E65612B6C}"/>
                </a:ext>
              </a:extLst>
            </p:cNvPr>
            <p:cNvSpPr/>
            <p:nvPr/>
          </p:nvSpPr>
          <p:spPr>
            <a:xfrm>
              <a:off x="644519" y="3623882"/>
              <a:ext cx="211135" cy="160315"/>
            </a:xfrm>
            <a:custGeom>
              <a:avLst/>
              <a:gdLst/>
              <a:ahLst/>
              <a:cxnLst/>
              <a:rect l="l" t="t" r="r" b="b"/>
              <a:pathLst>
                <a:path w="6138" h="4673" extrusionOk="0">
                  <a:moveTo>
                    <a:pt x="3604" y="0"/>
                  </a:moveTo>
                  <a:cubicBezTo>
                    <a:pt x="2636" y="0"/>
                    <a:pt x="1597" y="491"/>
                    <a:pt x="983" y="1547"/>
                  </a:cubicBezTo>
                  <a:cubicBezTo>
                    <a:pt x="0" y="3215"/>
                    <a:pt x="1426" y="4673"/>
                    <a:pt x="2963" y="4673"/>
                  </a:cubicBezTo>
                  <a:cubicBezTo>
                    <a:pt x="3318" y="4673"/>
                    <a:pt x="3680" y="4595"/>
                    <a:pt x="4018" y="4423"/>
                  </a:cubicBezTo>
                  <a:lnTo>
                    <a:pt x="5913" y="2597"/>
                  </a:lnTo>
                  <a:cubicBezTo>
                    <a:pt x="6138" y="931"/>
                    <a:pt x="4938" y="0"/>
                    <a:pt x="3604" y="0"/>
                  </a:cubicBezTo>
                  <a:close/>
                </a:path>
              </a:pathLst>
            </a:custGeom>
            <a:solidFill>
              <a:srgbClr val="DDB597"/>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552" name="Google Shape;552;p24">
              <a:extLst>
                <a:ext uri="{FF2B5EF4-FFF2-40B4-BE49-F238E27FC236}">
                  <a16:creationId xmlns:a16="http://schemas.microsoft.com/office/drawing/2014/main" id="{1708809F-D400-4BD8-849E-8422D9134F82}"/>
                </a:ext>
              </a:extLst>
            </p:cNvPr>
            <p:cNvSpPr/>
            <p:nvPr/>
          </p:nvSpPr>
          <p:spPr>
            <a:xfrm>
              <a:off x="1343010" y="3511186"/>
              <a:ext cx="384170" cy="293644"/>
            </a:xfrm>
            <a:custGeom>
              <a:avLst/>
              <a:gdLst/>
              <a:ahLst/>
              <a:cxnLst/>
              <a:rect l="l" t="t" r="r" b="b"/>
              <a:pathLst>
                <a:path w="11237" h="8561" extrusionOk="0">
                  <a:moveTo>
                    <a:pt x="4659" y="0"/>
                  </a:moveTo>
                  <a:cubicBezTo>
                    <a:pt x="2213" y="0"/>
                    <a:pt x="1" y="1705"/>
                    <a:pt x="398" y="4776"/>
                  </a:cubicBezTo>
                  <a:lnTo>
                    <a:pt x="3867" y="8108"/>
                  </a:lnTo>
                  <a:cubicBezTo>
                    <a:pt x="4489" y="8419"/>
                    <a:pt x="5151" y="8561"/>
                    <a:pt x="5800" y="8561"/>
                  </a:cubicBezTo>
                  <a:cubicBezTo>
                    <a:pt x="8630" y="8561"/>
                    <a:pt x="11237" y="5876"/>
                    <a:pt x="9436" y="2813"/>
                  </a:cubicBezTo>
                  <a:cubicBezTo>
                    <a:pt x="8324" y="895"/>
                    <a:pt x="6430" y="0"/>
                    <a:pt x="4659" y="0"/>
                  </a:cubicBezTo>
                  <a:close/>
                </a:path>
              </a:pathLst>
            </a:custGeom>
            <a:solidFill>
              <a:srgbClr val="9B633D"/>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553" name="Google Shape;553;p24">
              <a:extLst>
                <a:ext uri="{FF2B5EF4-FFF2-40B4-BE49-F238E27FC236}">
                  <a16:creationId xmlns:a16="http://schemas.microsoft.com/office/drawing/2014/main" id="{F2660943-44C1-410E-8C5B-78D9B104CB9F}"/>
                </a:ext>
              </a:extLst>
            </p:cNvPr>
            <p:cNvSpPr/>
            <p:nvPr/>
          </p:nvSpPr>
          <p:spPr>
            <a:xfrm>
              <a:off x="1398572" y="3606422"/>
              <a:ext cx="211134" cy="160314"/>
            </a:xfrm>
            <a:custGeom>
              <a:avLst/>
              <a:gdLst/>
              <a:ahLst/>
              <a:cxnLst/>
              <a:rect l="l" t="t" r="r" b="b"/>
              <a:pathLst>
                <a:path w="6138" h="4673" extrusionOk="0">
                  <a:moveTo>
                    <a:pt x="2544" y="0"/>
                  </a:moveTo>
                  <a:cubicBezTo>
                    <a:pt x="1208" y="0"/>
                    <a:pt x="0" y="931"/>
                    <a:pt x="225" y="2597"/>
                  </a:cubicBezTo>
                  <a:lnTo>
                    <a:pt x="2120" y="4423"/>
                  </a:lnTo>
                  <a:cubicBezTo>
                    <a:pt x="2463" y="4595"/>
                    <a:pt x="2827" y="4673"/>
                    <a:pt x="3184" y="4673"/>
                  </a:cubicBezTo>
                  <a:cubicBezTo>
                    <a:pt x="4727" y="4673"/>
                    <a:pt x="6138" y="3215"/>
                    <a:pt x="5156" y="1547"/>
                  </a:cubicBezTo>
                  <a:cubicBezTo>
                    <a:pt x="4551" y="491"/>
                    <a:pt x="3514" y="0"/>
                    <a:pt x="2544" y="0"/>
                  </a:cubicBezTo>
                  <a:close/>
                </a:path>
              </a:pathLst>
            </a:custGeom>
            <a:solidFill>
              <a:srgbClr val="DDB597"/>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554" name="Google Shape;554;p24">
              <a:extLst>
                <a:ext uri="{FF2B5EF4-FFF2-40B4-BE49-F238E27FC236}">
                  <a16:creationId xmlns:a16="http://schemas.microsoft.com/office/drawing/2014/main" id="{8B335432-6DF9-4041-9B5B-ADF846C0B86F}"/>
                </a:ext>
              </a:extLst>
            </p:cNvPr>
            <p:cNvSpPr/>
            <p:nvPr/>
          </p:nvSpPr>
          <p:spPr>
            <a:xfrm>
              <a:off x="369885" y="3601660"/>
              <a:ext cx="1590655" cy="1539650"/>
            </a:xfrm>
            <a:custGeom>
              <a:avLst/>
              <a:gdLst/>
              <a:ahLst/>
              <a:cxnLst/>
              <a:rect l="l" t="t" r="r" b="b"/>
              <a:pathLst>
                <a:path w="46336" h="44873" extrusionOk="0">
                  <a:moveTo>
                    <a:pt x="22299" y="0"/>
                  </a:moveTo>
                  <a:cubicBezTo>
                    <a:pt x="7992" y="0"/>
                    <a:pt x="720" y="21840"/>
                    <a:pt x="69" y="37203"/>
                  </a:cubicBezTo>
                  <a:cubicBezTo>
                    <a:pt x="0" y="39897"/>
                    <a:pt x="229" y="42453"/>
                    <a:pt x="799" y="44873"/>
                  </a:cubicBezTo>
                  <a:lnTo>
                    <a:pt x="44418" y="44873"/>
                  </a:lnTo>
                  <a:cubicBezTo>
                    <a:pt x="46336" y="28826"/>
                    <a:pt x="39214" y="2030"/>
                    <a:pt x="24583" y="181"/>
                  </a:cubicBezTo>
                  <a:cubicBezTo>
                    <a:pt x="23803" y="59"/>
                    <a:pt x="23041" y="0"/>
                    <a:pt x="22299" y="0"/>
                  </a:cubicBezTo>
                  <a:close/>
                </a:path>
              </a:pathLst>
            </a:custGeom>
            <a:solidFill>
              <a:srgbClr val="BC866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555" name="Google Shape;555;p24">
              <a:extLst>
                <a:ext uri="{FF2B5EF4-FFF2-40B4-BE49-F238E27FC236}">
                  <a16:creationId xmlns:a16="http://schemas.microsoft.com/office/drawing/2014/main" id="{666D6A18-BD12-4CD1-AD64-0F6860E04432}"/>
                </a:ext>
              </a:extLst>
            </p:cNvPr>
            <p:cNvSpPr/>
            <p:nvPr/>
          </p:nvSpPr>
          <p:spPr>
            <a:xfrm>
              <a:off x="769930" y="3944510"/>
              <a:ext cx="720716" cy="617448"/>
            </a:xfrm>
            <a:custGeom>
              <a:avLst/>
              <a:gdLst/>
              <a:ahLst/>
              <a:cxnLst/>
              <a:rect l="l" t="t" r="r" b="b"/>
              <a:pathLst>
                <a:path w="20961" h="17995" extrusionOk="0">
                  <a:moveTo>
                    <a:pt x="10143" y="1"/>
                  </a:moveTo>
                  <a:cubicBezTo>
                    <a:pt x="5311" y="1"/>
                    <a:pt x="0" y="8671"/>
                    <a:pt x="2061" y="13903"/>
                  </a:cubicBezTo>
                  <a:cubicBezTo>
                    <a:pt x="3118" y="16567"/>
                    <a:pt x="7299" y="17995"/>
                    <a:pt x="11388" y="17995"/>
                  </a:cubicBezTo>
                  <a:cubicBezTo>
                    <a:pt x="15428" y="17995"/>
                    <a:pt x="19379" y="16601"/>
                    <a:pt x="20139" y="13629"/>
                  </a:cubicBezTo>
                  <a:cubicBezTo>
                    <a:pt x="20961" y="10707"/>
                    <a:pt x="19431" y="7512"/>
                    <a:pt x="18336" y="5161"/>
                  </a:cubicBezTo>
                  <a:cubicBezTo>
                    <a:pt x="16373" y="1258"/>
                    <a:pt x="14433" y="2"/>
                    <a:pt x="10256" y="2"/>
                  </a:cubicBezTo>
                  <a:cubicBezTo>
                    <a:pt x="10218" y="1"/>
                    <a:pt x="10180" y="1"/>
                    <a:pt x="10143" y="1"/>
                  </a:cubicBezTo>
                  <a:close/>
                </a:path>
              </a:pathLst>
            </a:custGeom>
            <a:solidFill>
              <a:srgbClr val="F4C19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556" name="Google Shape;556;p24">
              <a:extLst>
                <a:ext uri="{FF2B5EF4-FFF2-40B4-BE49-F238E27FC236}">
                  <a16:creationId xmlns:a16="http://schemas.microsoft.com/office/drawing/2014/main" id="{2BD36657-8283-474D-B4DA-F025BBEE2C7E}"/>
                </a:ext>
              </a:extLst>
            </p:cNvPr>
            <p:cNvSpPr/>
            <p:nvPr/>
          </p:nvSpPr>
          <p:spPr>
            <a:xfrm>
              <a:off x="1057264" y="3908003"/>
              <a:ext cx="195261" cy="99997"/>
            </a:xfrm>
            <a:custGeom>
              <a:avLst/>
              <a:gdLst/>
              <a:ahLst/>
              <a:cxnLst/>
              <a:rect l="l" t="t" r="r" b="b"/>
              <a:pathLst>
                <a:path w="5707" h="2900" extrusionOk="0">
                  <a:moveTo>
                    <a:pt x="2727" y="1"/>
                  </a:moveTo>
                  <a:cubicBezTo>
                    <a:pt x="1966" y="1"/>
                    <a:pt x="1211" y="85"/>
                    <a:pt x="480" y="352"/>
                  </a:cubicBezTo>
                  <a:cubicBezTo>
                    <a:pt x="46" y="512"/>
                    <a:pt x="0" y="1128"/>
                    <a:pt x="274" y="1425"/>
                  </a:cubicBezTo>
                  <a:cubicBezTo>
                    <a:pt x="799" y="1973"/>
                    <a:pt x="1461" y="2246"/>
                    <a:pt x="2123" y="2566"/>
                  </a:cubicBezTo>
                  <a:cubicBezTo>
                    <a:pt x="2444" y="2752"/>
                    <a:pt x="2777" y="2900"/>
                    <a:pt x="3141" y="2900"/>
                  </a:cubicBezTo>
                  <a:cubicBezTo>
                    <a:pt x="3269" y="2900"/>
                    <a:pt x="3402" y="2882"/>
                    <a:pt x="3538" y="2840"/>
                  </a:cubicBezTo>
                  <a:cubicBezTo>
                    <a:pt x="4337" y="2589"/>
                    <a:pt x="5227" y="1858"/>
                    <a:pt x="5547" y="1060"/>
                  </a:cubicBezTo>
                  <a:cubicBezTo>
                    <a:pt x="5707" y="626"/>
                    <a:pt x="5364" y="192"/>
                    <a:pt x="4931" y="147"/>
                  </a:cubicBezTo>
                  <a:cubicBezTo>
                    <a:pt x="4202" y="79"/>
                    <a:pt x="3462" y="1"/>
                    <a:pt x="2727" y="1"/>
                  </a:cubicBezTo>
                  <a:close/>
                </a:path>
              </a:pathLst>
            </a:custGeom>
            <a:solidFill>
              <a:srgbClr val="723F1C"/>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557" name="Google Shape;557;p24">
              <a:extLst>
                <a:ext uri="{FF2B5EF4-FFF2-40B4-BE49-F238E27FC236}">
                  <a16:creationId xmlns:a16="http://schemas.microsoft.com/office/drawing/2014/main" id="{6D4D13D2-D37C-4147-95DB-9640DB78852B}"/>
                </a:ext>
              </a:extLst>
            </p:cNvPr>
            <p:cNvSpPr/>
            <p:nvPr/>
          </p:nvSpPr>
          <p:spPr>
            <a:xfrm>
              <a:off x="915978" y="3849274"/>
              <a:ext cx="104774" cy="106347"/>
            </a:xfrm>
            <a:custGeom>
              <a:avLst/>
              <a:gdLst/>
              <a:ahLst/>
              <a:cxnLst/>
              <a:rect l="l" t="t" r="r" b="b"/>
              <a:pathLst>
                <a:path w="3053" h="3083" extrusionOk="0">
                  <a:moveTo>
                    <a:pt x="1553" y="1"/>
                  </a:moveTo>
                  <a:cubicBezTo>
                    <a:pt x="322" y="1"/>
                    <a:pt x="1" y="1963"/>
                    <a:pt x="313" y="2834"/>
                  </a:cubicBezTo>
                  <a:cubicBezTo>
                    <a:pt x="377" y="3007"/>
                    <a:pt x="521" y="3082"/>
                    <a:pt x="662" y="3082"/>
                  </a:cubicBezTo>
                  <a:cubicBezTo>
                    <a:pt x="874" y="3082"/>
                    <a:pt x="1080" y="2912"/>
                    <a:pt x="998" y="2651"/>
                  </a:cubicBezTo>
                  <a:cubicBezTo>
                    <a:pt x="815" y="2126"/>
                    <a:pt x="861" y="734"/>
                    <a:pt x="1637" y="688"/>
                  </a:cubicBezTo>
                  <a:cubicBezTo>
                    <a:pt x="1647" y="688"/>
                    <a:pt x="1656" y="687"/>
                    <a:pt x="1665" y="687"/>
                  </a:cubicBezTo>
                  <a:cubicBezTo>
                    <a:pt x="2278" y="687"/>
                    <a:pt x="2345" y="2155"/>
                    <a:pt x="2345" y="2560"/>
                  </a:cubicBezTo>
                  <a:cubicBezTo>
                    <a:pt x="2345" y="2788"/>
                    <a:pt x="2522" y="2903"/>
                    <a:pt x="2699" y="2903"/>
                  </a:cubicBezTo>
                  <a:cubicBezTo>
                    <a:pt x="2875" y="2903"/>
                    <a:pt x="3052" y="2788"/>
                    <a:pt x="3052" y="2560"/>
                  </a:cubicBezTo>
                  <a:cubicBezTo>
                    <a:pt x="3030" y="1624"/>
                    <a:pt x="2824" y="72"/>
                    <a:pt x="1637" y="4"/>
                  </a:cubicBezTo>
                  <a:cubicBezTo>
                    <a:pt x="1609" y="2"/>
                    <a:pt x="1581" y="1"/>
                    <a:pt x="1553" y="1"/>
                  </a:cubicBezTo>
                  <a:close/>
                </a:path>
              </a:pathLst>
            </a:custGeom>
            <a:solidFill>
              <a:srgbClr val="723F1C"/>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558" name="Google Shape;558;p24">
              <a:extLst>
                <a:ext uri="{FF2B5EF4-FFF2-40B4-BE49-F238E27FC236}">
                  <a16:creationId xmlns:a16="http://schemas.microsoft.com/office/drawing/2014/main" id="{576D8CD1-4EEF-4F06-93D4-E14EF02D12F0}"/>
                </a:ext>
              </a:extLst>
            </p:cNvPr>
            <p:cNvSpPr/>
            <p:nvPr/>
          </p:nvSpPr>
          <p:spPr>
            <a:xfrm>
              <a:off x="1271574" y="3849274"/>
              <a:ext cx="104774" cy="106347"/>
            </a:xfrm>
            <a:custGeom>
              <a:avLst/>
              <a:gdLst/>
              <a:ahLst/>
              <a:cxnLst/>
              <a:rect l="l" t="t" r="r" b="b"/>
              <a:pathLst>
                <a:path w="3030" h="3083" extrusionOk="0">
                  <a:moveTo>
                    <a:pt x="1531" y="1"/>
                  </a:moveTo>
                  <a:cubicBezTo>
                    <a:pt x="321" y="1"/>
                    <a:pt x="0" y="1963"/>
                    <a:pt x="313" y="2834"/>
                  </a:cubicBezTo>
                  <a:cubicBezTo>
                    <a:pt x="377" y="3007"/>
                    <a:pt x="520" y="3082"/>
                    <a:pt x="660" y="3082"/>
                  </a:cubicBezTo>
                  <a:cubicBezTo>
                    <a:pt x="870" y="3082"/>
                    <a:pt x="1071" y="2912"/>
                    <a:pt x="975" y="2651"/>
                  </a:cubicBezTo>
                  <a:cubicBezTo>
                    <a:pt x="792" y="2126"/>
                    <a:pt x="861" y="734"/>
                    <a:pt x="1614" y="688"/>
                  </a:cubicBezTo>
                  <a:cubicBezTo>
                    <a:pt x="1624" y="688"/>
                    <a:pt x="1633" y="687"/>
                    <a:pt x="1643" y="687"/>
                  </a:cubicBezTo>
                  <a:cubicBezTo>
                    <a:pt x="2278" y="687"/>
                    <a:pt x="2344" y="2155"/>
                    <a:pt x="2344" y="2560"/>
                  </a:cubicBezTo>
                  <a:cubicBezTo>
                    <a:pt x="2344" y="2788"/>
                    <a:pt x="2515" y="2903"/>
                    <a:pt x="2687" y="2903"/>
                  </a:cubicBezTo>
                  <a:cubicBezTo>
                    <a:pt x="2858" y="2903"/>
                    <a:pt x="3029" y="2788"/>
                    <a:pt x="3029" y="2560"/>
                  </a:cubicBezTo>
                  <a:cubicBezTo>
                    <a:pt x="3029" y="1624"/>
                    <a:pt x="2801" y="72"/>
                    <a:pt x="1614" y="4"/>
                  </a:cubicBezTo>
                  <a:cubicBezTo>
                    <a:pt x="1586" y="2"/>
                    <a:pt x="1558" y="1"/>
                    <a:pt x="1531" y="1"/>
                  </a:cubicBezTo>
                  <a:close/>
                </a:path>
              </a:pathLst>
            </a:custGeom>
            <a:solidFill>
              <a:srgbClr val="723F1C"/>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559" name="Google Shape;559;p24">
              <a:extLst>
                <a:ext uri="{FF2B5EF4-FFF2-40B4-BE49-F238E27FC236}">
                  <a16:creationId xmlns:a16="http://schemas.microsoft.com/office/drawing/2014/main" id="{E0A05135-5069-479F-96B0-7DBD664B39C1}"/>
                </a:ext>
              </a:extLst>
            </p:cNvPr>
            <p:cNvSpPr/>
            <p:nvPr/>
          </p:nvSpPr>
          <p:spPr>
            <a:xfrm>
              <a:off x="1020752" y="3965145"/>
              <a:ext cx="182560" cy="247614"/>
            </a:xfrm>
            <a:custGeom>
              <a:avLst/>
              <a:gdLst/>
              <a:ahLst/>
              <a:cxnLst/>
              <a:rect l="l" t="t" r="r" b="b"/>
              <a:pathLst>
                <a:path w="5310" h="7227" extrusionOk="0">
                  <a:moveTo>
                    <a:pt x="4271" y="0"/>
                  </a:moveTo>
                  <a:cubicBezTo>
                    <a:pt x="4186" y="0"/>
                    <a:pt x="4100" y="58"/>
                    <a:pt x="4100" y="172"/>
                  </a:cubicBezTo>
                  <a:cubicBezTo>
                    <a:pt x="4077" y="1473"/>
                    <a:pt x="4260" y="2774"/>
                    <a:pt x="4191" y="4098"/>
                  </a:cubicBezTo>
                  <a:cubicBezTo>
                    <a:pt x="4106" y="5339"/>
                    <a:pt x="3438" y="6881"/>
                    <a:pt x="2001" y="6881"/>
                  </a:cubicBezTo>
                  <a:cubicBezTo>
                    <a:pt x="1905" y="6881"/>
                    <a:pt x="1806" y="6874"/>
                    <a:pt x="1703" y="6859"/>
                  </a:cubicBezTo>
                  <a:cubicBezTo>
                    <a:pt x="699" y="6700"/>
                    <a:pt x="471" y="5399"/>
                    <a:pt x="357" y="4623"/>
                  </a:cubicBezTo>
                  <a:cubicBezTo>
                    <a:pt x="347" y="4530"/>
                    <a:pt x="286" y="4490"/>
                    <a:pt x="218" y="4490"/>
                  </a:cubicBezTo>
                  <a:cubicBezTo>
                    <a:pt x="117" y="4490"/>
                    <a:pt x="1" y="4578"/>
                    <a:pt x="14" y="4714"/>
                  </a:cubicBezTo>
                  <a:cubicBezTo>
                    <a:pt x="213" y="6013"/>
                    <a:pt x="896" y="7227"/>
                    <a:pt x="2065" y="7227"/>
                  </a:cubicBezTo>
                  <a:cubicBezTo>
                    <a:pt x="2375" y="7227"/>
                    <a:pt x="2718" y="7142"/>
                    <a:pt x="3096" y="6951"/>
                  </a:cubicBezTo>
                  <a:cubicBezTo>
                    <a:pt x="5310" y="5832"/>
                    <a:pt x="4442" y="2066"/>
                    <a:pt x="4442" y="172"/>
                  </a:cubicBezTo>
                  <a:cubicBezTo>
                    <a:pt x="4442" y="58"/>
                    <a:pt x="4357" y="0"/>
                    <a:pt x="4271" y="0"/>
                  </a:cubicBezTo>
                  <a:close/>
                </a:path>
              </a:pathLst>
            </a:custGeom>
            <a:solidFill>
              <a:srgbClr val="723F1C"/>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560" name="Google Shape;560;p24">
              <a:extLst>
                <a:ext uri="{FF2B5EF4-FFF2-40B4-BE49-F238E27FC236}">
                  <a16:creationId xmlns:a16="http://schemas.microsoft.com/office/drawing/2014/main" id="{2890BAA0-E4CD-437E-879C-739AE387E27B}"/>
                </a:ext>
              </a:extLst>
            </p:cNvPr>
            <p:cNvSpPr/>
            <p:nvPr/>
          </p:nvSpPr>
          <p:spPr>
            <a:xfrm>
              <a:off x="1163625" y="4096888"/>
              <a:ext cx="144460" cy="111109"/>
            </a:xfrm>
            <a:custGeom>
              <a:avLst/>
              <a:gdLst/>
              <a:ahLst/>
              <a:cxnLst/>
              <a:rect l="l" t="t" r="r" b="b"/>
              <a:pathLst>
                <a:path w="4212" h="3229" extrusionOk="0">
                  <a:moveTo>
                    <a:pt x="3657" y="1"/>
                  </a:moveTo>
                  <a:cubicBezTo>
                    <a:pt x="3549" y="1"/>
                    <a:pt x="3440" y="83"/>
                    <a:pt x="3481" y="208"/>
                  </a:cubicBezTo>
                  <a:cubicBezTo>
                    <a:pt x="3801" y="1212"/>
                    <a:pt x="3595" y="2490"/>
                    <a:pt x="2454" y="2833"/>
                  </a:cubicBezTo>
                  <a:cubicBezTo>
                    <a:pt x="2299" y="2876"/>
                    <a:pt x="2152" y="2896"/>
                    <a:pt x="2012" y="2896"/>
                  </a:cubicBezTo>
                  <a:cubicBezTo>
                    <a:pt x="979" y="2896"/>
                    <a:pt x="374" y="1789"/>
                    <a:pt x="354" y="824"/>
                  </a:cubicBezTo>
                  <a:cubicBezTo>
                    <a:pt x="354" y="710"/>
                    <a:pt x="263" y="653"/>
                    <a:pt x="174" y="653"/>
                  </a:cubicBezTo>
                  <a:cubicBezTo>
                    <a:pt x="86" y="653"/>
                    <a:pt x="0" y="710"/>
                    <a:pt x="12" y="824"/>
                  </a:cubicBezTo>
                  <a:cubicBezTo>
                    <a:pt x="33" y="1997"/>
                    <a:pt x="746" y="3228"/>
                    <a:pt x="1993" y="3228"/>
                  </a:cubicBezTo>
                  <a:cubicBezTo>
                    <a:pt x="2104" y="3228"/>
                    <a:pt x="2220" y="3219"/>
                    <a:pt x="2340" y="3198"/>
                  </a:cubicBezTo>
                  <a:cubicBezTo>
                    <a:pt x="3801" y="2947"/>
                    <a:pt x="4211" y="1395"/>
                    <a:pt x="3823" y="117"/>
                  </a:cubicBezTo>
                  <a:cubicBezTo>
                    <a:pt x="3796" y="36"/>
                    <a:pt x="3727" y="1"/>
                    <a:pt x="3657" y="1"/>
                  </a:cubicBezTo>
                  <a:close/>
                </a:path>
              </a:pathLst>
            </a:custGeom>
            <a:solidFill>
              <a:srgbClr val="723F1C"/>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561" name="Google Shape;561;p24">
              <a:extLst>
                <a:ext uri="{FF2B5EF4-FFF2-40B4-BE49-F238E27FC236}">
                  <a16:creationId xmlns:a16="http://schemas.microsoft.com/office/drawing/2014/main" id="{DB741C84-0928-4177-8028-E2F8F16AA35E}"/>
                </a:ext>
              </a:extLst>
            </p:cNvPr>
            <p:cNvSpPr/>
            <p:nvPr/>
          </p:nvSpPr>
          <p:spPr>
            <a:xfrm>
              <a:off x="1033452" y="4068317"/>
              <a:ext cx="25400" cy="19047"/>
            </a:xfrm>
            <a:custGeom>
              <a:avLst/>
              <a:gdLst/>
              <a:ahLst/>
              <a:cxnLst/>
              <a:rect l="l" t="t" r="r" b="b"/>
              <a:pathLst>
                <a:path w="731" h="549" extrusionOk="0">
                  <a:moveTo>
                    <a:pt x="366" y="1"/>
                  </a:moveTo>
                  <a:cubicBezTo>
                    <a:pt x="0" y="1"/>
                    <a:pt x="0" y="549"/>
                    <a:pt x="366" y="549"/>
                  </a:cubicBezTo>
                  <a:cubicBezTo>
                    <a:pt x="731" y="549"/>
                    <a:pt x="731" y="1"/>
                    <a:pt x="366" y="1"/>
                  </a:cubicBezTo>
                  <a:close/>
                </a:path>
              </a:pathLst>
            </a:custGeom>
            <a:solidFill>
              <a:srgbClr val="723F1C"/>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562" name="Google Shape;562;p24">
              <a:extLst>
                <a:ext uri="{FF2B5EF4-FFF2-40B4-BE49-F238E27FC236}">
                  <a16:creationId xmlns:a16="http://schemas.microsoft.com/office/drawing/2014/main" id="{BB4735B2-35D7-4778-BBCF-EA38CB38FDFA}"/>
                </a:ext>
              </a:extLst>
            </p:cNvPr>
            <p:cNvSpPr/>
            <p:nvPr/>
          </p:nvSpPr>
          <p:spPr>
            <a:xfrm>
              <a:off x="1082663" y="4028636"/>
              <a:ext cx="25400" cy="19047"/>
            </a:xfrm>
            <a:custGeom>
              <a:avLst/>
              <a:gdLst/>
              <a:ahLst/>
              <a:cxnLst/>
              <a:rect l="l" t="t" r="r" b="b"/>
              <a:pathLst>
                <a:path w="731" h="549" extrusionOk="0">
                  <a:moveTo>
                    <a:pt x="366" y="1"/>
                  </a:moveTo>
                  <a:cubicBezTo>
                    <a:pt x="0" y="1"/>
                    <a:pt x="0" y="549"/>
                    <a:pt x="366" y="549"/>
                  </a:cubicBezTo>
                  <a:cubicBezTo>
                    <a:pt x="731" y="549"/>
                    <a:pt x="731" y="1"/>
                    <a:pt x="366" y="1"/>
                  </a:cubicBezTo>
                  <a:close/>
                </a:path>
              </a:pathLst>
            </a:custGeom>
            <a:solidFill>
              <a:srgbClr val="723F1C"/>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563" name="Google Shape;563;p24">
              <a:extLst>
                <a:ext uri="{FF2B5EF4-FFF2-40B4-BE49-F238E27FC236}">
                  <a16:creationId xmlns:a16="http://schemas.microsoft.com/office/drawing/2014/main" id="{81DE7EE8-C653-40A8-BBB6-D70379B19152}"/>
                </a:ext>
              </a:extLst>
            </p:cNvPr>
            <p:cNvSpPr/>
            <p:nvPr/>
          </p:nvSpPr>
          <p:spPr>
            <a:xfrm>
              <a:off x="1087426" y="4092127"/>
              <a:ext cx="25400" cy="17459"/>
            </a:xfrm>
            <a:custGeom>
              <a:avLst/>
              <a:gdLst/>
              <a:ahLst/>
              <a:cxnLst/>
              <a:rect l="l" t="t" r="r" b="b"/>
              <a:pathLst>
                <a:path w="731" h="549" extrusionOk="0">
                  <a:moveTo>
                    <a:pt x="366" y="1"/>
                  </a:moveTo>
                  <a:cubicBezTo>
                    <a:pt x="0" y="1"/>
                    <a:pt x="0" y="549"/>
                    <a:pt x="366" y="549"/>
                  </a:cubicBezTo>
                  <a:cubicBezTo>
                    <a:pt x="731" y="549"/>
                    <a:pt x="731" y="1"/>
                    <a:pt x="366" y="1"/>
                  </a:cubicBezTo>
                  <a:close/>
                </a:path>
              </a:pathLst>
            </a:custGeom>
            <a:solidFill>
              <a:srgbClr val="723F1C"/>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564" name="Google Shape;564;p24">
              <a:extLst>
                <a:ext uri="{FF2B5EF4-FFF2-40B4-BE49-F238E27FC236}">
                  <a16:creationId xmlns:a16="http://schemas.microsoft.com/office/drawing/2014/main" id="{084DA7B1-DB4E-4593-A563-C450E6BA80BB}"/>
                </a:ext>
              </a:extLst>
            </p:cNvPr>
            <p:cNvSpPr/>
            <p:nvPr/>
          </p:nvSpPr>
          <p:spPr>
            <a:xfrm>
              <a:off x="1212837" y="4096888"/>
              <a:ext cx="23813" cy="17460"/>
            </a:xfrm>
            <a:custGeom>
              <a:avLst/>
              <a:gdLst/>
              <a:ahLst/>
              <a:cxnLst/>
              <a:rect l="l" t="t" r="r" b="b"/>
              <a:pathLst>
                <a:path w="709" h="549" extrusionOk="0">
                  <a:moveTo>
                    <a:pt x="343" y="1"/>
                  </a:moveTo>
                  <a:cubicBezTo>
                    <a:pt x="1" y="1"/>
                    <a:pt x="1" y="548"/>
                    <a:pt x="343" y="548"/>
                  </a:cubicBezTo>
                  <a:cubicBezTo>
                    <a:pt x="708" y="548"/>
                    <a:pt x="708" y="1"/>
                    <a:pt x="343" y="1"/>
                  </a:cubicBezTo>
                  <a:close/>
                </a:path>
              </a:pathLst>
            </a:custGeom>
            <a:solidFill>
              <a:srgbClr val="723F1C"/>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565" name="Google Shape;565;p24">
              <a:extLst>
                <a:ext uri="{FF2B5EF4-FFF2-40B4-BE49-F238E27FC236}">
                  <a16:creationId xmlns:a16="http://schemas.microsoft.com/office/drawing/2014/main" id="{BF5FA3B3-41D1-4685-BE8B-63549B3E29FC}"/>
                </a:ext>
              </a:extLst>
            </p:cNvPr>
            <p:cNvSpPr/>
            <p:nvPr/>
          </p:nvSpPr>
          <p:spPr>
            <a:xfrm>
              <a:off x="1217600" y="4022287"/>
              <a:ext cx="23812" cy="19047"/>
            </a:xfrm>
            <a:custGeom>
              <a:avLst/>
              <a:gdLst/>
              <a:ahLst/>
              <a:cxnLst/>
              <a:rect l="l" t="t" r="r" b="b"/>
              <a:pathLst>
                <a:path w="709" h="549" extrusionOk="0">
                  <a:moveTo>
                    <a:pt x="343" y="0"/>
                  </a:moveTo>
                  <a:cubicBezTo>
                    <a:pt x="1" y="0"/>
                    <a:pt x="1" y="548"/>
                    <a:pt x="343" y="548"/>
                  </a:cubicBezTo>
                  <a:cubicBezTo>
                    <a:pt x="708" y="548"/>
                    <a:pt x="708" y="0"/>
                    <a:pt x="343" y="0"/>
                  </a:cubicBezTo>
                  <a:close/>
                </a:path>
              </a:pathLst>
            </a:custGeom>
            <a:solidFill>
              <a:srgbClr val="723F1C"/>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566" name="Google Shape;566;p24">
              <a:extLst>
                <a:ext uri="{FF2B5EF4-FFF2-40B4-BE49-F238E27FC236}">
                  <a16:creationId xmlns:a16="http://schemas.microsoft.com/office/drawing/2014/main" id="{68125E8B-8D6B-4698-945A-41C8BFBF7D0F}"/>
                </a:ext>
              </a:extLst>
            </p:cNvPr>
            <p:cNvSpPr/>
            <p:nvPr/>
          </p:nvSpPr>
          <p:spPr>
            <a:xfrm>
              <a:off x="1273161" y="4046095"/>
              <a:ext cx="23813" cy="20635"/>
            </a:xfrm>
            <a:custGeom>
              <a:avLst/>
              <a:gdLst/>
              <a:ahLst/>
              <a:cxnLst/>
              <a:rect l="l" t="t" r="r" b="b"/>
              <a:pathLst>
                <a:path w="708" h="572" extrusionOk="0">
                  <a:moveTo>
                    <a:pt x="343" y="1"/>
                  </a:moveTo>
                  <a:cubicBezTo>
                    <a:pt x="0" y="1"/>
                    <a:pt x="0" y="571"/>
                    <a:pt x="343" y="571"/>
                  </a:cubicBezTo>
                  <a:cubicBezTo>
                    <a:pt x="708" y="571"/>
                    <a:pt x="708" y="1"/>
                    <a:pt x="343" y="1"/>
                  </a:cubicBezTo>
                  <a:close/>
                </a:path>
              </a:pathLst>
            </a:custGeom>
            <a:solidFill>
              <a:srgbClr val="723F1C"/>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567" name="Google Shape;567;p24">
              <a:extLst>
                <a:ext uri="{FF2B5EF4-FFF2-40B4-BE49-F238E27FC236}">
                  <a16:creationId xmlns:a16="http://schemas.microsoft.com/office/drawing/2014/main" id="{7EA903B7-9089-415E-B743-0D2EFFB60117}"/>
                </a:ext>
              </a:extLst>
            </p:cNvPr>
            <p:cNvSpPr/>
            <p:nvPr/>
          </p:nvSpPr>
          <p:spPr>
            <a:xfrm>
              <a:off x="706431" y="3950859"/>
              <a:ext cx="9525" cy="52380"/>
            </a:xfrm>
            <a:custGeom>
              <a:avLst/>
              <a:gdLst/>
              <a:ahLst/>
              <a:cxnLst/>
              <a:rect l="l" t="t" r="r" b="b"/>
              <a:pathLst>
                <a:path w="275" h="1559" extrusionOk="0">
                  <a:moveTo>
                    <a:pt x="137" y="0"/>
                  </a:moveTo>
                  <a:cubicBezTo>
                    <a:pt x="69" y="0"/>
                    <a:pt x="0" y="40"/>
                    <a:pt x="0" y="120"/>
                  </a:cubicBezTo>
                  <a:lnTo>
                    <a:pt x="0" y="1421"/>
                  </a:lnTo>
                  <a:cubicBezTo>
                    <a:pt x="0" y="1513"/>
                    <a:pt x="69" y="1558"/>
                    <a:pt x="137" y="1558"/>
                  </a:cubicBezTo>
                  <a:cubicBezTo>
                    <a:pt x="206" y="1558"/>
                    <a:pt x="274" y="1513"/>
                    <a:pt x="274" y="1421"/>
                  </a:cubicBezTo>
                  <a:lnTo>
                    <a:pt x="274" y="120"/>
                  </a:lnTo>
                  <a:cubicBezTo>
                    <a:pt x="274" y="40"/>
                    <a:pt x="206" y="0"/>
                    <a:pt x="137" y="0"/>
                  </a:cubicBezTo>
                  <a:close/>
                </a:path>
              </a:pathLst>
            </a:custGeom>
            <a:solidFill>
              <a:srgbClr val="9B633D"/>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568" name="Google Shape;568;p24">
              <a:extLst>
                <a:ext uri="{FF2B5EF4-FFF2-40B4-BE49-F238E27FC236}">
                  <a16:creationId xmlns:a16="http://schemas.microsoft.com/office/drawing/2014/main" id="{DC000EE9-8812-4393-991F-C40892252B25}"/>
                </a:ext>
              </a:extLst>
            </p:cNvPr>
            <p:cNvSpPr/>
            <p:nvPr/>
          </p:nvSpPr>
          <p:spPr>
            <a:xfrm>
              <a:off x="746118" y="3954034"/>
              <a:ext cx="9525" cy="41269"/>
            </a:xfrm>
            <a:custGeom>
              <a:avLst/>
              <a:gdLst/>
              <a:ahLst/>
              <a:cxnLst/>
              <a:rect l="l" t="t" r="r" b="b"/>
              <a:pathLst>
                <a:path w="298" h="1234" extrusionOk="0">
                  <a:moveTo>
                    <a:pt x="149" y="0"/>
                  </a:moveTo>
                  <a:cubicBezTo>
                    <a:pt x="75" y="0"/>
                    <a:pt x="1" y="46"/>
                    <a:pt x="1" y="137"/>
                  </a:cubicBezTo>
                  <a:lnTo>
                    <a:pt x="1" y="1096"/>
                  </a:lnTo>
                  <a:cubicBezTo>
                    <a:pt x="1" y="1187"/>
                    <a:pt x="75" y="1233"/>
                    <a:pt x="149" y="1233"/>
                  </a:cubicBezTo>
                  <a:cubicBezTo>
                    <a:pt x="223" y="1233"/>
                    <a:pt x="297" y="1187"/>
                    <a:pt x="297" y="1096"/>
                  </a:cubicBezTo>
                  <a:lnTo>
                    <a:pt x="297" y="137"/>
                  </a:lnTo>
                  <a:cubicBezTo>
                    <a:pt x="297" y="46"/>
                    <a:pt x="223" y="0"/>
                    <a:pt x="149" y="0"/>
                  </a:cubicBezTo>
                  <a:close/>
                </a:path>
              </a:pathLst>
            </a:custGeom>
            <a:solidFill>
              <a:srgbClr val="9B633D"/>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569" name="Google Shape;569;p24">
              <a:extLst>
                <a:ext uri="{FF2B5EF4-FFF2-40B4-BE49-F238E27FC236}">
                  <a16:creationId xmlns:a16="http://schemas.microsoft.com/office/drawing/2014/main" id="{E2CADF8D-1331-4848-8F7A-5A26C9CAF586}"/>
                </a:ext>
              </a:extLst>
            </p:cNvPr>
            <p:cNvSpPr/>
            <p:nvPr/>
          </p:nvSpPr>
          <p:spPr>
            <a:xfrm>
              <a:off x="725481" y="4020699"/>
              <a:ext cx="9525" cy="33333"/>
            </a:xfrm>
            <a:custGeom>
              <a:avLst/>
              <a:gdLst/>
              <a:ahLst/>
              <a:cxnLst/>
              <a:rect l="l" t="t" r="r" b="b"/>
              <a:pathLst>
                <a:path w="275" h="1005" extrusionOk="0">
                  <a:moveTo>
                    <a:pt x="137" y="1"/>
                  </a:moveTo>
                  <a:cubicBezTo>
                    <a:pt x="69" y="1"/>
                    <a:pt x="0" y="46"/>
                    <a:pt x="0" y="138"/>
                  </a:cubicBezTo>
                  <a:lnTo>
                    <a:pt x="0" y="868"/>
                  </a:lnTo>
                  <a:cubicBezTo>
                    <a:pt x="0" y="959"/>
                    <a:pt x="69" y="1005"/>
                    <a:pt x="137" y="1005"/>
                  </a:cubicBezTo>
                  <a:cubicBezTo>
                    <a:pt x="206" y="1005"/>
                    <a:pt x="274" y="959"/>
                    <a:pt x="274" y="868"/>
                  </a:cubicBezTo>
                  <a:lnTo>
                    <a:pt x="274" y="138"/>
                  </a:lnTo>
                  <a:cubicBezTo>
                    <a:pt x="274" y="46"/>
                    <a:pt x="206" y="1"/>
                    <a:pt x="137" y="1"/>
                  </a:cubicBezTo>
                  <a:close/>
                </a:path>
              </a:pathLst>
            </a:custGeom>
            <a:solidFill>
              <a:srgbClr val="9B633D"/>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570" name="Google Shape;570;p24">
              <a:extLst>
                <a:ext uri="{FF2B5EF4-FFF2-40B4-BE49-F238E27FC236}">
                  <a16:creationId xmlns:a16="http://schemas.microsoft.com/office/drawing/2014/main" id="{41554EDC-4E4F-433A-B51B-F870F76DC197}"/>
                </a:ext>
              </a:extLst>
            </p:cNvPr>
            <p:cNvSpPr/>
            <p:nvPr/>
          </p:nvSpPr>
          <p:spPr>
            <a:xfrm>
              <a:off x="1103301" y="3709594"/>
              <a:ext cx="9525" cy="42857"/>
            </a:xfrm>
            <a:custGeom>
              <a:avLst/>
              <a:gdLst/>
              <a:ahLst/>
              <a:cxnLst/>
              <a:rect l="l" t="t" r="r" b="b"/>
              <a:pathLst>
                <a:path w="275" h="1240" extrusionOk="0">
                  <a:moveTo>
                    <a:pt x="138" y="1"/>
                  </a:moveTo>
                  <a:cubicBezTo>
                    <a:pt x="69" y="1"/>
                    <a:pt x="1" y="46"/>
                    <a:pt x="1" y="138"/>
                  </a:cubicBezTo>
                  <a:lnTo>
                    <a:pt x="1" y="1119"/>
                  </a:lnTo>
                  <a:cubicBezTo>
                    <a:pt x="1" y="1199"/>
                    <a:pt x="69" y="1239"/>
                    <a:pt x="138" y="1239"/>
                  </a:cubicBezTo>
                  <a:cubicBezTo>
                    <a:pt x="206" y="1239"/>
                    <a:pt x="275" y="1199"/>
                    <a:pt x="275" y="1119"/>
                  </a:cubicBezTo>
                  <a:lnTo>
                    <a:pt x="275" y="138"/>
                  </a:lnTo>
                  <a:cubicBezTo>
                    <a:pt x="275" y="46"/>
                    <a:pt x="206" y="1"/>
                    <a:pt x="138" y="1"/>
                  </a:cubicBezTo>
                  <a:close/>
                </a:path>
              </a:pathLst>
            </a:custGeom>
            <a:solidFill>
              <a:srgbClr val="9B633D"/>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571" name="Google Shape;571;p24">
              <a:extLst>
                <a:ext uri="{FF2B5EF4-FFF2-40B4-BE49-F238E27FC236}">
                  <a16:creationId xmlns:a16="http://schemas.microsoft.com/office/drawing/2014/main" id="{C4221ED6-DA12-4592-968C-DD050413E74E}"/>
                </a:ext>
              </a:extLst>
            </p:cNvPr>
            <p:cNvSpPr/>
            <p:nvPr/>
          </p:nvSpPr>
          <p:spPr>
            <a:xfrm>
              <a:off x="1144576" y="3703245"/>
              <a:ext cx="9525" cy="41269"/>
            </a:xfrm>
            <a:custGeom>
              <a:avLst/>
              <a:gdLst/>
              <a:ahLst/>
              <a:cxnLst/>
              <a:rect l="l" t="t" r="r" b="b"/>
              <a:pathLst>
                <a:path w="275" h="1188" extrusionOk="0">
                  <a:moveTo>
                    <a:pt x="138" y="0"/>
                  </a:moveTo>
                  <a:cubicBezTo>
                    <a:pt x="69" y="0"/>
                    <a:pt x="1" y="46"/>
                    <a:pt x="1" y="137"/>
                  </a:cubicBezTo>
                  <a:lnTo>
                    <a:pt x="1" y="1050"/>
                  </a:lnTo>
                  <a:cubicBezTo>
                    <a:pt x="1" y="1142"/>
                    <a:pt x="69" y="1187"/>
                    <a:pt x="138" y="1187"/>
                  </a:cubicBezTo>
                  <a:cubicBezTo>
                    <a:pt x="206" y="1187"/>
                    <a:pt x="275" y="1142"/>
                    <a:pt x="275" y="1050"/>
                  </a:cubicBezTo>
                  <a:lnTo>
                    <a:pt x="275" y="137"/>
                  </a:lnTo>
                  <a:cubicBezTo>
                    <a:pt x="275" y="46"/>
                    <a:pt x="206" y="0"/>
                    <a:pt x="138" y="0"/>
                  </a:cubicBezTo>
                  <a:close/>
                </a:path>
              </a:pathLst>
            </a:custGeom>
            <a:solidFill>
              <a:srgbClr val="9B633D"/>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572" name="Google Shape;572;p24">
              <a:extLst>
                <a:ext uri="{FF2B5EF4-FFF2-40B4-BE49-F238E27FC236}">
                  <a16:creationId xmlns:a16="http://schemas.microsoft.com/office/drawing/2014/main" id="{2F52E815-4EDD-481E-BD4E-14BBEE803346}"/>
                </a:ext>
              </a:extLst>
            </p:cNvPr>
            <p:cNvSpPr/>
            <p:nvPr/>
          </p:nvSpPr>
          <p:spPr>
            <a:xfrm>
              <a:off x="1131876" y="3765149"/>
              <a:ext cx="7937" cy="31745"/>
            </a:xfrm>
            <a:custGeom>
              <a:avLst/>
              <a:gdLst/>
              <a:ahLst/>
              <a:cxnLst/>
              <a:rect l="l" t="t" r="r" b="b"/>
              <a:pathLst>
                <a:path w="275" h="914" extrusionOk="0">
                  <a:moveTo>
                    <a:pt x="138" y="0"/>
                  </a:moveTo>
                  <a:cubicBezTo>
                    <a:pt x="69" y="0"/>
                    <a:pt x="1" y="46"/>
                    <a:pt x="1" y="137"/>
                  </a:cubicBezTo>
                  <a:lnTo>
                    <a:pt x="1" y="776"/>
                  </a:lnTo>
                  <a:cubicBezTo>
                    <a:pt x="1" y="868"/>
                    <a:pt x="69" y="913"/>
                    <a:pt x="138" y="913"/>
                  </a:cubicBezTo>
                  <a:cubicBezTo>
                    <a:pt x="206" y="913"/>
                    <a:pt x="275" y="868"/>
                    <a:pt x="275" y="776"/>
                  </a:cubicBezTo>
                  <a:lnTo>
                    <a:pt x="275" y="137"/>
                  </a:lnTo>
                  <a:cubicBezTo>
                    <a:pt x="275" y="46"/>
                    <a:pt x="206" y="0"/>
                    <a:pt x="138" y="0"/>
                  </a:cubicBezTo>
                  <a:close/>
                </a:path>
              </a:pathLst>
            </a:custGeom>
            <a:solidFill>
              <a:srgbClr val="9B633D"/>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573" name="Google Shape;573;p24">
              <a:extLst>
                <a:ext uri="{FF2B5EF4-FFF2-40B4-BE49-F238E27FC236}">
                  <a16:creationId xmlns:a16="http://schemas.microsoft.com/office/drawing/2014/main" id="{45074905-AA93-4D98-A589-36C031C7439E}"/>
                </a:ext>
              </a:extLst>
            </p:cNvPr>
            <p:cNvSpPr/>
            <p:nvPr/>
          </p:nvSpPr>
          <p:spPr>
            <a:xfrm>
              <a:off x="1568432" y="3996891"/>
              <a:ext cx="9525" cy="42856"/>
            </a:xfrm>
            <a:custGeom>
              <a:avLst/>
              <a:gdLst/>
              <a:ahLst/>
              <a:cxnLst/>
              <a:rect l="l" t="t" r="r" b="b"/>
              <a:pathLst>
                <a:path w="275" h="1239" extrusionOk="0">
                  <a:moveTo>
                    <a:pt x="137" y="0"/>
                  </a:moveTo>
                  <a:cubicBezTo>
                    <a:pt x="69" y="0"/>
                    <a:pt x="0" y="40"/>
                    <a:pt x="0" y="120"/>
                  </a:cubicBezTo>
                  <a:lnTo>
                    <a:pt x="0" y="1101"/>
                  </a:lnTo>
                  <a:cubicBezTo>
                    <a:pt x="0" y="1193"/>
                    <a:pt x="69" y="1238"/>
                    <a:pt x="137" y="1238"/>
                  </a:cubicBezTo>
                  <a:cubicBezTo>
                    <a:pt x="206" y="1238"/>
                    <a:pt x="274" y="1193"/>
                    <a:pt x="274" y="1101"/>
                  </a:cubicBezTo>
                  <a:lnTo>
                    <a:pt x="274" y="120"/>
                  </a:lnTo>
                  <a:cubicBezTo>
                    <a:pt x="274" y="40"/>
                    <a:pt x="206" y="0"/>
                    <a:pt x="137" y="0"/>
                  </a:cubicBezTo>
                  <a:close/>
                </a:path>
              </a:pathLst>
            </a:custGeom>
            <a:solidFill>
              <a:srgbClr val="9B633D"/>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574" name="Google Shape;574;p24">
              <a:extLst>
                <a:ext uri="{FF2B5EF4-FFF2-40B4-BE49-F238E27FC236}">
                  <a16:creationId xmlns:a16="http://schemas.microsoft.com/office/drawing/2014/main" id="{F9463366-2279-4C5C-AFAE-9D4E257455CD}"/>
                </a:ext>
              </a:extLst>
            </p:cNvPr>
            <p:cNvSpPr/>
            <p:nvPr/>
          </p:nvSpPr>
          <p:spPr>
            <a:xfrm>
              <a:off x="1612882" y="3996891"/>
              <a:ext cx="9525" cy="41269"/>
            </a:xfrm>
            <a:custGeom>
              <a:avLst/>
              <a:gdLst/>
              <a:ahLst/>
              <a:cxnLst/>
              <a:rect l="l" t="t" r="r" b="b"/>
              <a:pathLst>
                <a:path w="275" h="1193" extrusionOk="0">
                  <a:moveTo>
                    <a:pt x="137" y="0"/>
                  </a:moveTo>
                  <a:cubicBezTo>
                    <a:pt x="69" y="0"/>
                    <a:pt x="0" y="40"/>
                    <a:pt x="0" y="120"/>
                  </a:cubicBezTo>
                  <a:lnTo>
                    <a:pt x="0" y="1056"/>
                  </a:lnTo>
                  <a:cubicBezTo>
                    <a:pt x="0" y="1147"/>
                    <a:pt x="69" y="1193"/>
                    <a:pt x="137" y="1193"/>
                  </a:cubicBezTo>
                  <a:cubicBezTo>
                    <a:pt x="206" y="1193"/>
                    <a:pt x="274" y="1147"/>
                    <a:pt x="274" y="1056"/>
                  </a:cubicBezTo>
                  <a:lnTo>
                    <a:pt x="274" y="120"/>
                  </a:lnTo>
                  <a:cubicBezTo>
                    <a:pt x="274" y="40"/>
                    <a:pt x="206" y="0"/>
                    <a:pt x="137" y="0"/>
                  </a:cubicBezTo>
                  <a:close/>
                </a:path>
              </a:pathLst>
            </a:custGeom>
            <a:solidFill>
              <a:srgbClr val="9B633D"/>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575" name="Google Shape;575;p24">
              <a:extLst>
                <a:ext uri="{FF2B5EF4-FFF2-40B4-BE49-F238E27FC236}">
                  <a16:creationId xmlns:a16="http://schemas.microsoft.com/office/drawing/2014/main" id="{9254EFF2-6066-4934-B7FB-A7E294209C84}"/>
                </a:ext>
              </a:extLst>
            </p:cNvPr>
            <p:cNvSpPr/>
            <p:nvPr/>
          </p:nvSpPr>
          <p:spPr>
            <a:xfrm>
              <a:off x="1595420" y="4057207"/>
              <a:ext cx="9525" cy="28571"/>
            </a:xfrm>
            <a:custGeom>
              <a:avLst/>
              <a:gdLst/>
              <a:ahLst/>
              <a:cxnLst/>
              <a:rect l="l" t="t" r="r" b="b"/>
              <a:pathLst>
                <a:path w="275" h="829" extrusionOk="0">
                  <a:moveTo>
                    <a:pt x="137" y="1"/>
                  </a:moveTo>
                  <a:cubicBezTo>
                    <a:pt x="69" y="1"/>
                    <a:pt x="0" y="41"/>
                    <a:pt x="0" y="121"/>
                  </a:cubicBezTo>
                  <a:lnTo>
                    <a:pt x="0" y="691"/>
                  </a:lnTo>
                  <a:cubicBezTo>
                    <a:pt x="0" y="782"/>
                    <a:pt x="69" y="828"/>
                    <a:pt x="137" y="828"/>
                  </a:cubicBezTo>
                  <a:cubicBezTo>
                    <a:pt x="206" y="828"/>
                    <a:pt x="274" y="782"/>
                    <a:pt x="274" y="691"/>
                  </a:cubicBezTo>
                  <a:lnTo>
                    <a:pt x="274" y="121"/>
                  </a:lnTo>
                  <a:cubicBezTo>
                    <a:pt x="274" y="41"/>
                    <a:pt x="206" y="1"/>
                    <a:pt x="137" y="1"/>
                  </a:cubicBezTo>
                  <a:close/>
                </a:path>
              </a:pathLst>
            </a:custGeom>
            <a:solidFill>
              <a:srgbClr val="9B633D"/>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576" name="Google Shape;576;p24">
              <a:extLst>
                <a:ext uri="{FF2B5EF4-FFF2-40B4-BE49-F238E27FC236}">
                  <a16:creationId xmlns:a16="http://schemas.microsoft.com/office/drawing/2014/main" id="{AA4A85C5-E694-4F79-B2BF-3FE96E3C9F74}"/>
                </a:ext>
              </a:extLst>
            </p:cNvPr>
            <p:cNvSpPr/>
            <p:nvPr/>
          </p:nvSpPr>
          <p:spPr>
            <a:xfrm>
              <a:off x="565145" y="4296884"/>
              <a:ext cx="9525" cy="46031"/>
            </a:xfrm>
            <a:custGeom>
              <a:avLst/>
              <a:gdLst/>
              <a:ahLst/>
              <a:cxnLst/>
              <a:rect l="l" t="t" r="r" b="b"/>
              <a:pathLst>
                <a:path w="274" h="1331" extrusionOk="0">
                  <a:moveTo>
                    <a:pt x="137" y="1"/>
                  </a:moveTo>
                  <a:cubicBezTo>
                    <a:pt x="69" y="1"/>
                    <a:pt x="0" y="47"/>
                    <a:pt x="0" y="138"/>
                  </a:cubicBezTo>
                  <a:lnTo>
                    <a:pt x="0" y="1211"/>
                  </a:lnTo>
                  <a:cubicBezTo>
                    <a:pt x="0" y="1291"/>
                    <a:pt x="69" y="1330"/>
                    <a:pt x="137" y="1330"/>
                  </a:cubicBezTo>
                  <a:cubicBezTo>
                    <a:pt x="205" y="1330"/>
                    <a:pt x="274" y="1291"/>
                    <a:pt x="274" y="1211"/>
                  </a:cubicBezTo>
                  <a:lnTo>
                    <a:pt x="274" y="138"/>
                  </a:lnTo>
                  <a:cubicBezTo>
                    <a:pt x="274" y="47"/>
                    <a:pt x="205" y="1"/>
                    <a:pt x="137" y="1"/>
                  </a:cubicBezTo>
                  <a:close/>
                </a:path>
              </a:pathLst>
            </a:custGeom>
            <a:solidFill>
              <a:srgbClr val="9B633D"/>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577" name="Google Shape;577;p24">
              <a:extLst>
                <a:ext uri="{FF2B5EF4-FFF2-40B4-BE49-F238E27FC236}">
                  <a16:creationId xmlns:a16="http://schemas.microsoft.com/office/drawing/2014/main" id="{A52F24E5-47C3-451E-9FFD-6D048F3223DC}"/>
                </a:ext>
              </a:extLst>
            </p:cNvPr>
            <p:cNvSpPr/>
            <p:nvPr/>
          </p:nvSpPr>
          <p:spPr>
            <a:xfrm>
              <a:off x="634994" y="4295297"/>
              <a:ext cx="9525" cy="39681"/>
            </a:xfrm>
            <a:custGeom>
              <a:avLst/>
              <a:gdLst/>
              <a:ahLst/>
              <a:cxnLst/>
              <a:rect l="l" t="t" r="r" b="b"/>
              <a:pathLst>
                <a:path w="298" h="1142" extrusionOk="0">
                  <a:moveTo>
                    <a:pt x="149" y="0"/>
                  </a:moveTo>
                  <a:cubicBezTo>
                    <a:pt x="75" y="0"/>
                    <a:pt x="0" y="46"/>
                    <a:pt x="0" y="137"/>
                  </a:cubicBezTo>
                  <a:lnTo>
                    <a:pt x="0" y="1005"/>
                  </a:lnTo>
                  <a:cubicBezTo>
                    <a:pt x="0" y="1096"/>
                    <a:pt x="75" y="1142"/>
                    <a:pt x="149" y="1142"/>
                  </a:cubicBezTo>
                  <a:cubicBezTo>
                    <a:pt x="223" y="1142"/>
                    <a:pt x="297" y="1096"/>
                    <a:pt x="297" y="1005"/>
                  </a:cubicBezTo>
                  <a:lnTo>
                    <a:pt x="297" y="137"/>
                  </a:lnTo>
                  <a:cubicBezTo>
                    <a:pt x="297" y="46"/>
                    <a:pt x="223" y="0"/>
                    <a:pt x="149" y="0"/>
                  </a:cubicBezTo>
                  <a:close/>
                </a:path>
              </a:pathLst>
            </a:custGeom>
            <a:solidFill>
              <a:srgbClr val="9B633D"/>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578" name="Google Shape;578;p24">
              <a:extLst>
                <a:ext uri="{FF2B5EF4-FFF2-40B4-BE49-F238E27FC236}">
                  <a16:creationId xmlns:a16="http://schemas.microsoft.com/office/drawing/2014/main" id="{71437615-5F7C-4A98-AC42-11DCAF3E3702}"/>
                </a:ext>
              </a:extLst>
            </p:cNvPr>
            <p:cNvSpPr/>
            <p:nvPr/>
          </p:nvSpPr>
          <p:spPr>
            <a:xfrm>
              <a:off x="615944" y="4415929"/>
              <a:ext cx="9525" cy="38094"/>
            </a:xfrm>
            <a:custGeom>
              <a:avLst/>
              <a:gdLst/>
              <a:ahLst/>
              <a:cxnLst/>
              <a:rect l="l" t="t" r="r" b="b"/>
              <a:pathLst>
                <a:path w="275" h="1119" extrusionOk="0">
                  <a:moveTo>
                    <a:pt x="138" y="0"/>
                  </a:moveTo>
                  <a:cubicBezTo>
                    <a:pt x="69" y="0"/>
                    <a:pt x="1" y="46"/>
                    <a:pt x="1" y="137"/>
                  </a:cubicBezTo>
                  <a:lnTo>
                    <a:pt x="1" y="982"/>
                  </a:lnTo>
                  <a:cubicBezTo>
                    <a:pt x="1" y="1073"/>
                    <a:pt x="69" y="1119"/>
                    <a:pt x="138" y="1119"/>
                  </a:cubicBezTo>
                  <a:cubicBezTo>
                    <a:pt x="206" y="1119"/>
                    <a:pt x="275" y="1073"/>
                    <a:pt x="275" y="982"/>
                  </a:cubicBezTo>
                  <a:lnTo>
                    <a:pt x="275" y="137"/>
                  </a:lnTo>
                  <a:cubicBezTo>
                    <a:pt x="275" y="46"/>
                    <a:pt x="206" y="0"/>
                    <a:pt x="138" y="0"/>
                  </a:cubicBezTo>
                  <a:close/>
                </a:path>
              </a:pathLst>
            </a:custGeom>
            <a:solidFill>
              <a:srgbClr val="9B633D"/>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579" name="Google Shape;579;p24">
              <a:extLst>
                <a:ext uri="{FF2B5EF4-FFF2-40B4-BE49-F238E27FC236}">
                  <a16:creationId xmlns:a16="http://schemas.microsoft.com/office/drawing/2014/main" id="{0DAD4BB9-1882-43CF-AD8E-319648B52D79}"/>
                </a:ext>
              </a:extLst>
            </p:cNvPr>
            <p:cNvSpPr/>
            <p:nvPr/>
          </p:nvSpPr>
          <p:spPr>
            <a:xfrm>
              <a:off x="1671619" y="4330217"/>
              <a:ext cx="9525" cy="52379"/>
            </a:xfrm>
            <a:custGeom>
              <a:avLst/>
              <a:gdLst/>
              <a:ahLst/>
              <a:cxnLst/>
              <a:rect l="l" t="t" r="r" b="b"/>
              <a:pathLst>
                <a:path w="275" h="1507" extrusionOk="0">
                  <a:moveTo>
                    <a:pt x="137" y="0"/>
                  </a:moveTo>
                  <a:cubicBezTo>
                    <a:pt x="69" y="0"/>
                    <a:pt x="0" y="46"/>
                    <a:pt x="0" y="137"/>
                  </a:cubicBezTo>
                  <a:lnTo>
                    <a:pt x="0" y="1370"/>
                  </a:lnTo>
                  <a:cubicBezTo>
                    <a:pt x="0" y="1461"/>
                    <a:pt x="69" y="1507"/>
                    <a:pt x="137" y="1507"/>
                  </a:cubicBezTo>
                  <a:cubicBezTo>
                    <a:pt x="206" y="1507"/>
                    <a:pt x="274" y="1461"/>
                    <a:pt x="274" y="1370"/>
                  </a:cubicBezTo>
                  <a:lnTo>
                    <a:pt x="274" y="137"/>
                  </a:lnTo>
                  <a:cubicBezTo>
                    <a:pt x="274" y="46"/>
                    <a:pt x="206" y="0"/>
                    <a:pt x="137" y="0"/>
                  </a:cubicBezTo>
                  <a:close/>
                </a:path>
              </a:pathLst>
            </a:custGeom>
            <a:solidFill>
              <a:srgbClr val="9B633D"/>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580" name="Google Shape;580;p24">
              <a:extLst>
                <a:ext uri="{FF2B5EF4-FFF2-40B4-BE49-F238E27FC236}">
                  <a16:creationId xmlns:a16="http://schemas.microsoft.com/office/drawing/2014/main" id="{0F18EA30-9490-478A-A0BC-1D2E76D59D8C}"/>
                </a:ext>
              </a:extLst>
            </p:cNvPr>
            <p:cNvSpPr/>
            <p:nvPr/>
          </p:nvSpPr>
          <p:spPr>
            <a:xfrm>
              <a:off x="1730355" y="4350851"/>
              <a:ext cx="9525" cy="39682"/>
            </a:xfrm>
            <a:custGeom>
              <a:avLst/>
              <a:gdLst/>
              <a:ahLst/>
              <a:cxnLst/>
              <a:rect l="l" t="t" r="r" b="b"/>
              <a:pathLst>
                <a:path w="275" h="1143" extrusionOk="0">
                  <a:moveTo>
                    <a:pt x="137" y="1"/>
                  </a:moveTo>
                  <a:cubicBezTo>
                    <a:pt x="69" y="1"/>
                    <a:pt x="0" y="47"/>
                    <a:pt x="0" y="138"/>
                  </a:cubicBezTo>
                  <a:lnTo>
                    <a:pt x="0" y="1005"/>
                  </a:lnTo>
                  <a:cubicBezTo>
                    <a:pt x="0" y="1096"/>
                    <a:pt x="69" y="1142"/>
                    <a:pt x="137" y="1142"/>
                  </a:cubicBezTo>
                  <a:cubicBezTo>
                    <a:pt x="206" y="1142"/>
                    <a:pt x="274" y="1096"/>
                    <a:pt x="274" y="1005"/>
                  </a:cubicBezTo>
                  <a:lnTo>
                    <a:pt x="274" y="138"/>
                  </a:lnTo>
                  <a:cubicBezTo>
                    <a:pt x="274" y="47"/>
                    <a:pt x="206" y="1"/>
                    <a:pt x="137" y="1"/>
                  </a:cubicBezTo>
                  <a:close/>
                </a:path>
              </a:pathLst>
            </a:custGeom>
            <a:solidFill>
              <a:srgbClr val="9B633D"/>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581" name="Google Shape;581;p24">
              <a:extLst>
                <a:ext uri="{FF2B5EF4-FFF2-40B4-BE49-F238E27FC236}">
                  <a16:creationId xmlns:a16="http://schemas.microsoft.com/office/drawing/2014/main" id="{DB538CC0-6229-40C0-B733-1EE47F8D531B}"/>
                </a:ext>
              </a:extLst>
            </p:cNvPr>
            <p:cNvSpPr/>
            <p:nvPr/>
          </p:nvSpPr>
          <p:spPr>
            <a:xfrm>
              <a:off x="1712893" y="4419104"/>
              <a:ext cx="9525" cy="30158"/>
            </a:xfrm>
            <a:custGeom>
              <a:avLst/>
              <a:gdLst/>
              <a:ahLst/>
              <a:cxnLst/>
              <a:rect l="l" t="t" r="r" b="b"/>
              <a:pathLst>
                <a:path w="297" h="874" extrusionOk="0">
                  <a:moveTo>
                    <a:pt x="148" y="1"/>
                  </a:moveTo>
                  <a:cubicBezTo>
                    <a:pt x="74" y="1"/>
                    <a:pt x="0" y="46"/>
                    <a:pt x="0" y="138"/>
                  </a:cubicBezTo>
                  <a:lnTo>
                    <a:pt x="0" y="754"/>
                  </a:lnTo>
                  <a:cubicBezTo>
                    <a:pt x="0" y="834"/>
                    <a:pt x="74" y="874"/>
                    <a:pt x="148" y="874"/>
                  </a:cubicBezTo>
                  <a:cubicBezTo>
                    <a:pt x="223" y="874"/>
                    <a:pt x="297" y="834"/>
                    <a:pt x="297" y="754"/>
                  </a:cubicBezTo>
                  <a:lnTo>
                    <a:pt x="297" y="138"/>
                  </a:lnTo>
                  <a:cubicBezTo>
                    <a:pt x="297" y="46"/>
                    <a:pt x="223" y="1"/>
                    <a:pt x="148" y="1"/>
                  </a:cubicBezTo>
                  <a:close/>
                </a:path>
              </a:pathLst>
            </a:custGeom>
            <a:solidFill>
              <a:srgbClr val="9B633D"/>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582" name="Google Shape;582;p24">
              <a:extLst>
                <a:ext uri="{FF2B5EF4-FFF2-40B4-BE49-F238E27FC236}">
                  <a16:creationId xmlns:a16="http://schemas.microsoft.com/office/drawing/2014/main" id="{92EEE4AD-BA54-490B-A9AB-87BD0E5323DF}"/>
                </a:ext>
              </a:extLst>
            </p:cNvPr>
            <p:cNvSpPr/>
            <p:nvPr/>
          </p:nvSpPr>
          <p:spPr>
            <a:xfrm>
              <a:off x="865179" y="4690526"/>
              <a:ext cx="9525" cy="41269"/>
            </a:xfrm>
            <a:custGeom>
              <a:avLst/>
              <a:gdLst/>
              <a:ahLst/>
              <a:cxnLst/>
              <a:rect l="l" t="t" r="r" b="b"/>
              <a:pathLst>
                <a:path w="275" h="1210" extrusionOk="0">
                  <a:moveTo>
                    <a:pt x="138" y="0"/>
                  </a:moveTo>
                  <a:cubicBezTo>
                    <a:pt x="69" y="0"/>
                    <a:pt x="1" y="46"/>
                    <a:pt x="1" y="137"/>
                  </a:cubicBezTo>
                  <a:lnTo>
                    <a:pt x="1" y="1073"/>
                  </a:lnTo>
                  <a:cubicBezTo>
                    <a:pt x="1" y="1164"/>
                    <a:pt x="69" y="1210"/>
                    <a:pt x="138" y="1210"/>
                  </a:cubicBezTo>
                  <a:cubicBezTo>
                    <a:pt x="206" y="1210"/>
                    <a:pt x="275" y="1164"/>
                    <a:pt x="275" y="1073"/>
                  </a:cubicBezTo>
                  <a:lnTo>
                    <a:pt x="275" y="137"/>
                  </a:lnTo>
                  <a:cubicBezTo>
                    <a:pt x="275" y="46"/>
                    <a:pt x="206" y="0"/>
                    <a:pt x="138" y="0"/>
                  </a:cubicBezTo>
                  <a:close/>
                </a:path>
              </a:pathLst>
            </a:custGeom>
            <a:solidFill>
              <a:srgbClr val="9B633D"/>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583" name="Google Shape;583;p24">
              <a:extLst>
                <a:ext uri="{FF2B5EF4-FFF2-40B4-BE49-F238E27FC236}">
                  <a16:creationId xmlns:a16="http://schemas.microsoft.com/office/drawing/2014/main" id="{C6D5D49A-6BA6-485C-9B05-286B749F2A3B}"/>
                </a:ext>
              </a:extLst>
            </p:cNvPr>
            <p:cNvSpPr/>
            <p:nvPr/>
          </p:nvSpPr>
          <p:spPr>
            <a:xfrm>
              <a:off x="925503" y="4690526"/>
              <a:ext cx="9525" cy="46031"/>
            </a:xfrm>
            <a:custGeom>
              <a:avLst/>
              <a:gdLst/>
              <a:ahLst/>
              <a:cxnLst/>
              <a:rect l="l" t="t" r="r" b="b"/>
              <a:pathLst>
                <a:path w="275" h="1347" extrusionOk="0">
                  <a:moveTo>
                    <a:pt x="137" y="0"/>
                  </a:moveTo>
                  <a:cubicBezTo>
                    <a:pt x="69" y="0"/>
                    <a:pt x="1" y="46"/>
                    <a:pt x="1" y="137"/>
                  </a:cubicBezTo>
                  <a:lnTo>
                    <a:pt x="1" y="1210"/>
                  </a:lnTo>
                  <a:cubicBezTo>
                    <a:pt x="1" y="1301"/>
                    <a:pt x="69" y="1347"/>
                    <a:pt x="137" y="1347"/>
                  </a:cubicBezTo>
                  <a:cubicBezTo>
                    <a:pt x="206" y="1347"/>
                    <a:pt x="274" y="1301"/>
                    <a:pt x="274" y="1210"/>
                  </a:cubicBezTo>
                  <a:lnTo>
                    <a:pt x="274" y="137"/>
                  </a:lnTo>
                  <a:cubicBezTo>
                    <a:pt x="274" y="46"/>
                    <a:pt x="206" y="0"/>
                    <a:pt x="137" y="0"/>
                  </a:cubicBezTo>
                  <a:close/>
                </a:path>
              </a:pathLst>
            </a:custGeom>
            <a:solidFill>
              <a:srgbClr val="9B633D"/>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584" name="Google Shape;584;p24">
              <a:extLst>
                <a:ext uri="{FF2B5EF4-FFF2-40B4-BE49-F238E27FC236}">
                  <a16:creationId xmlns:a16="http://schemas.microsoft.com/office/drawing/2014/main" id="{DCB7D595-82D6-402E-AF22-5C1C37CF68D3}"/>
                </a:ext>
              </a:extLst>
            </p:cNvPr>
            <p:cNvSpPr/>
            <p:nvPr/>
          </p:nvSpPr>
          <p:spPr>
            <a:xfrm>
              <a:off x="1433497" y="4720685"/>
              <a:ext cx="9525" cy="39681"/>
            </a:xfrm>
            <a:custGeom>
              <a:avLst/>
              <a:gdLst/>
              <a:ahLst/>
              <a:cxnLst/>
              <a:rect l="l" t="t" r="r" b="b"/>
              <a:pathLst>
                <a:path w="275" h="1142" extrusionOk="0">
                  <a:moveTo>
                    <a:pt x="137" y="0"/>
                  </a:moveTo>
                  <a:cubicBezTo>
                    <a:pt x="69" y="0"/>
                    <a:pt x="0" y="46"/>
                    <a:pt x="0" y="137"/>
                  </a:cubicBezTo>
                  <a:lnTo>
                    <a:pt x="0" y="1005"/>
                  </a:lnTo>
                  <a:cubicBezTo>
                    <a:pt x="0" y="1096"/>
                    <a:pt x="69" y="1141"/>
                    <a:pt x="137" y="1141"/>
                  </a:cubicBezTo>
                  <a:cubicBezTo>
                    <a:pt x="206" y="1141"/>
                    <a:pt x="274" y="1096"/>
                    <a:pt x="274" y="1005"/>
                  </a:cubicBezTo>
                  <a:lnTo>
                    <a:pt x="274" y="137"/>
                  </a:lnTo>
                  <a:cubicBezTo>
                    <a:pt x="274" y="46"/>
                    <a:pt x="206" y="0"/>
                    <a:pt x="137" y="0"/>
                  </a:cubicBezTo>
                  <a:close/>
                </a:path>
              </a:pathLst>
            </a:custGeom>
            <a:solidFill>
              <a:srgbClr val="9B633D"/>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585" name="Google Shape;585;p24">
              <a:extLst>
                <a:ext uri="{FF2B5EF4-FFF2-40B4-BE49-F238E27FC236}">
                  <a16:creationId xmlns:a16="http://schemas.microsoft.com/office/drawing/2014/main" id="{1BE79011-620F-457F-B72D-521D69B051ED}"/>
                </a:ext>
              </a:extLst>
            </p:cNvPr>
            <p:cNvSpPr/>
            <p:nvPr/>
          </p:nvSpPr>
          <p:spPr>
            <a:xfrm>
              <a:off x="1489058" y="4722272"/>
              <a:ext cx="7938" cy="39682"/>
            </a:xfrm>
            <a:custGeom>
              <a:avLst/>
              <a:gdLst/>
              <a:ahLst/>
              <a:cxnLst/>
              <a:rect l="l" t="t" r="r" b="b"/>
              <a:pathLst>
                <a:path w="274" h="1143" extrusionOk="0">
                  <a:moveTo>
                    <a:pt x="137" y="1"/>
                  </a:moveTo>
                  <a:cubicBezTo>
                    <a:pt x="69" y="1"/>
                    <a:pt x="0" y="46"/>
                    <a:pt x="0" y="138"/>
                  </a:cubicBezTo>
                  <a:lnTo>
                    <a:pt x="0" y="1005"/>
                  </a:lnTo>
                  <a:cubicBezTo>
                    <a:pt x="0" y="1096"/>
                    <a:pt x="69" y="1142"/>
                    <a:pt x="137" y="1142"/>
                  </a:cubicBezTo>
                  <a:cubicBezTo>
                    <a:pt x="206" y="1142"/>
                    <a:pt x="274" y="1096"/>
                    <a:pt x="274" y="1005"/>
                  </a:cubicBezTo>
                  <a:lnTo>
                    <a:pt x="274" y="138"/>
                  </a:lnTo>
                  <a:cubicBezTo>
                    <a:pt x="274" y="46"/>
                    <a:pt x="206" y="1"/>
                    <a:pt x="137" y="1"/>
                  </a:cubicBezTo>
                  <a:close/>
                </a:path>
              </a:pathLst>
            </a:custGeom>
            <a:solidFill>
              <a:srgbClr val="9B633D"/>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586" name="Google Shape;586;p24">
              <a:extLst>
                <a:ext uri="{FF2B5EF4-FFF2-40B4-BE49-F238E27FC236}">
                  <a16:creationId xmlns:a16="http://schemas.microsoft.com/office/drawing/2014/main" id="{042BE930-16F5-40D0-BABB-3EEC9E0474AA}"/>
                </a:ext>
              </a:extLst>
            </p:cNvPr>
            <p:cNvSpPr/>
            <p:nvPr/>
          </p:nvSpPr>
          <p:spPr>
            <a:xfrm>
              <a:off x="1152513" y="4920681"/>
              <a:ext cx="9525" cy="36507"/>
            </a:xfrm>
            <a:custGeom>
              <a:avLst/>
              <a:gdLst/>
              <a:ahLst/>
              <a:cxnLst/>
              <a:rect l="l" t="t" r="r" b="b"/>
              <a:pathLst>
                <a:path w="275" h="1097" extrusionOk="0">
                  <a:moveTo>
                    <a:pt x="138" y="1"/>
                  </a:moveTo>
                  <a:cubicBezTo>
                    <a:pt x="69" y="1"/>
                    <a:pt x="1" y="46"/>
                    <a:pt x="1" y="138"/>
                  </a:cubicBezTo>
                  <a:lnTo>
                    <a:pt x="1" y="959"/>
                  </a:lnTo>
                  <a:cubicBezTo>
                    <a:pt x="1" y="1051"/>
                    <a:pt x="69" y="1096"/>
                    <a:pt x="138" y="1096"/>
                  </a:cubicBezTo>
                  <a:cubicBezTo>
                    <a:pt x="206" y="1096"/>
                    <a:pt x="275" y="1051"/>
                    <a:pt x="275" y="959"/>
                  </a:cubicBezTo>
                  <a:lnTo>
                    <a:pt x="275" y="138"/>
                  </a:lnTo>
                  <a:cubicBezTo>
                    <a:pt x="275" y="46"/>
                    <a:pt x="206" y="1"/>
                    <a:pt x="138" y="1"/>
                  </a:cubicBezTo>
                  <a:close/>
                </a:path>
              </a:pathLst>
            </a:custGeom>
            <a:solidFill>
              <a:srgbClr val="9B633D"/>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587" name="Google Shape;587;p24">
              <a:extLst>
                <a:ext uri="{FF2B5EF4-FFF2-40B4-BE49-F238E27FC236}">
                  <a16:creationId xmlns:a16="http://schemas.microsoft.com/office/drawing/2014/main" id="{9BBCF4D6-DD7B-4ADB-8A11-FC6662D140A6}"/>
                </a:ext>
              </a:extLst>
            </p:cNvPr>
            <p:cNvSpPr/>
            <p:nvPr/>
          </p:nvSpPr>
          <p:spPr>
            <a:xfrm>
              <a:off x="1192200" y="4919093"/>
              <a:ext cx="9525" cy="36508"/>
            </a:xfrm>
            <a:custGeom>
              <a:avLst/>
              <a:gdLst/>
              <a:ahLst/>
              <a:cxnLst/>
              <a:rect l="l" t="t" r="r" b="b"/>
              <a:pathLst>
                <a:path w="275" h="1096" extrusionOk="0">
                  <a:moveTo>
                    <a:pt x="138" y="0"/>
                  </a:moveTo>
                  <a:cubicBezTo>
                    <a:pt x="69" y="0"/>
                    <a:pt x="1" y="46"/>
                    <a:pt x="1" y="137"/>
                  </a:cubicBezTo>
                  <a:lnTo>
                    <a:pt x="1" y="959"/>
                  </a:lnTo>
                  <a:cubicBezTo>
                    <a:pt x="1" y="1050"/>
                    <a:pt x="69" y="1096"/>
                    <a:pt x="138" y="1096"/>
                  </a:cubicBezTo>
                  <a:cubicBezTo>
                    <a:pt x="206" y="1096"/>
                    <a:pt x="275" y="1050"/>
                    <a:pt x="275" y="959"/>
                  </a:cubicBezTo>
                  <a:lnTo>
                    <a:pt x="275" y="137"/>
                  </a:lnTo>
                  <a:cubicBezTo>
                    <a:pt x="275" y="46"/>
                    <a:pt x="206" y="0"/>
                    <a:pt x="138" y="0"/>
                  </a:cubicBezTo>
                  <a:close/>
                </a:path>
              </a:pathLst>
            </a:custGeom>
            <a:solidFill>
              <a:srgbClr val="9B633D"/>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588" name="Google Shape;588;p24">
              <a:extLst>
                <a:ext uri="{FF2B5EF4-FFF2-40B4-BE49-F238E27FC236}">
                  <a16:creationId xmlns:a16="http://schemas.microsoft.com/office/drawing/2014/main" id="{CA98A735-23B2-4F15-969C-E99AE15492DF}"/>
                </a:ext>
              </a:extLst>
            </p:cNvPr>
            <p:cNvSpPr/>
            <p:nvPr/>
          </p:nvSpPr>
          <p:spPr>
            <a:xfrm>
              <a:off x="1765280" y="4892110"/>
              <a:ext cx="9525" cy="38094"/>
            </a:xfrm>
            <a:custGeom>
              <a:avLst/>
              <a:gdLst/>
              <a:ahLst/>
              <a:cxnLst/>
              <a:rect l="l" t="t" r="r" b="b"/>
              <a:pathLst>
                <a:path w="298" h="1148" extrusionOk="0">
                  <a:moveTo>
                    <a:pt x="149" y="0"/>
                  </a:moveTo>
                  <a:cubicBezTo>
                    <a:pt x="75" y="0"/>
                    <a:pt x="0" y="46"/>
                    <a:pt x="0" y="137"/>
                  </a:cubicBezTo>
                  <a:lnTo>
                    <a:pt x="0" y="1027"/>
                  </a:lnTo>
                  <a:cubicBezTo>
                    <a:pt x="0" y="1107"/>
                    <a:pt x="75" y="1147"/>
                    <a:pt x="149" y="1147"/>
                  </a:cubicBezTo>
                  <a:cubicBezTo>
                    <a:pt x="223" y="1147"/>
                    <a:pt x="297" y="1107"/>
                    <a:pt x="297" y="1027"/>
                  </a:cubicBezTo>
                  <a:lnTo>
                    <a:pt x="297" y="137"/>
                  </a:lnTo>
                  <a:cubicBezTo>
                    <a:pt x="297" y="46"/>
                    <a:pt x="223" y="0"/>
                    <a:pt x="149" y="0"/>
                  </a:cubicBezTo>
                  <a:close/>
                </a:path>
              </a:pathLst>
            </a:custGeom>
            <a:solidFill>
              <a:srgbClr val="9B633D"/>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589" name="Google Shape;589;p24">
              <a:extLst>
                <a:ext uri="{FF2B5EF4-FFF2-40B4-BE49-F238E27FC236}">
                  <a16:creationId xmlns:a16="http://schemas.microsoft.com/office/drawing/2014/main" id="{C08D62D3-A297-4F40-B063-028AE8E3E47A}"/>
                </a:ext>
              </a:extLst>
            </p:cNvPr>
            <p:cNvSpPr/>
            <p:nvPr/>
          </p:nvSpPr>
          <p:spPr>
            <a:xfrm>
              <a:off x="1798617" y="4892110"/>
              <a:ext cx="9525" cy="34920"/>
            </a:xfrm>
            <a:custGeom>
              <a:avLst/>
              <a:gdLst/>
              <a:ahLst/>
              <a:cxnLst/>
              <a:rect l="l" t="t" r="r" b="b"/>
              <a:pathLst>
                <a:path w="275" h="1056" extrusionOk="0">
                  <a:moveTo>
                    <a:pt x="138" y="0"/>
                  </a:moveTo>
                  <a:cubicBezTo>
                    <a:pt x="69" y="0"/>
                    <a:pt x="1" y="46"/>
                    <a:pt x="1" y="137"/>
                  </a:cubicBezTo>
                  <a:lnTo>
                    <a:pt x="1" y="936"/>
                  </a:lnTo>
                  <a:cubicBezTo>
                    <a:pt x="1" y="1016"/>
                    <a:pt x="69" y="1056"/>
                    <a:pt x="138" y="1056"/>
                  </a:cubicBezTo>
                  <a:cubicBezTo>
                    <a:pt x="206" y="1056"/>
                    <a:pt x="275" y="1016"/>
                    <a:pt x="275" y="936"/>
                  </a:cubicBezTo>
                  <a:lnTo>
                    <a:pt x="275" y="137"/>
                  </a:lnTo>
                  <a:cubicBezTo>
                    <a:pt x="275" y="46"/>
                    <a:pt x="206" y="0"/>
                    <a:pt x="138" y="0"/>
                  </a:cubicBezTo>
                  <a:close/>
                </a:path>
              </a:pathLst>
            </a:custGeom>
            <a:solidFill>
              <a:srgbClr val="9B633D"/>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sp>
        <p:nvSpPr>
          <p:cNvPr id="20484" name="Title 1">
            <a:extLst>
              <a:ext uri="{FF2B5EF4-FFF2-40B4-BE49-F238E27FC236}">
                <a16:creationId xmlns:a16="http://schemas.microsoft.com/office/drawing/2014/main" id="{B6FB1656-D5F7-4EB7-89C6-DED7DF79D134}"/>
              </a:ext>
            </a:extLst>
          </p:cNvPr>
          <p:cNvSpPr txBox="1">
            <a:spLocks noGrp="1" noChangeArrowheads="1"/>
          </p:cNvSpPr>
          <p:nvPr>
            <p:ph type="ctrTitle"/>
          </p:nvPr>
        </p:nvSpPr>
        <p:spPr>
          <a:xfrm>
            <a:off x="4229100" y="4198938"/>
            <a:ext cx="3570288" cy="1084262"/>
          </a:xfrm>
        </p:spPr>
        <p:txBody>
          <a:bodyPr/>
          <a:lstStyle/>
          <a:p>
            <a:pPr eaLnBrk="1" hangingPunct="1">
              <a:spcBef>
                <a:spcPct val="0"/>
              </a:spcBef>
              <a:spcAft>
                <a:spcPct val="0"/>
              </a:spcAft>
              <a:buClr>
                <a:srgbClr val="595959"/>
              </a:buClr>
            </a:pPr>
            <a:r>
              <a:rPr lang="en-US" altLang="en-US" sz="4800" b="1">
                <a:solidFill>
                  <a:srgbClr val="FF0000"/>
                </a:solidFill>
                <a:latin typeface="Times New Roman" panose="02020603050405020304" pitchFamily="18" charset="0"/>
                <a:cs typeface="Times New Roman" panose="02020603050405020304" pitchFamily="18" charset="0"/>
              </a:rPr>
              <a:t>Lớp 4</a:t>
            </a:r>
          </a:p>
        </p:txBody>
      </p:sp>
      <p:sp>
        <p:nvSpPr>
          <p:cNvPr id="3" name="TextBox 2">
            <a:extLst>
              <a:ext uri="{FF2B5EF4-FFF2-40B4-BE49-F238E27FC236}">
                <a16:creationId xmlns:a16="http://schemas.microsoft.com/office/drawing/2014/main" id="{C8DAE16A-60CE-4033-8047-6DB8E6EDD80E}"/>
              </a:ext>
            </a:extLst>
          </p:cNvPr>
          <p:cNvSpPr txBox="1"/>
          <p:nvPr/>
        </p:nvSpPr>
        <p:spPr>
          <a:xfrm>
            <a:off x="1991787" y="1936057"/>
            <a:ext cx="7972347" cy="1938992"/>
          </a:xfrm>
          <a:prstGeom prst="rect">
            <a:avLst/>
          </a:prstGeom>
          <a:noFill/>
        </p:spPr>
        <p:txBody>
          <a:bodyPr>
            <a:spAutoFit/>
          </a:bodyPr>
          <a:lstStyle/>
          <a:p>
            <a:pPr algn="ctr">
              <a:buClr>
                <a:srgbClr val="000000"/>
              </a:buClr>
              <a:defRPr/>
            </a:pPr>
            <a:r>
              <a:rPr lang="en-US" sz="6000" b="1" kern="0" dirty="0">
                <a:ln w="6600">
                  <a:solidFill>
                    <a:srgbClr val="CFD690"/>
                  </a:solidFill>
                  <a:prstDash val="solid"/>
                </a:ln>
                <a:solidFill>
                  <a:srgbClr val="FF8888">
                    <a:lumMod val="50000"/>
                  </a:srgbClr>
                </a:solidFill>
                <a:effectLst>
                  <a:outerShdw dist="38100" dir="2700000" algn="tl" rotWithShape="0">
                    <a:srgbClr val="CFD690"/>
                  </a:outerShdw>
                </a:effectLst>
                <a:latin typeface="Times New Roman" panose="02020603050405020304" pitchFamily="18" charset="0"/>
                <a:cs typeface="Times New Roman" panose="02020603050405020304" pitchFamily="18" charset="0"/>
                <a:sym typeface="Arial"/>
              </a:rPr>
              <a:t>XIN CHÀO </a:t>
            </a:r>
          </a:p>
          <a:p>
            <a:pPr algn="ctr">
              <a:buClr>
                <a:srgbClr val="000000"/>
              </a:buClr>
              <a:defRPr/>
            </a:pPr>
            <a:r>
              <a:rPr lang="en-US" sz="6000" b="1" kern="0" dirty="0">
                <a:ln w="6600">
                  <a:solidFill>
                    <a:srgbClr val="CFD690"/>
                  </a:solidFill>
                  <a:prstDash val="solid"/>
                </a:ln>
                <a:solidFill>
                  <a:srgbClr val="FF8888">
                    <a:lumMod val="50000"/>
                  </a:srgbClr>
                </a:solidFill>
                <a:effectLst>
                  <a:outerShdw dist="38100" dir="2700000" algn="tl" rotWithShape="0">
                    <a:srgbClr val="CFD690"/>
                  </a:outerShdw>
                </a:effectLst>
                <a:latin typeface="Times New Roman" panose="02020603050405020304" pitchFamily="18" charset="0"/>
                <a:cs typeface="Times New Roman" panose="02020603050405020304" pitchFamily="18" charset="0"/>
                <a:sym typeface="Arial"/>
              </a:rPr>
              <a:t>CÁC BẠN HỌC SINH </a:t>
            </a: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06" name="Graphic 3299">
            <a:extLst>
              <a:ext uri="{FF2B5EF4-FFF2-40B4-BE49-F238E27FC236}">
                <a16:creationId xmlns:a16="http://schemas.microsoft.com/office/drawing/2014/main" id="{D275716C-8B56-47BA-9B1C-5DD5513D33B6}"/>
              </a:ext>
            </a:extLst>
          </p:cNvPr>
          <p:cNvGrpSpPr/>
          <p:nvPr/>
        </p:nvGrpSpPr>
        <p:grpSpPr>
          <a:xfrm>
            <a:off x="7375408" y="1980403"/>
            <a:ext cx="7934265" cy="5073027"/>
            <a:chOff x="4844605" y="2819400"/>
            <a:chExt cx="2005766" cy="1204435"/>
          </a:xfrm>
        </p:grpSpPr>
        <p:grpSp>
          <p:nvGrpSpPr>
            <p:cNvPr id="1407" name="Graphic 3299">
              <a:extLst>
                <a:ext uri="{FF2B5EF4-FFF2-40B4-BE49-F238E27FC236}">
                  <a16:creationId xmlns:a16="http://schemas.microsoft.com/office/drawing/2014/main" id="{C1966DF7-2ABB-4864-B072-30FA7A4B92CB}"/>
                </a:ext>
              </a:extLst>
            </p:cNvPr>
            <p:cNvGrpSpPr/>
            <p:nvPr/>
          </p:nvGrpSpPr>
          <p:grpSpPr>
            <a:xfrm>
              <a:off x="5634608" y="2870682"/>
              <a:ext cx="525684" cy="473639"/>
              <a:chOff x="5634608" y="2870682"/>
              <a:chExt cx="525684" cy="473639"/>
            </a:xfrm>
          </p:grpSpPr>
          <p:sp>
            <p:nvSpPr>
              <p:cNvPr id="1467" name="Freeform: Shape 1466">
                <a:extLst>
                  <a:ext uri="{FF2B5EF4-FFF2-40B4-BE49-F238E27FC236}">
                    <a16:creationId xmlns:a16="http://schemas.microsoft.com/office/drawing/2014/main" id="{8CD5B5E3-B500-4082-95D8-08DE36222266}"/>
                  </a:ext>
                </a:extLst>
              </p:cNvPr>
              <p:cNvSpPr/>
              <p:nvPr/>
            </p:nvSpPr>
            <p:spPr>
              <a:xfrm>
                <a:off x="5634608" y="2930461"/>
                <a:ext cx="517398" cy="413861"/>
              </a:xfrm>
              <a:custGeom>
                <a:avLst/>
                <a:gdLst>
                  <a:gd name="connsiteX0" fmla="*/ 133160 w 517398"/>
                  <a:gd name="connsiteY0" fmla="*/ 0 h 413861"/>
                  <a:gd name="connsiteX1" fmla="*/ 226504 w 517398"/>
                  <a:gd name="connsiteY1" fmla="*/ 213931 h 413861"/>
                  <a:gd name="connsiteX2" fmla="*/ 291751 w 517398"/>
                  <a:gd name="connsiteY2" fmla="*/ 281940 h 413861"/>
                  <a:gd name="connsiteX3" fmla="*/ 517398 w 517398"/>
                  <a:gd name="connsiteY3" fmla="*/ 391859 h 413861"/>
                  <a:gd name="connsiteX4" fmla="*/ 507492 w 517398"/>
                  <a:gd name="connsiteY4" fmla="*/ 413861 h 413861"/>
                  <a:gd name="connsiteX5" fmla="*/ 14002 w 517398"/>
                  <a:gd name="connsiteY5" fmla="*/ 331661 h 413861"/>
                  <a:gd name="connsiteX6" fmla="*/ 0 w 517398"/>
                  <a:gd name="connsiteY6" fmla="*/ 196310 h 413861"/>
                  <a:gd name="connsiteX7" fmla="*/ 133160 w 517398"/>
                  <a:gd name="connsiteY7" fmla="*/ 0 h 41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7398" h="413861">
                    <a:moveTo>
                      <a:pt x="133160" y="0"/>
                    </a:moveTo>
                    <a:lnTo>
                      <a:pt x="226504" y="213931"/>
                    </a:lnTo>
                    <a:cubicBezTo>
                      <a:pt x="239459" y="243650"/>
                      <a:pt x="262604" y="267748"/>
                      <a:pt x="291751" y="281940"/>
                    </a:cubicBezTo>
                    <a:lnTo>
                      <a:pt x="517398" y="391859"/>
                    </a:lnTo>
                    <a:lnTo>
                      <a:pt x="507492" y="413861"/>
                    </a:lnTo>
                    <a:lnTo>
                      <a:pt x="14002" y="331661"/>
                    </a:lnTo>
                    <a:lnTo>
                      <a:pt x="0" y="196310"/>
                    </a:lnTo>
                    <a:lnTo>
                      <a:pt x="133160" y="0"/>
                    </a:lnTo>
                    <a:close/>
                  </a:path>
                </a:pathLst>
              </a:custGeom>
              <a:solidFill>
                <a:srgbClr val="CD9B4D"/>
              </a:solidFill>
              <a:ln w="9525" cap="flat">
                <a:noFill/>
                <a:prstDash val="solid"/>
                <a:miter/>
              </a:ln>
            </p:spPr>
            <p:txBody>
              <a:bodyPr rtlCol="0" anchor="ctr"/>
              <a:lstStyle/>
              <a:p>
                <a:endParaRPr lang="th-TH">
                  <a:solidFill>
                    <a:schemeClr val="bg1"/>
                  </a:solidFill>
                </a:endParaRPr>
              </a:p>
            </p:txBody>
          </p:sp>
          <p:sp>
            <p:nvSpPr>
              <p:cNvPr id="1468" name="Freeform: Shape 1467">
                <a:extLst>
                  <a:ext uri="{FF2B5EF4-FFF2-40B4-BE49-F238E27FC236}">
                    <a16:creationId xmlns:a16="http://schemas.microsoft.com/office/drawing/2014/main" id="{88BABA12-9B5D-417A-95B7-6852DD57FAAF}"/>
                  </a:ext>
                </a:extLst>
              </p:cNvPr>
              <p:cNvSpPr/>
              <p:nvPr/>
            </p:nvSpPr>
            <p:spPr>
              <a:xfrm>
                <a:off x="5687758" y="3163728"/>
                <a:ext cx="60769" cy="99159"/>
              </a:xfrm>
              <a:custGeom>
                <a:avLst/>
                <a:gdLst>
                  <a:gd name="connsiteX0" fmla="*/ 60769 w 60769"/>
                  <a:gd name="connsiteY0" fmla="*/ 0 h 99159"/>
                  <a:gd name="connsiteX1" fmla="*/ 44387 w 60769"/>
                  <a:gd name="connsiteY1" fmla="*/ 88201 h 99159"/>
                  <a:gd name="connsiteX2" fmla="*/ 0 w 60769"/>
                  <a:gd name="connsiteY2" fmla="*/ 73533 h 99159"/>
                  <a:gd name="connsiteX3" fmla="*/ 10287 w 60769"/>
                  <a:gd name="connsiteY3" fmla="*/ 27527 h 99159"/>
                  <a:gd name="connsiteX4" fmla="*/ 60769 w 60769"/>
                  <a:gd name="connsiteY4" fmla="*/ 0 h 99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769" h="99159">
                    <a:moveTo>
                      <a:pt x="60769" y="0"/>
                    </a:moveTo>
                    <a:cubicBezTo>
                      <a:pt x="60769" y="0"/>
                      <a:pt x="25241" y="57626"/>
                      <a:pt x="44387" y="88201"/>
                    </a:cubicBezTo>
                    <a:cubicBezTo>
                      <a:pt x="63532" y="118777"/>
                      <a:pt x="0" y="75914"/>
                      <a:pt x="0" y="73533"/>
                    </a:cubicBezTo>
                    <a:cubicBezTo>
                      <a:pt x="0" y="71152"/>
                      <a:pt x="10287" y="27527"/>
                      <a:pt x="10287" y="27527"/>
                    </a:cubicBezTo>
                    <a:lnTo>
                      <a:pt x="60769" y="0"/>
                    </a:lnTo>
                    <a:close/>
                  </a:path>
                </a:pathLst>
              </a:custGeom>
              <a:solidFill>
                <a:srgbClr val="BA8845"/>
              </a:solidFill>
              <a:ln w="9525" cap="flat">
                <a:noFill/>
                <a:prstDash val="solid"/>
                <a:miter/>
              </a:ln>
            </p:spPr>
            <p:txBody>
              <a:bodyPr rtlCol="0" anchor="ctr"/>
              <a:lstStyle/>
              <a:p>
                <a:endParaRPr lang="th-TH">
                  <a:solidFill>
                    <a:schemeClr val="bg1"/>
                  </a:solidFill>
                </a:endParaRPr>
              </a:p>
            </p:txBody>
          </p:sp>
          <p:sp>
            <p:nvSpPr>
              <p:cNvPr id="1469" name="Freeform: Shape 1468">
                <a:extLst>
                  <a:ext uri="{FF2B5EF4-FFF2-40B4-BE49-F238E27FC236}">
                    <a16:creationId xmlns:a16="http://schemas.microsoft.com/office/drawing/2014/main" id="{1CA429D5-2149-4E4E-AEE2-CB4655C7C526}"/>
                  </a:ext>
                </a:extLst>
              </p:cNvPr>
              <p:cNvSpPr/>
              <p:nvPr/>
            </p:nvSpPr>
            <p:spPr>
              <a:xfrm>
                <a:off x="5720878" y="3035644"/>
                <a:ext cx="47556" cy="71857"/>
              </a:xfrm>
              <a:custGeom>
                <a:avLst/>
                <a:gdLst>
                  <a:gd name="connsiteX0" fmla="*/ 47557 w 47556"/>
                  <a:gd name="connsiteY0" fmla="*/ 2640 h 71857"/>
                  <a:gd name="connsiteX1" fmla="*/ 32888 w 47556"/>
                  <a:gd name="connsiteY1" fmla="*/ 66457 h 71857"/>
                  <a:gd name="connsiteX2" fmla="*/ 1932 w 47556"/>
                  <a:gd name="connsiteY2" fmla="*/ 6926 h 71857"/>
                  <a:gd name="connsiteX3" fmla="*/ 47557 w 47556"/>
                  <a:gd name="connsiteY3" fmla="*/ 2640 h 71857"/>
                </a:gdLst>
                <a:ahLst/>
                <a:cxnLst>
                  <a:cxn ang="0">
                    <a:pos x="connsiteX0" y="connsiteY0"/>
                  </a:cxn>
                  <a:cxn ang="0">
                    <a:pos x="connsiteX1" y="connsiteY1"/>
                  </a:cxn>
                  <a:cxn ang="0">
                    <a:pos x="connsiteX2" y="connsiteY2"/>
                  </a:cxn>
                  <a:cxn ang="0">
                    <a:pos x="connsiteX3" y="connsiteY3"/>
                  </a:cxn>
                </a:cxnLst>
                <a:rect l="l" t="t" r="r" b="b"/>
                <a:pathLst>
                  <a:path w="47556" h="71857">
                    <a:moveTo>
                      <a:pt x="47557" y="2640"/>
                    </a:moveTo>
                    <a:cubicBezTo>
                      <a:pt x="47557" y="2640"/>
                      <a:pt x="23935" y="40930"/>
                      <a:pt x="32888" y="66457"/>
                    </a:cubicBezTo>
                    <a:cubicBezTo>
                      <a:pt x="41842" y="91984"/>
                      <a:pt x="-10546" y="19404"/>
                      <a:pt x="1932" y="6926"/>
                    </a:cubicBezTo>
                    <a:cubicBezTo>
                      <a:pt x="14410" y="-5552"/>
                      <a:pt x="47557" y="2640"/>
                      <a:pt x="47557" y="2640"/>
                    </a:cubicBezTo>
                    <a:close/>
                  </a:path>
                </a:pathLst>
              </a:custGeom>
              <a:solidFill>
                <a:srgbClr val="BA8845"/>
              </a:solidFill>
              <a:ln w="9525" cap="flat">
                <a:noFill/>
                <a:prstDash val="solid"/>
                <a:miter/>
              </a:ln>
            </p:spPr>
            <p:txBody>
              <a:bodyPr rtlCol="0" anchor="ctr"/>
              <a:lstStyle/>
              <a:p>
                <a:endParaRPr lang="th-TH">
                  <a:solidFill>
                    <a:schemeClr val="bg1"/>
                  </a:solidFill>
                </a:endParaRPr>
              </a:p>
            </p:txBody>
          </p:sp>
          <p:sp>
            <p:nvSpPr>
              <p:cNvPr id="1470" name="Freeform: Shape 1469">
                <a:extLst>
                  <a:ext uri="{FF2B5EF4-FFF2-40B4-BE49-F238E27FC236}">
                    <a16:creationId xmlns:a16="http://schemas.microsoft.com/office/drawing/2014/main" id="{EB4C1970-B815-4829-A20C-1C9736944BC7}"/>
                  </a:ext>
                </a:extLst>
              </p:cNvPr>
              <p:cNvSpPr/>
              <p:nvPr/>
            </p:nvSpPr>
            <p:spPr>
              <a:xfrm>
                <a:off x="5733005" y="2870682"/>
                <a:ext cx="427287" cy="451827"/>
              </a:xfrm>
              <a:custGeom>
                <a:avLst/>
                <a:gdLst>
                  <a:gd name="connsiteX0" fmla="*/ 18951 w 427287"/>
                  <a:gd name="connsiteY0" fmla="*/ 80924 h 451827"/>
                  <a:gd name="connsiteX1" fmla="*/ 149920 w 427287"/>
                  <a:gd name="connsiteY1" fmla="*/ 357530 h 451827"/>
                  <a:gd name="connsiteX2" fmla="*/ 423383 w 427287"/>
                  <a:gd name="connsiteY2" fmla="*/ 451828 h 451827"/>
                  <a:gd name="connsiteX3" fmla="*/ 427288 w 427287"/>
                  <a:gd name="connsiteY3" fmla="*/ 425062 h 451827"/>
                  <a:gd name="connsiteX4" fmla="*/ 28476 w 427287"/>
                  <a:gd name="connsiteY4" fmla="*/ 724 h 451827"/>
                  <a:gd name="connsiteX5" fmla="*/ 18951 w 427287"/>
                  <a:gd name="connsiteY5" fmla="*/ 80924 h 45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287" h="451827">
                    <a:moveTo>
                      <a:pt x="18951" y="80924"/>
                    </a:moveTo>
                    <a:cubicBezTo>
                      <a:pt x="18951" y="80924"/>
                      <a:pt x="72577" y="319430"/>
                      <a:pt x="149920" y="357530"/>
                    </a:cubicBezTo>
                    <a:cubicBezTo>
                      <a:pt x="227263" y="395630"/>
                      <a:pt x="423383" y="451828"/>
                      <a:pt x="423383" y="451828"/>
                    </a:cubicBezTo>
                    <a:lnTo>
                      <a:pt x="427288" y="425062"/>
                    </a:lnTo>
                    <a:lnTo>
                      <a:pt x="28476" y="724"/>
                    </a:lnTo>
                    <a:cubicBezTo>
                      <a:pt x="28476" y="724"/>
                      <a:pt x="-28674" y="-13183"/>
                      <a:pt x="18951" y="80924"/>
                    </a:cubicBezTo>
                    <a:close/>
                  </a:path>
                </a:pathLst>
              </a:custGeom>
              <a:solidFill>
                <a:srgbClr val="BA8845"/>
              </a:solidFill>
              <a:ln w="9525" cap="flat">
                <a:noFill/>
                <a:prstDash val="solid"/>
                <a:miter/>
              </a:ln>
            </p:spPr>
            <p:txBody>
              <a:bodyPr rtlCol="0" anchor="ctr"/>
              <a:lstStyle/>
              <a:p>
                <a:endParaRPr lang="th-TH">
                  <a:solidFill>
                    <a:schemeClr val="bg1"/>
                  </a:solidFill>
                </a:endParaRPr>
              </a:p>
            </p:txBody>
          </p:sp>
        </p:grpSp>
        <p:sp>
          <p:nvSpPr>
            <p:cNvPr id="1408" name="Freeform: Shape 1407">
              <a:extLst>
                <a:ext uri="{FF2B5EF4-FFF2-40B4-BE49-F238E27FC236}">
                  <a16:creationId xmlns:a16="http://schemas.microsoft.com/office/drawing/2014/main" id="{F841A890-A544-4B8D-B112-820DF0E76377}"/>
                </a:ext>
              </a:extLst>
            </p:cNvPr>
            <p:cNvSpPr/>
            <p:nvPr/>
          </p:nvSpPr>
          <p:spPr>
            <a:xfrm>
              <a:off x="5319998" y="3167253"/>
              <a:ext cx="274224" cy="236505"/>
            </a:xfrm>
            <a:custGeom>
              <a:avLst/>
              <a:gdLst>
                <a:gd name="connsiteX0" fmla="*/ 0 w 274224"/>
                <a:gd name="connsiteY0" fmla="*/ 159734 h 236505"/>
                <a:gd name="connsiteX1" fmla="*/ 126111 w 274224"/>
                <a:gd name="connsiteY1" fmla="*/ 181737 h 236505"/>
                <a:gd name="connsiteX2" fmla="*/ 180594 w 274224"/>
                <a:gd name="connsiteY2" fmla="*/ 236506 h 236505"/>
                <a:gd name="connsiteX3" fmla="*/ 274225 w 274224"/>
                <a:gd name="connsiteY3" fmla="*/ 98393 h 236505"/>
                <a:gd name="connsiteX4" fmla="*/ 236029 w 274224"/>
                <a:gd name="connsiteY4" fmla="*/ 0 h 236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224" h="236505">
                  <a:moveTo>
                    <a:pt x="0" y="159734"/>
                  </a:moveTo>
                  <a:lnTo>
                    <a:pt x="126111" y="181737"/>
                  </a:lnTo>
                  <a:lnTo>
                    <a:pt x="180594" y="236506"/>
                  </a:lnTo>
                  <a:lnTo>
                    <a:pt x="274225" y="98393"/>
                  </a:lnTo>
                  <a:lnTo>
                    <a:pt x="236029" y="0"/>
                  </a:lnTo>
                  <a:close/>
                </a:path>
              </a:pathLst>
            </a:custGeom>
            <a:solidFill>
              <a:srgbClr val="C8942E"/>
            </a:solidFill>
            <a:ln w="9525" cap="flat">
              <a:noFill/>
              <a:prstDash val="solid"/>
              <a:miter/>
            </a:ln>
          </p:spPr>
          <p:txBody>
            <a:bodyPr rtlCol="0" anchor="ctr"/>
            <a:lstStyle/>
            <a:p>
              <a:endParaRPr lang="th-TH">
                <a:solidFill>
                  <a:schemeClr val="bg1"/>
                </a:solidFill>
              </a:endParaRPr>
            </a:p>
          </p:txBody>
        </p:sp>
        <p:grpSp>
          <p:nvGrpSpPr>
            <p:cNvPr id="1409" name="Graphic 3299">
              <a:extLst>
                <a:ext uri="{FF2B5EF4-FFF2-40B4-BE49-F238E27FC236}">
                  <a16:creationId xmlns:a16="http://schemas.microsoft.com/office/drawing/2014/main" id="{E336F2B9-C0F5-4824-81FB-EC59CBB04985}"/>
                </a:ext>
              </a:extLst>
            </p:cNvPr>
            <p:cNvGrpSpPr/>
            <p:nvPr/>
          </p:nvGrpSpPr>
          <p:grpSpPr>
            <a:xfrm>
              <a:off x="4844605" y="3260693"/>
              <a:ext cx="2005766" cy="763142"/>
              <a:chOff x="4844605" y="3260693"/>
              <a:chExt cx="2005766" cy="763142"/>
            </a:xfrm>
          </p:grpSpPr>
          <p:sp>
            <p:nvSpPr>
              <p:cNvPr id="1437" name="Freeform: Shape 1436">
                <a:extLst>
                  <a:ext uri="{FF2B5EF4-FFF2-40B4-BE49-F238E27FC236}">
                    <a16:creationId xmlns:a16="http://schemas.microsoft.com/office/drawing/2014/main" id="{61A57A98-F10B-4457-9DEB-99724116644D}"/>
                  </a:ext>
                </a:extLst>
              </p:cNvPr>
              <p:cNvSpPr/>
              <p:nvPr/>
            </p:nvSpPr>
            <p:spPr>
              <a:xfrm>
                <a:off x="4876419" y="3260693"/>
                <a:ext cx="1973952" cy="672941"/>
              </a:xfrm>
              <a:custGeom>
                <a:avLst/>
                <a:gdLst>
                  <a:gd name="connsiteX0" fmla="*/ 1275588 w 1973952"/>
                  <a:gd name="connsiteY0" fmla="*/ 79724 h 672941"/>
                  <a:gd name="connsiteX1" fmla="*/ 1469422 w 1973952"/>
                  <a:gd name="connsiteY1" fmla="*/ 78581 h 672941"/>
                  <a:gd name="connsiteX2" fmla="*/ 1802702 w 1973952"/>
                  <a:gd name="connsiteY2" fmla="*/ 95917 h 672941"/>
                  <a:gd name="connsiteX3" fmla="*/ 1971104 w 1973952"/>
                  <a:gd name="connsiteY3" fmla="*/ 457009 h 672941"/>
                  <a:gd name="connsiteX4" fmla="*/ 1884331 w 1973952"/>
                  <a:gd name="connsiteY4" fmla="*/ 672275 h 672941"/>
                  <a:gd name="connsiteX5" fmla="*/ 1295876 w 1973952"/>
                  <a:gd name="connsiteY5" fmla="*/ 672275 h 672941"/>
                  <a:gd name="connsiteX6" fmla="*/ 1304449 w 1973952"/>
                  <a:gd name="connsiteY6" fmla="*/ 636556 h 672941"/>
                  <a:gd name="connsiteX7" fmla="*/ 1295210 w 1973952"/>
                  <a:gd name="connsiteY7" fmla="*/ 623602 h 672941"/>
                  <a:gd name="connsiteX8" fmla="*/ 771620 w 1973952"/>
                  <a:gd name="connsiteY8" fmla="*/ 623602 h 672941"/>
                  <a:gd name="connsiteX9" fmla="*/ 743807 w 1973952"/>
                  <a:gd name="connsiteY9" fmla="*/ 672179 h 672941"/>
                  <a:gd name="connsiteX10" fmla="*/ 0 w 1973952"/>
                  <a:gd name="connsiteY10" fmla="*/ 672179 h 672941"/>
                  <a:gd name="connsiteX11" fmla="*/ 77248 w 1973952"/>
                  <a:gd name="connsiteY11" fmla="*/ 511588 h 672941"/>
                  <a:gd name="connsiteX12" fmla="*/ 433102 w 1973952"/>
                  <a:gd name="connsiteY12" fmla="*/ 475107 h 672941"/>
                  <a:gd name="connsiteX13" fmla="*/ 559784 w 1973952"/>
                  <a:gd name="connsiteY13" fmla="*/ 253365 h 672941"/>
                  <a:gd name="connsiteX14" fmla="*/ 793909 w 1973952"/>
                  <a:gd name="connsiteY14" fmla="*/ 0 h 672941"/>
                  <a:gd name="connsiteX15" fmla="*/ 1275588 w 1973952"/>
                  <a:gd name="connsiteY15" fmla="*/ 79724 h 672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73952" h="672941">
                    <a:moveTo>
                      <a:pt x="1275588" y="79724"/>
                    </a:moveTo>
                    <a:cubicBezTo>
                      <a:pt x="1275588" y="79724"/>
                      <a:pt x="1316641" y="82010"/>
                      <a:pt x="1469422" y="78581"/>
                    </a:cubicBezTo>
                    <a:cubicBezTo>
                      <a:pt x="1622203" y="75152"/>
                      <a:pt x="1679448" y="40386"/>
                      <a:pt x="1802702" y="95917"/>
                    </a:cubicBezTo>
                    <a:cubicBezTo>
                      <a:pt x="1925955" y="151447"/>
                      <a:pt x="1988439" y="335471"/>
                      <a:pt x="1971104" y="457009"/>
                    </a:cubicBezTo>
                    <a:cubicBezTo>
                      <a:pt x="1953768" y="578549"/>
                      <a:pt x="1884331" y="672275"/>
                      <a:pt x="1884331" y="672275"/>
                    </a:cubicBezTo>
                    <a:lnTo>
                      <a:pt x="1295876" y="672275"/>
                    </a:lnTo>
                    <a:cubicBezTo>
                      <a:pt x="1295876" y="672275"/>
                      <a:pt x="1299020" y="652844"/>
                      <a:pt x="1304449" y="636556"/>
                    </a:cubicBezTo>
                    <a:cubicBezTo>
                      <a:pt x="1306544" y="630174"/>
                      <a:pt x="1301972" y="623602"/>
                      <a:pt x="1295210" y="623602"/>
                    </a:cubicBezTo>
                    <a:lnTo>
                      <a:pt x="771620" y="623602"/>
                    </a:lnTo>
                    <a:cubicBezTo>
                      <a:pt x="771620" y="623602"/>
                      <a:pt x="765524" y="670465"/>
                      <a:pt x="743807" y="672179"/>
                    </a:cubicBezTo>
                    <a:cubicBezTo>
                      <a:pt x="722090" y="673894"/>
                      <a:pt x="0" y="672179"/>
                      <a:pt x="0" y="672179"/>
                    </a:cubicBezTo>
                    <a:cubicBezTo>
                      <a:pt x="0" y="672179"/>
                      <a:pt x="4763" y="529495"/>
                      <a:pt x="77248" y="511588"/>
                    </a:cubicBezTo>
                    <a:cubicBezTo>
                      <a:pt x="151829" y="493205"/>
                      <a:pt x="433102" y="475107"/>
                      <a:pt x="433102" y="475107"/>
                    </a:cubicBezTo>
                    <a:lnTo>
                      <a:pt x="559784" y="253365"/>
                    </a:lnTo>
                    <a:lnTo>
                      <a:pt x="793909" y="0"/>
                    </a:lnTo>
                    <a:lnTo>
                      <a:pt x="1275588" y="79724"/>
                    </a:lnTo>
                    <a:close/>
                  </a:path>
                </a:pathLst>
              </a:custGeom>
              <a:solidFill>
                <a:srgbClr val="E6B853"/>
              </a:solidFill>
              <a:ln w="9525" cap="flat">
                <a:noFill/>
                <a:prstDash val="solid"/>
                <a:miter/>
              </a:ln>
            </p:spPr>
            <p:txBody>
              <a:bodyPr rtlCol="0" anchor="ctr"/>
              <a:lstStyle/>
              <a:p>
                <a:endParaRPr lang="th-TH">
                  <a:solidFill>
                    <a:schemeClr val="bg1"/>
                  </a:solidFill>
                </a:endParaRPr>
              </a:p>
            </p:txBody>
          </p:sp>
          <p:grpSp>
            <p:nvGrpSpPr>
              <p:cNvPr id="1438" name="Graphic 3299">
                <a:extLst>
                  <a:ext uri="{FF2B5EF4-FFF2-40B4-BE49-F238E27FC236}">
                    <a16:creationId xmlns:a16="http://schemas.microsoft.com/office/drawing/2014/main" id="{3AC237C7-D646-48D8-9049-7821AB9FBD2E}"/>
                  </a:ext>
                </a:extLst>
              </p:cNvPr>
              <p:cNvGrpSpPr/>
              <p:nvPr/>
            </p:nvGrpSpPr>
            <p:grpSpPr>
              <a:xfrm>
                <a:off x="5704713" y="3314700"/>
                <a:ext cx="597678" cy="576850"/>
                <a:chOff x="5704713" y="3314700"/>
                <a:chExt cx="597678" cy="576850"/>
              </a:xfrm>
            </p:grpSpPr>
            <p:sp>
              <p:nvSpPr>
                <p:cNvPr id="1459" name="Freeform: Shape 1458">
                  <a:extLst>
                    <a:ext uri="{FF2B5EF4-FFF2-40B4-BE49-F238E27FC236}">
                      <a16:creationId xmlns:a16="http://schemas.microsoft.com/office/drawing/2014/main" id="{3DB9CF58-A8C1-4E67-B53F-C6FC8C1A04D2}"/>
                    </a:ext>
                  </a:extLst>
                </p:cNvPr>
                <p:cNvSpPr/>
                <p:nvPr/>
              </p:nvSpPr>
              <p:spPr>
                <a:xfrm>
                  <a:off x="6140862" y="3314700"/>
                  <a:ext cx="120872" cy="15049"/>
                </a:xfrm>
                <a:custGeom>
                  <a:avLst/>
                  <a:gdLst>
                    <a:gd name="connsiteX0" fmla="*/ 0 w 120872"/>
                    <a:gd name="connsiteY0" fmla="*/ 0 h 15049"/>
                    <a:gd name="connsiteX1" fmla="*/ 120872 w 120872"/>
                    <a:gd name="connsiteY1" fmla="*/ 0 h 15049"/>
                    <a:gd name="connsiteX2" fmla="*/ 120872 w 120872"/>
                    <a:gd name="connsiteY2" fmla="*/ 15050 h 15049"/>
                    <a:gd name="connsiteX3" fmla="*/ 0 w 120872"/>
                    <a:gd name="connsiteY3" fmla="*/ 15050 h 15049"/>
                  </a:gdLst>
                  <a:ahLst/>
                  <a:cxnLst>
                    <a:cxn ang="0">
                      <a:pos x="connsiteX0" y="connsiteY0"/>
                    </a:cxn>
                    <a:cxn ang="0">
                      <a:pos x="connsiteX1" y="connsiteY1"/>
                    </a:cxn>
                    <a:cxn ang="0">
                      <a:pos x="connsiteX2" y="connsiteY2"/>
                    </a:cxn>
                    <a:cxn ang="0">
                      <a:pos x="connsiteX3" y="connsiteY3"/>
                    </a:cxn>
                  </a:cxnLst>
                  <a:rect l="l" t="t" r="r" b="b"/>
                  <a:pathLst>
                    <a:path w="120872" h="15049">
                      <a:moveTo>
                        <a:pt x="0" y="0"/>
                      </a:moveTo>
                      <a:lnTo>
                        <a:pt x="120872" y="0"/>
                      </a:lnTo>
                      <a:lnTo>
                        <a:pt x="120872" y="15050"/>
                      </a:lnTo>
                      <a:lnTo>
                        <a:pt x="0" y="15050"/>
                      </a:lnTo>
                      <a:close/>
                    </a:path>
                  </a:pathLst>
                </a:custGeom>
                <a:solidFill>
                  <a:srgbClr val="DBA352"/>
                </a:solidFill>
                <a:ln w="9525" cap="flat">
                  <a:noFill/>
                  <a:prstDash val="solid"/>
                  <a:miter/>
                </a:ln>
              </p:spPr>
              <p:txBody>
                <a:bodyPr rtlCol="0" anchor="ctr"/>
                <a:lstStyle/>
                <a:p>
                  <a:endParaRPr lang="th-TH">
                    <a:solidFill>
                      <a:schemeClr val="bg1"/>
                    </a:solidFill>
                  </a:endParaRPr>
                </a:p>
              </p:txBody>
            </p:sp>
            <p:sp>
              <p:nvSpPr>
                <p:cNvPr id="1460" name="Freeform: Shape 1459">
                  <a:extLst>
                    <a:ext uri="{FF2B5EF4-FFF2-40B4-BE49-F238E27FC236}">
                      <a16:creationId xmlns:a16="http://schemas.microsoft.com/office/drawing/2014/main" id="{995F0F11-DE75-42CB-BA7E-4157421DCF5E}"/>
                    </a:ext>
                  </a:extLst>
                </p:cNvPr>
                <p:cNvSpPr/>
                <p:nvPr/>
              </p:nvSpPr>
              <p:spPr>
                <a:xfrm>
                  <a:off x="5704713" y="3803999"/>
                  <a:ext cx="241744" cy="22383"/>
                </a:xfrm>
                <a:custGeom>
                  <a:avLst/>
                  <a:gdLst>
                    <a:gd name="connsiteX0" fmla="*/ 0 w 241744"/>
                    <a:gd name="connsiteY0" fmla="*/ 0 h 22383"/>
                    <a:gd name="connsiteX1" fmla="*/ 241744 w 241744"/>
                    <a:gd name="connsiteY1" fmla="*/ 0 h 22383"/>
                    <a:gd name="connsiteX2" fmla="*/ 241744 w 241744"/>
                    <a:gd name="connsiteY2" fmla="*/ 22384 h 22383"/>
                    <a:gd name="connsiteX3" fmla="*/ 0 w 241744"/>
                    <a:gd name="connsiteY3" fmla="*/ 22384 h 22383"/>
                  </a:gdLst>
                  <a:ahLst/>
                  <a:cxnLst>
                    <a:cxn ang="0">
                      <a:pos x="connsiteX0" y="connsiteY0"/>
                    </a:cxn>
                    <a:cxn ang="0">
                      <a:pos x="connsiteX1" y="connsiteY1"/>
                    </a:cxn>
                    <a:cxn ang="0">
                      <a:pos x="connsiteX2" y="connsiteY2"/>
                    </a:cxn>
                    <a:cxn ang="0">
                      <a:pos x="connsiteX3" y="connsiteY3"/>
                    </a:cxn>
                  </a:cxnLst>
                  <a:rect l="l" t="t" r="r" b="b"/>
                  <a:pathLst>
                    <a:path w="241744" h="22383">
                      <a:moveTo>
                        <a:pt x="0" y="0"/>
                      </a:moveTo>
                      <a:lnTo>
                        <a:pt x="241744" y="0"/>
                      </a:lnTo>
                      <a:lnTo>
                        <a:pt x="241744" y="22384"/>
                      </a:lnTo>
                      <a:lnTo>
                        <a:pt x="0" y="22384"/>
                      </a:lnTo>
                      <a:close/>
                    </a:path>
                  </a:pathLst>
                </a:custGeom>
                <a:solidFill>
                  <a:srgbClr val="DBA352"/>
                </a:solidFill>
                <a:ln w="9525" cap="flat">
                  <a:noFill/>
                  <a:prstDash val="solid"/>
                  <a:miter/>
                </a:ln>
              </p:spPr>
              <p:txBody>
                <a:bodyPr rtlCol="0" anchor="ctr"/>
                <a:lstStyle/>
                <a:p>
                  <a:endParaRPr lang="th-TH">
                    <a:solidFill>
                      <a:schemeClr val="bg1"/>
                    </a:solidFill>
                  </a:endParaRPr>
                </a:p>
              </p:txBody>
            </p:sp>
            <p:sp>
              <p:nvSpPr>
                <p:cNvPr id="1461" name="Freeform: Shape 1460">
                  <a:extLst>
                    <a:ext uri="{FF2B5EF4-FFF2-40B4-BE49-F238E27FC236}">
                      <a16:creationId xmlns:a16="http://schemas.microsoft.com/office/drawing/2014/main" id="{A7C86794-03D4-45CA-A3D1-1697C7CF2A96}"/>
                    </a:ext>
                  </a:extLst>
                </p:cNvPr>
                <p:cNvSpPr/>
                <p:nvPr/>
              </p:nvSpPr>
              <p:spPr>
                <a:xfrm>
                  <a:off x="5769387" y="3521011"/>
                  <a:ext cx="208502" cy="13525"/>
                </a:xfrm>
                <a:custGeom>
                  <a:avLst/>
                  <a:gdLst>
                    <a:gd name="connsiteX0" fmla="*/ 0 w 208502"/>
                    <a:gd name="connsiteY0" fmla="*/ 0 h 13525"/>
                    <a:gd name="connsiteX1" fmla="*/ 208502 w 208502"/>
                    <a:gd name="connsiteY1" fmla="*/ 0 h 13525"/>
                    <a:gd name="connsiteX2" fmla="*/ 208502 w 208502"/>
                    <a:gd name="connsiteY2" fmla="*/ 13526 h 13525"/>
                    <a:gd name="connsiteX3" fmla="*/ 0 w 208502"/>
                    <a:gd name="connsiteY3" fmla="*/ 13526 h 13525"/>
                  </a:gdLst>
                  <a:ahLst/>
                  <a:cxnLst>
                    <a:cxn ang="0">
                      <a:pos x="connsiteX0" y="connsiteY0"/>
                    </a:cxn>
                    <a:cxn ang="0">
                      <a:pos x="connsiteX1" y="connsiteY1"/>
                    </a:cxn>
                    <a:cxn ang="0">
                      <a:pos x="connsiteX2" y="connsiteY2"/>
                    </a:cxn>
                    <a:cxn ang="0">
                      <a:pos x="connsiteX3" y="connsiteY3"/>
                    </a:cxn>
                  </a:cxnLst>
                  <a:rect l="l" t="t" r="r" b="b"/>
                  <a:pathLst>
                    <a:path w="208502" h="13525">
                      <a:moveTo>
                        <a:pt x="0" y="0"/>
                      </a:moveTo>
                      <a:lnTo>
                        <a:pt x="208502" y="0"/>
                      </a:lnTo>
                      <a:lnTo>
                        <a:pt x="208502" y="13526"/>
                      </a:lnTo>
                      <a:lnTo>
                        <a:pt x="0" y="13526"/>
                      </a:lnTo>
                      <a:close/>
                    </a:path>
                  </a:pathLst>
                </a:custGeom>
                <a:solidFill>
                  <a:srgbClr val="DBA052"/>
                </a:solidFill>
                <a:ln w="9525" cap="flat">
                  <a:noFill/>
                  <a:prstDash val="solid"/>
                  <a:miter/>
                </a:ln>
              </p:spPr>
              <p:txBody>
                <a:bodyPr rtlCol="0" anchor="ctr"/>
                <a:lstStyle/>
                <a:p>
                  <a:endParaRPr lang="th-TH">
                    <a:solidFill>
                      <a:schemeClr val="bg1"/>
                    </a:solidFill>
                  </a:endParaRPr>
                </a:p>
              </p:txBody>
            </p:sp>
            <p:sp>
              <p:nvSpPr>
                <p:cNvPr id="1462" name="Freeform: Shape 1461">
                  <a:extLst>
                    <a:ext uri="{FF2B5EF4-FFF2-40B4-BE49-F238E27FC236}">
                      <a16:creationId xmlns:a16="http://schemas.microsoft.com/office/drawing/2014/main" id="{C666C361-93A8-4121-9B9D-F1AAF60F5433}"/>
                    </a:ext>
                  </a:extLst>
                </p:cNvPr>
                <p:cNvSpPr/>
                <p:nvPr/>
              </p:nvSpPr>
              <p:spPr>
                <a:xfrm>
                  <a:off x="5913596" y="3560064"/>
                  <a:ext cx="208502" cy="13525"/>
                </a:xfrm>
                <a:custGeom>
                  <a:avLst/>
                  <a:gdLst>
                    <a:gd name="connsiteX0" fmla="*/ 0 w 208502"/>
                    <a:gd name="connsiteY0" fmla="*/ 0 h 13525"/>
                    <a:gd name="connsiteX1" fmla="*/ 208502 w 208502"/>
                    <a:gd name="connsiteY1" fmla="*/ 0 h 13525"/>
                    <a:gd name="connsiteX2" fmla="*/ 208502 w 208502"/>
                    <a:gd name="connsiteY2" fmla="*/ 13526 h 13525"/>
                    <a:gd name="connsiteX3" fmla="*/ 0 w 208502"/>
                    <a:gd name="connsiteY3" fmla="*/ 13526 h 13525"/>
                  </a:gdLst>
                  <a:ahLst/>
                  <a:cxnLst>
                    <a:cxn ang="0">
                      <a:pos x="connsiteX0" y="connsiteY0"/>
                    </a:cxn>
                    <a:cxn ang="0">
                      <a:pos x="connsiteX1" y="connsiteY1"/>
                    </a:cxn>
                    <a:cxn ang="0">
                      <a:pos x="connsiteX2" y="connsiteY2"/>
                    </a:cxn>
                    <a:cxn ang="0">
                      <a:pos x="connsiteX3" y="connsiteY3"/>
                    </a:cxn>
                  </a:cxnLst>
                  <a:rect l="l" t="t" r="r" b="b"/>
                  <a:pathLst>
                    <a:path w="208502" h="13525">
                      <a:moveTo>
                        <a:pt x="0" y="0"/>
                      </a:moveTo>
                      <a:lnTo>
                        <a:pt x="208502" y="0"/>
                      </a:lnTo>
                      <a:lnTo>
                        <a:pt x="208502" y="13526"/>
                      </a:lnTo>
                      <a:lnTo>
                        <a:pt x="0" y="13526"/>
                      </a:lnTo>
                      <a:close/>
                    </a:path>
                  </a:pathLst>
                </a:custGeom>
                <a:solidFill>
                  <a:srgbClr val="EDB469"/>
                </a:solidFill>
                <a:ln w="9525" cap="flat">
                  <a:noFill/>
                  <a:prstDash val="solid"/>
                  <a:miter/>
                </a:ln>
              </p:spPr>
              <p:txBody>
                <a:bodyPr rtlCol="0" anchor="ctr"/>
                <a:lstStyle/>
                <a:p>
                  <a:endParaRPr lang="th-TH">
                    <a:solidFill>
                      <a:schemeClr val="bg1"/>
                    </a:solidFill>
                  </a:endParaRPr>
                </a:p>
              </p:txBody>
            </p:sp>
            <p:sp>
              <p:nvSpPr>
                <p:cNvPr id="1463" name="Freeform: Shape 1462">
                  <a:extLst>
                    <a:ext uri="{FF2B5EF4-FFF2-40B4-BE49-F238E27FC236}">
                      <a16:creationId xmlns:a16="http://schemas.microsoft.com/office/drawing/2014/main" id="{179569F0-4BEE-4034-BC62-D4BF6AAB90E5}"/>
                    </a:ext>
                  </a:extLst>
                </p:cNvPr>
                <p:cNvSpPr/>
                <p:nvPr/>
              </p:nvSpPr>
              <p:spPr>
                <a:xfrm>
                  <a:off x="5848540" y="3599021"/>
                  <a:ext cx="109823" cy="13525"/>
                </a:xfrm>
                <a:custGeom>
                  <a:avLst/>
                  <a:gdLst>
                    <a:gd name="connsiteX0" fmla="*/ 0 w 109823"/>
                    <a:gd name="connsiteY0" fmla="*/ 0 h 13525"/>
                    <a:gd name="connsiteX1" fmla="*/ 109823 w 109823"/>
                    <a:gd name="connsiteY1" fmla="*/ 0 h 13525"/>
                    <a:gd name="connsiteX2" fmla="*/ 109823 w 109823"/>
                    <a:gd name="connsiteY2" fmla="*/ 13525 h 13525"/>
                    <a:gd name="connsiteX3" fmla="*/ 0 w 109823"/>
                    <a:gd name="connsiteY3" fmla="*/ 13525 h 13525"/>
                  </a:gdLst>
                  <a:ahLst/>
                  <a:cxnLst>
                    <a:cxn ang="0">
                      <a:pos x="connsiteX0" y="connsiteY0"/>
                    </a:cxn>
                    <a:cxn ang="0">
                      <a:pos x="connsiteX1" y="connsiteY1"/>
                    </a:cxn>
                    <a:cxn ang="0">
                      <a:pos x="connsiteX2" y="connsiteY2"/>
                    </a:cxn>
                    <a:cxn ang="0">
                      <a:pos x="connsiteX3" y="connsiteY3"/>
                    </a:cxn>
                  </a:cxnLst>
                  <a:rect l="l" t="t" r="r" b="b"/>
                  <a:pathLst>
                    <a:path w="109823" h="13525">
                      <a:moveTo>
                        <a:pt x="0" y="0"/>
                      </a:moveTo>
                      <a:lnTo>
                        <a:pt x="109823" y="0"/>
                      </a:lnTo>
                      <a:lnTo>
                        <a:pt x="109823" y="13525"/>
                      </a:lnTo>
                      <a:lnTo>
                        <a:pt x="0" y="13525"/>
                      </a:lnTo>
                      <a:close/>
                    </a:path>
                  </a:pathLst>
                </a:custGeom>
                <a:solidFill>
                  <a:srgbClr val="EDB469"/>
                </a:solidFill>
                <a:ln w="9525" cap="flat">
                  <a:noFill/>
                  <a:prstDash val="solid"/>
                  <a:miter/>
                </a:ln>
              </p:spPr>
              <p:txBody>
                <a:bodyPr rtlCol="0" anchor="ctr"/>
                <a:lstStyle/>
                <a:p>
                  <a:endParaRPr lang="th-TH">
                    <a:solidFill>
                      <a:schemeClr val="bg1"/>
                    </a:solidFill>
                  </a:endParaRPr>
                </a:p>
              </p:txBody>
            </p:sp>
            <p:sp>
              <p:nvSpPr>
                <p:cNvPr id="1464" name="Freeform: Shape 1463">
                  <a:extLst>
                    <a:ext uri="{FF2B5EF4-FFF2-40B4-BE49-F238E27FC236}">
                      <a16:creationId xmlns:a16="http://schemas.microsoft.com/office/drawing/2014/main" id="{6B8A9D7D-8C19-484F-9A78-ABDB829206D3}"/>
                    </a:ext>
                  </a:extLst>
                </p:cNvPr>
                <p:cNvSpPr/>
                <p:nvPr/>
              </p:nvSpPr>
              <p:spPr>
                <a:xfrm>
                  <a:off x="6049899" y="3634073"/>
                  <a:ext cx="241744" cy="11048"/>
                </a:xfrm>
                <a:custGeom>
                  <a:avLst/>
                  <a:gdLst>
                    <a:gd name="connsiteX0" fmla="*/ 0 w 241744"/>
                    <a:gd name="connsiteY0" fmla="*/ 0 h 11048"/>
                    <a:gd name="connsiteX1" fmla="*/ 241745 w 241744"/>
                    <a:gd name="connsiteY1" fmla="*/ 0 h 11048"/>
                    <a:gd name="connsiteX2" fmla="*/ 241745 w 241744"/>
                    <a:gd name="connsiteY2" fmla="*/ 11049 h 11048"/>
                    <a:gd name="connsiteX3" fmla="*/ 0 w 241744"/>
                    <a:gd name="connsiteY3" fmla="*/ 11049 h 11048"/>
                  </a:gdLst>
                  <a:ahLst/>
                  <a:cxnLst>
                    <a:cxn ang="0">
                      <a:pos x="connsiteX0" y="connsiteY0"/>
                    </a:cxn>
                    <a:cxn ang="0">
                      <a:pos x="connsiteX1" y="connsiteY1"/>
                    </a:cxn>
                    <a:cxn ang="0">
                      <a:pos x="connsiteX2" y="connsiteY2"/>
                    </a:cxn>
                    <a:cxn ang="0">
                      <a:pos x="connsiteX3" y="connsiteY3"/>
                    </a:cxn>
                  </a:cxnLst>
                  <a:rect l="l" t="t" r="r" b="b"/>
                  <a:pathLst>
                    <a:path w="241744" h="11048">
                      <a:moveTo>
                        <a:pt x="0" y="0"/>
                      </a:moveTo>
                      <a:lnTo>
                        <a:pt x="241745" y="0"/>
                      </a:lnTo>
                      <a:lnTo>
                        <a:pt x="241745" y="11049"/>
                      </a:lnTo>
                      <a:lnTo>
                        <a:pt x="0" y="11049"/>
                      </a:lnTo>
                      <a:close/>
                    </a:path>
                  </a:pathLst>
                </a:custGeom>
                <a:solidFill>
                  <a:srgbClr val="FCDEA4"/>
                </a:solidFill>
                <a:ln w="9525" cap="flat">
                  <a:noFill/>
                  <a:prstDash val="solid"/>
                  <a:miter/>
                </a:ln>
              </p:spPr>
              <p:txBody>
                <a:bodyPr rtlCol="0" anchor="ctr"/>
                <a:lstStyle/>
                <a:p>
                  <a:endParaRPr lang="th-TH">
                    <a:solidFill>
                      <a:schemeClr val="bg1"/>
                    </a:solidFill>
                  </a:endParaRPr>
                </a:p>
              </p:txBody>
            </p:sp>
            <p:sp>
              <p:nvSpPr>
                <p:cNvPr id="1465" name="Freeform: Shape 1464">
                  <a:extLst>
                    <a:ext uri="{FF2B5EF4-FFF2-40B4-BE49-F238E27FC236}">
                      <a16:creationId xmlns:a16="http://schemas.microsoft.com/office/drawing/2014/main" id="{BB29568A-2317-4739-B629-7AFC585E3801}"/>
                    </a:ext>
                  </a:extLst>
                </p:cNvPr>
                <p:cNvSpPr/>
                <p:nvPr/>
              </p:nvSpPr>
              <p:spPr>
                <a:xfrm>
                  <a:off x="5837721" y="3846099"/>
                  <a:ext cx="235446" cy="45451"/>
                </a:xfrm>
                <a:custGeom>
                  <a:avLst/>
                  <a:gdLst>
                    <a:gd name="connsiteX0" fmla="*/ 159885 w 235446"/>
                    <a:gd name="connsiteY0" fmla="*/ 41053 h 45451"/>
                    <a:gd name="connsiteX1" fmla="*/ 182555 w 235446"/>
                    <a:gd name="connsiteY1" fmla="*/ 40386 h 45451"/>
                    <a:gd name="connsiteX2" fmla="*/ 205796 w 235446"/>
                    <a:gd name="connsiteY2" fmla="*/ 45434 h 45451"/>
                    <a:gd name="connsiteX3" fmla="*/ 232180 w 235446"/>
                    <a:gd name="connsiteY3" fmla="*/ 30290 h 45451"/>
                    <a:gd name="connsiteX4" fmla="*/ 229989 w 235446"/>
                    <a:gd name="connsiteY4" fmla="*/ 0 h 45451"/>
                    <a:gd name="connsiteX5" fmla="*/ 227322 w 235446"/>
                    <a:gd name="connsiteY5" fmla="*/ 23241 h 45451"/>
                    <a:gd name="connsiteX6" fmla="*/ 206939 w 235446"/>
                    <a:gd name="connsiteY6" fmla="*/ 34671 h 45451"/>
                    <a:gd name="connsiteX7" fmla="*/ 167410 w 235446"/>
                    <a:gd name="connsiteY7" fmla="*/ 30194 h 45451"/>
                    <a:gd name="connsiteX8" fmla="*/ 152741 w 235446"/>
                    <a:gd name="connsiteY8" fmla="*/ 35719 h 45451"/>
                    <a:gd name="connsiteX9" fmla="*/ 138644 w 235446"/>
                    <a:gd name="connsiteY9" fmla="*/ 27908 h 45451"/>
                    <a:gd name="connsiteX10" fmla="*/ 119023 w 235446"/>
                    <a:gd name="connsiteY10" fmla="*/ 30480 h 45451"/>
                    <a:gd name="connsiteX11" fmla="*/ 54158 w 235446"/>
                    <a:gd name="connsiteY11" fmla="*/ 34576 h 45451"/>
                    <a:gd name="connsiteX12" fmla="*/ 17677 w 235446"/>
                    <a:gd name="connsiteY12" fmla="*/ 23717 h 45451"/>
                    <a:gd name="connsiteX13" fmla="*/ 6152 w 235446"/>
                    <a:gd name="connsiteY13" fmla="*/ 21050 h 45451"/>
                    <a:gd name="connsiteX14" fmla="*/ 532 w 235446"/>
                    <a:gd name="connsiteY14" fmla="*/ 29718 h 45451"/>
                    <a:gd name="connsiteX15" fmla="*/ 7009 w 235446"/>
                    <a:gd name="connsiteY15" fmla="*/ 33623 h 45451"/>
                    <a:gd name="connsiteX16" fmla="*/ 32060 w 235446"/>
                    <a:gd name="connsiteY16" fmla="*/ 40767 h 45451"/>
                    <a:gd name="connsiteX17" fmla="*/ 63302 w 235446"/>
                    <a:gd name="connsiteY17" fmla="*/ 42481 h 45451"/>
                    <a:gd name="connsiteX18" fmla="*/ 125786 w 235446"/>
                    <a:gd name="connsiteY18" fmla="*/ 43339 h 45451"/>
                    <a:gd name="connsiteX19" fmla="*/ 159885 w 235446"/>
                    <a:gd name="connsiteY19" fmla="*/ 41053 h 45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446" h="45451">
                      <a:moveTo>
                        <a:pt x="159885" y="41053"/>
                      </a:moveTo>
                      <a:cubicBezTo>
                        <a:pt x="167410" y="40196"/>
                        <a:pt x="175030" y="39148"/>
                        <a:pt x="182555" y="40386"/>
                      </a:cubicBezTo>
                      <a:cubicBezTo>
                        <a:pt x="190365" y="41624"/>
                        <a:pt x="197890" y="45148"/>
                        <a:pt x="205796" y="45434"/>
                      </a:cubicBezTo>
                      <a:cubicBezTo>
                        <a:pt x="216464" y="45815"/>
                        <a:pt x="227132" y="39719"/>
                        <a:pt x="232180" y="30290"/>
                      </a:cubicBezTo>
                      <a:cubicBezTo>
                        <a:pt x="237228" y="20860"/>
                        <a:pt x="236371" y="8573"/>
                        <a:pt x="229989" y="0"/>
                      </a:cubicBezTo>
                      <a:cubicBezTo>
                        <a:pt x="232751" y="7620"/>
                        <a:pt x="231799" y="16478"/>
                        <a:pt x="227322" y="23241"/>
                      </a:cubicBezTo>
                      <a:cubicBezTo>
                        <a:pt x="222845" y="30004"/>
                        <a:pt x="215035" y="34385"/>
                        <a:pt x="206939" y="34671"/>
                      </a:cubicBezTo>
                      <a:cubicBezTo>
                        <a:pt x="193508" y="35242"/>
                        <a:pt x="179983" y="25336"/>
                        <a:pt x="167410" y="30194"/>
                      </a:cubicBezTo>
                      <a:cubicBezTo>
                        <a:pt x="162457" y="32099"/>
                        <a:pt x="157980" y="36290"/>
                        <a:pt x="152741" y="35719"/>
                      </a:cubicBezTo>
                      <a:cubicBezTo>
                        <a:pt x="147312" y="35147"/>
                        <a:pt x="143693" y="29908"/>
                        <a:pt x="138644" y="27908"/>
                      </a:cubicBezTo>
                      <a:cubicBezTo>
                        <a:pt x="132358" y="25432"/>
                        <a:pt x="125405" y="28289"/>
                        <a:pt x="119023" y="30480"/>
                      </a:cubicBezTo>
                      <a:cubicBezTo>
                        <a:pt x="98354" y="37719"/>
                        <a:pt x="75684" y="38290"/>
                        <a:pt x="54158" y="34576"/>
                      </a:cubicBezTo>
                      <a:cubicBezTo>
                        <a:pt x="41585" y="32385"/>
                        <a:pt x="29393" y="28765"/>
                        <a:pt x="17677" y="23717"/>
                      </a:cubicBezTo>
                      <a:cubicBezTo>
                        <a:pt x="13962" y="22098"/>
                        <a:pt x="10057" y="20383"/>
                        <a:pt x="6152" y="21050"/>
                      </a:cubicBezTo>
                      <a:cubicBezTo>
                        <a:pt x="2151" y="21717"/>
                        <a:pt x="-1373" y="26194"/>
                        <a:pt x="532" y="29718"/>
                      </a:cubicBezTo>
                      <a:cubicBezTo>
                        <a:pt x="1770" y="32004"/>
                        <a:pt x="4532" y="32956"/>
                        <a:pt x="7009" y="33623"/>
                      </a:cubicBezTo>
                      <a:cubicBezTo>
                        <a:pt x="15010" y="35909"/>
                        <a:pt x="23868" y="40005"/>
                        <a:pt x="32060" y="40767"/>
                      </a:cubicBezTo>
                      <a:cubicBezTo>
                        <a:pt x="42442" y="41719"/>
                        <a:pt x="52919" y="42005"/>
                        <a:pt x="63302" y="42481"/>
                      </a:cubicBezTo>
                      <a:cubicBezTo>
                        <a:pt x="84161" y="43434"/>
                        <a:pt x="104926" y="44006"/>
                        <a:pt x="125786" y="43339"/>
                      </a:cubicBezTo>
                      <a:cubicBezTo>
                        <a:pt x="137120" y="43053"/>
                        <a:pt x="148455" y="42100"/>
                        <a:pt x="159885" y="41053"/>
                      </a:cubicBezTo>
                      <a:close/>
                    </a:path>
                  </a:pathLst>
                </a:custGeom>
                <a:solidFill>
                  <a:srgbClr val="DBA052"/>
                </a:solidFill>
                <a:ln w="9525" cap="flat">
                  <a:noFill/>
                  <a:prstDash val="solid"/>
                  <a:miter/>
                </a:ln>
              </p:spPr>
              <p:txBody>
                <a:bodyPr rtlCol="0" anchor="ctr"/>
                <a:lstStyle/>
                <a:p>
                  <a:endParaRPr lang="th-TH">
                    <a:solidFill>
                      <a:schemeClr val="bg1"/>
                    </a:solidFill>
                  </a:endParaRPr>
                </a:p>
              </p:txBody>
            </p:sp>
            <p:sp>
              <p:nvSpPr>
                <p:cNvPr id="1466" name="Freeform: Shape 1465">
                  <a:extLst>
                    <a:ext uri="{FF2B5EF4-FFF2-40B4-BE49-F238E27FC236}">
                      <a16:creationId xmlns:a16="http://schemas.microsoft.com/office/drawing/2014/main" id="{83FA43A3-A835-4207-9E4C-F6A2710ADF39}"/>
                    </a:ext>
                  </a:extLst>
                </p:cNvPr>
                <p:cNvSpPr/>
                <p:nvPr/>
              </p:nvSpPr>
              <p:spPr>
                <a:xfrm>
                  <a:off x="6125174" y="3487959"/>
                  <a:ext cx="177217" cy="34302"/>
                </a:xfrm>
                <a:custGeom>
                  <a:avLst/>
                  <a:gdLst>
                    <a:gd name="connsiteX0" fmla="*/ 120368 w 177217"/>
                    <a:gd name="connsiteY0" fmla="*/ 31051 h 34302"/>
                    <a:gd name="connsiteX1" fmla="*/ 137418 w 177217"/>
                    <a:gd name="connsiteY1" fmla="*/ 30480 h 34302"/>
                    <a:gd name="connsiteX2" fmla="*/ 154944 w 177217"/>
                    <a:gd name="connsiteY2" fmla="*/ 34290 h 34302"/>
                    <a:gd name="connsiteX3" fmla="*/ 174756 w 177217"/>
                    <a:gd name="connsiteY3" fmla="*/ 22860 h 34302"/>
                    <a:gd name="connsiteX4" fmla="*/ 173136 w 177217"/>
                    <a:gd name="connsiteY4" fmla="*/ 0 h 34302"/>
                    <a:gd name="connsiteX5" fmla="*/ 171136 w 177217"/>
                    <a:gd name="connsiteY5" fmla="*/ 17431 h 34302"/>
                    <a:gd name="connsiteX6" fmla="*/ 155801 w 177217"/>
                    <a:gd name="connsiteY6" fmla="*/ 26003 h 34302"/>
                    <a:gd name="connsiteX7" fmla="*/ 126083 w 177217"/>
                    <a:gd name="connsiteY7" fmla="*/ 22669 h 34302"/>
                    <a:gd name="connsiteX8" fmla="*/ 115034 w 177217"/>
                    <a:gd name="connsiteY8" fmla="*/ 26860 h 34302"/>
                    <a:gd name="connsiteX9" fmla="*/ 104366 w 177217"/>
                    <a:gd name="connsiteY9" fmla="*/ 21050 h 34302"/>
                    <a:gd name="connsiteX10" fmla="*/ 89602 w 177217"/>
                    <a:gd name="connsiteY10" fmla="*/ 22955 h 34302"/>
                    <a:gd name="connsiteX11" fmla="*/ 40739 w 177217"/>
                    <a:gd name="connsiteY11" fmla="*/ 26003 h 34302"/>
                    <a:gd name="connsiteX12" fmla="*/ 13307 w 177217"/>
                    <a:gd name="connsiteY12" fmla="*/ 17812 h 34302"/>
                    <a:gd name="connsiteX13" fmla="*/ 4639 w 177217"/>
                    <a:gd name="connsiteY13" fmla="*/ 15811 h 34302"/>
                    <a:gd name="connsiteX14" fmla="*/ 353 w 177217"/>
                    <a:gd name="connsiteY14" fmla="*/ 22384 h 34302"/>
                    <a:gd name="connsiteX15" fmla="*/ 5211 w 177217"/>
                    <a:gd name="connsiteY15" fmla="*/ 25336 h 34302"/>
                    <a:gd name="connsiteX16" fmla="*/ 24070 w 177217"/>
                    <a:gd name="connsiteY16" fmla="*/ 30671 h 34302"/>
                    <a:gd name="connsiteX17" fmla="*/ 47597 w 177217"/>
                    <a:gd name="connsiteY17" fmla="*/ 32004 h 34302"/>
                    <a:gd name="connsiteX18" fmla="*/ 94650 w 177217"/>
                    <a:gd name="connsiteY18" fmla="*/ 32671 h 34302"/>
                    <a:gd name="connsiteX19" fmla="*/ 120368 w 177217"/>
                    <a:gd name="connsiteY19" fmla="*/ 31051 h 3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7217" h="34302">
                      <a:moveTo>
                        <a:pt x="120368" y="31051"/>
                      </a:moveTo>
                      <a:cubicBezTo>
                        <a:pt x="126083" y="30480"/>
                        <a:pt x="131798" y="29623"/>
                        <a:pt x="137418" y="30480"/>
                      </a:cubicBezTo>
                      <a:cubicBezTo>
                        <a:pt x="143323" y="31432"/>
                        <a:pt x="148943" y="34099"/>
                        <a:pt x="154944" y="34290"/>
                      </a:cubicBezTo>
                      <a:cubicBezTo>
                        <a:pt x="162945" y="34576"/>
                        <a:pt x="171041" y="30004"/>
                        <a:pt x="174756" y="22860"/>
                      </a:cubicBezTo>
                      <a:cubicBezTo>
                        <a:pt x="178566" y="15716"/>
                        <a:pt x="177899" y="6572"/>
                        <a:pt x="173136" y="0"/>
                      </a:cubicBezTo>
                      <a:cubicBezTo>
                        <a:pt x="175232" y="5715"/>
                        <a:pt x="174470" y="12382"/>
                        <a:pt x="171136" y="17431"/>
                      </a:cubicBezTo>
                      <a:cubicBezTo>
                        <a:pt x="167802" y="22479"/>
                        <a:pt x="161897" y="25813"/>
                        <a:pt x="155801" y="26003"/>
                      </a:cubicBezTo>
                      <a:cubicBezTo>
                        <a:pt x="145704" y="26384"/>
                        <a:pt x="135513" y="18955"/>
                        <a:pt x="126083" y="22669"/>
                      </a:cubicBezTo>
                      <a:cubicBezTo>
                        <a:pt x="122368" y="24098"/>
                        <a:pt x="119034" y="27242"/>
                        <a:pt x="115034" y="26860"/>
                      </a:cubicBezTo>
                      <a:cubicBezTo>
                        <a:pt x="110938" y="26479"/>
                        <a:pt x="108176" y="22479"/>
                        <a:pt x="104366" y="21050"/>
                      </a:cubicBezTo>
                      <a:cubicBezTo>
                        <a:pt x="99603" y="19145"/>
                        <a:pt x="94365" y="21336"/>
                        <a:pt x="89602" y="22955"/>
                      </a:cubicBezTo>
                      <a:cubicBezTo>
                        <a:pt x="74076" y="28384"/>
                        <a:pt x="57027" y="28861"/>
                        <a:pt x="40739" y="26003"/>
                      </a:cubicBezTo>
                      <a:cubicBezTo>
                        <a:pt x="31309" y="24384"/>
                        <a:pt x="22070" y="21622"/>
                        <a:pt x="13307" y="17812"/>
                      </a:cubicBezTo>
                      <a:cubicBezTo>
                        <a:pt x="10545" y="16669"/>
                        <a:pt x="7592" y="15335"/>
                        <a:pt x="4639" y="15811"/>
                      </a:cubicBezTo>
                      <a:cubicBezTo>
                        <a:pt x="1686" y="16288"/>
                        <a:pt x="-981" y="19621"/>
                        <a:pt x="353" y="22384"/>
                      </a:cubicBezTo>
                      <a:cubicBezTo>
                        <a:pt x="1210" y="24098"/>
                        <a:pt x="3306" y="24860"/>
                        <a:pt x="5211" y="25336"/>
                      </a:cubicBezTo>
                      <a:cubicBezTo>
                        <a:pt x="11307" y="27051"/>
                        <a:pt x="17879" y="30099"/>
                        <a:pt x="24070" y="30671"/>
                      </a:cubicBezTo>
                      <a:cubicBezTo>
                        <a:pt x="31881" y="31432"/>
                        <a:pt x="39786" y="31623"/>
                        <a:pt x="47597" y="32004"/>
                      </a:cubicBezTo>
                      <a:cubicBezTo>
                        <a:pt x="63218" y="32766"/>
                        <a:pt x="78934" y="33147"/>
                        <a:pt x="94650" y="32671"/>
                      </a:cubicBezTo>
                      <a:cubicBezTo>
                        <a:pt x="103223" y="32575"/>
                        <a:pt x="111795" y="31813"/>
                        <a:pt x="120368" y="31051"/>
                      </a:cubicBezTo>
                      <a:close/>
                    </a:path>
                  </a:pathLst>
                </a:custGeom>
                <a:solidFill>
                  <a:srgbClr val="DBA052"/>
                </a:solidFill>
                <a:ln w="9525" cap="flat">
                  <a:noFill/>
                  <a:prstDash val="solid"/>
                  <a:miter/>
                </a:ln>
              </p:spPr>
              <p:txBody>
                <a:bodyPr rtlCol="0" anchor="ctr"/>
                <a:lstStyle/>
                <a:p>
                  <a:endParaRPr lang="th-TH">
                    <a:solidFill>
                      <a:schemeClr val="bg1"/>
                    </a:solidFill>
                  </a:endParaRPr>
                </a:p>
              </p:txBody>
            </p:sp>
          </p:grpSp>
          <p:grpSp>
            <p:nvGrpSpPr>
              <p:cNvPr id="1439" name="Graphic 3299">
                <a:extLst>
                  <a:ext uri="{FF2B5EF4-FFF2-40B4-BE49-F238E27FC236}">
                    <a16:creationId xmlns:a16="http://schemas.microsoft.com/office/drawing/2014/main" id="{576C9EC7-7894-4BDA-B4B1-B0952D92FEC9}"/>
                  </a:ext>
                </a:extLst>
              </p:cNvPr>
              <p:cNvGrpSpPr/>
              <p:nvPr/>
            </p:nvGrpSpPr>
            <p:grpSpPr>
              <a:xfrm>
                <a:off x="6354603" y="3662172"/>
                <a:ext cx="441770" cy="280225"/>
                <a:chOff x="6354603" y="3662172"/>
                <a:chExt cx="441770" cy="280225"/>
              </a:xfrm>
            </p:grpSpPr>
            <p:sp>
              <p:nvSpPr>
                <p:cNvPr id="1456" name="Freeform: Shape 1455">
                  <a:extLst>
                    <a:ext uri="{FF2B5EF4-FFF2-40B4-BE49-F238E27FC236}">
                      <a16:creationId xmlns:a16="http://schemas.microsoft.com/office/drawing/2014/main" id="{E0A8E0FD-D21E-4655-9536-D37DB32ACF9D}"/>
                    </a:ext>
                  </a:extLst>
                </p:cNvPr>
                <p:cNvSpPr/>
                <p:nvPr/>
              </p:nvSpPr>
              <p:spPr>
                <a:xfrm>
                  <a:off x="6542722" y="3867150"/>
                  <a:ext cx="241744" cy="22383"/>
                </a:xfrm>
                <a:custGeom>
                  <a:avLst/>
                  <a:gdLst>
                    <a:gd name="connsiteX0" fmla="*/ 0 w 241744"/>
                    <a:gd name="connsiteY0" fmla="*/ 0 h 22383"/>
                    <a:gd name="connsiteX1" fmla="*/ 241744 w 241744"/>
                    <a:gd name="connsiteY1" fmla="*/ 0 h 22383"/>
                    <a:gd name="connsiteX2" fmla="*/ 241744 w 241744"/>
                    <a:gd name="connsiteY2" fmla="*/ 22384 h 22383"/>
                    <a:gd name="connsiteX3" fmla="*/ 0 w 241744"/>
                    <a:gd name="connsiteY3" fmla="*/ 22384 h 22383"/>
                  </a:gdLst>
                  <a:ahLst/>
                  <a:cxnLst>
                    <a:cxn ang="0">
                      <a:pos x="connsiteX0" y="connsiteY0"/>
                    </a:cxn>
                    <a:cxn ang="0">
                      <a:pos x="connsiteX1" y="connsiteY1"/>
                    </a:cxn>
                    <a:cxn ang="0">
                      <a:pos x="connsiteX2" y="connsiteY2"/>
                    </a:cxn>
                    <a:cxn ang="0">
                      <a:pos x="connsiteX3" y="connsiteY3"/>
                    </a:cxn>
                  </a:cxnLst>
                  <a:rect l="l" t="t" r="r" b="b"/>
                  <a:pathLst>
                    <a:path w="241744" h="22383">
                      <a:moveTo>
                        <a:pt x="0" y="0"/>
                      </a:moveTo>
                      <a:lnTo>
                        <a:pt x="241744" y="0"/>
                      </a:lnTo>
                      <a:lnTo>
                        <a:pt x="241744" y="22384"/>
                      </a:lnTo>
                      <a:lnTo>
                        <a:pt x="0" y="22384"/>
                      </a:lnTo>
                      <a:close/>
                    </a:path>
                  </a:pathLst>
                </a:custGeom>
                <a:solidFill>
                  <a:srgbClr val="DBA352"/>
                </a:solidFill>
                <a:ln w="9525" cap="flat">
                  <a:noFill/>
                  <a:prstDash val="solid"/>
                  <a:miter/>
                </a:ln>
              </p:spPr>
              <p:txBody>
                <a:bodyPr rtlCol="0" anchor="ctr"/>
                <a:lstStyle/>
                <a:p>
                  <a:endParaRPr lang="th-TH">
                    <a:solidFill>
                      <a:schemeClr val="bg1"/>
                    </a:solidFill>
                  </a:endParaRPr>
                </a:p>
              </p:txBody>
            </p:sp>
            <p:sp>
              <p:nvSpPr>
                <p:cNvPr id="1457" name="Freeform: Shape 1456">
                  <a:extLst>
                    <a:ext uri="{FF2B5EF4-FFF2-40B4-BE49-F238E27FC236}">
                      <a16:creationId xmlns:a16="http://schemas.microsoft.com/office/drawing/2014/main" id="{EBB01C24-8923-4151-AE7A-FE29DCBBD233}"/>
                    </a:ext>
                  </a:extLst>
                </p:cNvPr>
                <p:cNvSpPr/>
                <p:nvPr/>
              </p:nvSpPr>
              <p:spPr>
                <a:xfrm>
                  <a:off x="6354603" y="3928872"/>
                  <a:ext cx="208502" cy="13525"/>
                </a:xfrm>
                <a:custGeom>
                  <a:avLst/>
                  <a:gdLst>
                    <a:gd name="connsiteX0" fmla="*/ 0 w 208502"/>
                    <a:gd name="connsiteY0" fmla="*/ 0 h 13525"/>
                    <a:gd name="connsiteX1" fmla="*/ 208502 w 208502"/>
                    <a:gd name="connsiteY1" fmla="*/ 0 h 13525"/>
                    <a:gd name="connsiteX2" fmla="*/ 208502 w 208502"/>
                    <a:gd name="connsiteY2" fmla="*/ 13526 h 13525"/>
                    <a:gd name="connsiteX3" fmla="*/ 0 w 208502"/>
                    <a:gd name="connsiteY3" fmla="*/ 13526 h 13525"/>
                  </a:gdLst>
                  <a:ahLst/>
                  <a:cxnLst>
                    <a:cxn ang="0">
                      <a:pos x="connsiteX0" y="connsiteY0"/>
                    </a:cxn>
                    <a:cxn ang="0">
                      <a:pos x="connsiteX1" y="connsiteY1"/>
                    </a:cxn>
                    <a:cxn ang="0">
                      <a:pos x="connsiteX2" y="connsiteY2"/>
                    </a:cxn>
                    <a:cxn ang="0">
                      <a:pos x="connsiteX3" y="connsiteY3"/>
                    </a:cxn>
                  </a:cxnLst>
                  <a:rect l="l" t="t" r="r" b="b"/>
                  <a:pathLst>
                    <a:path w="208502" h="13525">
                      <a:moveTo>
                        <a:pt x="0" y="0"/>
                      </a:moveTo>
                      <a:lnTo>
                        <a:pt x="208502" y="0"/>
                      </a:lnTo>
                      <a:lnTo>
                        <a:pt x="208502" y="13526"/>
                      </a:lnTo>
                      <a:lnTo>
                        <a:pt x="0" y="13526"/>
                      </a:lnTo>
                      <a:close/>
                    </a:path>
                  </a:pathLst>
                </a:custGeom>
                <a:solidFill>
                  <a:srgbClr val="DBA052"/>
                </a:solidFill>
                <a:ln w="9525" cap="flat">
                  <a:noFill/>
                  <a:prstDash val="solid"/>
                  <a:miter/>
                </a:ln>
              </p:spPr>
              <p:txBody>
                <a:bodyPr rtlCol="0" anchor="ctr"/>
                <a:lstStyle/>
                <a:p>
                  <a:endParaRPr lang="th-TH">
                    <a:solidFill>
                      <a:schemeClr val="bg1"/>
                    </a:solidFill>
                  </a:endParaRPr>
                </a:p>
              </p:txBody>
            </p:sp>
            <p:sp>
              <p:nvSpPr>
                <p:cNvPr id="1458" name="Freeform: Shape 1457">
                  <a:extLst>
                    <a:ext uri="{FF2B5EF4-FFF2-40B4-BE49-F238E27FC236}">
                      <a16:creationId xmlns:a16="http://schemas.microsoft.com/office/drawing/2014/main" id="{5D27BD27-6133-48EA-86E8-BE3B4EE0DA75}"/>
                    </a:ext>
                  </a:extLst>
                </p:cNvPr>
                <p:cNvSpPr/>
                <p:nvPr/>
              </p:nvSpPr>
              <p:spPr>
                <a:xfrm>
                  <a:off x="6686550" y="3662172"/>
                  <a:ext cx="109823" cy="13525"/>
                </a:xfrm>
                <a:custGeom>
                  <a:avLst/>
                  <a:gdLst>
                    <a:gd name="connsiteX0" fmla="*/ 0 w 109823"/>
                    <a:gd name="connsiteY0" fmla="*/ 0 h 13525"/>
                    <a:gd name="connsiteX1" fmla="*/ 109823 w 109823"/>
                    <a:gd name="connsiteY1" fmla="*/ 0 h 13525"/>
                    <a:gd name="connsiteX2" fmla="*/ 109823 w 109823"/>
                    <a:gd name="connsiteY2" fmla="*/ 13526 h 13525"/>
                    <a:gd name="connsiteX3" fmla="*/ 0 w 109823"/>
                    <a:gd name="connsiteY3" fmla="*/ 13526 h 13525"/>
                  </a:gdLst>
                  <a:ahLst/>
                  <a:cxnLst>
                    <a:cxn ang="0">
                      <a:pos x="connsiteX0" y="connsiteY0"/>
                    </a:cxn>
                    <a:cxn ang="0">
                      <a:pos x="connsiteX1" y="connsiteY1"/>
                    </a:cxn>
                    <a:cxn ang="0">
                      <a:pos x="connsiteX2" y="connsiteY2"/>
                    </a:cxn>
                    <a:cxn ang="0">
                      <a:pos x="connsiteX3" y="connsiteY3"/>
                    </a:cxn>
                  </a:cxnLst>
                  <a:rect l="l" t="t" r="r" b="b"/>
                  <a:pathLst>
                    <a:path w="109823" h="13525">
                      <a:moveTo>
                        <a:pt x="0" y="0"/>
                      </a:moveTo>
                      <a:lnTo>
                        <a:pt x="109823" y="0"/>
                      </a:lnTo>
                      <a:lnTo>
                        <a:pt x="109823" y="13526"/>
                      </a:lnTo>
                      <a:lnTo>
                        <a:pt x="0" y="13526"/>
                      </a:lnTo>
                      <a:close/>
                    </a:path>
                  </a:pathLst>
                </a:custGeom>
                <a:solidFill>
                  <a:srgbClr val="EDB469"/>
                </a:solidFill>
                <a:ln w="9525" cap="flat">
                  <a:noFill/>
                  <a:prstDash val="solid"/>
                  <a:miter/>
                </a:ln>
              </p:spPr>
              <p:txBody>
                <a:bodyPr rtlCol="0" anchor="ctr"/>
                <a:lstStyle/>
                <a:p>
                  <a:endParaRPr lang="th-TH">
                    <a:solidFill>
                      <a:schemeClr val="bg1"/>
                    </a:solidFill>
                  </a:endParaRPr>
                </a:p>
              </p:txBody>
            </p:sp>
          </p:grpSp>
          <p:sp>
            <p:nvSpPr>
              <p:cNvPr id="1440" name="Freeform: Shape 1439">
                <a:extLst>
                  <a:ext uri="{FF2B5EF4-FFF2-40B4-BE49-F238E27FC236}">
                    <a16:creationId xmlns:a16="http://schemas.microsoft.com/office/drawing/2014/main" id="{C63C34B8-4F4F-40F7-BC3E-BC9BFB9BC9FA}"/>
                  </a:ext>
                </a:extLst>
              </p:cNvPr>
              <p:cNvSpPr/>
              <p:nvPr/>
            </p:nvSpPr>
            <p:spPr>
              <a:xfrm>
                <a:off x="6239788" y="3435381"/>
                <a:ext cx="216542" cy="383131"/>
              </a:xfrm>
              <a:custGeom>
                <a:avLst/>
                <a:gdLst>
                  <a:gd name="connsiteX0" fmla="*/ 161012 w 216542"/>
                  <a:gd name="connsiteY0" fmla="*/ 0 h 383131"/>
                  <a:gd name="connsiteX1" fmla="*/ 62999 w 216542"/>
                  <a:gd name="connsiteY1" fmla="*/ 176403 h 383131"/>
                  <a:gd name="connsiteX2" fmla="*/ 216542 w 216542"/>
                  <a:gd name="connsiteY2" fmla="*/ 381857 h 383131"/>
                  <a:gd name="connsiteX3" fmla="*/ 31853 w 216542"/>
                  <a:gd name="connsiteY3" fmla="*/ 332708 h 383131"/>
                  <a:gd name="connsiteX4" fmla="*/ 325 w 216542"/>
                  <a:gd name="connsiteY4" fmla="*/ 206216 h 383131"/>
                  <a:gd name="connsiteX5" fmla="*/ 19375 w 216542"/>
                  <a:gd name="connsiteY5" fmla="*/ 110585 h 383131"/>
                  <a:gd name="connsiteX6" fmla="*/ 161012 w 216542"/>
                  <a:gd name="connsiteY6" fmla="*/ 0 h 383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542" h="383131">
                    <a:moveTo>
                      <a:pt x="161012" y="0"/>
                    </a:moveTo>
                    <a:cubicBezTo>
                      <a:pt x="161012" y="0"/>
                      <a:pt x="65476" y="91440"/>
                      <a:pt x="62999" y="176403"/>
                    </a:cubicBezTo>
                    <a:cubicBezTo>
                      <a:pt x="61094" y="240697"/>
                      <a:pt x="72429" y="326136"/>
                      <a:pt x="216542" y="381857"/>
                    </a:cubicBezTo>
                    <a:cubicBezTo>
                      <a:pt x="166155" y="392525"/>
                      <a:pt x="31853" y="332708"/>
                      <a:pt x="31853" y="332708"/>
                    </a:cubicBezTo>
                    <a:cubicBezTo>
                      <a:pt x="31853" y="332708"/>
                      <a:pt x="3468" y="206597"/>
                      <a:pt x="325" y="206216"/>
                    </a:cubicBezTo>
                    <a:cubicBezTo>
                      <a:pt x="-2818" y="205835"/>
                      <a:pt x="17851" y="115348"/>
                      <a:pt x="19375" y="110585"/>
                    </a:cubicBezTo>
                    <a:cubicBezTo>
                      <a:pt x="20994" y="105727"/>
                      <a:pt x="105862" y="27527"/>
                      <a:pt x="161012" y="0"/>
                    </a:cubicBezTo>
                    <a:close/>
                  </a:path>
                </a:pathLst>
              </a:custGeom>
              <a:solidFill>
                <a:srgbClr val="CC9E40"/>
              </a:solidFill>
              <a:ln w="9525" cap="flat">
                <a:noFill/>
                <a:prstDash val="solid"/>
                <a:miter/>
              </a:ln>
            </p:spPr>
            <p:txBody>
              <a:bodyPr rtlCol="0" anchor="ctr"/>
              <a:lstStyle/>
              <a:p>
                <a:endParaRPr lang="th-TH">
                  <a:solidFill>
                    <a:schemeClr val="bg1"/>
                  </a:solidFill>
                </a:endParaRPr>
              </a:p>
            </p:txBody>
          </p:sp>
          <p:sp>
            <p:nvSpPr>
              <p:cNvPr id="1441" name="Freeform: Shape 1440">
                <a:extLst>
                  <a:ext uri="{FF2B5EF4-FFF2-40B4-BE49-F238E27FC236}">
                    <a16:creationId xmlns:a16="http://schemas.microsoft.com/office/drawing/2014/main" id="{830E1B83-E864-425D-9C4B-FD37EE8ADB3A}"/>
                  </a:ext>
                </a:extLst>
              </p:cNvPr>
              <p:cNvSpPr/>
              <p:nvPr/>
            </p:nvSpPr>
            <p:spPr>
              <a:xfrm>
                <a:off x="5663931" y="3599881"/>
                <a:ext cx="611233" cy="339353"/>
              </a:xfrm>
              <a:custGeom>
                <a:avLst/>
                <a:gdLst>
                  <a:gd name="connsiteX0" fmla="*/ 36495 w 611233"/>
                  <a:gd name="connsiteY0" fmla="*/ 180972 h 339353"/>
                  <a:gd name="connsiteX1" fmla="*/ 542939 w 611233"/>
                  <a:gd name="connsiteY1" fmla="*/ 66863 h 339353"/>
                  <a:gd name="connsiteX2" fmla="*/ 611233 w 611233"/>
                  <a:gd name="connsiteY2" fmla="*/ 184496 h 339353"/>
                  <a:gd name="connsiteX3" fmla="*/ 488170 w 611233"/>
                  <a:gd name="connsiteY3" fmla="*/ 312703 h 339353"/>
                  <a:gd name="connsiteX4" fmla="*/ 14 w 611233"/>
                  <a:gd name="connsiteY4" fmla="*/ 284414 h 339353"/>
                  <a:gd name="connsiteX5" fmla="*/ 36495 w 611233"/>
                  <a:gd name="connsiteY5" fmla="*/ 180972 h 339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1233" h="339353">
                    <a:moveTo>
                      <a:pt x="36495" y="180972"/>
                    </a:moveTo>
                    <a:cubicBezTo>
                      <a:pt x="36495" y="180972"/>
                      <a:pt x="538177" y="268697"/>
                      <a:pt x="542939" y="66863"/>
                    </a:cubicBezTo>
                    <a:cubicBezTo>
                      <a:pt x="547702" y="-134972"/>
                      <a:pt x="611233" y="184496"/>
                      <a:pt x="611233" y="184496"/>
                    </a:cubicBezTo>
                    <a:cubicBezTo>
                      <a:pt x="611233" y="184496"/>
                      <a:pt x="488170" y="260030"/>
                      <a:pt x="488170" y="312703"/>
                    </a:cubicBezTo>
                    <a:cubicBezTo>
                      <a:pt x="488170" y="365376"/>
                      <a:pt x="-3034" y="331467"/>
                      <a:pt x="14" y="284414"/>
                    </a:cubicBezTo>
                    <a:cubicBezTo>
                      <a:pt x="2967" y="237455"/>
                      <a:pt x="36495" y="180972"/>
                      <a:pt x="36495" y="180972"/>
                    </a:cubicBezTo>
                    <a:close/>
                  </a:path>
                </a:pathLst>
              </a:custGeom>
              <a:solidFill>
                <a:srgbClr val="CC9E40"/>
              </a:solidFill>
              <a:ln w="9525" cap="flat">
                <a:noFill/>
                <a:prstDash val="solid"/>
                <a:miter/>
              </a:ln>
            </p:spPr>
            <p:txBody>
              <a:bodyPr rtlCol="0" anchor="ctr"/>
              <a:lstStyle/>
              <a:p>
                <a:endParaRPr lang="th-TH">
                  <a:solidFill>
                    <a:schemeClr val="bg1"/>
                  </a:solidFill>
                </a:endParaRPr>
              </a:p>
            </p:txBody>
          </p:sp>
          <p:sp>
            <p:nvSpPr>
              <p:cNvPr id="1442" name="Freeform: Shape 1441">
                <a:extLst>
                  <a:ext uri="{FF2B5EF4-FFF2-40B4-BE49-F238E27FC236}">
                    <a16:creationId xmlns:a16="http://schemas.microsoft.com/office/drawing/2014/main" id="{CE8EDC38-8858-48A1-BEE5-047D10D9CCED}"/>
                  </a:ext>
                </a:extLst>
              </p:cNvPr>
              <p:cNvSpPr/>
              <p:nvPr/>
            </p:nvSpPr>
            <p:spPr>
              <a:xfrm>
                <a:off x="5377589" y="3285553"/>
                <a:ext cx="774417" cy="356904"/>
              </a:xfrm>
              <a:custGeom>
                <a:avLst/>
                <a:gdLst>
                  <a:gd name="connsiteX0" fmla="*/ 2131 w 774417"/>
                  <a:gd name="connsiteY0" fmla="*/ 323850 h 356904"/>
                  <a:gd name="connsiteX1" fmla="*/ 223777 w 774417"/>
                  <a:gd name="connsiteY1" fmla="*/ 341567 h 356904"/>
                  <a:gd name="connsiteX2" fmla="*/ 416468 w 774417"/>
                  <a:gd name="connsiteY2" fmla="*/ 58769 h 356904"/>
                  <a:gd name="connsiteX3" fmla="*/ 774418 w 774417"/>
                  <a:gd name="connsiteY3" fmla="*/ 59912 h 356904"/>
                  <a:gd name="connsiteX4" fmla="*/ 303311 w 774417"/>
                  <a:gd name="connsiteY4" fmla="*/ 0 h 356904"/>
                  <a:gd name="connsiteX5" fmla="*/ 2131 w 774417"/>
                  <a:gd name="connsiteY5" fmla="*/ 323850 h 356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417" h="356904">
                    <a:moveTo>
                      <a:pt x="2131" y="323850"/>
                    </a:moveTo>
                    <a:cubicBezTo>
                      <a:pt x="2131" y="323850"/>
                      <a:pt x="192631" y="384429"/>
                      <a:pt x="223777" y="341567"/>
                    </a:cubicBezTo>
                    <a:cubicBezTo>
                      <a:pt x="246733" y="309848"/>
                      <a:pt x="340268" y="57245"/>
                      <a:pt x="416468" y="58769"/>
                    </a:cubicBezTo>
                    <a:cubicBezTo>
                      <a:pt x="492668" y="60293"/>
                      <a:pt x="774418" y="59912"/>
                      <a:pt x="774418" y="59912"/>
                    </a:cubicBezTo>
                    <a:lnTo>
                      <a:pt x="303311" y="0"/>
                    </a:lnTo>
                    <a:cubicBezTo>
                      <a:pt x="303311" y="0"/>
                      <a:pt x="-29588" y="217456"/>
                      <a:pt x="2131" y="323850"/>
                    </a:cubicBezTo>
                    <a:close/>
                  </a:path>
                </a:pathLst>
              </a:custGeom>
              <a:solidFill>
                <a:srgbClr val="AB6624"/>
              </a:solidFill>
              <a:ln w="9525" cap="flat">
                <a:noFill/>
                <a:prstDash val="solid"/>
                <a:miter/>
              </a:ln>
            </p:spPr>
            <p:txBody>
              <a:bodyPr rtlCol="0" anchor="ctr"/>
              <a:lstStyle/>
              <a:p>
                <a:endParaRPr lang="th-TH">
                  <a:solidFill>
                    <a:schemeClr val="bg1"/>
                  </a:solidFill>
                </a:endParaRPr>
              </a:p>
            </p:txBody>
          </p:sp>
          <p:sp>
            <p:nvSpPr>
              <p:cNvPr id="1443" name="Freeform: Shape 1442">
                <a:extLst>
                  <a:ext uri="{FF2B5EF4-FFF2-40B4-BE49-F238E27FC236}">
                    <a16:creationId xmlns:a16="http://schemas.microsoft.com/office/drawing/2014/main" id="{CEB5C92D-77B6-4573-ADDA-E6C2774689D2}"/>
                  </a:ext>
                </a:extLst>
              </p:cNvPr>
              <p:cNvSpPr/>
              <p:nvPr/>
            </p:nvSpPr>
            <p:spPr>
              <a:xfrm>
                <a:off x="5309520" y="3419570"/>
                <a:ext cx="240791" cy="316325"/>
              </a:xfrm>
              <a:custGeom>
                <a:avLst/>
                <a:gdLst>
                  <a:gd name="connsiteX0" fmla="*/ 0 w 240791"/>
                  <a:gd name="connsiteY0" fmla="*/ 316325 h 316325"/>
                  <a:gd name="connsiteX1" fmla="*/ 240792 w 240791"/>
                  <a:gd name="connsiteY1" fmla="*/ 25432 h 316325"/>
                  <a:gd name="connsiteX2" fmla="*/ 120396 w 240791"/>
                  <a:gd name="connsiteY2" fmla="*/ 0 h 316325"/>
                </a:gdLst>
                <a:ahLst/>
                <a:cxnLst>
                  <a:cxn ang="0">
                    <a:pos x="connsiteX0" y="connsiteY0"/>
                  </a:cxn>
                  <a:cxn ang="0">
                    <a:pos x="connsiteX1" y="connsiteY1"/>
                  </a:cxn>
                  <a:cxn ang="0">
                    <a:pos x="connsiteX2" y="connsiteY2"/>
                  </a:cxn>
                </a:cxnLst>
                <a:rect l="l" t="t" r="r" b="b"/>
                <a:pathLst>
                  <a:path w="240791" h="316325">
                    <a:moveTo>
                      <a:pt x="0" y="316325"/>
                    </a:moveTo>
                    <a:lnTo>
                      <a:pt x="240792" y="25432"/>
                    </a:lnTo>
                    <a:lnTo>
                      <a:pt x="120396" y="0"/>
                    </a:lnTo>
                    <a:close/>
                  </a:path>
                </a:pathLst>
              </a:custGeom>
              <a:solidFill>
                <a:srgbClr val="AB6624"/>
              </a:solidFill>
              <a:ln w="9525" cap="flat">
                <a:noFill/>
                <a:prstDash val="solid"/>
                <a:miter/>
              </a:ln>
            </p:spPr>
            <p:txBody>
              <a:bodyPr rtlCol="0" anchor="ctr"/>
              <a:lstStyle/>
              <a:p>
                <a:endParaRPr lang="th-TH">
                  <a:solidFill>
                    <a:schemeClr val="bg1"/>
                  </a:solidFill>
                </a:endParaRPr>
              </a:p>
            </p:txBody>
          </p:sp>
          <p:sp>
            <p:nvSpPr>
              <p:cNvPr id="1444" name="Freeform: Shape 1443">
                <a:extLst>
                  <a:ext uri="{FF2B5EF4-FFF2-40B4-BE49-F238E27FC236}">
                    <a16:creationId xmlns:a16="http://schemas.microsoft.com/office/drawing/2014/main" id="{BC27107D-6403-485E-9784-65B4B525EC78}"/>
                  </a:ext>
                </a:extLst>
              </p:cNvPr>
              <p:cNvSpPr/>
              <p:nvPr/>
            </p:nvSpPr>
            <p:spPr>
              <a:xfrm>
                <a:off x="4844605" y="3615785"/>
                <a:ext cx="911256" cy="408050"/>
              </a:xfrm>
              <a:custGeom>
                <a:avLst/>
                <a:gdLst>
                  <a:gd name="connsiteX0" fmla="*/ 37148 w 911256"/>
                  <a:gd name="connsiteY0" fmla="*/ 271272 h 408050"/>
                  <a:gd name="connsiteX1" fmla="*/ 766763 w 911256"/>
                  <a:gd name="connsiteY1" fmla="*/ 247650 h 408050"/>
                  <a:gd name="connsiteX2" fmla="*/ 911257 w 911256"/>
                  <a:gd name="connsiteY2" fmla="*/ 0 h 408050"/>
                  <a:gd name="connsiteX3" fmla="*/ 800100 w 911256"/>
                  <a:gd name="connsiteY3" fmla="*/ 377857 h 408050"/>
                  <a:gd name="connsiteX4" fmla="*/ 563594 w 911256"/>
                  <a:gd name="connsiteY4" fmla="*/ 408051 h 408050"/>
                  <a:gd name="connsiteX5" fmla="*/ 37052 w 911256"/>
                  <a:gd name="connsiteY5" fmla="*/ 377857 h 408050"/>
                  <a:gd name="connsiteX6" fmla="*/ 0 w 911256"/>
                  <a:gd name="connsiteY6" fmla="*/ 349282 h 408050"/>
                  <a:gd name="connsiteX7" fmla="*/ 37148 w 911256"/>
                  <a:gd name="connsiteY7" fmla="*/ 271272 h 408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1256" h="408050">
                    <a:moveTo>
                      <a:pt x="37148" y="271272"/>
                    </a:moveTo>
                    <a:cubicBezTo>
                      <a:pt x="37148" y="271272"/>
                      <a:pt x="696849" y="342900"/>
                      <a:pt x="766763" y="247650"/>
                    </a:cubicBezTo>
                    <a:cubicBezTo>
                      <a:pt x="836676" y="152400"/>
                      <a:pt x="911257" y="0"/>
                      <a:pt x="911257" y="0"/>
                    </a:cubicBezTo>
                    <a:lnTo>
                      <a:pt x="800100" y="377857"/>
                    </a:lnTo>
                    <a:cubicBezTo>
                      <a:pt x="800100" y="377857"/>
                      <a:pt x="568357" y="408051"/>
                      <a:pt x="563594" y="408051"/>
                    </a:cubicBezTo>
                    <a:cubicBezTo>
                      <a:pt x="558832" y="408051"/>
                      <a:pt x="37052" y="377857"/>
                      <a:pt x="37052" y="377857"/>
                    </a:cubicBezTo>
                    <a:lnTo>
                      <a:pt x="0" y="349282"/>
                    </a:lnTo>
                    <a:lnTo>
                      <a:pt x="37148" y="271272"/>
                    </a:lnTo>
                    <a:close/>
                  </a:path>
                </a:pathLst>
              </a:custGeom>
              <a:solidFill>
                <a:srgbClr val="CC9E40"/>
              </a:solidFill>
              <a:ln w="9525" cap="flat">
                <a:noFill/>
                <a:prstDash val="solid"/>
                <a:miter/>
              </a:ln>
            </p:spPr>
            <p:txBody>
              <a:bodyPr rtlCol="0" anchor="ctr"/>
              <a:lstStyle/>
              <a:p>
                <a:endParaRPr lang="th-TH">
                  <a:solidFill>
                    <a:schemeClr val="bg1"/>
                  </a:solidFill>
                </a:endParaRPr>
              </a:p>
            </p:txBody>
          </p:sp>
          <p:grpSp>
            <p:nvGrpSpPr>
              <p:cNvPr id="1445" name="Graphic 3299">
                <a:extLst>
                  <a:ext uri="{FF2B5EF4-FFF2-40B4-BE49-F238E27FC236}">
                    <a16:creationId xmlns:a16="http://schemas.microsoft.com/office/drawing/2014/main" id="{0FC38E86-C74F-435D-91A8-51D7038A9231}"/>
                  </a:ext>
                </a:extLst>
              </p:cNvPr>
              <p:cNvGrpSpPr/>
              <p:nvPr/>
            </p:nvGrpSpPr>
            <p:grpSpPr>
              <a:xfrm>
                <a:off x="4894369" y="3797970"/>
                <a:ext cx="173840" cy="167573"/>
                <a:chOff x="4894369" y="3797970"/>
                <a:chExt cx="173840" cy="167573"/>
              </a:xfrm>
              <a:solidFill>
                <a:srgbClr val="CC9E40"/>
              </a:solidFill>
            </p:grpSpPr>
            <p:sp>
              <p:nvSpPr>
                <p:cNvPr id="1454" name="Freeform: Shape 1453">
                  <a:extLst>
                    <a:ext uri="{FF2B5EF4-FFF2-40B4-BE49-F238E27FC236}">
                      <a16:creationId xmlns:a16="http://schemas.microsoft.com/office/drawing/2014/main" id="{E956B9CB-186E-487C-8252-3EBCAA9E2D13}"/>
                    </a:ext>
                  </a:extLst>
                </p:cNvPr>
                <p:cNvSpPr/>
                <p:nvPr/>
              </p:nvSpPr>
              <p:spPr>
                <a:xfrm>
                  <a:off x="4894369" y="3797970"/>
                  <a:ext cx="81518" cy="167477"/>
                </a:xfrm>
                <a:custGeom>
                  <a:avLst/>
                  <a:gdLst>
                    <a:gd name="connsiteX0" fmla="*/ 14244 w 81518"/>
                    <a:gd name="connsiteY0" fmla="*/ 167478 h 167477"/>
                    <a:gd name="connsiteX1" fmla="*/ 13196 w 81518"/>
                    <a:gd name="connsiteY1" fmla="*/ 167478 h 167477"/>
                    <a:gd name="connsiteX2" fmla="*/ 51 w 81518"/>
                    <a:gd name="connsiteY2" fmla="*/ 152143 h 167477"/>
                    <a:gd name="connsiteX3" fmla="*/ 57868 w 81518"/>
                    <a:gd name="connsiteY3" fmla="*/ 3457 h 167477"/>
                    <a:gd name="connsiteX4" fmla="*/ 78061 w 81518"/>
                    <a:gd name="connsiteY4" fmla="*/ 4981 h 167477"/>
                    <a:gd name="connsiteX5" fmla="*/ 76537 w 81518"/>
                    <a:gd name="connsiteY5" fmla="*/ 25079 h 167477"/>
                    <a:gd name="connsiteX6" fmla="*/ 28531 w 81518"/>
                    <a:gd name="connsiteY6" fmla="*/ 154238 h 167477"/>
                    <a:gd name="connsiteX7" fmla="*/ 14244 w 81518"/>
                    <a:gd name="connsiteY7" fmla="*/ 167478 h 167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518" h="167477">
                      <a:moveTo>
                        <a:pt x="14244" y="167478"/>
                      </a:moveTo>
                      <a:cubicBezTo>
                        <a:pt x="13863" y="167478"/>
                        <a:pt x="13482" y="167478"/>
                        <a:pt x="13196" y="167478"/>
                      </a:cubicBezTo>
                      <a:cubicBezTo>
                        <a:pt x="5290" y="166906"/>
                        <a:pt x="-615" y="160048"/>
                        <a:pt x="51" y="152143"/>
                      </a:cubicBezTo>
                      <a:cubicBezTo>
                        <a:pt x="7862" y="47463"/>
                        <a:pt x="55773" y="5172"/>
                        <a:pt x="57868" y="3457"/>
                      </a:cubicBezTo>
                      <a:cubicBezTo>
                        <a:pt x="63869" y="-1686"/>
                        <a:pt x="72918" y="-1019"/>
                        <a:pt x="78061" y="4981"/>
                      </a:cubicBezTo>
                      <a:cubicBezTo>
                        <a:pt x="83205" y="10982"/>
                        <a:pt x="82538" y="19936"/>
                        <a:pt x="76537" y="25079"/>
                      </a:cubicBezTo>
                      <a:cubicBezTo>
                        <a:pt x="75775" y="25746"/>
                        <a:pt x="35389" y="62798"/>
                        <a:pt x="28531" y="154238"/>
                      </a:cubicBezTo>
                      <a:cubicBezTo>
                        <a:pt x="27960" y="161763"/>
                        <a:pt x="21673" y="167478"/>
                        <a:pt x="14244" y="167478"/>
                      </a:cubicBezTo>
                      <a:close/>
                    </a:path>
                  </a:pathLst>
                </a:custGeom>
                <a:solidFill>
                  <a:srgbClr val="CC9E40"/>
                </a:solidFill>
                <a:ln w="9525" cap="flat">
                  <a:noFill/>
                  <a:prstDash val="solid"/>
                  <a:miter/>
                </a:ln>
              </p:spPr>
              <p:txBody>
                <a:bodyPr rtlCol="0" anchor="ctr"/>
                <a:lstStyle/>
                <a:p>
                  <a:endParaRPr lang="th-TH">
                    <a:solidFill>
                      <a:schemeClr val="bg1"/>
                    </a:solidFill>
                  </a:endParaRPr>
                </a:p>
              </p:txBody>
            </p:sp>
            <p:sp>
              <p:nvSpPr>
                <p:cNvPr id="1455" name="Freeform: Shape 1454">
                  <a:extLst>
                    <a:ext uri="{FF2B5EF4-FFF2-40B4-BE49-F238E27FC236}">
                      <a16:creationId xmlns:a16="http://schemas.microsoft.com/office/drawing/2014/main" id="{4DC9352D-AE54-4EF2-8402-38E9A455058A}"/>
                    </a:ext>
                  </a:extLst>
                </p:cNvPr>
                <p:cNvSpPr/>
                <p:nvPr/>
              </p:nvSpPr>
              <p:spPr>
                <a:xfrm>
                  <a:off x="4976648" y="3798016"/>
                  <a:ext cx="91561" cy="167526"/>
                </a:xfrm>
                <a:custGeom>
                  <a:avLst/>
                  <a:gdLst>
                    <a:gd name="connsiteX0" fmla="*/ 14547 w 91561"/>
                    <a:gd name="connsiteY0" fmla="*/ 167432 h 167526"/>
                    <a:gd name="connsiteX1" fmla="*/ 259 w 91561"/>
                    <a:gd name="connsiteY1" fmla="*/ 153811 h 167526"/>
                    <a:gd name="connsiteX2" fmla="*/ 71316 w 91561"/>
                    <a:gd name="connsiteY2" fmla="*/ 1316 h 167526"/>
                    <a:gd name="connsiteX3" fmla="*/ 90271 w 91561"/>
                    <a:gd name="connsiteY3" fmla="*/ 8364 h 167526"/>
                    <a:gd name="connsiteX4" fmla="*/ 83317 w 91561"/>
                    <a:gd name="connsiteY4" fmla="*/ 27224 h 167526"/>
                    <a:gd name="connsiteX5" fmla="*/ 28834 w 91561"/>
                    <a:gd name="connsiteY5" fmla="*/ 152573 h 167526"/>
                    <a:gd name="connsiteX6" fmla="*/ 15214 w 91561"/>
                    <a:gd name="connsiteY6" fmla="*/ 167527 h 167526"/>
                    <a:gd name="connsiteX7" fmla="*/ 14547 w 91561"/>
                    <a:gd name="connsiteY7" fmla="*/ 167432 h 167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561" h="167526">
                      <a:moveTo>
                        <a:pt x="14547" y="167432"/>
                      </a:moveTo>
                      <a:cubicBezTo>
                        <a:pt x="6927" y="167432"/>
                        <a:pt x="640" y="161431"/>
                        <a:pt x="259" y="153811"/>
                      </a:cubicBezTo>
                      <a:cubicBezTo>
                        <a:pt x="-4884" y="37606"/>
                        <a:pt x="68173" y="2744"/>
                        <a:pt x="71316" y="1316"/>
                      </a:cubicBezTo>
                      <a:cubicBezTo>
                        <a:pt x="78555" y="-2018"/>
                        <a:pt x="86937" y="1220"/>
                        <a:pt x="90271" y="8364"/>
                      </a:cubicBezTo>
                      <a:cubicBezTo>
                        <a:pt x="93509" y="15508"/>
                        <a:pt x="90461" y="23985"/>
                        <a:pt x="83317" y="27224"/>
                      </a:cubicBezTo>
                      <a:cubicBezTo>
                        <a:pt x="80746" y="28462"/>
                        <a:pt x="24643" y="56561"/>
                        <a:pt x="28834" y="152573"/>
                      </a:cubicBezTo>
                      <a:cubicBezTo>
                        <a:pt x="29215" y="160478"/>
                        <a:pt x="23024" y="167146"/>
                        <a:pt x="15214" y="167527"/>
                      </a:cubicBezTo>
                      <a:cubicBezTo>
                        <a:pt x="14928" y="167432"/>
                        <a:pt x="14737" y="167432"/>
                        <a:pt x="14547" y="167432"/>
                      </a:cubicBezTo>
                      <a:close/>
                    </a:path>
                  </a:pathLst>
                </a:custGeom>
                <a:solidFill>
                  <a:srgbClr val="CC9E40"/>
                </a:solidFill>
                <a:ln w="9525" cap="flat">
                  <a:noFill/>
                  <a:prstDash val="solid"/>
                  <a:miter/>
                </a:ln>
              </p:spPr>
              <p:txBody>
                <a:bodyPr rtlCol="0" anchor="ctr"/>
                <a:lstStyle/>
                <a:p>
                  <a:endParaRPr lang="th-TH">
                    <a:solidFill>
                      <a:schemeClr val="bg1"/>
                    </a:solidFill>
                  </a:endParaRPr>
                </a:p>
              </p:txBody>
            </p:sp>
          </p:grpSp>
          <p:sp>
            <p:nvSpPr>
              <p:cNvPr id="1446" name="Freeform: Shape 1445">
                <a:extLst>
                  <a:ext uri="{FF2B5EF4-FFF2-40B4-BE49-F238E27FC236}">
                    <a16:creationId xmlns:a16="http://schemas.microsoft.com/office/drawing/2014/main" id="{5CE7D8B3-A0EF-4496-B0EE-4D4D0A7AD2FE}"/>
                  </a:ext>
                </a:extLst>
              </p:cNvPr>
              <p:cNvSpPr/>
              <p:nvPr/>
            </p:nvSpPr>
            <p:spPr>
              <a:xfrm>
                <a:off x="5048345" y="3857625"/>
                <a:ext cx="171449" cy="67534"/>
              </a:xfrm>
              <a:custGeom>
                <a:avLst/>
                <a:gdLst>
                  <a:gd name="connsiteX0" fmla="*/ 0 w 171449"/>
                  <a:gd name="connsiteY0" fmla="*/ 43910 h 67534"/>
                  <a:gd name="connsiteX1" fmla="*/ 171450 w 171449"/>
                  <a:gd name="connsiteY1" fmla="*/ 0 h 67534"/>
                  <a:gd name="connsiteX2" fmla="*/ 96393 w 171449"/>
                  <a:gd name="connsiteY2" fmla="*/ 49911 h 67534"/>
                  <a:gd name="connsiteX3" fmla="*/ 0 w 171449"/>
                  <a:gd name="connsiteY3" fmla="*/ 43910 h 67534"/>
                </a:gdLst>
                <a:ahLst/>
                <a:cxnLst>
                  <a:cxn ang="0">
                    <a:pos x="connsiteX0" y="connsiteY0"/>
                  </a:cxn>
                  <a:cxn ang="0">
                    <a:pos x="connsiteX1" y="connsiteY1"/>
                  </a:cxn>
                  <a:cxn ang="0">
                    <a:pos x="connsiteX2" y="connsiteY2"/>
                  </a:cxn>
                  <a:cxn ang="0">
                    <a:pos x="connsiteX3" y="connsiteY3"/>
                  </a:cxn>
                </a:cxnLst>
                <a:rect l="l" t="t" r="r" b="b"/>
                <a:pathLst>
                  <a:path w="171449" h="67534">
                    <a:moveTo>
                      <a:pt x="0" y="43910"/>
                    </a:moveTo>
                    <a:lnTo>
                      <a:pt x="171450" y="0"/>
                    </a:lnTo>
                    <a:lnTo>
                      <a:pt x="96393" y="49911"/>
                    </a:lnTo>
                    <a:cubicBezTo>
                      <a:pt x="96298" y="50006"/>
                      <a:pt x="20860" y="93250"/>
                      <a:pt x="0" y="43910"/>
                    </a:cubicBezTo>
                    <a:close/>
                  </a:path>
                </a:pathLst>
              </a:custGeom>
              <a:solidFill>
                <a:srgbClr val="CC9E40"/>
              </a:solidFill>
              <a:ln w="9525" cap="flat">
                <a:noFill/>
                <a:prstDash val="solid"/>
                <a:miter/>
              </a:ln>
            </p:spPr>
            <p:txBody>
              <a:bodyPr rtlCol="0" anchor="ctr"/>
              <a:lstStyle/>
              <a:p>
                <a:endParaRPr lang="th-TH">
                  <a:solidFill>
                    <a:schemeClr val="bg1"/>
                  </a:solidFill>
                </a:endParaRPr>
              </a:p>
            </p:txBody>
          </p:sp>
          <p:sp>
            <p:nvSpPr>
              <p:cNvPr id="1447" name="Freeform: Shape 1446">
                <a:extLst>
                  <a:ext uri="{FF2B5EF4-FFF2-40B4-BE49-F238E27FC236}">
                    <a16:creationId xmlns:a16="http://schemas.microsoft.com/office/drawing/2014/main" id="{EF418FB5-A227-4CE6-AADA-3B22EECBAA1C}"/>
                  </a:ext>
                </a:extLst>
              </p:cNvPr>
              <p:cNvSpPr/>
              <p:nvPr/>
            </p:nvSpPr>
            <p:spPr>
              <a:xfrm>
                <a:off x="5648039" y="3514058"/>
                <a:ext cx="148780" cy="370331"/>
              </a:xfrm>
              <a:custGeom>
                <a:avLst/>
                <a:gdLst>
                  <a:gd name="connsiteX0" fmla="*/ 148780 w 148780"/>
                  <a:gd name="connsiteY0" fmla="*/ 0 h 370331"/>
                  <a:gd name="connsiteX1" fmla="*/ 0 w 148780"/>
                  <a:gd name="connsiteY1" fmla="*/ 370332 h 370331"/>
                  <a:gd name="connsiteX2" fmla="*/ 42291 w 148780"/>
                  <a:gd name="connsiteY2" fmla="*/ 370332 h 370331"/>
                </a:gdLst>
                <a:ahLst/>
                <a:cxnLst>
                  <a:cxn ang="0">
                    <a:pos x="connsiteX0" y="connsiteY0"/>
                  </a:cxn>
                  <a:cxn ang="0">
                    <a:pos x="connsiteX1" y="connsiteY1"/>
                  </a:cxn>
                  <a:cxn ang="0">
                    <a:pos x="connsiteX2" y="connsiteY2"/>
                  </a:cxn>
                </a:cxnLst>
                <a:rect l="l" t="t" r="r" b="b"/>
                <a:pathLst>
                  <a:path w="148780" h="370331">
                    <a:moveTo>
                      <a:pt x="148780" y="0"/>
                    </a:moveTo>
                    <a:lnTo>
                      <a:pt x="0" y="370332"/>
                    </a:lnTo>
                    <a:lnTo>
                      <a:pt x="42291" y="370332"/>
                    </a:lnTo>
                    <a:close/>
                  </a:path>
                </a:pathLst>
              </a:custGeom>
              <a:solidFill>
                <a:srgbClr val="AB6624"/>
              </a:solidFill>
              <a:ln w="9525" cap="flat">
                <a:noFill/>
                <a:prstDash val="solid"/>
                <a:miter/>
              </a:ln>
            </p:spPr>
            <p:txBody>
              <a:bodyPr rtlCol="0" anchor="ctr"/>
              <a:lstStyle/>
              <a:p>
                <a:endParaRPr lang="th-TH">
                  <a:solidFill>
                    <a:schemeClr val="bg1"/>
                  </a:solidFill>
                </a:endParaRPr>
              </a:p>
            </p:txBody>
          </p:sp>
          <p:sp>
            <p:nvSpPr>
              <p:cNvPr id="1448" name="Freeform: Shape 1447">
                <a:extLst>
                  <a:ext uri="{FF2B5EF4-FFF2-40B4-BE49-F238E27FC236}">
                    <a16:creationId xmlns:a16="http://schemas.microsoft.com/office/drawing/2014/main" id="{C8D41E64-BFF9-475E-90C3-AF5655CF57AC}"/>
                  </a:ext>
                </a:extLst>
              </p:cNvPr>
              <p:cNvSpPr/>
              <p:nvPr/>
            </p:nvSpPr>
            <p:spPr>
              <a:xfrm>
                <a:off x="6115050" y="3435381"/>
                <a:ext cx="341375" cy="531505"/>
              </a:xfrm>
              <a:custGeom>
                <a:avLst/>
                <a:gdLst>
                  <a:gd name="connsiteX0" fmla="*/ 285750 w 341375"/>
                  <a:gd name="connsiteY0" fmla="*/ 0 h 531505"/>
                  <a:gd name="connsiteX1" fmla="*/ 166592 w 341375"/>
                  <a:gd name="connsiteY1" fmla="*/ 134207 h 531505"/>
                  <a:gd name="connsiteX2" fmla="*/ 166592 w 341375"/>
                  <a:gd name="connsiteY2" fmla="*/ 273082 h 531505"/>
                  <a:gd name="connsiteX3" fmla="*/ 341376 w 341375"/>
                  <a:gd name="connsiteY3" fmla="*/ 381857 h 531505"/>
                  <a:gd name="connsiteX4" fmla="*/ 170497 w 341375"/>
                  <a:gd name="connsiteY4" fmla="*/ 381857 h 531505"/>
                  <a:gd name="connsiteX5" fmla="*/ 68771 w 341375"/>
                  <a:gd name="connsiteY5" fmla="*/ 451675 h 531505"/>
                  <a:gd name="connsiteX6" fmla="*/ 57245 w 341375"/>
                  <a:gd name="connsiteY6" fmla="*/ 497586 h 531505"/>
                  <a:gd name="connsiteX7" fmla="*/ 0 w 341375"/>
                  <a:gd name="connsiteY7" fmla="*/ 449009 h 531505"/>
                  <a:gd name="connsiteX8" fmla="*/ 129350 w 341375"/>
                  <a:gd name="connsiteY8" fmla="*/ 337947 h 531505"/>
                  <a:gd name="connsiteX9" fmla="*/ 285750 w 341375"/>
                  <a:gd name="connsiteY9" fmla="*/ 0 h 531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1375" h="531505">
                    <a:moveTo>
                      <a:pt x="285750" y="0"/>
                    </a:moveTo>
                    <a:cubicBezTo>
                      <a:pt x="285750" y="0"/>
                      <a:pt x="176975" y="84487"/>
                      <a:pt x="166592" y="134207"/>
                    </a:cubicBezTo>
                    <a:cubicBezTo>
                      <a:pt x="156210" y="183928"/>
                      <a:pt x="157353" y="246412"/>
                      <a:pt x="166592" y="273082"/>
                    </a:cubicBezTo>
                    <a:cubicBezTo>
                      <a:pt x="181356" y="315563"/>
                      <a:pt x="341376" y="381857"/>
                      <a:pt x="341376" y="381857"/>
                    </a:cubicBezTo>
                    <a:lnTo>
                      <a:pt x="170497" y="381857"/>
                    </a:lnTo>
                    <a:cubicBezTo>
                      <a:pt x="125444" y="381857"/>
                      <a:pt x="84201" y="409385"/>
                      <a:pt x="68771" y="451675"/>
                    </a:cubicBezTo>
                    <a:cubicBezTo>
                      <a:pt x="64103" y="464534"/>
                      <a:pt x="60008" y="479679"/>
                      <a:pt x="57245" y="497586"/>
                    </a:cubicBezTo>
                    <a:cubicBezTo>
                      <a:pt x="41624" y="595979"/>
                      <a:pt x="0" y="449009"/>
                      <a:pt x="0" y="449009"/>
                    </a:cubicBezTo>
                    <a:cubicBezTo>
                      <a:pt x="0" y="449009"/>
                      <a:pt x="23432" y="347472"/>
                      <a:pt x="129350" y="337947"/>
                    </a:cubicBezTo>
                    <a:cubicBezTo>
                      <a:pt x="85249" y="282321"/>
                      <a:pt x="26575" y="63627"/>
                      <a:pt x="285750" y="0"/>
                    </a:cubicBezTo>
                    <a:close/>
                  </a:path>
                </a:pathLst>
              </a:custGeom>
              <a:solidFill>
                <a:srgbClr val="AB6624"/>
              </a:solidFill>
              <a:ln w="9525" cap="flat">
                <a:noFill/>
                <a:prstDash val="solid"/>
                <a:miter/>
              </a:ln>
            </p:spPr>
            <p:txBody>
              <a:bodyPr rtlCol="0" anchor="ctr"/>
              <a:lstStyle/>
              <a:p>
                <a:endParaRPr lang="th-TH">
                  <a:solidFill>
                    <a:schemeClr val="bg1"/>
                  </a:solidFill>
                </a:endParaRPr>
              </a:p>
            </p:txBody>
          </p:sp>
          <p:sp>
            <p:nvSpPr>
              <p:cNvPr id="1449" name="Freeform: Shape 1448">
                <a:extLst>
                  <a:ext uri="{FF2B5EF4-FFF2-40B4-BE49-F238E27FC236}">
                    <a16:creationId xmlns:a16="http://schemas.microsoft.com/office/drawing/2014/main" id="{CCE56A9E-D89A-4F2B-B1BF-08625D13DF6C}"/>
                  </a:ext>
                </a:extLst>
              </p:cNvPr>
              <p:cNvSpPr/>
              <p:nvPr/>
            </p:nvSpPr>
            <p:spPr>
              <a:xfrm>
                <a:off x="6143529" y="3742675"/>
                <a:ext cx="697917" cy="266876"/>
              </a:xfrm>
              <a:custGeom>
                <a:avLst/>
                <a:gdLst>
                  <a:gd name="connsiteX0" fmla="*/ 35909 w 697917"/>
                  <a:gd name="connsiteY0" fmla="*/ 134571 h 266876"/>
                  <a:gd name="connsiteX1" fmla="*/ 510350 w 697917"/>
                  <a:gd name="connsiteY1" fmla="*/ 134571 h 266876"/>
                  <a:gd name="connsiteX2" fmla="*/ 665035 w 697917"/>
                  <a:gd name="connsiteY2" fmla="*/ 71420 h 266876"/>
                  <a:gd name="connsiteX3" fmla="*/ 696944 w 697917"/>
                  <a:gd name="connsiteY3" fmla="*/ 12556 h 266876"/>
                  <a:gd name="connsiteX4" fmla="*/ 696944 w 697917"/>
                  <a:gd name="connsiteY4" fmla="*/ 134571 h 266876"/>
                  <a:gd name="connsiteX5" fmla="*/ 640747 w 697917"/>
                  <a:gd name="connsiteY5" fmla="*/ 257253 h 266876"/>
                  <a:gd name="connsiteX6" fmla="*/ 387191 w 697917"/>
                  <a:gd name="connsiteY6" fmla="*/ 265635 h 266876"/>
                  <a:gd name="connsiteX7" fmla="*/ 24003 w 697917"/>
                  <a:gd name="connsiteY7" fmla="*/ 257253 h 266876"/>
                  <a:gd name="connsiteX8" fmla="*/ 0 w 697917"/>
                  <a:gd name="connsiteY8" fmla="*/ 180767 h 266876"/>
                  <a:gd name="connsiteX9" fmla="*/ 35909 w 697917"/>
                  <a:gd name="connsiteY9" fmla="*/ 134571 h 26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7917" h="266876">
                    <a:moveTo>
                      <a:pt x="35909" y="134571"/>
                    </a:moveTo>
                    <a:lnTo>
                      <a:pt x="510350" y="134571"/>
                    </a:lnTo>
                    <a:cubicBezTo>
                      <a:pt x="568166" y="134571"/>
                      <a:pt x="624554" y="112759"/>
                      <a:pt x="665035" y="71420"/>
                    </a:cubicBezTo>
                    <a:cubicBezTo>
                      <a:pt x="682657" y="53323"/>
                      <a:pt x="696182" y="32939"/>
                      <a:pt x="696944" y="12556"/>
                    </a:cubicBezTo>
                    <a:cubicBezTo>
                      <a:pt x="699135" y="-48785"/>
                      <a:pt x="696944" y="134571"/>
                      <a:pt x="696944" y="134571"/>
                    </a:cubicBezTo>
                    <a:lnTo>
                      <a:pt x="640747" y="257253"/>
                    </a:lnTo>
                    <a:lnTo>
                      <a:pt x="387191" y="265635"/>
                    </a:lnTo>
                    <a:cubicBezTo>
                      <a:pt x="387191" y="265635"/>
                      <a:pt x="35909" y="271636"/>
                      <a:pt x="24003" y="257253"/>
                    </a:cubicBezTo>
                    <a:cubicBezTo>
                      <a:pt x="12097" y="242870"/>
                      <a:pt x="0" y="180767"/>
                      <a:pt x="0" y="180767"/>
                    </a:cubicBezTo>
                    <a:lnTo>
                      <a:pt x="35909" y="134571"/>
                    </a:lnTo>
                    <a:close/>
                  </a:path>
                </a:pathLst>
              </a:custGeom>
              <a:solidFill>
                <a:srgbClr val="CC9E40"/>
              </a:solidFill>
              <a:ln w="9525" cap="flat">
                <a:noFill/>
                <a:prstDash val="solid"/>
                <a:miter/>
              </a:ln>
            </p:spPr>
            <p:txBody>
              <a:bodyPr rtlCol="0" anchor="ctr"/>
              <a:lstStyle/>
              <a:p>
                <a:endParaRPr lang="th-TH">
                  <a:solidFill>
                    <a:schemeClr val="bg1"/>
                  </a:solidFill>
                </a:endParaRPr>
              </a:p>
            </p:txBody>
          </p:sp>
          <p:grpSp>
            <p:nvGrpSpPr>
              <p:cNvPr id="1450" name="Graphic 3299">
                <a:extLst>
                  <a:ext uri="{FF2B5EF4-FFF2-40B4-BE49-F238E27FC236}">
                    <a16:creationId xmlns:a16="http://schemas.microsoft.com/office/drawing/2014/main" id="{2EDCC6DC-BA37-4A17-B1A8-C5D1A22964C5}"/>
                  </a:ext>
                </a:extLst>
              </p:cNvPr>
              <p:cNvGrpSpPr/>
              <p:nvPr/>
            </p:nvGrpSpPr>
            <p:grpSpPr>
              <a:xfrm>
                <a:off x="6200723" y="3822163"/>
                <a:ext cx="173840" cy="167573"/>
                <a:chOff x="6200723" y="3822163"/>
                <a:chExt cx="173840" cy="167573"/>
              </a:xfrm>
              <a:solidFill>
                <a:srgbClr val="CC9E40"/>
              </a:solidFill>
            </p:grpSpPr>
            <p:sp>
              <p:nvSpPr>
                <p:cNvPr id="1452" name="Freeform: Shape 1451">
                  <a:extLst>
                    <a:ext uri="{FF2B5EF4-FFF2-40B4-BE49-F238E27FC236}">
                      <a16:creationId xmlns:a16="http://schemas.microsoft.com/office/drawing/2014/main" id="{6C7678AC-425B-4EE5-AD26-812CD6DCDDA5}"/>
                    </a:ext>
                  </a:extLst>
                </p:cNvPr>
                <p:cNvSpPr/>
                <p:nvPr/>
              </p:nvSpPr>
              <p:spPr>
                <a:xfrm>
                  <a:off x="6200723" y="3822163"/>
                  <a:ext cx="81518" cy="167477"/>
                </a:xfrm>
                <a:custGeom>
                  <a:avLst/>
                  <a:gdLst>
                    <a:gd name="connsiteX0" fmla="*/ 14244 w 81518"/>
                    <a:gd name="connsiteY0" fmla="*/ 167478 h 167477"/>
                    <a:gd name="connsiteX1" fmla="*/ 13196 w 81518"/>
                    <a:gd name="connsiteY1" fmla="*/ 167478 h 167477"/>
                    <a:gd name="connsiteX2" fmla="*/ 51 w 81518"/>
                    <a:gd name="connsiteY2" fmla="*/ 152143 h 167477"/>
                    <a:gd name="connsiteX3" fmla="*/ 57868 w 81518"/>
                    <a:gd name="connsiteY3" fmla="*/ 3457 h 167477"/>
                    <a:gd name="connsiteX4" fmla="*/ 78061 w 81518"/>
                    <a:gd name="connsiteY4" fmla="*/ 4981 h 167477"/>
                    <a:gd name="connsiteX5" fmla="*/ 76537 w 81518"/>
                    <a:gd name="connsiteY5" fmla="*/ 25079 h 167477"/>
                    <a:gd name="connsiteX6" fmla="*/ 28531 w 81518"/>
                    <a:gd name="connsiteY6" fmla="*/ 154238 h 167477"/>
                    <a:gd name="connsiteX7" fmla="*/ 14244 w 81518"/>
                    <a:gd name="connsiteY7" fmla="*/ 167478 h 167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518" h="167477">
                      <a:moveTo>
                        <a:pt x="14244" y="167478"/>
                      </a:moveTo>
                      <a:cubicBezTo>
                        <a:pt x="13863" y="167478"/>
                        <a:pt x="13482" y="167478"/>
                        <a:pt x="13196" y="167478"/>
                      </a:cubicBezTo>
                      <a:cubicBezTo>
                        <a:pt x="5290" y="166906"/>
                        <a:pt x="-615" y="160048"/>
                        <a:pt x="51" y="152143"/>
                      </a:cubicBezTo>
                      <a:cubicBezTo>
                        <a:pt x="7862" y="47463"/>
                        <a:pt x="55773" y="5172"/>
                        <a:pt x="57868" y="3457"/>
                      </a:cubicBezTo>
                      <a:cubicBezTo>
                        <a:pt x="63869" y="-1686"/>
                        <a:pt x="72918" y="-1019"/>
                        <a:pt x="78061" y="4981"/>
                      </a:cubicBezTo>
                      <a:cubicBezTo>
                        <a:pt x="83205" y="10982"/>
                        <a:pt x="82538" y="19936"/>
                        <a:pt x="76537" y="25079"/>
                      </a:cubicBezTo>
                      <a:cubicBezTo>
                        <a:pt x="75775" y="25746"/>
                        <a:pt x="35389" y="62798"/>
                        <a:pt x="28531" y="154238"/>
                      </a:cubicBezTo>
                      <a:cubicBezTo>
                        <a:pt x="27864" y="161763"/>
                        <a:pt x="21673" y="167478"/>
                        <a:pt x="14244" y="167478"/>
                      </a:cubicBezTo>
                      <a:close/>
                    </a:path>
                  </a:pathLst>
                </a:custGeom>
                <a:solidFill>
                  <a:srgbClr val="CC9E40"/>
                </a:solidFill>
                <a:ln w="9525" cap="flat">
                  <a:noFill/>
                  <a:prstDash val="solid"/>
                  <a:miter/>
                </a:ln>
              </p:spPr>
              <p:txBody>
                <a:bodyPr rtlCol="0" anchor="ctr"/>
                <a:lstStyle/>
                <a:p>
                  <a:endParaRPr lang="th-TH">
                    <a:solidFill>
                      <a:schemeClr val="bg1"/>
                    </a:solidFill>
                  </a:endParaRPr>
                </a:p>
              </p:txBody>
            </p:sp>
            <p:sp>
              <p:nvSpPr>
                <p:cNvPr id="1453" name="Freeform: Shape 1452">
                  <a:extLst>
                    <a:ext uri="{FF2B5EF4-FFF2-40B4-BE49-F238E27FC236}">
                      <a16:creationId xmlns:a16="http://schemas.microsoft.com/office/drawing/2014/main" id="{25573AAF-600F-4372-AC22-D911DED0FCB8}"/>
                    </a:ext>
                  </a:extLst>
                </p:cNvPr>
                <p:cNvSpPr/>
                <p:nvPr/>
              </p:nvSpPr>
              <p:spPr>
                <a:xfrm>
                  <a:off x="6283002" y="3822209"/>
                  <a:ext cx="91561" cy="167526"/>
                </a:xfrm>
                <a:custGeom>
                  <a:avLst/>
                  <a:gdLst>
                    <a:gd name="connsiteX0" fmla="*/ 14547 w 91561"/>
                    <a:gd name="connsiteY0" fmla="*/ 167432 h 167526"/>
                    <a:gd name="connsiteX1" fmla="*/ 259 w 91561"/>
                    <a:gd name="connsiteY1" fmla="*/ 153811 h 167526"/>
                    <a:gd name="connsiteX2" fmla="*/ 71316 w 91561"/>
                    <a:gd name="connsiteY2" fmla="*/ 1316 h 167526"/>
                    <a:gd name="connsiteX3" fmla="*/ 90270 w 91561"/>
                    <a:gd name="connsiteY3" fmla="*/ 8364 h 167526"/>
                    <a:gd name="connsiteX4" fmla="*/ 83317 w 91561"/>
                    <a:gd name="connsiteY4" fmla="*/ 27224 h 167526"/>
                    <a:gd name="connsiteX5" fmla="*/ 28834 w 91561"/>
                    <a:gd name="connsiteY5" fmla="*/ 152573 h 167526"/>
                    <a:gd name="connsiteX6" fmla="*/ 15213 w 91561"/>
                    <a:gd name="connsiteY6" fmla="*/ 167527 h 167526"/>
                    <a:gd name="connsiteX7" fmla="*/ 14547 w 91561"/>
                    <a:gd name="connsiteY7" fmla="*/ 167432 h 167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561" h="167526">
                      <a:moveTo>
                        <a:pt x="14547" y="167432"/>
                      </a:moveTo>
                      <a:cubicBezTo>
                        <a:pt x="6927" y="167432"/>
                        <a:pt x="640" y="161431"/>
                        <a:pt x="259" y="153811"/>
                      </a:cubicBezTo>
                      <a:cubicBezTo>
                        <a:pt x="-4884" y="37606"/>
                        <a:pt x="68172" y="2744"/>
                        <a:pt x="71316" y="1316"/>
                      </a:cubicBezTo>
                      <a:cubicBezTo>
                        <a:pt x="78555" y="-2018"/>
                        <a:pt x="87032" y="1220"/>
                        <a:pt x="90270" y="8364"/>
                      </a:cubicBezTo>
                      <a:cubicBezTo>
                        <a:pt x="93509" y="15508"/>
                        <a:pt x="90461" y="23985"/>
                        <a:pt x="83317" y="27224"/>
                      </a:cubicBezTo>
                      <a:cubicBezTo>
                        <a:pt x="80745" y="28462"/>
                        <a:pt x="24643" y="56561"/>
                        <a:pt x="28834" y="152573"/>
                      </a:cubicBezTo>
                      <a:cubicBezTo>
                        <a:pt x="29215" y="160478"/>
                        <a:pt x="23024" y="167146"/>
                        <a:pt x="15213" y="167527"/>
                      </a:cubicBezTo>
                      <a:cubicBezTo>
                        <a:pt x="14928" y="167432"/>
                        <a:pt x="14737" y="167432"/>
                        <a:pt x="14547" y="167432"/>
                      </a:cubicBezTo>
                      <a:close/>
                    </a:path>
                  </a:pathLst>
                </a:custGeom>
                <a:solidFill>
                  <a:srgbClr val="CC9E40"/>
                </a:solidFill>
                <a:ln w="9525" cap="flat">
                  <a:noFill/>
                  <a:prstDash val="solid"/>
                  <a:miter/>
                </a:ln>
              </p:spPr>
              <p:txBody>
                <a:bodyPr rtlCol="0" anchor="ctr"/>
                <a:lstStyle/>
                <a:p>
                  <a:endParaRPr lang="th-TH">
                    <a:solidFill>
                      <a:schemeClr val="bg1"/>
                    </a:solidFill>
                  </a:endParaRPr>
                </a:p>
              </p:txBody>
            </p:sp>
          </p:grpSp>
          <p:sp>
            <p:nvSpPr>
              <p:cNvPr id="1451" name="Freeform: Shape 1450">
                <a:extLst>
                  <a:ext uri="{FF2B5EF4-FFF2-40B4-BE49-F238E27FC236}">
                    <a16:creationId xmlns:a16="http://schemas.microsoft.com/office/drawing/2014/main" id="{0016ED2D-123C-43FF-B47D-A47F2775A5C2}"/>
                  </a:ext>
                </a:extLst>
              </p:cNvPr>
              <p:cNvSpPr/>
              <p:nvPr/>
            </p:nvSpPr>
            <p:spPr>
              <a:xfrm>
                <a:off x="6460807" y="3738467"/>
                <a:ext cx="190500" cy="138779"/>
              </a:xfrm>
              <a:custGeom>
                <a:avLst/>
                <a:gdLst>
                  <a:gd name="connsiteX0" fmla="*/ 0 w 190500"/>
                  <a:gd name="connsiteY0" fmla="*/ 138779 h 138779"/>
                  <a:gd name="connsiteX1" fmla="*/ 96869 w 190500"/>
                  <a:gd name="connsiteY1" fmla="*/ 99155 h 138779"/>
                  <a:gd name="connsiteX2" fmla="*/ 157925 w 190500"/>
                  <a:gd name="connsiteY2" fmla="*/ 40481 h 138779"/>
                  <a:gd name="connsiteX3" fmla="*/ 190500 w 190500"/>
                  <a:gd name="connsiteY3" fmla="*/ 0 h 138779"/>
                  <a:gd name="connsiteX4" fmla="*/ 160306 w 190500"/>
                  <a:gd name="connsiteY4" fmla="*/ 55531 h 138779"/>
                  <a:gd name="connsiteX5" fmla="*/ 135731 w 190500"/>
                  <a:gd name="connsiteY5" fmla="*/ 76200 h 138779"/>
                  <a:gd name="connsiteX6" fmla="*/ 109538 w 190500"/>
                  <a:gd name="connsiteY6" fmla="*/ 107156 h 138779"/>
                  <a:gd name="connsiteX7" fmla="*/ 133350 w 190500"/>
                  <a:gd name="connsiteY7" fmla="*/ 138779 h 13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500" h="138779">
                    <a:moveTo>
                      <a:pt x="0" y="138779"/>
                    </a:moveTo>
                    <a:lnTo>
                      <a:pt x="96869" y="99155"/>
                    </a:lnTo>
                    <a:lnTo>
                      <a:pt x="157925" y="40481"/>
                    </a:lnTo>
                    <a:lnTo>
                      <a:pt x="190500" y="0"/>
                    </a:lnTo>
                    <a:lnTo>
                      <a:pt x="160306" y="55531"/>
                    </a:lnTo>
                    <a:lnTo>
                      <a:pt x="135731" y="76200"/>
                    </a:lnTo>
                    <a:lnTo>
                      <a:pt x="109538" y="107156"/>
                    </a:lnTo>
                    <a:lnTo>
                      <a:pt x="133350" y="138779"/>
                    </a:lnTo>
                    <a:close/>
                  </a:path>
                </a:pathLst>
              </a:custGeom>
              <a:solidFill>
                <a:srgbClr val="CC9E40"/>
              </a:solidFill>
              <a:ln w="9525" cap="flat">
                <a:noFill/>
                <a:prstDash val="solid"/>
                <a:miter/>
              </a:ln>
            </p:spPr>
            <p:txBody>
              <a:bodyPr rtlCol="0" anchor="ctr"/>
              <a:lstStyle/>
              <a:p>
                <a:endParaRPr lang="th-TH">
                  <a:solidFill>
                    <a:schemeClr val="bg1"/>
                  </a:solidFill>
                </a:endParaRPr>
              </a:p>
            </p:txBody>
          </p:sp>
        </p:grpSp>
        <p:grpSp>
          <p:nvGrpSpPr>
            <p:cNvPr id="1410" name="Graphic 3299">
              <a:extLst>
                <a:ext uri="{FF2B5EF4-FFF2-40B4-BE49-F238E27FC236}">
                  <a16:creationId xmlns:a16="http://schemas.microsoft.com/office/drawing/2014/main" id="{C1F1061F-F3A9-47EC-9536-15E41D7BBC5A}"/>
                </a:ext>
              </a:extLst>
            </p:cNvPr>
            <p:cNvGrpSpPr/>
            <p:nvPr/>
          </p:nvGrpSpPr>
          <p:grpSpPr>
            <a:xfrm>
              <a:off x="5372957" y="2819400"/>
              <a:ext cx="794670" cy="802576"/>
              <a:chOff x="5372957" y="2819400"/>
              <a:chExt cx="794670" cy="802576"/>
            </a:xfrm>
          </p:grpSpPr>
          <p:sp>
            <p:nvSpPr>
              <p:cNvPr id="1432" name="Freeform: Shape 1431">
                <a:extLst>
                  <a:ext uri="{FF2B5EF4-FFF2-40B4-BE49-F238E27FC236}">
                    <a16:creationId xmlns:a16="http://schemas.microsoft.com/office/drawing/2014/main" id="{2DA80B6A-2D3F-4E43-8915-B4FD63EC5525}"/>
                  </a:ext>
                </a:extLst>
              </p:cNvPr>
              <p:cNvSpPr/>
              <p:nvPr/>
            </p:nvSpPr>
            <p:spPr>
              <a:xfrm>
                <a:off x="5390673" y="2839870"/>
                <a:ext cx="761428" cy="755841"/>
              </a:xfrm>
              <a:custGeom>
                <a:avLst/>
                <a:gdLst>
                  <a:gd name="connsiteX0" fmla="*/ 91821 w 761428"/>
                  <a:gd name="connsiteY0" fmla="*/ 18201 h 755841"/>
                  <a:gd name="connsiteX1" fmla="*/ 193548 w 761428"/>
                  <a:gd name="connsiteY1" fmla="*/ 1341 h 755841"/>
                  <a:gd name="connsiteX2" fmla="*/ 238411 w 761428"/>
                  <a:gd name="connsiteY2" fmla="*/ 4199 h 755841"/>
                  <a:gd name="connsiteX3" fmla="*/ 314516 w 761428"/>
                  <a:gd name="connsiteY3" fmla="*/ 26964 h 755841"/>
                  <a:gd name="connsiteX4" fmla="*/ 377190 w 761428"/>
                  <a:gd name="connsiteY4" fmla="*/ 90591 h 755841"/>
                  <a:gd name="connsiteX5" fmla="*/ 377190 w 761428"/>
                  <a:gd name="connsiteY5" fmla="*/ 90591 h 755841"/>
                  <a:gd name="connsiteX6" fmla="*/ 382619 w 761428"/>
                  <a:gd name="connsiteY6" fmla="*/ 157837 h 755841"/>
                  <a:gd name="connsiteX7" fmla="*/ 377952 w 761428"/>
                  <a:gd name="connsiteY7" fmla="*/ 198414 h 755841"/>
                  <a:gd name="connsiteX8" fmla="*/ 346424 w 761428"/>
                  <a:gd name="connsiteY8" fmla="*/ 209272 h 755841"/>
                  <a:gd name="connsiteX9" fmla="*/ 359664 w 761428"/>
                  <a:gd name="connsiteY9" fmla="*/ 232704 h 755841"/>
                  <a:gd name="connsiteX10" fmla="*/ 368808 w 761428"/>
                  <a:gd name="connsiteY10" fmla="*/ 277662 h 755841"/>
                  <a:gd name="connsiteX11" fmla="*/ 366713 w 761428"/>
                  <a:gd name="connsiteY11" fmla="*/ 295854 h 755841"/>
                  <a:gd name="connsiteX12" fmla="*/ 329279 w 761428"/>
                  <a:gd name="connsiteY12" fmla="*/ 354528 h 755841"/>
                  <a:gd name="connsiteX13" fmla="*/ 321945 w 761428"/>
                  <a:gd name="connsiteY13" fmla="*/ 359005 h 755841"/>
                  <a:gd name="connsiteX14" fmla="*/ 308991 w 761428"/>
                  <a:gd name="connsiteY14" fmla="*/ 387866 h 755841"/>
                  <a:gd name="connsiteX15" fmla="*/ 308991 w 761428"/>
                  <a:gd name="connsiteY15" fmla="*/ 387866 h 755841"/>
                  <a:gd name="connsiteX16" fmla="*/ 331851 w 761428"/>
                  <a:gd name="connsiteY16" fmla="*/ 410440 h 755841"/>
                  <a:gd name="connsiteX17" fmla="*/ 761429 w 761428"/>
                  <a:gd name="connsiteY17" fmla="*/ 482449 h 755841"/>
                  <a:gd name="connsiteX18" fmla="*/ 761429 w 761428"/>
                  <a:gd name="connsiteY18" fmla="*/ 505595 h 755841"/>
                  <a:gd name="connsiteX19" fmla="*/ 342519 w 761428"/>
                  <a:gd name="connsiteY19" fmla="*/ 498642 h 755841"/>
                  <a:gd name="connsiteX20" fmla="*/ 174689 w 761428"/>
                  <a:gd name="connsiteY20" fmla="*/ 753245 h 755841"/>
                  <a:gd name="connsiteX21" fmla="*/ 36100 w 761428"/>
                  <a:gd name="connsiteY21" fmla="*/ 744101 h 755841"/>
                  <a:gd name="connsiteX22" fmla="*/ 173260 w 761428"/>
                  <a:gd name="connsiteY22" fmla="*/ 471210 h 755841"/>
                  <a:gd name="connsiteX23" fmla="*/ 208312 w 761428"/>
                  <a:gd name="connsiteY23" fmla="*/ 261374 h 755841"/>
                  <a:gd name="connsiteX24" fmla="*/ 0 w 761428"/>
                  <a:gd name="connsiteY24" fmla="*/ 100020 h 755841"/>
                  <a:gd name="connsiteX25" fmla="*/ 24575 w 761428"/>
                  <a:gd name="connsiteY25" fmla="*/ 62206 h 755841"/>
                  <a:gd name="connsiteX26" fmla="*/ 91821 w 761428"/>
                  <a:gd name="connsiteY26" fmla="*/ 18201 h 75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61428" h="755841">
                    <a:moveTo>
                      <a:pt x="91821" y="18201"/>
                    </a:moveTo>
                    <a:lnTo>
                      <a:pt x="193548" y="1341"/>
                    </a:lnTo>
                    <a:cubicBezTo>
                      <a:pt x="208502" y="-1135"/>
                      <a:pt x="223838" y="-183"/>
                      <a:pt x="238411" y="4199"/>
                    </a:cubicBezTo>
                    <a:lnTo>
                      <a:pt x="314516" y="26964"/>
                    </a:lnTo>
                    <a:cubicBezTo>
                      <a:pt x="344900" y="36012"/>
                      <a:pt x="368522" y="60111"/>
                      <a:pt x="377190" y="90591"/>
                    </a:cubicBezTo>
                    <a:lnTo>
                      <a:pt x="377190" y="90591"/>
                    </a:lnTo>
                    <a:cubicBezTo>
                      <a:pt x="383381" y="112498"/>
                      <a:pt x="385191" y="135358"/>
                      <a:pt x="382619" y="157837"/>
                    </a:cubicBezTo>
                    <a:lnTo>
                      <a:pt x="377952" y="198414"/>
                    </a:lnTo>
                    <a:lnTo>
                      <a:pt x="346424" y="209272"/>
                    </a:lnTo>
                    <a:lnTo>
                      <a:pt x="359664" y="232704"/>
                    </a:lnTo>
                    <a:cubicBezTo>
                      <a:pt x="367379" y="246324"/>
                      <a:pt x="370618" y="262136"/>
                      <a:pt x="368808" y="277662"/>
                    </a:cubicBezTo>
                    <a:lnTo>
                      <a:pt x="366713" y="295854"/>
                    </a:lnTo>
                    <a:cubicBezTo>
                      <a:pt x="363950" y="320143"/>
                      <a:pt x="350139" y="341765"/>
                      <a:pt x="329279" y="354528"/>
                    </a:cubicBezTo>
                    <a:lnTo>
                      <a:pt x="321945" y="359005"/>
                    </a:lnTo>
                    <a:cubicBezTo>
                      <a:pt x="312134" y="365006"/>
                      <a:pt x="306991" y="376531"/>
                      <a:pt x="308991" y="387866"/>
                    </a:cubicBezTo>
                    <a:lnTo>
                      <a:pt x="308991" y="387866"/>
                    </a:lnTo>
                    <a:cubicBezTo>
                      <a:pt x="311087" y="399486"/>
                      <a:pt x="320231" y="408535"/>
                      <a:pt x="331851" y="410440"/>
                    </a:cubicBezTo>
                    <a:lnTo>
                      <a:pt x="761429" y="482449"/>
                    </a:lnTo>
                    <a:lnTo>
                      <a:pt x="761429" y="505595"/>
                    </a:lnTo>
                    <a:cubicBezTo>
                      <a:pt x="761429" y="505595"/>
                      <a:pt x="377190" y="459303"/>
                      <a:pt x="342519" y="498642"/>
                    </a:cubicBezTo>
                    <a:cubicBezTo>
                      <a:pt x="307848" y="537980"/>
                      <a:pt x="196691" y="744006"/>
                      <a:pt x="174689" y="753245"/>
                    </a:cubicBezTo>
                    <a:cubicBezTo>
                      <a:pt x="152686" y="762484"/>
                      <a:pt x="36100" y="744101"/>
                      <a:pt x="36100" y="744101"/>
                    </a:cubicBezTo>
                    <a:lnTo>
                      <a:pt x="173260" y="471210"/>
                    </a:lnTo>
                    <a:lnTo>
                      <a:pt x="208312" y="261374"/>
                    </a:lnTo>
                    <a:lnTo>
                      <a:pt x="0" y="100020"/>
                    </a:lnTo>
                    <a:lnTo>
                      <a:pt x="24575" y="62206"/>
                    </a:lnTo>
                    <a:cubicBezTo>
                      <a:pt x="39815" y="38775"/>
                      <a:pt x="64199" y="22773"/>
                      <a:pt x="91821" y="18201"/>
                    </a:cubicBezTo>
                    <a:close/>
                  </a:path>
                </a:pathLst>
              </a:custGeom>
              <a:solidFill>
                <a:srgbClr val="DEB46A"/>
              </a:solidFill>
              <a:ln w="9525" cap="flat">
                <a:noFill/>
                <a:prstDash val="solid"/>
                <a:miter/>
              </a:ln>
            </p:spPr>
            <p:txBody>
              <a:bodyPr rtlCol="0" anchor="ctr"/>
              <a:lstStyle/>
              <a:p>
                <a:endParaRPr lang="th-TH">
                  <a:solidFill>
                    <a:schemeClr val="bg1"/>
                  </a:solidFill>
                </a:endParaRPr>
              </a:p>
            </p:txBody>
          </p:sp>
          <p:sp>
            <p:nvSpPr>
              <p:cNvPr id="1433" name="Freeform: Shape 1432">
                <a:extLst>
                  <a:ext uri="{FF2B5EF4-FFF2-40B4-BE49-F238E27FC236}">
                    <a16:creationId xmlns:a16="http://schemas.microsoft.com/office/drawing/2014/main" id="{7CFEF5A6-3B90-4A4D-9F70-8F9919F25945}"/>
                  </a:ext>
                </a:extLst>
              </p:cNvPr>
              <p:cNvSpPr/>
              <p:nvPr/>
            </p:nvSpPr>
            <p:spPr>
              <a:xfrm>
                <a:off x="5372957" y="3296159"/>
                <a:ext cx="779049" cy="325816"/>
              </a:xfrm>
              <a:custGeom>
                <a:avLst/>
                <a:gdLst>
                  <a:gd name="connsiteX0" fmla="*/ 80582 w 779049"/>
                  <a:gd name="connsiteY0" fmla="*/ 236472 h 325816"/>
                  <a:gd name="connsiteX1" fmla="*/ 181356 w 779049"/>
                  <a:gd name="connsiteY1" fmla="*/ 229329 h 325816"/>
                  <a:gd name="connsiteX2" fmla="*/ 369475 w 779049"/>
                  <a:gd name="connsiteY2" fmla="*/ 157 h 325816"/>
                  <a:gd name="connsiteX3" fmla="*/ 779050 w 779049"/>
                  <a:gd name="connsiteY3" fmla="*/ 49401 h 325816"/>
                  <a:gd name="connsiteX4" fmla="*/ 398336 w 779049"/>
                  <a:gd name="connsiteY4" fmla="*/ 143604 h 325816"/>
                  <a:gd name="connsiteX5" fmla="*/ 236125 w 779049"/>
                  <a:gd name="connsiteY5" fmla="*/ 317435 h 325816"/>
                  <a:gd name="connsiteX6" fmla="*/ 59912 w 779049"/>
                  <a:gd name="connsiteY6" fmla="*/ 325817 h 325816"/>
                  <a:gd name="connsiteX7" fmla="*/ 0 w 779049"/>
                  <a:gd name="connsiteY7" fmla="*/ 273144 h 325816"/>
                  <a:gd name="connsiteX8" fmla="*/ 80582 w 779049"/>
                  <a:gd name="connsiteY8" fmla="*/ 236472 h 325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9049" h="325816">
                    <a:moveTo>
                      <a:pt x="80582" y="236472"/>
                    </a:moveTo>
                    <a:cubicBezTo>
                      <a:pt x="80582" y="236472"/>
                      <a:pt x="153638" y="263428"/>
                      <a:pt x="181356" y="229329"/>
                    </a:cubicBezTo>
                    <a:cubicBezTo>
                      <a:pt x="209169" y="195229"/>
                      <a:pt x="328422" y="-6415"/>
                      <a:pt x="369475" y="157"/>
                    </a:cubicBezTo>
                    <a:cubicBezTo>
                      <a:pt x="394430" y="4158"/>
                      <a:pt x="779050" y="49401"/>
                      <a:pt x="779050" y="49401"/>
                    </a:cubicBezTo>
                    <a:lnTo>
                      <a:pt x="398336" y="143604"/>
                    </a:lnTo>
                    <a:lnTo>
                      <a:pt x="236125" y="317435"/>
                    </a:lnTo>
                    <a:lnTo>
                      <a:pt x="59912" y="325817"/>
                    </a:lnTo>
                    <a:lnTo>
                      <a:pt x="0" y="273144"/>
                    </a:lnTo>
                    <a:lnTo>
                      <a:pt x="80582" y="236472"/>
                    </a:lnTo>
                    <a:close/>
                  </a:path>
                </a:pathLst>
              </a:custGeom>
              <a:solidFill>
                <a:srgbClr val="CC9452"/>
              </a:solidFill>
              <a:ln w="9525" cap="flat">
                <a:noFill/>
                <a:prstDash val="solid"/>
                <a:miter/>
              </a:ln>
            </p:spPr>
            <p:txBody>
              <a:bodyPr rtlCol="0" anchor="ctr"/>
              <a:lstStyle/>
              <a:p>
                <a:endParaRPr lang="th-TH">
                  <a:solidFill>
                    <a:schemeClr val="bg1"/>
                  </a:solidFill>
                </a:endParaRPr>
              </a:p>
            </p:txBody>
          </p:sp>
          <p:sp>
            <p:nvSpPr>
              <p:cNvPr id="1434" name="Freeform: Shape 1433">
                <a:extLst>
                  <a:ext uri="{FF2B5EF4-FFF2-40B4-BE49-F238E27FC236}">
                    <a16:creationId xmlns:a16="http://schemas.microsoft.com/office/drawing/2014/main" id="{A1DF6582-438A-4D6C-B32D-BFAA7B866262}"/>
                  </a:ext>
                </a:extLst>
              </p:cNvPr>
              <p:cNvSpPr/>
              <p:nvPr/>
            </p:nvSpPr>
            <p:spPr>
              <a:xfrm>
                <a:off x="5618644" y="3089338"/>
                <a:ext cx="213313" cy="185555"/>
              </a:xfrm>
              <a:custGeom>
                <a:avLst/>
                <a:gdLst>
                  <a:gd name="connsiteX0" fmla="*/ 138456 w 213313"/>
                  <a:gd name="connsiteY0" fmla="*/ 0 h 185555"/>
                  <a:gd name="connsiteX1" fmla="*/ 40444 w 213313"/>
                  <a:gd name="connsiteY1" fmla="*/ 91535 h 185555"/>
                  <a:gd name="connsiteX2" fmla="*/ 128360 w 213313"/>
                  <a:gd name="connsiteY2" fmla="*/ 184023 h 185555"/>
                  <a:gd name="connsiteX3" fmla="*/ 203131 w 213313"/>
                  <a:gd name="connsiteY3" fmla="*/ 122492 h 185555"/>
                  <a:gd name="connsiteX4" fmla="*/ 138456 w 213313"/>
                  <a:gd name="connsiteY4" fmla="*/ 0 h 18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13" h="185555">
                    <a:moveTo>
                      <a:pt x="138456" y="0"/>
                    </a:moveTo>
                    <a:cubicBezTo>
                      <a:pt x="138456" y="0"/>
                      <a:pt x="119787" y="103442"/>
                      <a:pt x="40444" y="91535"/>
                    </a:cubicBezTo>
                    <a:cubicBezTo>
                      <a:pt x="-38899" y="79629"/>
                      <a:pt x="2725" y="170974"/>
                      <a:pt x="128360" y="184023"/>
                    </a:cubicBezTo>
                    <a:cubicBezTo>
                      <a:pt x="253994" y="197072"/>
                      <a:pt x="203131" y="122492"/>
                      <a:pt x="203131" y="122492"/>
                    </a:cubicBezTo>
                    <a:lnTo>
                      <a:pt x="138456" y="0"/>
                    </a:lnTo>
                    <a:close/>
                  </a:path>
                </a:pathLst>
              </a:custGeom>
              <a:solidFill>
                <a:srgbClr val="E0AA63">
                  <a:alpha val="25000"/>
                </a:srgbClr>
              </a:solidFill>
              <a:ln w="9525" cap="flat">
                <a:noFill/>
                <a:prstDash val="solid"/>
                <a:miter/>
              </a:ln>
            </p:spPr>
            <p:txBody>
              <a:bodyPr rtlCol="0" anchor="ctr"/>
              <a:lstStyle/>
              <a:p>
                <a:endParaRPr lang="th-TH">
                  <a:solidFill>
                    <a:schemeClr val="bg1"/>
                  </a:solidFill>
                </a:endParaRPr>
              </a:p>
            </p:txBody>
          </p:sp>
          <p:sp>
            <p:nvSpPr>
              <p:cNvPr id="1435" name="Freeform: Shape 1434">
                <a:extLst>
                  <a:ext uri="{FF2B5EF4-FFF2-40B4-BE49-F238E27FC236}">
                    <a16:creationId xmlns:a16="http://schemas.microsoft.com/office/drawing/2014/main" id="{7920B374-4A45-4128-8724-ABF58DD7D316}"/>
                  </a:ext>
                </a:extLst>
              </p:cNvPr>
              <p:cNvSpPr/>
              <p:nvPr/>
            </p:nvSpPr>
            <p:spPr>
              <a:xfrm>
                <a:off x="5698063" y="3206877"/>
                <a:ext cx="469564" cy="133540"/>
              </a:xfrm>
              <a:custGeom>
                <a:avLst/>
                <a:gdLst>
                  <a:gd name="connsiteX0" fmla="*/ 6078 w 469564"/>
                  <a:gd name="connsiteY0" fmla="*/ 0 h 133540"/>
                  <a:gd name="connsiteX1" fmla="*/ 73325 w 469564"/>
                  <a:gd name="connsiteY1" fmla="*/ 70580 h 133540"/>
                  <a:gd name="connsiteX2" fmla="*/ 454039 w 469564"/>
                  <a:gd name="connsiteY2" fmla="*/ 133541 h 133540"/>
                  <a:gd name="connsiteX3" fmla="*/ 469565 w 469564"/>
                  <a:gd name="connsiteY3" fmla="*/ 105442 h 133540"/>
                  <a:gd name="connsiteX4" fmla="*/ 6078 w 469564"/>
                  <a:gd name="connsiteY4" fmla="*/ 0 h 133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64" h="133540">
                    <a:moveTo>
                      <a:pt x="6078" y="0"/>
                    </a:moveTo>
                    <a:cubicBezTo>
                      <a:pt x="6078" y="0"/>
                      <a:pt x="-29926" y="59626"/>
                      <a:pt x="73325" y="70580"/>
                    </a:cubicBezTo>
                    <a:cubicBezTo>
                      <a:pt x="176576" y="81629"/>
                      <a:pt x="454039" y="133541"/>
                      <a:pt x="454039" y="133541"/>
                    </a:cubicBezTo>
                    <a:lnTo>
                      <a:pt x="469565" y="105442"/>
                    </a:lnTo>
                    <a:lnTo>
                      <a:pt x="6078" y="0"/>
                    </a:lnTo>
                    <a:close/>
                  </a:path>
                </a:pathLst>
              </a:custGeom>
              <a:solidFill>
                <a:srgbClr val="F9CE8A"/>
              </a:solidFill>
              <a:ln w="9525" cap="flat">
                <a:noFill/>
                <a:prstDash val="solid"/>
                <a:miter/>
              </a:ln>
            </p:spPr>
            <p:txBody>
              <a:bodyPr rtlCol="0" anchor="ctr"/>
              <a:lstStyle/>
              <a:p>
                <a:endParaRPr lang="th-TH">
                  <a:solidFill>
                    <a:schemeClr val="bg1"/>
                  </a:solidFill>
                </a:endParaRPr>
              </a:p>
            </p:txBody>
          </p:sp>
          <p:sp>
            <p:nvSpPr>
              <p:cNvPr id="1436" name="Freeform: Shape 1435">
                <a:extLst>
                  <a:ext uri="{FF2B5EF4-FFF2-40B4-BE49-F238E27FC236}">
                    <a16:creationId xmlns:a16="http://schemas.microsoft.com/office/drawing/2014/main" id="{FC0D9F79-DEAD-4B6B-AC61-E96D892EE592}"/>
                  </a:ext>
                </a:extLst>
              </p:cNvPr>
              <p:cNvSpPr/>
              <p:nvPr/>
            </p:nvSpPr>
            <p:spPr>
              <a:xfrm>
                <a:off x="5430940" y="2819400"/>
                <a:ext cx="356163" cy="243081"/>
              </a:xfrm>
              <a:custGeom>
                <a:avLst/>
                <a:gdLst>
                  <a:gd name="connsiteX0" fmla="*/ 9073 w 356163"/>
                  <a:gd name="connsiteY0" fmla="*/ 78962 h 243081"/>
                  <a:gd name="connsiteX1" fmla="*/ 203669 w 356163"/>
                  <a:gd name="connsiteY1" fmla="*/ 57245 h 243081"/>
                  <a:gd name="connsiteX2" fmla="*/ 309110 w 356163"/>
                  <a:gd name="connsiteY2" fmla="*/ 102965 h 243081"/>
                  <a:gd name="connsiteX3" fmla="*/ 317492 w 356163"/>
                  <a:gd name="connsiteY3" fmla="*/ 225838 h 243081"/>
                  <a:gd name="connsiteX4" fmla="*/ 356164 w 356163"/>
                  <a:gd name="connsiteY4" fmla="*/ 191738 h 243081"/>
                  <a:gd name="connsiteX5" fmla="*/ 347782 w 356163"/>
                  <a:gd name="connsiteY5" fmla="*/ 107823 h 243081"/>
                  <a:gd name="connsiteX6" fmla="*/ 315587 w 356163"/>
                  <a:gd name="connsiteY6" fmla="*/ 13716 h 243081"/>
                  <a:gd name="connsiteX7" fmla="*/ 160330 w 356163"/>
                  <a:gd name="connsiteY7" fmla="*/ 0 h 243081"/>
                  <a:gd name="connsiteX8" fmla="*/ 23360 w 356163"/>
                  <a:gd name="connsiteY8" fmla="*/ 34195 h 243081"/>
                  <a:gd name="connsiteX9" fmla="*/ 9073 w 356163"/>
                  <a:gd name="connsiteY9" fmla="*/ 78962 h 24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6163" h="243081">
                    <a:moveTo>
                      <a:pt x="9073" y="78962"/>
                    </a:moveTo>
                    <a:cubicBezTo>
                      <a:pt x="9073" y="78962"/>
                      <a:pt x="155091" y="17050"/>
                      <a:pt x="203669" y="57245"/>
                    </a:cubicBezTo>
                    <a:cubicBezTo>
                      <a:pt x="239102" y="86582"/>
                      <a:pt x="294251" y="67247"/>
                      <a:pt x="309110" y="102965"/>
                    </a:cubicBezTo>
                    <a:cubicBezTo>
                      <a:pt x="323969" y="138684"/>
                      <a:pt x="317683" y="172498"/>
                      <a:pt x="317492" y="225838"/>
                    </a:cubicBezTo>
                    <a:cubicBezTo>
                      <a:pt x="317302" y="279178"/>
                      <a:pt x="356164" y="191738"/>
                      <a:pt x="356164" y="191738"/>
                    </a:cubicBezTo>
                    <a:lnTo>
                      <a:pt x="347782" y="107823"/>
                    </a:lnTo>
                    <a:lnTo>
                      <a:pt x="315587" y="13716"/>
                    </a:lnTo>
                    <a:lnTo>
                      <a:pt x="160330" y="0"/>
                    </a:lnTo>
                    <a:cubicBezTo>
                      <a:pt x="160330" y="0"/>
                      <a:pt x="25170" y="33242"/>
                      <a:pt x="23360" y="34195"/>
                    </a:cubicBezTo>
                    <a:cubicBezTo>
                      <a:pt x="21551" y="35147"/>
                      <a:pt x="-17121" y="38481"/>
                      <a:pt x="9073" y="78962"/>
                    </a:cubicBezTo>
                    <a:close/>
                  </a:path>
                </a:pathLst>
              </a:custGeom>
              <a:solidFill>
                <a:srgbClr val="F9CE8A"/>
              </a:solidFill>
              <a:ln w="9525" cap="flat">
                <a:noFill/>
                <a:prstDash val="solid"/>
                <a:miter/>
              </a:ln>
            </p:spPr>
            <p:txBody>
              <a:bodyPr rtlCol="0" anchor="ctr"/>
              <a:lstStyle/>
              <a:p>
                <a:endParaRPr lang="th-TH">
                  <a:solidFill>
                    <a:schemeClr val="bg1"/>
                  </a:solidFill>
                </a:endParaRPr>
              </a:p>
            </p:txBody>
          </p:sp>
        </p:grpSp>
        <p:grpSp>
          <p:nvGrpSpPr>
            <p:cNvPr id="1411" name="Graphic 3299">
              <a:extLst>
                <a:ext uri="{FF2B5EF4-FFF2-40B4-BE49-F238E27FC236}">
                  <a16:creationId xmlns:a16="http://schemas.microsoft.com/office/drawing/2014/main" id="{178A975E-E435-4B73-8013-3B018D5C4BA2}"/>
                </a:ext>
              </a:extLst>
            </p:cNvPr>
            <p:cNvGrpSpPr/>
            <p:nvPr/>
          </p:nvGrpSpPr>
          <p:grpSpPr>
            <a:xfrm>
              <a:off x="5299519" y="2936081"/>
              <a:ext cx="335089" cy="396335"/>
              <a:chOff x="5299519" y="2936081"/>
              <a:chExt cx="335089" cy="396335"/>
            </a:xfrm>
          </p:grpSpPr>
          <p:sp>
            <p:nvSpPr>
              <p:cNvPr id="1421" name="Freeform: Shape 1420">
                <a:extLst>
                  <a:ext uri="{FF2B5EF4-FFF2-40B4-BE49-F238E27FC236}">
                    <a16:creationId xmlns:a16="http://schemas.microsoft.com/office/drawing/2014/main" id="{1575AF6A-C077-47FB-8F0B-0AAB187A121E}"/>
                  </a:ext>
                </a:extLst>
              </p:cNvPr>
              <p:cNvSpPr/>
              <p:nvPr/>
            </p:nvSpPr>
            <p:spPr>
              <a:xfrm>
                <a:off x="5313902" y="2939891"/>
                <a:ext cx="320706" cy="387096"/>
              </a:xfrm>
              <a:custGeom>
                <a:avLst/>
                <a:gdLst>
                  <a:gd name="connsiteX0" fmla="*/ 35624 w 320706"/>
                  <a:gd name="connsiteY0" fmla="*/ 63341 h 387096"/>
                  <a:gd name="connsiteX1" fmla="*/ 20860 w 320706"/>
                  <a:gd name="connsiteY1" fmla="*/ 132779 h 387096"/>
                  <a:gd name="connsiteX2" fmla="*/ 39910 w 320706"/>
                  <a:gd name="connsiteY2" fmla="*/ 138017 h 387096"/>
                  <a:gd name="connsiteX3" fmla="*/ 39910 w 320706"/>
                  <a:gd name="connsiteY3" fmla="*/ 168402 h 387096"/>
                  <a:gd name="connsiteX4" fmla="*/ 5239 w 320706"/>
                  <a:gd name="connsiteY4" fmla="*/ 207455 h 387096"/>
                  <a:gd name="connsiteX5" fmla="*/ 11240 w 320706"/>
                  <a:gd name="connsiteY5" fmla="*/ 238697 h 387096"/>
                  <a:gd name="connsiteX6" fmla="*/ 5239 w 320706"/>
                  <a:gd name="connsiteY6" fmla="*/ 259461 h 387096"/>
                  <a:gd name="connsiteX7" fmla="*/ 12192 w 320706"/>
                  <a:gd name="connsiteY7" fmla="*/ 277749 h 387096"/>
                  <a:gd name="connsiteX8" fmla="*/ 5239 w 320706"/>
                  <a:gd name="connsiteY8" fmla="*/ 289274 h 387096"/>
                  <a:gd name="connsiteX9" fmla="*/ 5239 w 320706"/>
                  <a:gd name="connsiteY9" fmla="*/ 305467 h 387096"/>
                  <a:gd name="connsiteX10" fmla="*/ 13906 w 320706"/>
                  <a:gd name="connsiteY10" fmla="*/ 315944 h 387096"/>
                  <a:gd name="connsiteX11" fmla="*/ 0 w 320706"/>
                  <a:gd name="connsiteY11" fmla="*/ 363665 h 387096"/>
                  <a:gd name="connsiteX12" fmla="*/ 6096 w 320706"/>
                  <a:gd name="connsiteY12" fmla="*/ 387096 h 387096"/>
                  <a:gd name="connsiteX13" fmla="*/ 180499 w 320706"/>
                  <a:gd name="connsiteY13" fmla="*/ 361950 h 387096"/>
                  <a:gd name="connsiteX14" fmla="*/ 243840 w 320706"/>
                  <a:gd name="connsiteY14" fmla="*/ 277749 h 387096"/>
                  <a:gd name="connsiteX15" fmla="*/ 279844 w 320706"/>
                  <a:gd name="connsiteY15" fmla="*/ 266700 h 387096"/>
                  <a:gd name="connsiteX16" fmla="*/ 320707 w 320706"/>
                  <a:gd name="connsiteY16" fmla="*/ 181356 h 387096"/>
                  <a:gd name="connsiteX17" fmla="*/ 289655 w 320706"/>
                  <a:gd name="connsiteY17" fmla="*/ 137922 h 387096"/>
                  <a:gd name="connsiteX18" fmla="*/ 233077 w 320706"/>
                  <a:gd name="connsiteY18" fmla="*/ 151638 h 387096"/>
                  <a:gd name="connsiteX19" fmla="*/ 222504 w 320706"/>
                  <a:gd name="connsiteY19" fmla="*/ 60198 h 387096"/>
                  <a:gd name="connsiteX20" fmla="*/ 90583 w 320706"/>
                  <a:gd name="connsiteY20" fmla="*/ 0 h 38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0706" h="387096">
                    <a:moveTo>
                      <a:pt x="35624" y="63341"/>
                    </a:moveTo>
                    <a:lnTo>
                      <a:pt x="20860" y="132779"/>
                    </a:lnTo>
                    <a:lnTo>
                      <a:pt x="39910" y="138017"/>
                    </a:lnTo>
                    <a:lnTo>
                      <a:pt x="39910" y="168402"/>
                    </a:lnTo>
                    <a:lnTo>
                      <a:pt x="5239" y="207455"/>
                    </a:lnTo>
                    <a:lnTo>
                      <a:pt x="11240" y="238697"/>
                    </a:lnTo>
                    <a:lnTo>
                      <a:pt x="5239" y="259461"/>
                    </a:lnTo>
                    <a:lnTo>
                      <a:pt x="12192" y="277749"/>
                    </a:lnTo>
                    <a:lnTo>
                      <a:pt x="5239" y="289274"/>
                    </a:lnTo>
                    <a:lnTo>
                      <a:pt x="5239" y="305467"/>
                    </a:lnTo>
                    <a:lnTo>
                      <a:pt x="13906" y="315944"/>
                    </a:lnTo>
                    <a:lnTo>
                      <a:pt x="0" y="363665"/>
                    </a:lnTo>
                    <a:lnTo>
                      <a:pt x="6096" y="387096"/>
                    </a:lnTo>
                    <a:lnTo>
                      <a:pt x="180499" y="361950"/>
                    </a:lnTo>
                    <a:lnTo>
                      <a:pt x="243840" y="277749"/>
                    </a:lnTo>
                    <a:lnTo>
                      <a:pt x="279844" y="266700"/>
                    </a:lnTo>
                    <a:lnTo>
                      <a:pt x="320707" y="181356"/>
                    </a:lnTo>
                    <a:lnTo>
                      <a:pt x="289655" y="137922"/>
                    </a:lnTo>
                    <a:lnTo>
                      <a:pt x="233077" y="151638"/>
                    </a:lnTo>
                    <a:lnTo>
                      <a:pt x="222504" y="60198"/>
                    </a:lnTo>
                    <a:lnTo>
                      <a:pt x="90583" y="0"/>
                    </a:lnTo>
                    <a:close/>
                  </a:path>
                </a:pathLst>
              </a:custGeom>
              <a:solidFill>
                <a:srgbClr val="E4B752"/>
              </a:solidFill>
              <a:ln w="9525" cap="flat">
                <a:noFill/>
                <a:prstDash val="solid"/>
                <a:miter/>
              </a:ln>
            </p:spPr>
            <p:txBody>
              <a:bodyPr rtlCol="0" anchor="ctr"/>
              <a:lstStyle/>
              <a:p>
                <a:endParaRPr lang="th-TH">
                  <a:solidFill>
                    <a:schemeClr val="bg1"/>
                  </a:solidFill>
                </a:endParaRPr>
              </a:p>
            </p:txBody>
          </p:sp>
          <p:sp>
            <p:nvSpPr>
              <p:cNvPr id="1422" name="Freeform: Shape 1421">
                <a:extLst>
                  <a:ext uri="{FF2B5EF4-FFF2-40B4-BE49-F238E27FC236}">
                    <a16:creationId xmlns:a16="http://schemas.microsoft.com/office/drawing/2014/main" id="{6C9A067D-DD93-4F84-9DFC-C14AEDDA7261}"/>
                  </a:ext>
                </a:extLst>
              </p:cNvPr>
              <p:cNvSpPr/>
              <p:nvPr/>
            </p:nvSpPr>
            <p:spPr>
              <a:xfrm>
                <a:off x="5299519" y="3228117"/>
                <a:ext cx="53625" cy="104298"/>
              </a:xfrm>
              <a:custGeom>
                <a:avLst/>
                <a:gdLst>
                  <a:gd name="connsiteX0" fmla="*/ 50006 w 53625"/>
                  <a:gd name="connsiteY0" fmla="*/ 12573 h 104298"/>
                  <a:gd name="connsiteX1" fmla="*/ 46101 w 53625"/>
                  <a:gd name="connsiteY1" fmla="*/ 18955 h 104298"/>
                  <a:gd name="connsiteX2" fmla="*/ 53626 w 53625"/>
                  <a:gd name="connsiteY2" fmla="*/ 32671 h 104298"/>
                  <a:gd name="connsiteX3" fmla="*/ 42100 w 53625"/>
                  <a:gd name="connsiteY3" fmla="*/ 74867 h 104298"/>
                  <a:gd name="connsiteX4" fmla="*/ 50006 w 53625"/>
                  <a:gd name="connsiteY4" fmla="*/ 98870 h 104298"/>
                  <a:gd name="connsiteX5" fmla="*/ 0 w 53625"/>
                  <a:gd name="connsiteY5" fmla="*/ 104299 h 104298"/>
                  <a:gd name="connsiteX6" fmla="*/ 2762 w 53625"/>
                  <a:gd name="connsiteY6" fmla="*/ 57436 h 104298"/>
                  <a:gd name="connsiteX7" fmla="*/ 11906 w 53625"/>
                  <a:gd name="connsiteY7" fmla="*/ 12573 h 104298"/>
                  <a:gd name="connsiteX8" fmla="*/ 26765 w 53625"/>
                  <a:gd name="connsiteY8" fmla="*/ 0 h 104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625" h="104298">
                    <a:moveTo>
                      <a:pt x="50006" y="12573"/>
                    </a:moveTo>
                    <a:lnTo>
                      <a:pt x="46101" y="18955"/>
                    </a:lnTo>
                    <a:lnTo>
                      <a:pt x="53626" y="32671"/>
                    </a:lnTo>
                    <a:lnTo>
                      <a:pt x="42100" y="74867"/>
                    </a:lnTo>
                    <a:lnTo>
                      <a:pt x="50006" y="98870"/>
                    </a:lnTo>
                    <a:lnTo>
                      <a:pt x="0" y="104299"/>
                    </a:lnTo>
                    <a:lnTo>
                      <a:pt x="2762" y="57436"/>
                    </a:lnTo>
                    <a:lnTo>
                      <a:pt x="11906" y="12573"/>
                    </a:lnTo>
                    <a:lnTo>
                      <a:pt x="26765" y="0"/>
                    </a:lnTo>
                    <a:close/>
                  </a:path>
                </a:pathLst>
              </a:custGeom>
              <a:solidFill>
                <a:srgbClr val="F9CE8A"/>
              </a:solidFill>
              <a:ln w="9525" cap="flat">
                <a:noFill/>
                <a:prstDash val="solid"/>
                <a:miter/>
              </a:ln>
            </p:spPr>
            <p:txBody>
              <a:bodyPr rtlCol="0" anchor="ctr"/>
              <a:lstStyle/>
              <a:p>
                <a:endParaRPr lang="th-TH">
                  <a:solidFill>
                    <a:schemeClr val="bg1"/>
                  </a:solidFill>
                </a:endParaRPr>
              </a:p>
            </p:txBody>
          </p:sp>
          <p:sp>
            <p:nvSpPr>
              <p:cNvPr id="1423" name="Freeform: Shape 1422">
                <a:extLst>
                  <a:ext uri="{FF2B5EF4-FFF2-40B4-BE49-F238E27FC236}">
                    <a16:creationId xmlns:a16="http://schemas.microsoft.com/office/drawing/2014/main" id="{78080E7A-B15D-4B93-A5AE-A63E3CA13E27}"/>
                  </a:ext>
                </a:extLst>
              </p:cNvPr>
              <p:cNvSpPr/>
              <p:nvPr/>
            </p:nvSpPr>
            <p:spPr>
              <a:xfrm>
                <a:off x="5308472" y="3170015"/>
                <a:ext cx="38957" cy="61626"/>
              </a:xfrm>
              <a:custGeom>
                <a:avLst/>
                <a:gdLst>
                  <a:gd name="connsiteX0" fmla="*/ 34004 w 38957"/>
                  <a:gd name="connsiteY0" fmla="*/ 9811 h 61626"/>
                  <a:gd name="connsiteX1" fmla="*/ 24955 w 38957"/>
                  <a:gd name="connsiteY1" fmla="*/ 29813 h 61626"/>
                  <a:gd name="connsiteX2" fmla="*/ 38957 w 38957"/>
                  <a:gd name="connsiteY2" fmla="*/ 61627 h 61626"/>
                  <a:gd name="connsiteX3" fmla="*/ 5429 w 38957"/>
                  <a:gd name="connsiteY3" fmla="*/ 53054 h 61626"/>
                  <a:gd name="connsiteX4" fmla="*/ 0 w 38957"/>
                  <a:gd name="connsiteY4" fmla="*/ 19050 h 61626"/>
                  <a:gd name="connsiteX5" fmla="*/ 11525 w 38957"/>
                  <a:gd name="connsiteY5" fmla="*/ 0 h 61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57" h="61626">
                    <a:moveTo>
                      <a:pt x="34004" y="9811"/>
                    </a:moveTo>
                    <a:lnTo>
                      <a:pt x="24955" y="29813"/>
                    </a:lnTo>
                    <a:lnTo>
                      <a:pt x="38957" y="61627"/>
                    </a:lnTo>
                    <a:lnTo>
                      <a:pt x="5429" y="53054"/>
                    </a:lnTo>
                    <a:lnTo>
                      <a:pt x="0" y="19050"/>
                    </a:lnTo>
                    <a:lnTo>
                      <a:pt x="11525" y="0"/>
                    </a:lnTo>
                    <a:close/>
                  </a:path>
                </a:pathLst>
              </a:custGeom>
              <a:solidFill>
                <a:srgbClr val="F9CE8A"/>
              </a:solidFill>
              <a:ln w="9525" cap="flat">
                <a:noFill/>
                <a:prstDash val="solid"/>
                <a:miter/>
              </a:ln>
            </p:spPr>
            <p:txBody>
              <a:bodyPr rtlCol="0" anchor="ctr"/>
              <a:lstStyle/>
              <a:p>
                <a:endParaRPr lang="th-TH">
                  <a:solidFill>
                    <a:schemeClr val="bg1"/>
                  </a:solidFill>
                </a:endParaRPr>
              </a:p>
            </p:txBody>
          </p:sp>
          <p:sp>
            <p:nvSpPr>
              <p:cNvPr id="1424" name="Freeform: Shape 1423">
                <a:extLst>
                  <a:ext uri="{FF2B5EF4-FFF2-40B4-BE49-F238E27FC236}">
                    <a16:creationId xmlns:a16="http://schemas.microsoft.com/office/drawing/2014/main" id="{BFEB7DAD-1CD6-46A4-81A7-8B83B17A2802}"/>
                  </a:ext>
                </a:extLst>
              </p:cNvPr>
              <p:cNvSpPr/>
              <p:nvPr/>
            </p:nvSpPr>
            <p:spPr>
              <a:xfrm>
                <a:off x="5301900" y="3101340"/>
                <a:ext cx="77152" cy="60197"/>
              </a:xfrm>
              <a:custGeom>
                <a:avLst/>
                <a:gdLst>
                  <a:gd name="connsiteX0" fmla="*/ 77153 w 77152"/>
                  <a:gd name="connsiteY0" fmla="*/ 11811 h 60197"/>
                  <a:gd name="connsiteX1" fmla="*/ 37147 w 77152"/>
                  <a:gd name="connsiteY1" fmla="*/ 60198 h 60197"/>
                  <a:gd name="connsiteX2" fmla="*/ 0 w 77152"/>
                  <a:gd name="connsiteY2" fmla="*/ 38957 h 60197"/>
                  <a:gd name="connsiteX3" fmla="*/ 54197 w 77152"/>
                  <a:gd name="connsiteY3" fmla="*/ 0 h 60197"/>
                </a:gdLst>
                <a:ahLst/>
                <a:cxnLst>
                  <a:cxn ang="0">
                    <a:pos x="connsiteX0" y="connsiteY0"/>
                  </a:cxn>
                  <a:cxn ang="0">
                    <a:pos x="connsiteX1" y="connsiteY1"/>
                  </a:cxn>
                  <a:cxn ang="0">
                    <a:pos x="connsiteX2" y="connsiteY2"/>
                  </a:cxn>
                  <a:cxn ang="0">
                    <a:pos x="connsiteX3" y="connsiteY3"/>
                  </a:cxn>
                </a:cxnLst>
                <a:rect l="l" t="t" r="r" b="b"/>
                <a:pathLst>
                  <a:path w="77152" h="60197">
                    <a:moveTo>
                      <a:pt x="77153" y="11811"/>
                    </a:moveTo>
                    <a:lnTo>
                      <a:pt x="37147" y="60198"/>
                    </a:lnTo>
                    <a:lnTo>
                      <a:pt x="0" y="38957"/>
                    </a:lnTo>
                    <a:lnTo>
                      <a:pt x="54197" y="0"/>
                    </a:lnTo>
                    <a:close/>
                  </a:path>
                </a:pathLst>
              </a:custGeom>
              <a:solidFill>
                <a:srgbClr val="F9CE8A"/>
              </a:solidFill>
              <a:ln w="9525" cap="flat">
                <a:noFill/>
                <a:prstDash val="solid"/>
                <a:miter/>
              </a:ln>
            </p:spPr>
            <p:txBody>
              <a:bodyPr rtlCol="0" anchor="ctr"/>
              <a:lstStyle/>
              <a:p>
                <a:endParaRPr lang="th-TH">
                  <a:solidFill>
                    <a:schemeClr val="bg1"/>
                  </a:solidFill>
                </a:endParaRPr>
              </a:p>
            </p:txBody>
          </p:sp>
          <p:sp>
            <p:nvSpPr>
              <p:cNvPr id="1425" name="Freeform: Shape 1424">
                <a:extLst>
                  <a:ext uri="{FF2B5EF4-FFF2-40B4-BE49-F238E27FC236}">
                    <a16:creationId xmlns:a16="http://schemas.microsoft.com/office/drawing/2014/main" id="{90278561-2E12-43F2-8E62-7E381490AB85}"/>
                  </a:ext>
                </a:extLst>
              </p:cNvPr>
              <p:cNvSpPr/>
              <p:nvPr/>
            </p:nvSpPr>
            <p:spPr>
              <a:xfrm>
                <a:off x="5301900" y="2991421"/>
                <a:ext cx="69627" cy="92297"/>
              </a:xfrm>
              <a:custGeom>
                <a:avLst/>
                <a:gdLst>
                  <a:gd name="connsiteX0" fmla="*/ 69628 w 69627"/>
                  <a:gd name="connsiteY0" fmla="*/ 9525 h 92297"/>
                  <a:gd name="connsiteX1" fmla="*/ 57150 w 69627"/>
                  <a:gd name="connsiteY1" fmla="*/ 92297 h 92297"/>
                  <a:gd name="connsiteX2" fmla="*/ 0 w 69627"/>
                  <a:gd name="connsiteY2" fmla="*/ 86963 h 92297"/>
                  <a:gd name="connsiteX3" fmla="*/ 34862 w 69627"/>
                  <a:gd name="connsiteY3" fmla="*/ 0 h 92297"/>
                </a:gdLst>
                <a:ahLst/>
                <a:cxnLst>
                  <a:cxn ang="0">
                    <a:pos x="connsiteX0" y="connsiteY0"/>
                  </a:cxn>
                  <a:cxn ang="0">
                    <a:pos x="connsiteX1" y="connsiteY1"/>
                  </a:cxn>
                  <a:cxn ang="0">
                    <a:pos x="connsiteX2" y="connsiteY2"/>
                  </a:cxn>
                  <a:cxn ang="0">
                    <a:pos x="connsiteX3" y="connsiteY3"/>
                  </a:cxn>
                </a:cxnLst>
                <a:rect l="l" t="t" r="r" b="b"/>
                <a:pathLst>
                  <a:path w="69627" h="92297">
                    <a:moveTo>
                      <a:pt x="69628" y="9525"/>
                    </a:moveTo>
                    <a:lnTo>
                      <a:pt x="57150" y="92297"/>
                    </a:lnTo>
                    <a:lnTo>
                      <a:pt x="0" y="86963"/>
                    </a:lnTo>
                    <a:lnTo>
                      <a:pt x="34862" y="0"/>
                    </a:lnTo>
                    <a:close/>
                  </a:path>
                </a:pathLst>
              </a:custGeom>
              <a:solidFill>
                <a:srgbClr val="F9CE8A"/>
              </a:solidFill>
              <a:ln w="9525" cap="flat">
                <a:noFill/>
                <a:prstDash val="solid"/>
                <a:miter/>
              </a:ln>
            </p:spPr>
            <p:txBody>
              <a:bodyPr rtlCol="0" anchor="ctr"/>
              <a:lstStyle/>
              <a:p>
                <a:endParaRPr lang="th-TH">
                  <a:solidFill>
                    <a:schemeClr val="bg1"/>
                  </a:solidFill>
                </a:endParaRPr>
              </a:p>
            </p:txBody>
          </p:sp>
          <p:sp>
            <p:nvSpPr>
              <p:cNvPr id="1426" name="Freeform: Shape 1425">
                <a:extLst>
                  <a:ext uri="{FF2B5EF4-FFF2-40B4-BE49-F238E27FC236}">
                    <a16:creationId xmlns:a16="http://schemas.microsoft.com/office/drawing/2014/main" id="{903D5257-B01F-46EE-8D43-F098DAE5B2C9}"/>
                  </a:ext>
                </a:extLst>
              </p:cNvPr>
              <p:cNvSpPr/>
              <p:nvPr/>
            </p:nvSpPr>
            <p:spPr>
              <a:xfrm>
                <a:off x="5523071" y="3067335"/>
                <a:ext cx="111442" cy="53435"/>
              </a:xfrm>
              <a:custGeom>
                <a:avLst/>
                <a:gdLst>
                  <a:gd name="connsiteX0" fmla="*/ 0 w 111442"/>
                  <a:gd name="connsiteY0" fmla="*/ 38290 h 53435"/>
                  <a:gd name="connsiteX1" fmla="*/ 11430 w 111442"/>
                  <a:gd name="connsiteY1" fmla="*/ 53435 h 53435"/>
                  <a:gd name="connsiteX2" fmla="*/ 26098 w 111442"/>
                  <a:gd name="connsiteY2" fmla="*/ 52673 h 53435"/>
                  <a:gd name="connsiteX3" fmla="*/ 79724 w 111442"/>
                  <a:gd name="connsiteY3" fmla="*/ 28289 h 53435"/>
                  <a:gd name="connsiteX4" fmla="*/ 102108 w 111442"/>
                  <a:gd name="connsiteY4" fmla="*/ 48482 h 53435"/>
                  <a:gd name="connsiteX5" fmla="*/ 111443 w 111442"/>
                  <a:gd name="connsiteY5" fmla="*/ 32194 h 53435"/>
                  <a:gd name="connsiteX6" fmla="*/ 72866 w 111442"/>
                  <a:gd name="connsiteY6" fmla="*/ 0 h 53435"/>
                  <a:gd name="connsiteX7" fmla="*/ 37433 w 111442"/>
                  <a:gd name="connsiteY7" fmla="*/ 22669 h 53435"/>
                  <a:gd name="connsiteX8" fmla="*/ 0 w 111442"/>
                  <a:gd name="connsiteY8" fmla="*/ 38290 h 5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442" h="53435">
                    <a:moveTo>
                      <a:pt x="0" y="38290"/>
                    </a:moveTo>
                    <a:lnTo>
                      <a:pt x="11430" y="53435"/>
                    </a:lnTo>
                    <a:lnTo>
                      <a:pt x="26098" y="52673"/>
                    </a:lnTo>
                    <a:cubicBezTo>
                      <a:pt x="26098" y="52673"/>
                      <a:pt x="59817" y="19717"/>
                      <a:pt x="79724" y="28289"/>
                    </a:cubicBezTo>
                    <a:cubicBezTo>
                      <a:pt x="108490" y="40577"/>
                      <a:pt x="102108" y="48482"/>
                      <a:pt x="102108" y="48482"/>
                    </a:cubicBezTo>
                    <a:lnTo>
                      <a:pt x="111443" y="32194"/>
                    </a:lnTo>
                    <a:lnTo>
                      <a:pt x="72866" y="0"/>
                    </a:lnTo>
                    <a:lnTo>
                      <a:pt x="37433" y="22669"/>
                    </a:lnTo>
                    <a:lnTo>
                      <a:pt x="0" y="38290"/>
                    </a:lnTo>
                    <a:close/>
                  </a:path>
                </a:pathLst>
              </a:custGeom>
              <a:solidFill>
                <a:srgbClr val="C8942E"/>
              </a:solidFill>
              <a:ln w="9525" cap="flat">
                <a:noFill/>
                <a:prstDash val="solid"/>
                <a:miter/>
              </a:ln>
            </p:spPr>
            <p:txBody>
              <a:bodyPr rtlCol="0" anchor="ctr"/>
              <a:lstStyle/>
              <a:p>
                <a:endParaRPr lang="th-TH">
                  <a:solidFill>
                    <a:schemeClr val="bg1"/>
                  </a:solidFill>
                </a:endParaRPr>
              </a:p>
            </p:txBody>
          </p:sp>
          <p:sp>
            <p:nvSpPr>
              <p:cNvPr id="1427" name="Freeform: Shape 1426">
                <a:extLst>
                  <a:ext uri="{FF2B5EF4-FFF2-40B4-BE49-F238E27FC236}">
                    <a16:creationId xmlns:a16="http://schemas.microsoft.com/office/drawing/2014/main" id="{C03D5052-34C8-4A95-9E57-2E45FA233C2F}"/>
                  </a:ext>
                </a:extLst>
              </p:cNvPr>
              <p:cNvSpPr/>
              <p:nvPr/>
            </p:nvSpPr>
            <p:spPr>
              <a:xfrm>
                <a:off x="5349525" y="2936081"/>
                <a:ext cx="192881" cy="101822"/>
              </a:xfrm>
              <a:custGeom>
                <a:avLst/>
                <a:gdLst>
                  <a:gd name="connsiteX0" fmla="*/ 80391 w 192881"/>
                  <a:gd name="connsiteY0" fmla="*/ 0 h 101822"/>
                  <a:gd name="connsiteX1" fmla="*/ 72009 w 192881"/>
                  <a:gd name="connsiteY1" fmla="*/ 20003 h 101822"/>
                  <a:gd name="connsiteX2" fmla="*/ 61341 w 192881"/>
                  <a:gd name="connsiteY2" fmla="*/ 9239 h 101822"/>
                  <a:gd name="connsiteX3" fmla="*/ 0 w 192881"/>
                  <a:gd name="connsiteY3" fmla="*/ 67151 h 101822"/>
                  <a:gd name="connsiteX4" fmla="*/ 27813 w 192881"/>
                  <a:gd name="connsiteY4" fmla="*/ 101822 h 101822"/>
                  <a:gd name="connsiteX5" fmla="*/ 64294 w 192881"/>
                  <a:gd name="connsiteY5" fmla="*/ 38291 h 101822"/>
                  <a:gd name="connsiteX6" fmla="*/ 180975 w 192881"/>
                  <a:gd name="connsiteY6" fmla="*/ 95250 h 101822"/>
                  <a:gd name="connsiteX7" fmla="*/ 192881 w 192881"/>
                  <a:gd name="connsiteY7" fmla="*/ 69628 h 101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2881" h="101822">
                    <a:moveTo>
                      <a:pt x="80391" y="0"/>
                    </a:moveTo>
                    <a:lnTo>
                      <a:pt x="72009" y="20003"/>
                    </a:lnTo>
                    <a:lnTo>
                      <a:pt x="61341" y="9239"/>
                    </a:lnTo>
                    <a:lnTo>
                      <a:pt x="0" y="67151"/>
                    </a:lnTo>
                    <a:lnTo>
                      <a:pt x="27813" y="101822"/>
                    </a:lnTo>
                    <a:lnTo>
                      <a:pt x="64294" y="38291"/>
                    </a:lnTo>
                    <a:lnTo>
                      <a:pt x="180975" y="95250"/>
                    </a:lnTo>
                    <a:lnTo>
                      <a:pt x="192881" y="69628"/>
                    </a:lnTo>
                    <a:close/>
                  </a:path>
                </a:pathLst>
              </a:custGeom>
              <a:solidFill>
                <a:srgbClr val="C8942E"/>
              </a:solidFill>
              <a:ln w="9525" cap="flat">
                <a:noFill/>
                <a:prstDash val="solid"/>
                <a:miter/>
              </a:ln>
            </p:spPr>
            <p:txBody>
              <a:bodyPr rtlCol="0" anchor="ctr"/>
              <a:lstStyle/>
              <a:p>
                <a:endParaRPr lang="th-TH">
                  <a:solidFill>
                    <a:schemeClr val="bg1"/>
                  </a:solidFill>
                </a:endParaRPr>
              </a:p>
            </p:txBody>
          </p:sp>
          <p:sp>
            <p:nvSpPr>
              <p:cNvPr id="1428" name="Freeform: Shape 1427">
                <a:extLst>
                  <a:ext uri="{FF2B5EF4-FFF2-40B4-BE49-F238E27FC236}">
                    <a16:creationId xmlns:a16="http://schemas.microsoft.com/office/drawing/2014/main" id="{307278D9-B7AB-4216-BAA0-B37C20B4D96E}"/>
                  </a:ext>
                </a:extLst>
              </p:cNvPr>
              <p:cNvSpPr/>
              <p:nvPr/>
            </p:nvSpPr>
            <p:spPr>
              <a:xfrm>
                <a:off x="5310282" y="3221450"/>
                <a:ext cx="53244" cy="22097"/>
              </a:xfrm>
              <a:custGeom>
                <a:avLst/>
                <a:gdLst>
                  <a:gd name="connsiteX0" fmla="*/ 8287 w 53244"/>
                  <a:gd name="connsiteY0" fmla="*/ 14954 h 22097"/>
                  <a:gd name="connsiteX1" fmla="*/ 53245 w 53244"/>
                  <a:gd name="connsiteY1" fmla="*/ 22098 h 22097"/>
                  <a:gd name="connsiteX2" fmla="*/ 37148 w 53244"/>
                  <a:gd name="connsiteY2" fmla="*/ 10192 h 22097"/>
                  <a:gd name="connsiteX3" fmla="*/ 13430 w 53244"/>
                  <a:gd name="connsiteY3" fmla="*/ 0 h 22097"/>
                  <a:gd name="connsiteX4" fmla="*/ 8858 w 53244"/>
                  <a:gd name="connsiteY4" fmla="*/ 7715 h 22097"/>
                  <a:gd name="connsiteX5" fmla="*/ 0 w 53244"/>
                  <a:gd name="connsiteY5" fmla="*/ 11144 h 22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44" h="22097">
                    <a:moveTo>
                      <a:pt x="8287" y="14954"/>
                    </a:moveTo>
                    <a:lnTo>
                      <a:pt x="53245" y="22098"/>
                    </a:lnTo>
                    <a:lnTo>
                      <a:pt x="37148" y="10192"/>
                    </a:lnTo>
                    <a:lnTo>
                      <a:pt x="13430" y="0"/>
                    </a:lnTo>
                    <a:lnTo>
                      <a:pt x="8858" y="7715"/>
                    </a:lnTo>
                    <a:lnTo>
                      <a:pt x="0" y="11144"/>
                    </a:lnTo>
                    <a:close/>
                  </a:path>
                </a:pathLst>
              </a:custGeom>
              <a:solidFill>
                <a:srgbClr val="C8942E"/>
              </a:solidFill>
              <a:ln w="9525" cap="flat">
                <a:noFill/>
                <a:prstDash val="solid"/>
                <a:miter/>
              </a:ln>
            </p:spPr>
            <p:txBody>
              <a:bodyPr rtlCol="0" anchor="ctr"/>
              <a:lstStyle/>
              <a:p>
                <a:endParaRPr lang="th-TH">
                  <a:solidFill>
                    <a:schemeClr val="bg1"/>
                  </a:solidFill>
                </a:endParaRPr>
              </a:p>
            </p:txBody>
          </p:sp>
          <p:sp>
            <p:nvSpPr>
              <p:cNvPr id="1429" name="Freeform: Shape 1428">
                <a:extLst>
                  <a:ext uri="{FF2B5EF4-FFF2-40B4-BE49-F238E27FC236}">
                    <a16:creationId xmlns:a16="http://schemas.microsoft.com/office/drawing/2014/main" id="{3485A515-70B4-4B89-A357-48DFFDA58780}"/>
                  </a:ext>
                </a:extLst>
              </p:cNvPr>
              <p:cNvSpPr/>
              <p:nvPr/>
            </p:nvSpPr>
            <p:spPr>
              <a:xfrm>
                <a:off x="5330475" y="3068288"/>
                <a:ext cx="126587" cy="44862"/>
              </a:xfrm>
              <a:custGeom>
                <a:avLst/>
                <a:gdLst>
                  <a:gd name="connsiteX0" fmla="*/ 5143 w 126587"/>
                  <a:gd name="connsiteY0" fmla="*/ 0 h 44862"/>
                  <a:gd name="connsiteX1" fmla="*/ 60198 w 126587"/>
                  <a:gd name="connsiteY1" fmla="*/ 7715 h 44862"/>
                  <a:gd name="connsiteX2" fmla="*/ 94488 w 126587"/>
                  <a:gd name="connsiteY2" fmla="*/ 20384 h 44862"/>
                  <a:gd name="connsiteX3" fmla="*/ 126587 w 126587"/>
                  <a:gd name="connsiteY3" fmla="*/ 42672 h 44862"/>
                  <a:gd name="connsiteX4" fmla="*/ 48578 w 126587"/>
                  <a:gd name="connsiteY4" fmla="*/ 44863 h 44862"/>
                  <a:gd name="connsiteX5" fmla="*/ 11620 w 126587"/>
                  <a:gd name="connsiteY5" fmla="*/ 37433 h 44862"/>
                  <a:gd name="connsiteX6" fmla="*/ 0 w 126587"/>
                  <a:gd name="connsiteY6" fmla="*/ 6953 h 44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587" h="44862">
                    <a:moveTo>
                      <a:pt x="5143" y="0"/>
                    </a:moveTo>
                    <a:lnTo>
                      <a:pt x="60198" y="7715"/>
                    </a:lnTo>
                    <a:lnTo>
                      <a:pt x="94488" y="20384"/>
                    </a:lnTo>
                    <a:lnTo>
                      <a:pt x="126587" y="42672"/>
                    </a:lnTo>
                    <a:lnTo>
                      <a:pt x="48578" y="44863"/>
                    </a:lnTo>
                    <a:lnTo>
                      <a:pt x="11620" y="37433"/>
                    </a:lnTo>
                    <a:lnTo>
                      <a:pt x="0" y="6953"/>
                    </a:lnTo>
                    <a:close/>
                  </a:path>
                </a:pathLst>
              </a:custGeom>
              <a:solidFill>
                <a:srgbClr val="C8942E"/>
              </a:solidFill>
              <a:ln w="9525" cap="flat">
                <a:noFill/>
                <a:prstDash val="solid"/>
                <a:miter/>
              </a:ln>
            </p:spPr>
            <p:txBody>
              <a:bodyPr rtlCol="0" anchor="ctr"/>
              <a:lstStyle/>
              <a:p>
                <a:endParaRPr lang="th-TH">
                  <a:solidFill>
                    <a:schemeClr val="bg1"/>
                  </a:solidFill>
                </a:endParaRPr>
              </a:p>
            </p:txBody>
          </p:sp>
          <p:sp>
            <p:nvSpPr>
              <p:cNvPr id="1430" name="Freeform: Shape 1429">
                <a:extLst>
                  <a:ext uri="{FF2B5EF4-FFF2-40B4-BE49-F238E27FC236}">
                    <a16:creationId xmlns:a16="http://schemas.microsoft.com/office/drawing/2014/main" id="{78EA41AD-DF9A-4C0E-9CE6-EE0DF7204172}"/>
                  </a:ext>
                </a:extLst>
              </p:cNvPr>
              <p:cNvSpPr/>
              <p:nvPr/>
            </p:nvSpPr>
            <p:spPr>
              <a:xfrm>
                <a:off x="5487921" y="3115818"/>
                <a:ext cx="146687" cy="193067"/>
              </a:xfrm>
              <a:custGeom>
                <a:avLst/>
                <a:gdLst>
                  <a:gd name="connsiteX0" fmla="*/ 137353 w 146687"/>
                  <a:gd name="connsiteY0" fmla="*/ 0 h 193067"/>
                  <a:gd name="connsiteX1" fmla="*/ 104777 w 146687"/>
                  <a:gd name="connsiteY1" fmla="*/ 55340 h 193067"/>
                  <a:gd name="connsiteX2" fmla="*/ 84013 w 146687"/>
                  <a:gd name="connsiteY2" fmla="*/ 73914 h 193067"/>
                  <a:gd name="connsiteX3" fmla="*/ 76298 w 146687"/>
                  <a:gd name="connsiteY3" fmla="*/ 77343 h 193067"/>
                  <a:gd name="connsiteX4" fmla="*/ 51723 w 146687"/>
                  <a:gd name="connsiteY4" fmla="*/ 104204 h 193067"/>
                  <a:gd name="connsiteX5" fmla="*/ 6860 w 146687"/>
                  <a:gd name="connsiteY5" fmla="*/ 183452 h 193067"/>
                  <a:gd name="connsiteX6" fmla="*/ 56867 w 146687"/>
                  <a:gd name="connsiteY6" fmla="*/ 180499 h 193067"/>
                  <a:gd name="connsiteX7" fmla="*/ 146687 w 146687"/>
                  <a:gd name="connsiteY7" fmla="*/ 91821 h 193067"/>
                  <a:gd name="connsiteX8" fmla="*/ 137353 w 146687"/>
                  <a:gd name="connsiteY8" fmla="*/ 0 h 193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687" h="193067">
                    <a:moveTo>
                      <a:pt x="137353" y="0"/>
                    </a:moveTo>
                    <a:lnTo>
                      <a:pt x="104777" y="55340"/>
                    </a:lnTo>
                    <a:cubicBezTo>
                      <a:pt x="99920" y="63532"/>
                      <a:pt x="92681" y="70009"/>
                      <a:pt x="84013" y="73914"/>
                    </a:cubicBezTo>
                    <a:lnTo>
                      <a:pt x="76298" y="77343"/>
                    </a:lnTo>
                    <a:cubicBezTo>
                      <a:pt x="64772" y="82486"/>
                      <a:pt x="55819" y="92202"/>
                      <a:pt x="51723" y="104204"/>
                    </a:cubicBezTo>
                    <a:cubicBezTo>
                      <a:pt x="43627" y="127826"/>
                      <a:pt x="27625" y="167545"/>
                      <a:pt x="6860" y="183452"/>
                    </a:cubicBezTo>
                    <a:cubicBezTo>
                      <a:pt x="-23524" y="206692"/>
                      <a:pt x="56867" y="180499"/>
                      <a:pt x="56867" y="180499"/>
                    </a:cubicBezTo>
                    <a:lnTo>
                      <a:pt x="146687" y="91821"/>
                    </a:lnTo>
                    <a:lnTo>
                      <a:pt x="137353" y="0"/>
                    </a:lnTo>
                    <a:close/>
                  </a:path>
                </a:pathLst>
              </a:custGeom>
              <a:solidFill>
                <a:srgbClr val="C8942E"/>
              </a:solidFill>
              <a:ln w="9525" cap="flat">
                <a:noFill/>
                <a:prstDash val="solid"/>
                <a:miter/>
              </a:ln>
            </p:spPr>
            <p:txBody>
              <a:bodyPr rtlCol="0" anchor="ctr"/>
              <a:lstStyle/>
              <a:p>
                <a:endParaRPr lang="th-TH">
                  <a:solidFill>
                    <a:schemeClr val="bg1"/>
                  </a:solidFill>
                </a:endParaRPr>
              </a:p>
            </p:txBody>
          </p:sp>
          <p:sp>
            <p:nvSpPr>
              <p:cNvPr id="1431" name="Freeform: Shape 1430">
                <a:extLst>
                  <a:ext uri="{FF2B5EF4-FFF2-40B4-BE49-F238E27FC236}">
                    <a16:creationId xmlns:a16="http://schemas.microsoft.com/office/drawing/2014/main" id="{446EF261-A1A8-4699-8F40-EE0BFB49E94B}"/>
                  </a:ext>
                </a:extLst>
              </p:cNvPr>
              <p:cNvSpPr/>
              <p:nvPr/>
            </p:nvSpPr>
            <p:spPr>
              <a:xfrm>
                <a:off x="5309330" y="3147345"/>
                <a:ext cx="57816" cy="34289"/>
              </a:xfrm>
              <a:custGeom>
                <a:avLst/>
                <a:gdLst>
                  <a:gd name="connsiteX0" fmla="*/ 9811 w 57816"/>
                  <a:gd name="connsiteY0" fmla="*/ 0 h 34289"/>
                  <a:gd name="connsiteX1" fmla="*/ 57817 w 57816"/>
                  <a:gd name="connsiteY1" fmla="*/ 34290 h 34289"/>
                  <a:gd name="connsiteX2" fmla="*/ 15811 w 57816"/>
                  <a:gd name="connsiteY2" fmla="*/ 31242 h 34289"/>
                  <a:gd name="connsiteX3" fmla="*/ 0 w 57816"/>
                  <a:gd name="connsiteY3" fmla="*/ 20574 h 34289"/>
                </a:gdLst>
                <a:ahLst/>
                <a:cxnLst>
                  <a:cxn ang="0">
                    <a:pos x="connsiteX0" y="connsiteY0"/>
                  </a:cxn>
                  <a:cxn ang="0">
                    <a:pos x="connsiteX1" y="connsiteY1"/>
                  </a:cxn>
                  <a:cxn ang="0">
                    <a:pos x="connsiteX2" y="connsiteY2"/>
                  </a:cxn>
                  <a:cxn ang="0">
                    <a:pos x="connsiteX3" y="connsiteY3"/>
                  </a:cxn>
                </a:cxnLst>
                <a:rect l="l" t="t" r="r" b="b"/>
                <a:pathLst>
                  <a:path w="57816" h="34289">
                    <a:moveTo>
                      <a:pt x="9811" y="0"/>
                    </a:moveTo>
                    <a:lnTo>
                      <a:pt x="57817" y="34290"/>
                    </a:lnTo>
                    <a:lnTo>
                      <a:pt x="15811" y="31242"/>
                    </a:lnTo>
                    <a:lnTo>
                      <a:pt x="0" y="20574"/>
                    </a:lnTo>
                    <a:close/>
                  </a:path>
                </a:pathLst>
              </a:custGeom>
              <a:solidFill>
                <a:srgbClr val="C8942E"/>
              </a:solidFill>
              <a:ln w="9525" cap="flat">
                <a:noFill/>
                <a:prstDash val="solid"/>
                <a:miter/>
              </a:ln>
            </p:spPr>
            <p:txBody>
              <a:bodyPr rtlCol="0" anchor="ctr"/>
              <a:lstStyle/>
              <a:p>
                <a:endParaRPr lang="th-TH">
                  <a:solidFill>
                    <a:schemeClr val="bg1"/>
                  </a:solidFill>
                </a:endParaRPr>
              </a:p>
            </p:txBody>
          </p:sp>
        </p:grpSp>
        <p:grpSp>
          <p:nvGrpSpPr>
            <p:cNvPr id="1412" name="Graphic 3299">
              <a:extLst>
                <a:ext uri="{FF2B5EF4-FFF2-40B4-BE49-F238E27FC236}">
                  <a16:creationId xmlns:a16="http://schemas.microsoft.com/office/drawing/2014/main" id="{1A79A6C0-2DEF-4516-A875-2381AA37A26B}"/>
                </a:ext>
              </a:extLst>
            </p:cNvPr>
            <p:cNvGrpSpPr/>
            <p:nvPr/>
          </p:nvGrpSpPr>
          <p:grpSpPr>
            <a:xfrm>
              <a:off x="5334476" y="2846165"/>
              <a:ext cx="383857" cy="751046"/>
              <a:chOff x="5334476" y="2846165"/>
              <a:chExt cx="383857" cy="751046"/>
            </a:xfrm>
          </p:grpSpPr>
          <p:sp>
            <p:nvSpPr>
              <p:cNvPr id="1416" name="Freeform: Shape 1415">
                <a:extLst>
                  <a:ext uri="{FF2B5EF4-FFF2-40B4-BE49-F238E27FC236}">
                    <a16:creationId xmlns:a16="http://schemas.microsoft.com/office/drawing/2014/main" id="{D13D6CA1-9734-402E-AC91-599B68B3D3A5}"/>
                  </a:ext>
                </a:extLst>
              </p:cNvPr>
              <p:cNvSpPr/>
              <p:nvPr/>
            </p:nvSpPr>
            <p:spPr>
              <a:xfrm>
                <a:off x="5349525" y="2871388"/>
                <a:ext cx="331370" cy="713489"/>
              </a:xfrm>
              <a:custGeom>
                <a:avLst/>
                <a:gdLst>
                  <a:gd name="connsiteX0" fmla="*/ 202216 w 331370"/>
                  <a:gd name="connsiteY0" fmla="*/ 440835 h 713489"/>
                  <a:gd name="connsiteX1" fmla="*/ 51245 w 331370"/>
                  <a:gd name="connsiteY1" fmla="*/ 708106 h 713489"/>
                  <a:gd name="connsiteX2" fmla="*/ 77153 w 331370"/>
                  <a:gd name="connsiteY2" fmla="*/ 712583 h 713489"/>
                  <a:gd name="connsiteX3" fmla="*/ 166402 w 331370"/>
                  <a:gd name="connsiteY3" fmla="*/ 664958 h 713489"/>
                  <a:gd name="connsiteX4" fmla="*/ 327660 w 331370"/>
                  <a:gd name="connsiteY4" fmla="*/ 326058 h 713489"/>
                  <a:gd name="connsiteX5" fmla="*/ 330994 w 331370"/>
                  <a:gd name="connsiteY5" fmla="*/ 303960 h 713489"/>
                  <a:gd name="connsiteX6" fmla="*/ 308324 w 331370"/>
                  <a:gd name="connsiteY6" fmla="*/ 152608 h 713489"/>
                  <a:gd name="connsiteX7" fmla="*/ 242697 w 331370"/>
                  <a:gd name="connsiteY7" fmla="*/ 64883 h 713489"/>
                  <a:gd name="connsiteX8" fmla="*/ 107537 w 331370"/>
                  <a:gd name="connsiteY8" fmla="*/ 2113 h 713489"/>
                  <a:gd name="connsiteX9" fmla="*/ 78867 w 331370"/>
                  <a:gd name="connsiteY9" fmla="*/ 10305 h 713489"/>
                  <a:gd name="connsiteX10" fmla="*/ 0 w 331370"/>
                  <a:gd name="connsiteY10" fmla="*/ 131844 h 713489"/>
                  <a:gd name="connsiteX11" fmla="*/ 20003 w 331370"/>
                  <a:gd name="connsiteY11" fmla="*/ 149179 h 713489"/>
                  <a:gd name="connsiteX12" fmla="*/ 61627 w 331370"/>
                  <a:gd name="connsiteY12" fmla="*/ 82599 h 713489"/>
                  <a:gd name="connsiteX13" fmla="*/ 177927 w 331370"/>
                  <a:gd name="connsiteY13" fmla="*/ 131844 h 713489"/>
                  <a:gd name="connsiteX14" fmla="*/ 173545 w 331370"/>
                  <a:gd name="connsiteY14" fmla="*/ 234237 h 713489"/>
                  <a:gd name="connsiteX15" fmla="*/ 196977 w 331370"/>
                  <a:gd name="connsiteY15" fmla="*/ 238619 h 713489"/>
                  <a:gd name="connsiteX16" fmla="*/ 225743 w 331370"/>
                  <a:gd name="connsiteY16" fmla="*/ 219474 h 713489"/>
                  <a:gd name="connsiteX17" fmla="*/ 271081 w 331370"/>
                  <a:gd name="connsiteY17" fmla="*/ 230332 h 713489"/>
                  <a:gd name="connsiteX18" fmla="*/ 271081 w 331370"/>
                  <a:gd name="connsiteY18" fmla="*/ 230332 h 713489"/>
                  <a:gd name="connsiteX19" fmla="*/ 272129 w 331370"/>
                  <a:gd name="connsiteY19" fmla="*/ 266718 h 713489"/>
                  <a:gd name="connsiteX20" fmla="*/ 250031 w 331370"/>
                  <a:gd name="connsiteY20" fmla="*/ 311866 h 713489"/>
                  <a:gd name="connsiteX21" fmla="*/ 208312 w 331370"/>
                  <a:gd name="connsiteY21" fmla="*/ 346347 h 713489"/>
                  <a:gd name="connsiteX22" fmla="*/ 208312 w 331370"/>
                  <a:gd name="connsiteY22" fmla="*/ 346347 h 713489"/>
                  <a:gd name="connsiteX23" fmla="*/ 202216 w 331370"/>
                  <a:gd name="connsiteY23" fmla="*/ 440835 h 713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1370" h="713489">
                    <a:moveTo>
                      <a:pt x="202216" y="440835"/>
                    </a:moveTo>
                    <a:lnTo>
                      <a:pt x="51245" y="708106"/>
                    </a:lnTo>
                    <a:lnTo>
                      <a:pt x="77153" y="712583"/>
                    </a:lnTo>
                    <a:cubicBezTo>
                      <a:pt x="114109" y="718012"/>
                      <a:pt x="150305" y="698676"/>
                      <a:pt x="166402" y="664958"/>
                    </a:cubicBezTo>
                    <a:lnTo>
                      <a:pt x="327660" y="326058"/>
                    </a:lnTo>
                    <a:cubicBezTo>
                      <a:pt x="330899" y="319200"/>
                      <a:pt x="332041" y="311485"/>
                      <a:pt x="330994" y="303960"/>
                    </a:cubicBezTo>
                    <a:lnTo>
                      <a:pt x="308324" y="152608"/>
                    </a:lnTo>
                    <a:cubicBezTo>
                      <a:pt x="302609" y="114222"/>
                      <a:pt x="277939" y="81266"/>
                      <a:pt x="242697" y="64883"/>
                    </a:cubicBezTo>
                    <a:lnTo>
                      <a:pt x="107537" y="2113"/>
                    </a:lnTo>
                    <a:cubicBezTo>
                      <a:pt x="97250" y="-2649"/>
                      <a:pt x="85058" y="875"/>
                      <a:pt x="78867" y="10305"/>
                    </a:cubicBezTo>
                    <a:lnTo>
                      <a:pt x="0" y="131844"/>
                    </a:lnTo>
                    <a:lnTo>
                      <a:pt x="20003" y="149179"/>
                    </a:lnTo>
                    <a:lnTo>
                      <a:pt x="61627" y="82599"/>
                    </a:lnTo>
                    <a:lnTo>
                      <a:pt x="177927" y="131844"/>
                    </a:lnTo>
                    <a:lnTo>
                      <a:pt x="173545" y="234237"/>
                    </a:lnTo>
                    <a:lnTo>
                      <a:pt x="196977" y="238619"/>
                    </a:lnTo>
                    <a:lnTo>
                      <a:pt x="225743" y="219474"/>
                    </a:lnTo>
                    <a:cubicBezTo>
                      <a:pt x="241078" y="209187"/>
                      <a:pt x="261937" y="214235"/>
                      <a:pt x="271081" y="230332"/>
                    </a:cubicBezTo>
                    <a:lnTo>
                      <a:pt x="271081" y="230332"/>
                    </a:lnTo>
                    <a:cubicBezTo>
                      <a:pt x="277368" y="241572"/>
                      <a:pt x="277844" y="255192"/>
                      <a:pt x="272129" y="266718"/>
                    </a:cubicBezTo>
                    <a:lnTo>
                      <a:pt x="250031" y="311866"/>
                    </a:lnTo>
                    <a:cubicBezTo>
                      <a:pt x="241745" y="328821"/>
                      <a:pt x="226505" y="341394"/>
                      <a:pt x="208312" y="346347"/>
                    </a:cubicBezTo>
                    <a:lnTo>
                      <a:pt x="208312" y="346347"/>
                    </a:lnTo>
                    <a:lnTo>
                      <a:pt x="202216" y="440835"/>
                    </a:lnTo>
                    <a:close/>
                  </a:path>
                </a:pathLst>
              </a:custGeom>
              <a:solidFill>
                <a:srgbClr val="F5D394"/>
              </a:solidFill>
              <a:ln w="9525" cap="flat">
                <a:noFill/>
                <a:prstDash val="solid"/>
                <a:miter/>
              </a:ln>
            </p:spPr>
            <p:txBody>
              <a:bodyPr rtlCol="0" anchor="ctr"/>
              <a:lstStyle/>
              <a:p>
                <a:endParaRPr lang="th-TH">
                  <a:solidFill>
                    <a:schemeClr val="bg1"/>
                  </a:solidFill>
                </a:endParaRPr>
              </a:p>
            </p:txBody>
          </p:sp>
          <p:sp>
            <p:nvSpPr>
              <p:cNvPr id="1417" name="Freeform: Shape 1416">
                <a:extLst>
                  <a:ext uri="{FF2B5EF4-FFF2-40B4-BE49-F238E27FC236}">
                    <a16:creationId xmlns:a16="http://schemas.microsoft.com/office/drawing/2014/main" id="{E071A23E-7B14-449F-BAFF-B8721CB426E2}"/>
                  </a:ext>
                </a:extLst>
              </p:cNvPr>
              <p:cNvSpPr/>
              <p:nvPr/>
            </p:nvSpPr>
            <p:spPr>
              <a:xfrm>
                <a:off x="5390673" y="3217640"/>
                <a:ext cx="189642" cy="379571"/>
              </a:xfrm>
              <a:custGeom>
                <a:avLst/>
                <a:gdLst>
                  <a:gd name="connsiteX0" fmla="*/ 167069 w 189642"/>
                  <a:gd name="connsiteY0" fmla="*/ 0 h 379571"/>
                  <a:gd name="connsiteX1" fmla="*/ 189643 w 189642"/>
                  <a:gd name="connsiteY1" fmla="*/ 109347 h 379571"/>
                  <a:gd name="connsiteX2" fmla="*/ 27146 w 189642"/>
                  <a:gd name="connsiteY2" fmla="*/ 379571 h 379571"/>
                  <a:gd name="connsiteX3" fmla="*/ 0 w 189642"/>
                  <a:gd name="connsiteY3" fmla="*/ 338042 h 379571"/>
                </a:gdLst>
                <a:ahLst/>
                <a:cxnLst>
                  <a:cxn ang="0">
                    <a:pos x="connsiteX0" y="connsiteY0"/>
                  </a:cxn>
                  <a:cxn ang="0">
                    <a:pos x="connsiteX1" y="connsiteY1"/>
                  </a:cxn>
                  <a:cxn ang="0">
                    <a:pos x="connsiteX2" y="connsiteY2"/>
                  </a:cxn>
                  <a:cxn ang="0">
                    <a:pos x="connsiteX3" y="connsiteY3"/>
                  </a:cxn>
                </a:cxnLst>
                <a:rect l="l" t="t" r="r" b="b"/>
                <a:pathLst>
                  <a:path w="189642" h="379571">
                    <a:moveTo>
                      <a:pt x="167069" y="0"/>
                    </a:moveTo>
                    <a:lnTo>
                      <a:pt x="189643" y="109347"/>
                    </a:lnTo>
                    <a:lnTo>
                      <a:pt x="27146" y="379571"/>
                    </a:lnTo>
                    <a:lnTo>
                      <a:pt x="0" y="338042"/>
                    </a:lnTo>
                    <a:close/>
                  </a:path>
                </a:pathLst>
              </a:custGeom>
              <a:solidFill>
                <a:srgbClr val="FFE8C2"/>
              </a:solidFill>
              <a:ln w="9525" cap="flat">
                <a:noFill/>
                <a:prstDash val="solid"/>
                <a:miter/>
              </a:ln>
            </p:spPr>
            <p:txBody>
              <a:bodyPr rtlCol="0" anchor="ctr"/>
              <a:lstStyle/>
              <a:p>
                <a:endParaRPr lang="th-TH">
                  <a:solidFill>
                    <a:schemeClr val="bg1"/>
                  </a:solidFill>
                </a:endParaRPr>
              </a:p>
            </p:txBody>
          </p:sp>
          <p:sp>
            <p:nvSpPr>
              <p:cNvPr id="1418" name="Freeform: Shape 1417">
                <a:extLst>
                  <a:ext uri="{FF2B5EF4-FFF2-40B4-BE49-F238E27FC236}">
                    <a16:creationId xmlns:a16="http://schemas.microsoft.com/office/drawing/2014/main" id="{979FCC6A-6802-4130-84FC-72EA44B73A8A}"/>
                  </a:ext>
                </a:extLst>
              </p:cNvPr>
              <p:cNvSpPr/>
              <p:nvPr/>
            </p:nvSpPr>
            <p:spPr>
              <a:xfrm>
                <a:off x="5334476" y="2853785"/>
                <a:ext cx="122586" cy="158496"/>
              </a:xfrm>
              <a:custGeom>
                <a:avLst/>
                <a:gdLst>
                  <a:gd name="connsiteX0" fmla="*/ 122587 w 122586"/>
                  <a:gd name="connsiteY0" fmla="*/ 19717 h 158496"/>
                  <a:gd name="connsiteX1" fmla="*/ 25432 w 122586"/>
                  <a:gd name="connsiteY1" fmla="*/ 158496 h 158496"/>
                  <a:gd name="connsiteX2" fmla="*/ 0 w 122586"/>
                  <a:gd name="connsiteY2" fmla="*/ 146018 h 158496"/>
                  <a:gd name="connsiteX3" fmla="*/ 56197 w 122586"/>
                  <a:gd name="connsiteY3" fmla="*/ 33338 h 158496"/>
                  <a:gd name="connsiteX4" fmla="*/ 92869 w 122586"/>
                  <a:gd name="connsiteY4" fmla="*/ 0 h 158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86" h="158496">
                    <a:moveTo>
                      <a:pt x="122587" y="19717"/>
                    </a:moveTo>
                    <a:lnTo>
                      <a:pt x="25432" y="158496"/>
                    </a:lnTo>
                    <a:lnTo>
                      <a:pt x="0" y="146018"/>
                    </a:lnTo>
                    <a:lnTo>
                      <a:pt x="56197" y="33338"/>
                    </a:lnTo>
                    <a:lnTo>
                      <a:pt x="92869" y="0"/>
                    </a:lnTo>
                    <a:close/>
                  </a:path>
                </a:pathLst>
              </a:custGeom>
              <a:solidFill>
                <a:srgbClr val="FFE8C2"/>
              </a:solidFill>
              <a:ln w="9525" cap="flat">
                <a:noFill/>
                <a:prstDash val="solid"/>
                <a:miter/>
              </a:ln>
            </p:spPr>
            <p:txBody>
              <a:bodyPr rtlCol="0" anchor="ctr"/>
              <a:lstStyle/>
              <a:p>
                <a:endParaRPr lang="th-TH">
                  <a:solidFill>
                    <a:schemeClr val="bg1"/>
                  </a:solidFill>
                </a:endParaRPr>
              </a:p>
            </p:txBody>
          </p:sp>
          <p:sp>
            <p:nvSpPr>
              <p:cNvPr id="1419" name="Freeform: Shape 1418">
                <a:extLst>
                  <a:ext uri="{FF2B5EF4-FFF2-40B4-BE49-F238E27FC236}">
                    <a16:creationId xmlns:a16="http://schemas.microsoft.com/office/drawing/2014/main" id="{A959B282-2605-4E1C-91D1-F65CBAE7621E}"/>
                  </a:ext>
                </a:extLst>
              </p:cNvPr>
              <p:cNvSpPr/>
              <p:nvPr/>
            </p:nvSpPr>
            <p:spPr>
              <a:xfrm>
                <a:off x="5501925" y="3003232"/>
                <a:ext cx="44577" cy="106775"/>
              </a:xfrm>
              <a:custGeom>
                <a:avLst/>
                <a:gdLst>
                  <a:gd name="connsiteX0" fmla="*/ 25527 w 44577"/>
                  <a:gd name="connsiteY0" fmla="*/ 0 h 106775"/>
                  <a:gd name="connsiteX1" fmla="*/ 44577 w 44577"/>
                  <a:gd name="connsiteY1" fmla="*/ 106775 h 106775"/>
                  <a:gd name="connsiteX2" fmla="*/ 0 w 44577"/>
                  <a:gd name="connsiteY2" fmla="*/ 106775 h 106775"/>
                </a:gdLst>
                <a:ahLst/>
                <a:cxnLst>
                  <a:cxn ang="0">
                    <a:pos x="connsiteX0" y="connsiteY0"/>
                  </a:cxn>
                  <a:cxn ang="0">
                    <a:pos x="connsiteX1" y="connsiteY1"/>
                  </a:cxn>
                  <a:cxn ang="0">
                    <a:pos x="connsiteX2" y="connsiteY2"/>
                  </a:cxn>
                </a:cxnLst>
                <a:rect l="l" t="t" r="r" b="b"/>
                <a:pathLst>
                  <a:path w="44577" h="106775">
                    <a:moveTo>
                      <a:pt x="25527" y="0"/>
                    </a:moveTo>
                    <a:lnTo>
                      <a:pt x="44577" y="106775"/>
                    </a:lnTo>
                    <a:lnTo>
                      <a:pt x="0" y="106775"/>
                    </a:lnTo>
                    <a:close/>
                  </a:path>
                </a:pathLst>
              </a:custGeom>
              <a:solidFill>
                <a:srgbClr val="FFE8C2"/>
              </a:solidFill>
              <a:ln w="9525" cap="flat">
                <a:noFill/>
                <a:prstDash val="solid"/>
                <a:miter/>
              </a:ln>
            </p:spPr>
            <p:txBody>
              <a:bodyPr rtlCol="0" anchor="ctr"/>
              <a:lstStyle/>
              <a:p>
                <a:endParaRPr lang="th-TH">
                  <a:solidFill>
                    <a:schemeClr val="bg1"/>
                  </a:solidFill>
                </a:endParaRPr>
              </a:p>
            </p:txBody>
          </p:sp>
          <p:sp>
            <p:nvSpPr>
              <p:cNvPr id="1420" name="Freeform: Shape 1419">
                <a:extLst>
                  <a:ext uri="{FF2B5EF4-FFF2-40B4-BE49-F238E27FC236}">
                    <a16:creationId xmlns:a16="http://schemas.microsoft.com/office/drawing/2014/main" id="{B700673C-92CB-4080-AAE1-48DAD906740C}"/>
                  </a:ext>
                </a:extLst>
              </p:cNvPr>
              <p:cNvSpPr/>
              <p:nvPr/>
            </p:nvSpPr>
            <p:spPr>
              <a:xfrm>
                <a:off x="5419820" y="2846165"/>
                <a:ext cx="298513" cy="722757"/>
              </a:xfrm>
              <a:custGeom>
                <a:avLst/>
                <a:gdLst>
                  <a:gd name="connsiteX0" fmla="*/ 0 w 298513"/>
                  <a:gd name="connsiteY0" fmla="*/ 48863 h 722757"/>
                  <a:gd name="connsiteX1" fmla="*/ 182118 w 298513"/>
                  <a:gd name="connsiteY1" fmla="*/ 135731 h 722757"/>
                  <a:gd name="connsiteX2" fmla="*/ 226219 w 298513"/>
                  <a:gd name="connsiteY2" fmla="*/ 338138 h 722757"/>
                  <a:gd name="connsiteX3" fmla="*/ 82105 w 298513"/>
                  <a:gd name="connsiteY3" fmla="*/ 722757 h 722757"/>
                  <a:gd name="connsiteX4" fmla="*/ 298513 w 298513"/>
                  <a:gd name="connsiteY4" fmla="*/ 317659 h 722757"/>
                  <a:gd name="connsiteX5" fmla="*/ 242888 w 298513"/>
                  <a:gd name="connsiteY5" fmla="*/ 112014 h 722757"/>
                  <a:gd name="connsiteX6" fmla="*/ 149257 w 298513"/>
                  <a:gd name="connsiteY6" fmla="*/ 40577 h 722757"/>
                  <a:gd name="connsiteX7" fmla="*/ 24955 w 298513"/>
                  <a:gd name="connsiteY7" fmla="*/ 0 h 722757"/>
                  <a:gd name="connsiteX8" fmla="*/ 0 w 298513"/>
                  <a:gd name="connsiteY8" fmla="*/ 48863 h 722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8513" h="722757">
                    <a:moveTo>
                      <a:pt x="0" y="48863"/>
                    </a:moveTo>
                    <a:cubicBezTo>
                      <a:pt x="0" y="48863"/>
                      <a:pt x="151162" y="104775"/>
                      <a:pt x="182118" y="135731"/>
                    </a:cubicBezTo>
                    <a:cubicBezTo>
                      <a:pt x="213074" y="166688"/>
                      <a:pt x="233363" y="322707"/>
                      <a:pt x="226219" y="338138"/>
                    </a:cubicBezTo>
                    <a:cubicBezTo>
                      <a:pt x="219075" y="353568"/>
                      <a:pt x="82105" y="722757"/>
                      <a:pt x="82105" y="722757"/>
                    </a:cubicBezTo>
                    <a:lnTo>
                      <a:pt x="298513" y="317659"/>
                    </a:lnTo>
                    <a:lnTo>
                      <a:pt x="242888" y="112014"/>
                    </a:lnTo>
                    <a:lnTo>
                      <a:pt x="149257" y="40577"/>
                    </a:lnTo>
                    <a:lnTo>
                      <a:pt x="24955" y="0"/>
                    </a:lnTo>
                    <a:lnTo>
                      <a:pt x="0" y="48863"/>
                    </a:lnTo>
                    <a:close/>
                  </a:path>
                </a:pathLst>
              </a:custGeom>
              <a:solidFill>
                <a:srgbClr val="FFE8C2"/>
              </a:solidFill>
              <a:ln w="9525" cap="flat">
                <a:noFill/>
                <a:prstDash val="solid"/>
                <a:miter/>
              </a:ln>
            </p:spPr>
            <p:txBody>
              <a:bodyPr rtlCol="0" anchor="ctr"/>
              <a:lstStyle/>
              <a:p>
                <a:endParaRPr lang="th-TH">
                  <a:solidFill>
                    <a:schemeClr val="bg1"/>
                  </a:solidFill>
                </a:endParaRPr>
              </a:p>
            </p:txBody>
          </p:sp>
        </p:grpSp>
        <p:sp>
          <p:nvSpPr>
            <p:cNvPr id="1413" name="Freeform: Shape 1412">
              <a:extLst>
                <a:ext uri="{FF2B5EF4-FFF2-40B4-BE49-F238E27FC236}">
                  <a16:creationId xmlns:a16="http://schemas.microsoft.com/office/drawing/2014/main" id="{67E15FD0-3446-40D8-84CA-3646C70E58B6}"/>
                </a:ext>
              </a:extLst>
            </p:cNvPr>
            <p:cNvSpPr/>
            <p:nvPr/>
          </p:nvSpPr>
          <p:spPr>
            <a:xfrm>
              <a:off x="5549195" y="3101334"/>
              <a:ext cx="62268" cy="66663"/>
            </a:xfrm>
            <a:custGeom>
              <a:avLst/>
              <a:gdLst>
                <a:gd name="connsiteX0" fmla="*/ 62268 w 62268"/>
                <a:gd name="connsiteY0" fmla="*/ 20770 h 66663"/>
                <a:gd name="connsiteX1" fmla="*/ 52552 w 62268"/>
                <a:gd name="connsiteY1" fmla="*/ 1053 h 66663"/>
                <a:gd name="connsiteX2" fmla="*/ 21215 w 62268"/>
                <a:gd name="connsiteY2" fmla="*/ 13436 h 66663"/>
                <a:gd name="connsiteX3" fmla="*/ 3022 w 62268"/>
                <a:gd name="connsiteY3" fmla="*/ 55822 h 66663"/>
                <a:gd name="connsiteX4" fmla="*/ 27597 w 62268"/>
                <a:gd name="connsiteY4" fmla="*/ 48488 h 66663"/>
                <a:gd name="connsiteX5" fmla="*/ 47885 w 62268"/>
                <a:gd name="connsiteY5" fmla="*/ 11436 h 66663"/>
                <a:gd name="connsiteX6" fmla="*/ 62268 w 62268"/>
                <a:gd name="connsiteY6" fmla="*/ 20770 h 66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268" h="66663">
                  <a:moveTo>
                    <a:pt x="62268" y="20770"/>
                  </a:moveTo>
                  <a:cubicBezTo>
                    <a:pt x="62268" y="20770"/>
                    <a:pt x="62554" y="5435"/>
                    <a:pt x="52552" y="1053"/>
                  </a:cubicBezTo>
                  <a:cubicBezTo>
                    <a:pt x="44647" y="-2471"/>
                    <a:pt x="26740" y="3149"/>
                    <a:pt x="21215" y="13436"/>
                  </a:cubicBezTo>
                  <a:cubicBezTo>
                    <a:pt x="14548" y="25723"/>
                    <a:pt x="23977" y="23151"/>
                    <a:pt x="3022" y="55822"/>
                  </a:cubicBezTo>
                  <a:cubicBezTo>
                    <a:pt x="-9932" y="76110"/>
                    <a:pt x="22644" y="64585"/>
                    <a:pt x="27597" y="48488"/>
                  </a:cubicBezTo>
                  <a:cubicBezTo>
                    <a:pt x="33026" y="30867"/>
                    <a:pt x="32740" y="12579"/>
                    <a:pt x="47885" y="11436"/>
                  </a:cubicBezTo>
                  <a:cubicBezTo>
                    <a:pt x="60458" y="10483"/>
                    <a:pt x="62268" y="20770"/>
                    <a:pt x="62268" y="20770"/>
                  </a:cubicBezTo>
                  <a:close/>
                </a:path>
              </a:pathLst>
            </a:custGeom>
            <a:solidFill>
              <a:srgbClr val="C8942E"/>
            </a:solidFill>
            <a:ln w="9525" cap="flat">
              <a:noFill/>
              <a:prstDash val="solid"/>
              <a:miter/>
            </a:ln>
          </p:spPr>
          <p:txBody>
            <a:bodyPr rtlCol="0" anchor="ctr"/>
            <a:lstStyle/>
            <a:p>
              <a:endParaRPr lang="th-TH">
                <a:solidFill>
                  <a:schemeClr val="bg1"/>
                </a:solidFill>
              </a:endParaRPr>
            </a:p>
          </p:txBody>
        </p:sp>
        <p:sp>
          <p:nvSpPr>
            <p:cNvPr id="1414" name="Freeform: Shape 1413">
              <a:extLst>
                <a:ext uri="{FF2B5EF4-FFF2-40B4-BE49-F238E27FC236}">
                  <a16:creationId xmlns:a16="http://schemas.microsoft.com/office/drawing/2014/main" id="{AB999435-CF51-4275-A0A7-59ACD9004C83}"/>
                </a:ext>
              </a:extLst>
            </p:cNvPr>
            <p:cNvSpPr/>
            <p:nvPr/>
          </p:nvSpPr>
          <p:spPr>
            <a:xfrm>
              <a:off x="5515165" y="3733228"/>
              <a:ext cx="50292" cy="102393"/>
            </a:xfrm>
            <a:custGeom>
              <a:avLst/>
              <a:gdLst>
                <a:gd name="connsiteX0" fmla="*/ 0 w 50292"/>
                <a:gd name="connsiteY0" fmla="*/ 0 h 102393"/>
                <a:gd name="connsiteX1" fmla="*/ 25718 w 50292"/>
                <a:gd name="connsiteY1" fmla="*/ 26956 h 102393"/>
                <a:gd name="connsiteX2" fmla="*/ 16193 w 50292"/>
                <a:gd name="connsiteY2" fmla="*/ 66675 h 102393"/>
                <a:gd name="connsiteX3" fmla="*/ 50292 w 50292"/>
                <a:gd name="connsiteY3" fmla="*/ 102394 h 102393"/>
                <a:gd name="connsiteX4" fmla="*/ 0 w 50292"/>
                <a:gd name="connsiteY4" fmla="*/ 69818 h 102393"/>
                <a:gd name="connsiteX5" fmla="*/ 12954 w 50292"/>
                <a:gd name="connsiteY5" fmla="*/ 29337 h 102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292" h="102393">
                  <a:moveTo>
                    <a:pt x="0" y="0"/>
                  </a:moveTo>
                  <a:lnTo>
                    <a:pt x="25718" y="26956"/>
                  </a:lnTo>
                  <a:lnTo>
                    <a:pt x="16193" y="66675"/>
                  </a:lnTo>
                  <a:lnTo>
                    <a:pt x="50292" y="102394"/>
                  </a:lnTo>
                  <a:lnTo>
                    <a:pt x="0" y="69818"/>
                  </a:lnTo>
                  <a:lnTo>
                    <a:pt x="12954" y="29337"/>
                  </a:lnTo>
                  <a:close/>
                </a:path>
              </a:pathLst>
            </a:custGeom>
            <a:solidFill>
              <a:srgbClr val="CC9E40"/>
            </a:solidFill>
            <a:ln w="9525" cap="flat">
              <a:noFill/>
              <a:prstDash val="solid"/>
              <a:miter/>
            </a:ln>
          </p:spPr>
          <p:txBody>
            <a:bodyPr rtlCol="0" anchor="ctr"/>
            <a:lstStyle/>
            <a:p>
              <a:endParaRPr lang="th-TH">
                <a:solidFill>
                  <a:schemeClr val="bg1"/>
                </a:solidFill>
              </a:endParaRPr>
            </a:p>
          </p:txBody>
        </p:sp>
        <p:sp>
          <p:nvSpPr>
            <p:cNvPr id="1415" name="Freeform: Shape 1414">
              <a:extLst>
                <a:ext uri="{FF2B5EF4-FFF2-40B4-BE49-F238E27FC236}">
                  <a16:creationId xmlns:a16="http://schemas.microsoft.com/office/drawing/2014/main" id="{2C9BA7D8-49B2-48E7-A385-D91C6577F28B}"/>
                </a:ext>
              </a:extLst>
            </p:cNvPr>
            <p:cNvSpPr/>
            <p:nvPr/>
          </p:nvSpPr>
          <p:spPr>
            <a:xfrm>
              <a:off x="5340000" y="3755231"/>
              <a:ext cx="61340" cy="25622"/>
            </a:xfrm>
            <a:custGeom>
              <a:avLst/>
              <a:gdLst>
                <a:gd name="connsiteX0" fmla="*/ 0 w 61340"/>
                <a:gd name="connsiteY0" fmla="*/ 0 h 25622"/>
                <a:gd name="connsiteX1" fmla="*/ 46482 w 61340"/>
                <a:gd name="connsiteY1" fmla="*/ 3619 h 25622"/>
                <a:gd name="connsiteX2" fmla="*/ 61341 w 61340"/>
                <a:gd name="connsiteY2" fmla="*/ 25622 h 25622"/>
                <a:gd name="connsiteX3" fmla="*/ 35147 w 61340"/>
                <a:gd name="connsiteY3" fmla="*/ 8954 h 25622"/>
              </a:gdLst>
              <a:ahLst/>
              <a:cxnLst>
                <a:cxn ang="0">
                  <a:pos x="connsiteX0" y="connsiteY0"/>
                </a:cxn>
                <a:cxn ang="0">
                  <a:pos x="connsiteX1" y="connsiteY1"/>
                </a:cxn>
                <a:cxn ang="0">
                  <a:pos x="connsiteX2" y="connsiteY2"/>
                </a:cxn>
                <a:cxn ang="0">
                  <a:pos x="connsiteX3" y="connsiteY3"/>
                </a:cxn>
              </a:cxnLst>
              <a:rect l="l" t="t" r="r" b="b"/>
              <a:pathLst>
                <a:path w="61340" h="25622">
                  <a:moveTo>
                    <a:pt x="0" y="0"/>
                  </a:moveTo>
                  <a:lnTo>
                    <a:pt x="46482" y="3619"/>
                  </a:lnTo>
                  <a:lnTo>
                    <a:pt x="61341" y="25622"/>
                  </a:lnTo>
                  <a:lnTo>
                    <a:pt x="35147" y="8954"/>
                  </a:lnTo>
                  <a:close/>
                </a:path>
              </a:pathLst>
            </a:custGeom>
            <a:solidFill>
              <a:srgbClr val="CC9E40"/>
            </a:solidFill>
            <a:ln w="9525" cap="flat">
              <a:noFill/>
              <a:prstDash val="solid"/>
              <a:miter/>
            </a:ln>
          </p:spPr>
          <p:txBody>
            <a:bodyPr rtlCol="0" anchor="ctr"/>
            <a:lstStyle/>
            <a:p>
              <a:endParaRPr lang="th-TH">
                <a:solidFill>
                  <a:schemeClr val="bg1"/>
                </a:solidFill>
              </a:endParaRPr>
            </a:p>
          </p:txBody>
        </p:sp>
      </p:grpSp>
      <p:grpSp>
        <p:nvGrpSpPr>
          <p:cNvPr id="183" name="Graphic 2125">
            <a:extLst>
              <a:ext uri="{FF2B5EF4-FFF2-40B4-BE49-F238E27FC236}">
                <a16:creationId xmlns:a16="http://schemas.microsoft.com/office/drawing/2014/main" id="{6E43FBB0-2E35-4422-943C-B3AA06B2FF2A}"/>
              </a:ext>
            </a:extLst>
          </p:cNvPr>
          <p:cNvGrpSpPr/>
          <p:nvPr/>
        </p:nvGrpSpPr>
        <p:grpSpPr>
          <a:xfrm rot="5400000">
            <a:off x="11088265" y="6977776"/>
            <a:ext cx="2143136" cy="599021"/>
            <a:chOff x="5795962" y="3309937"/>
            <a:chExt cx="1989162" cy="799371"/>
          </a:xfrm>
        </p:grpSpPr>
        <p:grpSp>
          <p:nvGrpSpPr>
            <p:cNvPr id="184" name="Graphic 2125">
              <a:extLst>
                <a:ext uri="{FF2B5EF4-FFF2-40B4-BE49-F238E27FC236}">
                  <a16:creationId xmlns:a16="http://schemas.microsoft.com/office/drawing/2014/main" id="{03DD89C8-7DEF-4D45-BC4B-E78373CF8EF7}"/>
                </a:ext>
              </a:extLst>
            </p:cNvPr>
            <p:cNvGrpSpPr/>
            <p:nvPr/>
          </p:nvGrpSpPr>
          <p:grpSpPr>
            <a:xfrm>
              <a:off x="5795962" y="3309937"/>
              <a:ext cx="1989162" cy="799371"/>
              <a:chOff x="5795962" y="3309937"/>
              <a:chExt cx="1989162" cy="799371"/>
            </a:xfrm>
          </p:grpSpPr>
          <p:grpSp>
            <p:nvGrpSpPr>
              <p:cNvPr id="186" name="Graphic 2125">
                <a:extLst>
                  <a:ext uri="{FF2B5EF4-FFF2-40B4-BE49-F238E27FC236}">
                    <a16:creationId xmlns:a16="http://schemas.microsoft.com/office/drawing/2014/main" id="{6ABEB41D-2E43-4F94-B9B2-8E5FACF1B8D3}"/>
                  </a:ext>
                </a:extLst>
              </p:cNvPr>
              <p:cNvGrpSpPr/>
              <p:nvPr/>
            </p:nvGrpSpPr>
            <p:grpSpPr>
              <a:xfrm>
                <a:off x="5817634" y="3318417"/>
                <a:ext cx="1967489" cy="790890"/>
                <a:chOff x="5817634" y="3318417"/>
                <a:chExt cx="1967489" cy="790890"/>
              </a:xfrm>
            </p:grpSpPr>
            <p:sp>
              <p:nvSpPr>
                <p:cNvPr id="202" name="Freeform: Shape 201">
                  <a:extLst>
                    <a:ext uri="{FF2B5EF4-FFF2-40B4-BE49-F238E27FC236}">
                      <a16:creationId xmlns:a16="http://schemas.microsoft.com/office/drawing/2014/main" id="{1DE517E5-49BC-4BF2-AA66-7C9C5BF3B54F}"/>
                    </a:ext>
                  </a:extLst>
                </p:cNvPr>
                <p:cNvSpPr/>
                <p:nvPr/>
              </p:nvSpPr>
              <p:spPr>
                <a:xfrm>
                  <a:off x="5817634" y="3318417"/>
                  <a:ext cx="1967489" cy="790890"/>
                </a:xfrm>
                <a:custGeom>
                  <a:avLst/>
                  <a:gdLst>
                    <a:gd name="connsiteX0" fmla="*/ 1855986 w 1967489"/>
                    <a:gd name="connsiteY0" fmla="*/ 765763 h 790890"/>
                    <a:gd name="connsiteX1" fmla="*/ 271064 w 1967489"/>
                    <a:gd name="connsiteY1" fmla="*/ 790891 h 790890"/>
                    <a:gd name="connsiteX2" fmla="*/ 79466 w 1967489"/>
                    <a:gd name="connsiteY2" fmla="*/ 660855 h 790890"/>
                    <a:gd name="connsiteX3" fmla="*/ 9737 w 1967489"/>
                    <a:gd name="connsiteY3" fmla="*/ 579191 h 790890"/>
                    <a:gd name="connsiteX4" fmla="*/ 0 w 1967489"/>
                    <a:gd name="connsiteY4" fmla="*/ 298390 h 790890"/>
                    <a:gd name="connsiteX5" fmla="*/ 79466 w 1967489"/>
                    <a:gd name="connsiteY5" fmla="*/ 232744 h 790890"/>
                    <a:gd name="connsiteX6" fmla="*/ 79466 w 1967489"/>
                    <a:gd name="connsiteY6" fmla="*/ 167727 h 790890"/>
                    <a:gd name="connsiteX7" fmla="*/ 271064 w 1967489"/>
                    <a:gd name="connsiteY7" fmla="*/ 37691 h 790890"/>
                    <a:gd name="connsiteX8" fmla="*/ 749116 w 1967489"/>
                    <a:gd name="connsiteY8" fmla="*/ 0 h 790890"/>
                    <a:gd name="connsiteX9" fmla="*/ 1184137 w 1967489"/>
                    <a:gd name="connsiteY9" fmla="*/ 44916 h 790890"/>
                    <a:gd name="connsiteX10" fmla="*/ 1252924 w 1967489"/>
                    <a:gd name="connsiteY10" fmla="*/ 37377 h 790890"/>
                    <a:gd name="connsiteX11" fmla="*/ 1782174 w 1967489"/>
                    <a:gd name="connsiteY11" fmla="*/ 37377 h 790890"/>
                    <a:gd name="connsiteX12" fmla="*/ 1967490 w 1967489"/>
                    <a:gd name="connsiteY12" fmla="*/ 122811 h 790890"/>
                    <a:gd name="connsiteX13" fmla="*/ 1897446 w 1967489"/>
                    <a:gd name="connsiteY13" fmla="*/ 653317 h 790890"/>
                    <a:gd name="connsiteX14" fmla="*/ 1855986 w 1967489"/>
                    <a:gd name="connsiteY14" fmla="*/ 765763 h 79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67489" h="790890">
                      <a:moveTo>
                        <a:pt x="1855986" y="765763"/>
                      </a:moveTo>
                      <a:lnTo>
                        <a:pt x="271064" y="790891"/>
                      </a:lnTo>
                      <a:cubicBezTo>
                        <a:pt x="165842" y="790891"/>
                        <a:pt x="79466" y="732469"/>
                        <a:pt x="79466" y="660855"/>
                      </a:cubicBezTo>
                      <a:lnTo>
                        <a:pt x="9737" y="579191"/>
                      </a:lnTo>
                      <a:lnTo>
                        <a:pt x="0" y="298390"/>
                      </a:lnTo>
                      <a:lnTo>
                        <a:pt x="79466" y="232744"/>
                      </a:lnTo>
                      <a:lnTo>
                        <a:pt x="79466" y="167727"/>
                      </a:lnTo>
                      <a:cubicBezTo>
                        <a:pt x="79466" y="96113"/>
                        <a:pt x="165528" y="37691"/>
                        <a:pt x="271064" y="37691"/>
                      </a:cubicBezTo>
                      <a:lnTo>
                        <a:pt x="749116" y="0"/>
                      </a:lnTo>
                      <a:lnTo>
                        <a:pt x="1184137" y="44916"/>
                      </a:lnTo>
                      <a:lnTo>
                        <a:pt x="1252924" y="37377"/>
                      </a:lnTo>
                      <a:lnTo>
                        <a:pt x="1782174" y="37377"/>
                      </a:lnTo>
                      <a:cubicBezTo>
                        <a:pt x="1887395" y="37377"/>
                        <a:pt x="1967490" y="51197"/>
                        <a:pt x="1967490" y="122811"/>
                      </a:cubicBezTo>
                      <a:lnTo>
                        <a:pt x="1897446" y="653317"/>
                      </a:lnTo>
                      <a:cubicBezTo>
                        <a:pt x="1897446" y="724931"/>
                        <a:pt x="1961208" y="765763"/>
                        <a:pt x="1855986" y="765763"/>
                      </a:cubicBezTo>
                      <a:close/>
                    </a:path>
                  </a:pathLst>
                </a:custGeom>
                <a:solidFill>
                  <a:srgbClr val="512C1E">
                    <a:alpha val="60000"/>
                  </a:srgbClr>
                </a:solidFill>
                <a:ln w="31296" cap="flat">
                  <a:noFill/>
                  <a:prstDash val="solid"/>
                  <a:miter/>
                </a:ln>
              </p:spPr>
              <p:txBody>
                <a:bodyPr rtlCol="0" anchor="ctr"/>
                <a:lstStyle/>
                <a:p>
                  <a:endParaRPr lang="th-TH"/>
                </a:p>
              </p:txBody>
            </p:sp>
            <p:grpSp>
              <p:nvGrpSpPr>
                <p:cNvPr id="203" name="Graphic 2125">
                  <a:extLst>
                    <a:ext uri="{FF2B5EF4-FFF2-40B4-BE49-F238E27FC236}">
                      <a16:creationId xmlns:a16="http://schemas.microsoft.com/office/drawing/2014/main" id="{5BD4818D-1441-42AA-8556-A53F07519221}"/>
                    </a:ext>
                  </a:extLst>
                </p:cNvPr>
                <p:cNvGrpSpPr/>
                <p:nvPr/>
              </p:nvGrpSpPr>
              <p:grpSpPr>
                <a:xfrm>
                  <a:off x="5897100" y="3355794"/>
                  <a:ext cx="1817980" cy="681899"/>
                  <a:chOff x="5897100" y="3355794"/>
                  <a:chExt cx="1817980" cy="681899"/>
                </a:xfrm>
                <a:solidFill>
                  <a:srgbClr val="593B2E"/>
                </a:solidFill>
              </p:grpSpPr>
              <p:sp>
                <p:nvSpPr>
                  <p:cNvPr id="209" name="Freeform: Shape 208">
                    <a:extLst>
                      <a:ext uri="{FF2B5EF4-FFF2-40B4-BE49-F238E27FC236}">
                        <a16:creationId xmlns:a16="http://schemas.microsoft.com/office/drawing/2014/main" id="{76CC1279-DC62-4BDC-9AD0-0F60B218C0D0}"/>
                      </a:ext>
                    </a:extLst>
                  </p:cNvPr>
                  <p:cNvSpPr/>
                  <p:nvPr/>
                </p:nvSpPr>
                <p:spPr>
                  <a:xfrm>
                    <a:off x="6003578" y="3429604"/>
                    <a:ext cx="1696739" cy="608090"/>
                  </a:xfrm>
                  <a:custGeom>
                    <a:avLst/>
                    <a:gdLst>
                      <a:gd name="connsiteX0" fmla="*/ 0 w 1696739"/>
                      <a:gd name="connsiteY0" fmla="*/ 65962 h 608090"/>
                      <a:gd name="connsiteX1" fmla="*/ 0 w 1696739"/>
                      <a:gd name="connsiteY1" fmla="*/ 542130 h 608090"/>
                      <a:gd name="connsiteX2" fmla="*/ 98940 w 1696739"/>
                      <a:gd name="connsiteY2" fmla="*/ 608090 h 608090"/>
                      <a:gd name="connsiteX3" fmla="*/ 1597800 w 1696739"/>
                      <a:gd name="connsiteY3" fmla="*/ 608090 h 608090"/>
                      <a:gd name="connsiteX4" fmla="*/ 1696740 w 1696739"/>
                      <a:gd name="connsiteY4" fmla="*/ 542130 h 608090"/>
                      <a:gd name="connsiteX5" fmla="*/ 1696740 w 1696739"/>
                      <a:gd name="connsiteY5" fmla="*/ 72872 h 608090"/>
                      <a:gd name="connsiteX6" fmla="*/ 1598428 w 1696739"/>
                      <a:gd name="connsiteY6" fmla="*/ 6913 h 608090"/>
                      <a:gd name="connsiteX7" fmla="*/ 99882 w 1696739"/>
                      <a:gd name="connsiteY7" fmla="*/ 2 h 608090"/>
                      <a:gd name="connsiteX8" fmla="*/ 0 w 1696739"/>
                      <a:gd name="connsiteY8" fmla="*/ 65962 h 608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6739" h="608090">
                        <a:moveTo>
                          <a:pt x="0" y="65962"/>
                        </a:moveTo>
                        <a:lnTo>
                          <a:pt x="0" y="542130"/>
                        </a:lnTo>
                        <a:cubicBezTo>
                          <a:pt x="0" y="578565"/>
                          <a:pt x="44287" y="608090"/>
                          <a:pt x="98940" y="608090"/>
                        </a:cubicBezTo>
                        <a:lnTo>
                          <a:pt x="1597800" y="608090"/>
                        </a:lnTo>
                        <a:cubicBezTo>
                          <a:pt x="1652453" y="608090"/>
                          <a:pt x="1696740" y="578565"/>
                          <a:pt x="1696740" y="542130"/>
                        </a:cubicBezTo>
                        <a:lnTo>
                          <a:pt x="1696740" y="72872"/>
                        </a:lnTo>
                        <a:cubicBezTo>
                          <a:pt x="1696740" y="36437"/>
                          <a:pt x="1652767" y="6913"/>
                          <a:pt x="1598428" y="6913"/>
                        </a:cubicBezTo>
                        <a:lnTo>
                          <a:pt x="99882" y="2"/>
                        </a:lnTo>
                        <a:cubicBezTo>
                          <a:pt x="44916" y="-312"/>
                          <a:pt x="0" y="29213"/>
                          <a:pt x="0" y="65962"/>
                        </a:cubicBezTo>
                        <a:close/>
                      </a:path>
                    </a:pathLst>
                  </a:custGeom>
                  <a:solidFill>
                    <a:srgbClr val="593B2E"/>
                  </a:solidFill>
                  <a:ln w="31296" cap="flat">
                    <a:noFill/>
                    <a:prstDash val="solid"/>
                    <a:miter/>
                  </a:ln>
                </p:spPr>
                <p:txBody>
                  <a:bodyPr rtlCol="0" anchor="ctr"/>
                  <a:lstStyle/>
                  <a:p>
                    <a:endParaRPr lang="th-TH"/>
                  </a:p>
                </p:txBody>
              </p:sp>
              <p:sp>
                <p:nvSpPr>
                  <p:cNvPr id="210" name="Freeform: Shape 209">
                    <a:extLst>
                      <a:ext uri="{FF2B5EF4-FFF2-40B4-BE49-F238E27FC236}">
                        <a16:creationId xmlns:a16="http://schemas.microsoft.com/office/drawing/2014/main" id="{F3C0A6BD-8076-4742-9FF0-4690B59797E6}"/>
                      </a:ext>
                    </a:extLst>
                  </p:cNvPr>
                  <p:cNvSpPr/>
                  <p:nvPr/>
                </p:nvSpPr>
                <p:spPr>
                  <a:xfrm>
                    <a:off x="5976566" y="3434946"/>
                    <a:ext cx="1709303" cy="590812"/>
                  </a:xfrm>
                  <a:custGeom>
                    <a:avLst/>
                    <a:gdLst>
                      <a:gd name="connsiteX0" fmla="*/ 69101 w 1709303"/>
                      <a:gd name="connsiteY0" fmla="*/ 590812 h 590812"/>
                      <a:gd name="connsiteX1" fmla="*/ 42403 w 1709303"/>
                      <a:gd name="connsiteY1" fmla="*/ 369690 h 590812"/>
                      <a:gd name="connsiteX2" fmla="*/ 67530 w 1709303"/>
                      <a:gd name="connsiteY2" fmla="*/ 41775 h 590812"/>
                      <a:gd name="connsiteX3" fmla="*/ 1709304 w 1709303"/>
                      <a:gd name="connsiteY3" fmla="*/ 32980 h 590812"/>
                      <a:gd name="connsiteX4" fmla="*/ 1709304 w 1709303"/>
                      <a:gd name="connsiteY4" fmla="*/ 32980 h 590812"/>
                      <a:gd name="connsiteX5" fmla="*/ 1593089 w 1709303"/>
                      <a:gd name="connsiteY5" fmla="*/ 1570 h 590812"/>
                      <a:gd name="connsiteX6" fmla="*/ 87947 w 1709303"/>
                      <a:gd name="connsiteY6" fmla="*/ 0 h 590812"/>
                      <a:gd name="connsiteX7" fmla="*/ 0 w 1709303"/>
                      <a:gd name="connsiteY7" fmla="*/ 59678 h 590812"/>
                      <a:gd name="connsiteX8" fmla="*/ 0 w 1709303"/>
                      <a:gd name="connsiteY8" fmla="*/ 503808 h 590812"/>
                      <a:gd name="connsiteX9" fmla="*/ 69101 w 1709303"/>
                      <a:gd name="connsiteY9" fmla="*/ 590812 h 590812"/>
                      <a:gd name="connsiteX10" fmla="*/ 69101 w 1709303"/>
                      <a:gd name="connsiteY10" fmla="*/ 590812 h 590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09303" h="590812">
                        <a:moveTo>
                          <a:pt x="69101" y="590812"/>
                        </a:moveTo>
                        <a:lnTo>
                          <a:pt x="42403" y="369690"/>
                        </a:lnTo>
                        <a:lnTo>
                          <a:pt x="67530" y="41775"/>
                        </a:lnTo>
                        <a:lnTo>
                          <a:pt x="1709304" y="32980"/>
                        </a:lnTo>
                        <a:lnTo>
                          <a:pt x="1709304" y="32980"/>
                        </a:lnTo>
                        <a:cubicBezTo>
                          <a:pt x="1676638" y="4397"/>
                          <a:pt x="1655594" y="1570"/>
                          <a:pt x="1593089" y="1570"/>
                        </a:cubicBezTo>
                        <a:lnTo>
                          <a:pt x="87947" y="0"/>
                        </a:lnTo>
                        <a:cubicBezTo>
                          <a:pt x="39262" y="0"/>
                          <a:pt x="0" y="26698"/>
                          <a:pt x="0" y="59678"/>
                        </a:cubicBezTo>
                        <a:lnTo>
                          <a:pt x="0" y="503808"/>
                        </a:lnTo>
                        <a:cubicBezTo>
                          <a:pt x="314" y="538987"/>
                          <a:pt x="26070" y="571653"/>
                          <a:pt x="69101" y="590812"/>
                        </a:cubicBezTo>
                        <a:lnTo>
                          <a:pt x="69101" y="590812"/>
                        </a:lnTo>
                        <a:close/>
                      </a:path>
                    </a:pathLst>
                  </a:custGeom>
                  <a:solidFill>
                    <a:srgbClr val="593B2E"/>
                  </a:solidFill>
                  <a:ln w="31296" cap="flat">
                    <a:noFill/>
                    <a:prstDash val="solid"/>
                    <a:miter/>
                  </a:ln>
                </p:spPr>
                <p:txBody>
                  <a:bodyPr rtlCol="0" anchor="ctr"/>
                  <a:lstStyle/>
                  <a:p>
                    <a:endParaRPr lang="th-TH"/>
                  </a:p>
                </p:txBody>
              </p:sp>
              <p:sp>
                <p:nvSpPr>
                  <p:cNvPr id="211" name="Freeform: Shape 210">
                    <a:extLst>
                      <a:ext uri="{FF2B5EF4-FFF2-40B4-BE49-F238E27FC236}">
                        <a16:creationId xmlns:a16="http://schemas.microsoft.com/office/drawing/2014/main" id="{54A1EA24-E611-4AAC-B264-4F586E683A4F}"/>
                      </a:ext>
                    </a:extLst>
                  </p:cNvPr>
                  <p:cNvSpPr/>
                  <p:nvPr/>
                </p:nvSpPr>
                <p:spPr>
                  <a:xfrm>
                    <a:off x="5897100" y="3385319"/>
                    <a:ext cx="70985" cy="307812"/>
                  </a:xfrm>
                  <a:custGeom>
                    <a:avLst/>
                    <a:gdLst>
                      <a:gd name="connsiteX0" fmla="*/ 70985 w 70985"/>
                      <a:gd name="connsiteY0" fmla="*/ 0 h 307812"/>
                      <a:gd name="connsiteX1" fmla="*/ 45230 w 70985"/>
                      <a:gd name="connsiteY1" fmla="*/ 94543 h 307812"/>
                      <a:gd name="connsiteX2" fmla="*/ 23243 w 70985"/>
                      <a:gd name="connsiteY2" fmla="*/ 307813 h 307812"/>
                      <a:gd name="connsiteX3" fmla="*/ 0 w 70985"/>
                      <a:gd name="connsiteY3" fmla="*/ 216097 h 307812"/>
                      <a:gd name="connsiteX4" fmla="*/ 0 w 70985"/>
                      <a:gd name="connsiteY4" fmla="*/ 72556 h 307812"/>
                      <a:gd name="connsiteX5" fmla="*/ 70985 w 70985"/>
                      <a:gd name="connsiteY5" fmla="*/ 0 h 30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985" h="307812">
                        <a:moveTo>
                          <a:pt x="70985" y="0"/>
                        </a:moveTo>
                        <a:cubicBezTo>
                          <a:pt x="70985" y="0"/>
                          <a:pt x="50569" y="58736"/>
                          <a:pt x="45230" y="94543"/>
                        </a:cubicBezTo>
                        <a:cubicBezTo>
                          <a:pt x="39890" y="130349"/>
                          <a:pt x="23243" y="307813"/>
                          <a:pt x="23243" y="307813"/>
                        </a:cubicBezTo>
                        <a:lnTo>
                          <a:pt x="0" y="216097"/>
                        </a:lnTo>
                        <a:lnTo>
                          <a:pt x="0" y="72556"/>
                        </a:lnTo>
                        <a:cubicBezTo>
                          <a:pt x="0" y="72556"/>
                          <a:pt x="15391" y="21358"/>
                          <a:pt x="70985" y="0"/>
                        </a:cubicBezTo>
                        <a:close/>
                      </a:path>
                    </a:pathLst>
                  </a:custGeom>
                  <a:solidFill>
                    <a:srgbClr val="593B2E"/>
                  </a:solidFill>
                  <a:ln w="31296" cap="flat">
                    <a:noFill/>
                    <a:prstDash val="solid"/>
                    <a:miter/>
                  </a:ln>
                </p:spPr>
                <p:txBody>
                  <a:bodyPr rtlCol="0" anchor="ctr"/>
                  <a:lstStyle/>
                  <a:p>
                    <a:endParaRPr lang="th-TH"/>
                  </a:p>
                </p:txBody>
              </p:sp>
              <p:sp>
                <p:nvSpPr>
                  <p:cNvPr id="212" name="Freeform: Shape 211">
                    <a:extLst>
                      <a:ext uri="{FF2B5EF4-FFF2-40B4-BE49-F238E27FC236}">
                        <a16:creationId xmlns:a16="http://schemas.microsoft.com/office/drawing/2014/main" id="{5EB5ACC6-D7BB-43A4-8152-6FA056D034EF}"/>
                      </a:ext>
                    </a:extLst>
                  </p:cNvPr>
                  <p:cNvSpPr/>
                  <p:nvPr/>
                </p:nvSpPr>
                <p:spPr>
                  <a:xfrm>
                    <a:off x="5897100" y="3879704"/>
                    <a:ext cx="78837" cy="157989"/>
                  </a:xfrm>
                  <a:custGeom>
                    <a:avLst/>
                    <a:gdLst>
                      <a:gd name="connsiteX0" fmla="*/ 78838 w 78837"/>
                      <a:gd name="connsiteY0" fmla="*/ 0 h 157989"/>
                      <a:gd name="connsiteX1" fmla="*/ 23243 w 78837"/>
                      <a:gd name="connsiteY1" fmla="*/ 157990 h 157989"/>
                      <a:gd name="connsiteX2" fmla="*/ 0 w 78837"/>
                      <a:gd name="connsiteY2" fmla="*/ 99568 h 157989"/>
                    </a:gdLst>
                    <a:ahLst/>
                    <a:cxnLst>
                      <a:cxn ang="0">
                        <a:pos x="connsiteX0" y="connsiteY0"/>
                      </a:cxn>
                      <a:cxn ang="0">
                        <a:pos x="connsiteX1" y="connsiteY1"/>
                      </a:cxn>
                      <a:cxn ang="0">
                        <a:pos x="connsiteX2" y="connsiteY2"/>
                      </a:cxn>
                    </a:cxnLst>
                    <a:rect l="l" t="t" r="r" b="b"/>
                    <a:pathLst>
                      <a:path w="78837" h="157989">
                        <a:moveTo>
                          <a:pt x="78838" y="0"/>
                        </a:moveTo>
                        <a:lnTo>
                          <a:pt x="23243" y="157990"/>
                        </a:lnTo>
                        <a:lnTo>
                          <a:pt x="0" y="99568"/>
                        </a:lnTo>
                        <a:close/>
                      </a:path>
                    </a:pathLst>
                  </a:custGeom>
                  <a:solidFill>
                    <a:srgbClr val="593B2E"/>
                  </a:solidFill>
                  <a:ln w="31296" cap="flat">
                    <a:noFill/>
                    <a:prstDash val="solid"/>
                    <a:miter/>
                  </a:ln>
                </p:spPr>
                <p:txBody>
                  <a:bodyPr rtlCol="0" anchor="ctr"/>
                  <a:lstStyle/>
                  <a:p>
                    <a:endParaRPr lang="th-TH"/>
                  </a:p>
                </p:txBody>
              </p:sp>
              <p:sp>
                <p:nvSpPr>
                  <p:cNvPr id="213" name="Freeform: Shape 212">
                    <a:extLst>
                      <a:ext uri="{FF2B5EF4-FFF2-40B4-BE49-F238E27FC236}">
                        <a16:creationId xmlns:a16="http://schemas.microsoft.com/office/drawing/2014/main" id="{4BAD38A5-3751-4A3F-80F4-87178C503076}"/>
                      </a:ext>
                    </a:extLst>
                  </p:cNvPr>
                  <p:cNvSpPr/>
                  <p:nvPr/>
                </p:nvSpPr>
                <p:spPr>
                  <a:xfrm>
                    <a:off x="6941151" y="3355794"/>
                    <a:ext cx="287710" cy="55594"/>
                  </a:xfrm>
                  <a:custGeom>
                    <a:avLst/>
                    <a:gdLst>
                      <a:gd name="connsiteX0" fmla="*/ 129407 w 287710"/>
                      <a:gd name="connsiteY0" fmla="*/ 0 h 55594"/>
                      <a:gd name="connsiteX1" fmla="*/ 0 w 287710"/>
                      <a:gd name="connsiteY1" fmla="*/ 55595 h 55594"/>
                      <a:gd name="connsiteX2" fmla="*/ 223636 w 287710"/>
                      <a:gd name="connsiteY2" fmla="*/ 24813 h 55594"/>
                      <a:gd name="connsiteX3" fmla="*/ 287711 w 287710"/>
                      <a:gd name="connsiteY3" fmla="*/ 0 h 55594"/>
                    </a:gdLst>
                    <a:ahLst/>
                    <a:cxnLst>
                      <a:cxn ang="0">
                        <a:pos x="connsiteX0" y="connsiteY0"/>
                      </a:cxn>
                      <a:cxn ang="0">
                        <a:pos x="connsiteX1" y="connsiteY1"/>
                      </a:cxn>
                      <a:cxn ang="0">
                        <a:pos x="connsiteX2" y="connsiteY2"/>
                      </a:cxn>
                      <a:cxn ang="0">
                        <a:pos x="connsiteX3" y="connsiteY3"/>
                      </a:cxn>
                    </a:cxnLst>
                    <a:rect l="l" t="t" r="r" b="b"/>
                    <a:pathLst>
                      <a:path w="287710" h="55594">
                        <a:moveTo>
                          <a:pt x="129407" y="0"/>
                        </a:moveTo>
                        <a:lnTo>
                          <a:pt x="0" y="55595"/>
                        </a:lnTo>
                        <a:lnTo>
                          <a:pt x="223636" y="24813"/>
                        </a:lnTo>
                        <a:lnTo>
                          <a:pt x="287711" y="0"/>
                        </a:lnTo>
                        <a:close/>
                      </a:path>
                    </a:pathLst>
                  </a:custGeom>
                  <a:solidFill>
                    <a:srgbClr val="593B2E"/>
                  </a:solidFill>
                  <a:ln w="31296" cap="flat">
                    <a:noFill/>
                    <a:prstDash val="solid"/>
                    <a:miter/>
                  </a:ln>
                </p:spPr>
                <p:txBody>
                  <a:bodyPr rtlCol="0" anchor="ctr"/>
                  <a:lstStyle/>
                  <a:p>
                    <a:endParaRPr lang="th-TH"/>
                  </a:p>
                </p:txBody>
              </p:sp>
              <p:sp>
                <p:nvSpPr>
                  <p:cNvPr id="214" name="Freeform: Shape 213">
                    <a:extLst>
                      <a:ext uri="{FF2B5EF4-FFF2-40B4-BE49-F238E27FC236}">
                        <a16:creationId xmlns:a16="http://schemas.microsoft.com/office/drawing/2014/main" id="{791ED191-2E6E-43A5-8DF2-62546F04F48C}"/>
                      </a:ext>
                    </a:extLst>
                  </p:cNvPr>
                  <p:cNvSpPr/>
                  <p:nvPr/>
                </p:nvSpPr>
                <p:spPr>
                  <a:xfrm>
                    <a:off x="7671421" y="3502477"/>
                    <a:ext cx="43659" cy="492500"/>
                  </a:xfrm>
                  <a:custGeom>
                    <a:avLst/>
                    <a:gdLst>
                      <a:gd name="connsiteX0" fmla="*/ 29211 w 43659"/>
                      <a:gd name="connsiteY0" fmla="*/ 0 h 492500"/>
                      <a:gd name="connsiteX1" fmla="*/ 0 w 43659"/>
                      <a:gd name="connsiteY1" fmla="*/ 295877 h 492500"/>
                      <a:gd name="connsiteX2" fmla="*/ 14448 w 43659"/>
                      <a:gd name="connsiteY2" fmla="*/ 492501 h 492500"/>
                      <a:gd name="connsiteX3" fmla="*/ 43659 w 43659"/>
                      <a:gd name="connsiteY3" fmla="*/ 377228 h 492500"/>
                    </a:gdLst>
                    <a:ahLst/>
                    <a:cxnLst>
                      <a:cxn ang="0">
                        <a:pos x="connsiteX0" y="connsiteY0"/>
                      </a:cxn>
                      <a:cxn ang="0">
                        <a:pos x="connsiteX1" y="connsiteY1"/>
                      </a:cxn>
                      <a:cxn ang="0">
                        <a:pos x="connsiteX2" y="connsiteY2"/>
                      </a:cxn>
                      <a:cxn ang="0">
                        <a:pos x="connsiteX3" y="connsiteY3"/>
                      </a:cxn>
                    </a:cxnLst>
                    <a:rect l="l" t="t" r="r" b="b"/>
                    <a:pathLst>
                      <a:path w="43659" h="492500">
                        <a:moveTo>
                          <a:pt x="29211" y="0"/>
                        </a:moveTo>
                        <a:lnTo>
                          <a:pt x="0" y="295877"/>
                        </a:lnTo>
                        <a:lnTo>
                          <a:pt x="14448" y="492501"/>
                        </a:lnTo>
                        <a:lnTo>
                          <a:pt x="43659" y="377228"/>
                        </a:lnTo>
                        <a:close/>
                      </a:path>
                    </a:pathLst>
                  </a:custGeom>
                  <a:solidFill>
                    <a:srgbClr val="593B2E"/>
                  </a:solidFill>
                  <a:ln w="31296" cap="flat">
                    <a:noFill/>
                    <a:prstDash val="solid"/>
                    <a:miter/>
                  </a:ln>
                </p:spPr>
                <p:txBody>
                  <a:bodyPr rtlCol="0" anchor="ctr"/>
                  <a:lstStyle/>
                  <a:p>
                    <a:endParaRPr lang="th-TH"/>
                  </a:p>
                </p:txBody>
              </p:sp>
            </p:grpSp>
            <p:sp>
              <p:nvSpPr>
                <p:cNvPr id="204" name="Freeform: Shape 203">
                  <a:extLst>
                    <a:ext uri="{FF2B5EF4-FFF2-40B4-BE49-F238E27FC236}">
                      <a16:creationId xmlns:a16="http://schemas.microsoft.com/office/drawing/2014/main" id="{0FE0BFFE-4B6B-4FC2-B3B2-6CAA995309EA}"/>
                    </a:ext>
                  </a:extLst>
                </p:cNvPr>
                <p:cNvSpPr/>
                <p:nvPr/>
              </p:nvSpPr>
              <p:spPr>
                <a:xfrm>
                  <a:off x="6006405" y="3351397"/>
                  <a:ext cx="641067" cy="53396"/>
                </a:xfrm>
                <a:custGeom>
                  <a:avLst/>
                  <a:gdLst>
                    <a:gd name="connsiteX0" fmla="*/ 0 w 641067"/>
                    <a:gd name="connsiteY0" fmla="*/ 17589 h 53396"/>
                    <a:gd name="connsiteX1" fmla="*/ 246250 w 641067"/>
                    <a:gd name="connsiteY1" fmla="*/ 53396 h 53396"/>
                    <a:gd name="connsiteX2" fmla="*/ 641067 w 641067"/>
                    <a:gd name="connsiteY2" fmla="*/ 4397 h 53396"/>
                    <a:gd name="connsiteX3" fmla="*/ 54967 w 641067"/>
                    <a:gd name="connsiteY3" fmla="*/ 0 h 53396"/>
                  </a:gdLst>
                  <a:ahLst/>
                  <a:cxnLst>
                    <a:cxn ang="0">
                      <a:pos x="connsiteX0" y="connsiteY0"/>
                    </a:cxn>
                    <a:cxn ang="0">
                      <a:pos x="connsiteX1" y="connsiteY1"/>
                    </a:cxn>
                    <a:cxn ang="0">
                      <a:pos x="connsiteX2" y="connsiteY2"/>
                    </a:cxn>
                    <a:cxn ang="0">
                      <a:pos x="connsiteX3" y="connsiteY3"/>
                    </a:cxn>
                  </a:cxnLst>
                  <a:rect l="l" t="t" r="r" b="b"/>
                  <a:pathLst>
                    <a:path w="641067" h="53396">
                      <a:moveTo>
                        <a:pt x="0" y="17589"/>
                      </a:moveTo>
                      <a:lnTo>
                        <a:pt x="246250" y="53396"/>
                      </a:lnTo>
                      <a:lnTo>
                        <a:pt x="641067" y="4397"/>
                      </a:lnTo>
                      <a:lnTo>
                        <a:pt x="54967" y="0"/>
                      </a:lnTo>
                      <a:close/>
                    </a:path>
                  </a:pathLst>
                </a:custGeom>
                <a:solidFill>
                  <a:srgbClr val="593B2E"/>
                </a:solidFill>
                <a:ln w="31296" cap="flat">
                  <a:noFill/>
                  <a:prstDash val="solid"/>
                  <a:miter/>
                </a:ln>
              </p:spPr>
              <p:txBody>
                <a:bodyPr rtlCol="0" anchor="ctr"/>
                <a:lstStyle/>
                <a:p>
                  <a:endParaRPr lang="th-TH"/>
                </a:p>
              </p:txBody>
            </p:sp>
            <p:sp>
              <p:nvSpPr>
                <p:cNvPr id="205" name="Freeform: Shape 204">
                  <a:extLst>
                    <a:ext uri="{FF2B5EF4-FFF2-40B4-BE49-F238E27FC236}">
                      <a16:creationId xmlns:a16="http://schemas.microsoft.com/office/drawing/2014/main" id="{2CBB04A1-994F-4741-A24A-E872AD8C277B}"/>
                    </a:ext>
                  </a:extLst>
                </p:cNvPr>
                <p:cNvSpPr/>
                <p:nvPr/>
              </p:nvSpPr>
              <p:spPr>
                <a:xfrm>
                  <a:off x="7164787" y="3355794"/>
                  <a:ext cx="435335" cy="24813"/>
                </a:xfrm>
                <a:custGeom>
                  <a:avLst/>
                  <a:gdLst>
                    <a:gd name="connsiteX0" fmla="*/ 0 w 435335"/>
                    <a:gd name="connsiteY0" fmla="*/ 24813 h 24813"/>
                    <a:gd name="connsiteX1" fmla="*/ 435335 w 435335"/>
                    <a:gd name="connsiteY1" fmla="*/ 0 h 24813"/>
                    <a:gd name="connsiteX2" fmla="*/ 64075 w 435335"/>
                    <a:gd name="connsiteY2" fmla="*/ 0 h 24813"/>
                  </a:gdLst>
                  <a:ahLst/>
                  <a:cxnLst>
                    <a:cxn ang="0">
                      <a:pos x="connsiteX0" y="connsiteY0"/>
                    </a:cxn>
                    <a:cxn ang="0">
                      <a:pos x="connsiteX1" y="connsiteY1"/>
                    </a:cxn>
                    <a:cxn ang="0">
                      <a:pos x="connsiteX2" y="connsiteY2"/>
                    </a:cxn>
                  </a:cxnLst>
                  <a:rect l="l" t="t" r="r" b="b"/>
                  <a:pathLst>
                    <a:path w="435335" h="24813">
                      <a:moveTo>
                        <a:pt x="0" y="24813"/>
                      </a:moveTo>
                      <a:lnTo>
                        <a:pt x="435335" y="0"/>
                      </a:lnTo>
                      <a:lnTo>
                        <a:pt x="64075" y="0"/>
                      </a:lnTo>
                      <a:close/>
                    </a:path>
                  </a:pathLst>
                </a:custGeom>
                <a:solidFill>
                  <a:srgbClr val="593B2E"/>
                </a:solidFill>
                <a:ln w="31296" cap="flat">
                  <a:noFill/>
                  <a:prstDash val="solid"/>
                  <a:miter/>
                </a:ln>
              </p:spPr>
              <p:txBody>
                <a:bodyPr rtlCol="0" anchor="ctr"/>
                <a:lstStyle/>
                <a:p>
                  <a:endParaRPr lang="th-TH"/>
                </a:p>
              </p:txBody>
            </p:sp>
            <p:sp>
              <p:nvSpPr>
                <p:cNvPr id="206" name="Freeform: Shape 205">
                  <a:extLst>
                    <a:ext uri="{FF2B5EF4-FFF2-40B4-BE49-F238E27FC236}">
                      <a16:creationId xmlns:a16="http://schemas.microsoft.com/office/drawing/2014/main" id="{256DCF1D-9687-47B6-B1EB-D18E36B68F98}"/>
                    </a:ext>
                  </a:extLst>
                </p:cNvPr>
                <p:cNvSpPr/>
                <p:nvPr/>
              </p:nvSpPr>
              <p:spPr>
                <a:xfrm>
                  <a:off x="5947355" y="3368986"/>
                  <a:ext cx="305300" cy="92972"/>
                </a:xfrm>
                <a:custGeom>
                  <a:avLst/>
                  <a:gdLst>
                    <a:gd name="connsiteX0" fmla="*/ 305300 w 305300"/>
                    <a:gd name="connsiteY0" fmla="*/ 35807 h 92972"/>
                    <a:gd name="connsiteX1" fmla="*/ 0 w 305300"/>
                    <a:gd name="connsiteY1" fmla="*/ 92972 h 92972"/>
                    <a:gd name="connsiteX2" fmla="*/ 20730 w 305300"/>
                    <a:gd name="connsiteY2" fmla="*/ 16333 h 92972"/>
                    <a:gd name="connsiteX3" fmla="*/ 59050 w 305300"/>
                    <a:gd name="connsiteY3" fmla="*/ 0 h 92972"/>
                  </a:gdLst>
                  <a:ahLst/>
                  <a:cxnLst>
                    <a:cxn ang="0">
                      <a:pos x="connsiteX0" y="connsiteY0"/>
                    </a:cxn>
                    <a:cxn ang="0">
                      <a:pos x="connsiteX1" y="connsiteY1"/>
                    </a:cxn>
                    <a:cxn ang="0">
                      <a:pos x="connsiteX2" y="connsiteY2"/>
                    </a:cxn>
                    <a:cxn ang="0">
                      <a:pos x="connsiteX3" y="connsiteY3"/>
                    </a:cxn>
                  </a:cxnLst>
                  <a:rect l="l" t="t" r="r" b="b"/>
                  <a:pathLst>
                    <a:path w="305300" h="92972">
                      <a:moveTo>
                        <a:pt x="305300" y="35807"/>
                      </a:moveTo>
                      <a:lnTo>
                        <a:pt x="0" y="92972"/>
                      </a:lnTo>
                      <a:lnTo>
                        <a:pt x="20730" y="16333"/>
                      </a:lnTo>
                      <a:lnTo>
                        <a:pt x="59050" y="0"/>
                      </a:lnTo>
                      <a:close/>
                    </a:path>
                  </a:pathLst>
                </a:custGeom>
                <a:solidFill>
                  <a:srgbClr val="593B2E"/>
                </a:solidFill>
                <a:ln w="31296" cap="flat">
                  <a:noFill/>
                  <a:prstDash val="solid"/>
                  <a:miter/>
                </a:ln>
              </p:spPr>
              <p:txBody>
                <a:bodyPr rtlCol="0" anchor="ctr"/>
                <a:lstStyle/>
                <a:p>
                  <a:endParaRPr lang="th-TH"/>
                </a:p>
              </p:txBody>
            </p:sp>
            <p:sp>
              <p:nvSpPr>
                <p:cNvPr id="207" name="Freeform: Shape 206">
                  <a:extLst>
                    <a:ext uri="{FF2B5EF4-FFF2-40B4-BE49-F238E27FC236}">
                      <a16:creationId xmlns:a16="http://schemas.microsoft.com/office/drawing/2014/main" id="{C0281EEA-C4EC-4740-B323-41FAF2F8D5C8}"/>
                    </a:ext>
                  </a:extLst>
                </p:cNvPr>
                <p:cNvSpPr/>
                <p:nvPr/>
              </p:nvSpPr>
              <p:spPr>
                <a:xfrm>
                  <a:off x="5915318" y="3597019"/>
                  <a:ext cx="61562" cy="282685"/>
                </a:xfrm>
                <a:custGeom>
                  <a:avLst/>
                  <a:gdLst>
                    <a:gd name="connsiteX0" fmla="*/ 17275 w 61562"/>
                    <a:gd name="connsiteY0" fmla="*/ 0 h 282685"/>
                    <a:gd name="connsiteX1" fmla="*/ 61563 w 61562"/>
                    <a:gd name="connsiteY1" fmla="*/ 76953 h 282685"/>
                    <a:gd name="connsiteX2" fmla="*/ 60620 w 61562"/>
                    <a:gd name="connsiteY2" fmla="*/ 282685 h 282685"/>
                    <a:gd name="connsiteX3" fmla="*/ 0 w 61562"/>
                    <a:gd name="connsiteY3" fmla="*/ 76953 h 282685"/>
                  </a:gdLst>
                  <a:ahLst/>
                  <a:cxnLst>
                    <a:cxn ang="0">
                      <a:pos x="connsiteX0" y="connsiteY0"/>
                    </a:cxn>
                    <a:cxn ang="0">
                      <a:pos x="connsiteX1" y="connsiteY1"/>
                    </a:cxn>
                    <a:cxn ang="0">
                      <a:pos x="connsiteX2" y="connsiteY2"/>
                    </a:cxn>
                    <a:cxn ang="0">
                      <a:pos x="connsiteX3" y="connsiteY3"/>
                    </a:cxn>
                  </a:cxnLst>
                  <a:rect l="l" t="t" r="r" b="b"/>
                  <a:pathLst>
                    <a:path w="61562" h="282685">
                      <a:moveTo>
                        <a:pt x="17275" y="0"/>
                      </a:moveTo>
                      <a:lnTo>
                        <a:pt x="61563" y="76953"/>
                      </a:lnTo>
                      <a:lnTo>
                        <a:pt x="60620" y="282685"/>
                      </a:lnTo>
                      <a:lnTo>
                        <a:pt x="0" y="76953"/>
                      </a:lnTo>
                      <a:close/>
                    </a:path>
                  </a:pathLst>
                </a:custGeom>
                <a:solidFill>
                  <a:srgbClr val="593B2E"/>
                </a:solidFill>
                <a:ln w="31296" cap="flat">
                  <a:noFill/>
                  <a:prstDash val="solid"/>
                  <a:miter/>
                </a:ln>
              </p:spPr>
              <p:txBody>
                <a:bodyPr rtlCol="0" anchor="ctr"/>
                <a:lstStyle/>
                <a:p>
                  <a:endParaRPr lang="th-TH"/>
                </a:p>
              </p:txBody>
            </p:sp>
            <p:sp>
              <p:nvSpPr>
                <p:cNvPr id="208" name="Freeform: Shape 207">
                  <a:extLst>
                    <a:ext uri="{FF2B5EF4-FFF2-40B4-BE49-F238E27FC236}">
                      <a16:creationId xmlns:a16="http://schemas.microsoft.com/office/drawing/2014/main" id="{C5BA7DF6-D4ED-4B6C-82CD-26193A842A82}"/>
                    </a:ext>
                  </a:extLst>
                </p:cNvPr>
                <p:cNvSpPr/>
                <p:nvPr/>
              </p:nvSpPr>
              <p:spPr>
                <a:xfrm>
                  <a:off x="7001771" y="3355794"/>
                  <a:ext cx="679072" cy="63761"/>
                </a:xfrm>
                <a:custGeom>
                  <a:avLst/>
                  <a:gdLst>
                    <a:gd name="connsiteX0" fmla="*/ 0 w 679072"/>
                    <a:gd name="connsiteY0" fmla="*/ 48999 h 63761"/>
                    <a:gd name="connsiteX1" fmla="*/ 250334 w 679072"/>
                    <a:gd name="connsiteY1" fmla="*/ 63761 h 63761"/>
                    <a:gd name="connsiteX2" fmla="*/ 679073 w 679072"/>
                    <a:gd name="connsiteY2" fmla="*/ 12564 h 63761"/>
                    <a:gd name="connsiteX3" fmla="*/ 499411 w 679072"/>
                    <a:gd name="connsiteY3" fmla="*/ 0 h 63761"/>
                    <a:gd name="connsiteX4" fmla="*/ 163015 w 679072"/>
                    <a:gd name="connsiteY4" fmla="*/ 24813 h 63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072" h="63761">
                      <a:moveTo>
                        <a:pt x="0" y="48999"/>
                      </a:moveTo>
                      <a:lnTo>
                        <a:pt x="250334" y="63761"/>
                      </a:lnTo>
                      <a:lnTo>
                        <a:pt x="679073" y="12564"/>
                      </a:lnTo>
                      <a:lnTo>
                        <a:pt x="499411" y="0"/>
                      </a:lnTo>
                      <a:lnTo>
                        <a:pt x="163015" y="24813"/>
                      </a:lnTo>
                      <a:close/>
                    </a:path>
                  </a:pathLst>
                </a:custGeom>
                <a:solidFill>
                  <a:srgbClr val="593B2E"/>
                </a:solidFill>
                <a:ln w="31296" cap="flat">
                  <a:noFill/>
                  <a:prstDash val="solid"/>
                  <a:miter/>
                </a:ln>
              </p:spPr>
              <p:txBody>
                <a:bodyPr rtlCol="0" anchor="ctr"/>
                <a:lstStyle/>
                <a:p>
                  <a:endParaRPr lang="th-TH"/>
                </a:p>
              </p:txBody>
            </p:sp>
          </p:grpSp>
          <p:grpSp>
            <p:nvGrpSpPr>
              <p:cNvPr id="187" name="Graphic 2125">
                <a:extLst>
                  <a:ext uri="{FF2B5EF4-FFF2-40B4-BE49-F238E27FC236}">
                    <a16:creationId xmlns:a16="http://schemas.microsoft.com/office/drawing/2014/main" id="{D2D62D28-0595-42A3-B6AE-DA56BC1C4FB8}"/>
                  </a:ext>
                </a:extLst>
              </p:cNvPr>
              <p:cNvGrpSpPr/>
              <p:nvPr/>
            </p:nvGrpSpPr>
            <p:grpSpPr>
              <a:xfrm>
                <a:off x="5795962" y="3309937"/>
                <a:ext cx="1894305" cy="757910"/>
                <a:chOff x="5795962" y="3309937"/>
                <a:chExt cx="1894305" cy="757910"/>
              </a:xfrm>
            </p:grpSpPr>
            <p:sp>
              <p:nvSpPr>
                <p:cNvPr id="190" name="Freeform: Shape 189">
                  <a:extLst>
                    <a:ext uri="{FF2B5EF4-FFF2-40B4-BE49-F238E27FC236}">
                      <a16:creationId xmlns:a16="http://schemas.microsoft.com/office/drawing/2014/main" id="{0AF913DE-48B4-4340-8FA9-FAB04E08CF14}"/>
                    </a:ext>
                  </a:extLst>
                </p:cNvPr>
                <p:cNvSpPr/>
                <p:nvPr/>
              </p:nvSpPr>
              <p:spPr>
                <a:xfrm>
                  <a:off x="5795962" y="3314334"/>
                  <a:ext cx="1894305" cy="753513"/>
                </a:xfrm>
                <a:custGeom>
                  <a:avLst/>
                  <a:gdLst>
                    <a:gd name="connsiteX0" fmla="*/ 1702708 w 1894305"/>
                    <a:gd name="connsiteY0" fmla="*/ 753513 h 753513"/>
                    <a:gd name="connsiteX1" fmla="*/ 191598 w 1894305"/>
                    <a:gd name="connsiteY1" fmla="*/ 753513 h 753513"/>
                    <a:gd name="connsiteX2" fmla="*/ 0 w 1894305"/>
                    <a:gd name="connsiteY2" fmla="*/ 623478 h 753513"/>
                    <a:gd name="connsiteX3" fmla="*/ 55909 w 1894305"/>
                    <a:gd name="connsiteY3" fmla="*/ 515744 h 753513"/>
                    <a:gd name="connsiteX4" fmla="*/ 0 w 1894305"/>
                    <a:gd name="connsiteY4" fmla="*/ 245308 h 753513"/>
                    <a:gd name="connsiteX5" fmla="*/ 0 w 1894305"/>
                    <a:gd name="connsiteY5" fmla="*/ 195053 h 753513"/>
                    <a:gd name="connsiteX6" fmla="*/ 0 w 1894305"/>
                    <a:gd name="connsiteY6" fmla="*/ 130035 h 753513"/>
                    <a:gd name="connsiteX7" fmla="*/ 191598 w 1894305"/>
                    <a:gd name="connsiteY7" fmla="*/ 0 h 753513"/>
                    <a:gd name="connsiteX8" fmla="*/ 750372 w 1894305"/>
                    <a:gd name="connsiteY8" fmla="*/ 0 h 753513"/>
                    <a:gd name="connsiteX9" fmla="*/ 1044051 w 1894305"/>
                    <a:gd name="connsiteY9" fmla="*/ 55595 h 753513"/>
                    <a:gd name="connsiteX10" fmla="*/ 1173458 w 1894305"/>
                    <a:gd name="connsiteY10" fmla="*/ 0 h 753513"/>
                    <a:gd name="connsiteX11" fmla="*/ 1702708 w 1894305"/>
                    <a:gd name="connsiteY11" fmla="*/ 0 h 753513"/>
                    <a:gd name="connsiteX12" fmla="*/ 1894306 w 1894305"/>
                    <a:gd name="connsiteY12" fmla="*/ 130035 h 753513"/>
                    <a:gd name="connsiteX13" fmla="*/ 1867607 w 1894305"/>
                    <a:gd name="connsiteY13" fmla="*/ 668080 h 753513"/>
                    <a:gd name="connsiteX14" fmla="*/ 1702708 w 1894305"/>
                    <a:gd name="connsiteY14" fmla="*/ 753513 h 753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94305" h="753513">
                      <a:moveTo>
                        <a:pt x="1702708" y="753513"/>
                      </a:moveTo>
                      <a:lnTo>
                        <a:pt x="191598" y="753513"/>
                      </a:lnTo>
                      <a:cubicBezTo>
                        <a:pt x="86376" y="753513"/>
                        <a:pt x="0" y="695092"/>
                        <a:pt x="0" y="623478"/>
                      </a:cubicBezTo>
                      <a:lnTo>
                        <a:pt x="55909" y="515744"/>
                      </a:lnTo>
                      <a:lnTo>
                        <a:pt x="0" y="245308"/>
                      </a:lnTo>
                      <a:lnTo>
                        <a:pt x="0" y="195053"/>
                      </a:lnTo>
                      <a:lnTo>
                        <a:pt x="0" y="130035"/>
                      </a:lnTo>
                      <a:cubicBezTo>
                        <a:pt x="0" y="58422"/>
                        <a:pt x="86062" y="0"/>
                        <a:pt x="191598" y="0"/>
                      </a:cubicBezTo>
                      <a:lnTo>
                        <a:pt x="750372" y="0"/>
                      </a:lnTo>
                      <a:lnTo>
                        <a:pt x="1044051" y="55595"/>
                      </a:lnTo>
                      <a:lnTo>
                        <a:pt x="1173458" y="0"/>
                      </a:lnTo>
                      <a:lnTo>
                        <a:pt x="1702708" y="0"/>
                      </a:lnTo>
                      <a:cubicBezTo>
                        <a:pt x="1807930" y="0"/>
                        <a:pt x="1894306" y="58422"/>
                        <a:pt x="1894306" y="130035"/>
                      </a:cubicBezTo>
                      <a:lnTo>
                        <a:pt x="1867607" y="668080"/>
                      </a:lnTo>
                      <a:cubicBezTo>
                        <a:pt x="1867607" y="739693"/>
                        <a:pt x="1808244" y="753513"/>
                        <a:pt x="1702708" y="753513"/>
                      </a:cubicBezTo>
                      <a:close/>
                    </a:path>
                  </a:pathLst>
                </a:custGeom>
                <a:solidFill>
                  <a:srgbClr val="FFBD03"/>
                </a:solidFill>
                <a:ln w="31296" cap="flat">
                  <a:noFill/>
                  <a:prstDash val="solid"/>
                  <a:miter/>
                </a:ln>
              </p:spPr>
              <p:txBody>
                <a:bodyPr rtlCol="0" anchor="ctr"/>
                <a:lstStyle/>
                <a:p>
                  <a:endParaRPr lang="th-TH"/>
                </a:p>
              </p:txBody>
            </p:sp>
            <p:grpSp>
              <p:nvGrpSpPr>
                <p:cNvPr id="191" name="Graphic 2125">
                  <a:extLst>
                    <a:ext uri="{FF2B5EF4-FFF2-40B4-BE49-F238E27FC236}">
                      <a16:creationId xmlns:a16="http://schemas.microsoft.com/office/drawing/2014/main" id="{419D5FA7-9993-44F1-91C6-DF004E044814}"/>
                    </a:ext>
                  </a:extLst>
                </p:cNvPr>
                <p:cNvGrpSpPr/>
                <p:nvPr/>
              </p:nvGrpSpPr>
              <p:grpSpPr>
                <a:xfrm>
                  <a:off x="5795962" y="3314334"/>
                  <a:ext cx="1875459" cy="731840"/>
                  <a:chOff x="5795962" y="3314334"/>
                  <a:chExt cx="1875459" cy="731840"/>
                </a:xfrm>
              </p:grpSpPr>
              <p:sp>
                <p:nvSpPr>
                  <p:cNvPr id="197" name="Freeform: Shape 196">
                    <a:extLst>
                      <a:ext uri="{FF2B5EF4-FFF2-40B4-BE49-F238E27FC236}">
                        <a16:creationId xmlns:a16="http://schemas.microsoft.com/office/drawing/2014/main" id="{08808D27-03A3-4A14-8DBC-040C01F080C3}"/>
                      </a:ext>
                    </a:extLst>
                  </p:cNvPr>
                  <p:cNvSpPr/>
                  <p:nvPr/>
                </p:nvSpPr>
                <p:spPr>
                  <a:xfrm>
                    <a:off x="5900555" y="3387830"/>
                    <a:ext cx="1730822" cy="658345"/>
                  </a:xfrm>
                  <a:custGeom>
                    <a:avLst/>
                    <a:gdLst>
                      <a:gd name="connsiteX0" fmla="*/ 1885 w 1730822"/>
                      <a:gd name="connsiteY0" fmla="*/ 66276 h 658345"/>
                      <a:gd name="connsiteX1" fmla="*/ 0 w 1730822"/>
                      <a:gd name="connsiteY1" fmla="*/ 574168 h 658345"/>
                      <a:gd name="connsiteX2" fmla="*/ 98940 w 1730822"/>
                      <a:gd name="connsiteY2" fmla="*/ 640128 h 658345"/>
                      <a:gd name="connsiteX3" fmla="*/ 1629210 w 1730822"/>
                      <a:gd name="connsiteY3" fmla="*/ 658345 h 658345"/>
                      <a:gd name="connsiteX4" fmla="*/ 1728149 w 1730822"/>
                      <a:gd name="connsiteY4" fmla="*/ 592385 h 658345"/>
                      <a:gd name="connsiteX5" fmla="*/ 1730348 w 1730822"/>
                      <a:gd name="connsiteY5" fmla="*/ 51514 h 658345"/>
                      <a:gd name="connsiteX6" fmla="*/ 1600313 w 1730822"/>
                      <a:gd name="connsiteY6" fmla="*/ 7227 h 658345"/>
                      <a:gd name="connsiteX7" fmla="*/ 101453 w 1730822"/>
                      <a:gd name="connsiteY7" fmla="*/ 2 h 658345"/>
                      <a:gd name="connsiteX8" fmla="*/ 1885 w 1730822"/>
                      <a:gd name="connsiteY8" fmla="*/ 66276 h 658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822" h="658345">
                        <a:moveTo>
                          <a:pt x="1885" y="66276"/>
                        </a:moveTo>
                        <a:lnTo>
                          <a:pt x="0" y="574168"/>
                        </a:lnTo>
                        <a:cubicBezTo>
                          <a:pt x="0" y="610603"/>
                          <a:pt x="44287" y="640128"/>
                          <a:pt x="98940" y="640128"/>
                        </a:cubicBezTo>
                        <a:lnTo>
                          <a:pt x="1629210" y="658345"/>
                        </a:lnTo>
                        <a:cubicBezTo>
                          <a:pt x="1683862" y="658345"/>
                          <a:pt x="1728149" y="628820"/>
                          <a:pt x="1728149" y="592385"/>
                        </a:cubicBezTo>
                        <a:lnTo>
                          <a:pt x="1730348" y="51514"/>
                        </a:lnTo>
                        <a:cubicBezTo>
                          <a:pt x="1737258" y="17906"/>
                          <a:pt x="1667529" y="12566"/>
                          <a:pt x="1600313" y="7227"/>
                        </a:cubicBezTo>
                        <a:lnTo>
                          <a:pt x="101453" y="2"/>
                        </a:lnTo>
                        <a:cubicBezTo>
                          <a:pt x="46800" y="-312"/>
                          <a:pt x="1885" y="29527"/>
                          <a:pt x="1885" y="66276"/>
                        </a:cubicBezTo>
                        <a:close/>
                      </a:path>
                    </a:pathLst>
                  </a:custGeom>
                  <a:solidFill>
                    <a:srgbClr val="FFAB17"/>
                  </a:solidFill>
                  <a:ln w="31296" cap="flat">
                    <a:noFill/>
                    <a:prstDash val="solid"/>
                    <a:miter/>
                  </a:ln>
                </p:spPr>
                <p:txBody>
                  <a:bodyPr rtlCol="0" anchor="ctr"/>
                  <a:lstStyle/>
                  <a:p>
                    <a:endParaRPr lang="th-TH"/>
                  </a:p>
                </p:txBody>
              </p:sp>
              <p:sp>
                <p:nvSpPr>
                  <p:cNvPr id="198" name="Freeform: Shape 197">
                    <a:extLst>
                      <a:ext uri="{FF2B5EF4-FFF2-40B4-BE49-F238E27FC236}">
                        <a16:creationId xmlns:a16="http://schemas.microsoft.com/office/drawing/2014/main" id="{5065A3F3-C675-4FD0-BBEA-80DDEC2DA8DA}"/>
                      </a:ext>
                    </a:extLst>
                  </p:cNvPr>
                  <p:cNvSpPr/>
                  <p:nvPr/>
                </p:nvSpPr>
                <p:spPr>
                  <a:xfrm>
                    <a:off x="5851556" y="3369484"/>
                    <a:ext cx="1785942" cy="628320"/>
                  </a:xfrm>
                  <a:custGeom>
                    <a:avLst/>
                    <a:gdLst>
                      <a:gd name="connsiteX0" fmla="*/ 63761 w 1785942"/>
                      <a:gd name="connsiteY0" fmla="*/ 628321 h 628320"/>
                      <a:gd name="connsiteX1" fmla="*/ 42089 w 1785942"/>
                      <a:gd name="connsiteY1" fmla="*/ 375160 h 628320"/>
                      <a:gd name="connsiteX2" fmla="*/ 48056 w 1785942"/>
                      <a:gd name="connsiteY2" fmla="*/ 32797 h 628320"/>
                      <a:gd name="connsiteX3" fmla="*/ 1785943 w 1785942"/>
                      <a:gd name="connsiteY3" fmla="*/ 31540 h 628320"/>
                      <a:gd name="connsiteX4" fmla="*/ 1781860 w 1785942"/>
                      <a:gd name="connsiteY4" fmla="*/ 25259 h 628320"/>
                      <a:gd name="connsiteX5" fmla="*/ 1669728 w 1785942"/>
                      <a:gd name="connsiteY5" fmla="*/ 131 h 628320"/>
                      <a:gd name="connsiteX6" fmla="*/ 87947 w 1785942"/>
                      <a:gd name="connsiteY6" fmla="*/ 5471 h 628320"/>
                      <a:gd name="connsiteX7" fmla="*/ 0 w 1785942"/>
                      <a:gd name="connsiteY7" fmla="*/ 65149 h 628320"/>
                      <a:gd name="connsiteX8" fmla="*/ 17903 w 1785942"/>
                      <a:gd name="connsiteY8" fmla="*/ 542573 h 628320"/>
                      <a:gd name="connsiteX9" fmla="*/ 63761 w 1785942"/>
                      <a:gd name="connsiteY9" fmla="*/ 628321 h 628320"/>
                      <a:gd name="connsiteX10" fmla="*/ 63761 w 1785942"/>
                      <a:gd name="connsiteY10" fmla="*/ 628321 h 628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5942" h="628320">
                        <a:moveTo>
                          <a:pt x="63761" y="628321"/>
                        </a:moveTo>
                        <a:lnTo>
                          <a:pt x="42089" y="375160"/>
                        </a:lnTo>
                        <a:lnTo>
                          <a:pt x="48056" y="32797"/>
                        </a:lnTo>
                        <a:lnTo>
                          <a:pt x="1785943" y="31540"/>
                        </a:lnTo>
                        <a:lnTo>
                          <a:pt x="1781860" y="25259"/>
                        </a:lnTo>
                        <a:cubicBezTo>
                          <a:pt x="1749194" y="-3324"/>
                          <a:pt x="1732233" y="131"/>
                          <a:pt x="1669728" y="131"/>
                        </a:cubicBezTo>
                        <a:lnTo>
                          <a:pt x="87947" y="5471"/>
                        </a:lnTo>
                        <a:cubicBezTo>
                          <a:pt x="39262" y="5471"/>
                          <a:pt x="0" y="32169"/>
                          <a:pt x="0" y="65149"/>
                        </a:cubicBezTo>
                        <a:lnTo>
                          <a:pt x="17903" y="542573"/>
                        </a:lnTo>
                        <a:cubicBezTo>
                          <a:pt x="17903" y="577751"/>
                          <a:pt x="20730" y="609161"/>
                          <a:pt x="63761" y="628321"/>
                        </a:cubicBezTo>
                        <a:lnTo>
                          <a:pt x="63761" y="628321"/>
                        </a:lnTo>
                        <a:close/>
                      </a:path>
                    </a:pathLst>
                  </a:custGeom>
                  <a:solidFill>
                    <a:srgbClr val="D87100"/>
                  </a:solidFill>
                  <a:ln w="31296" cap="flat">
                    <a:noFill/>
                    <a:prstDash val="solid"/>
                    <a:miter/>
                  </a:ln>
                </p:spPr>
                <p:txBody>
                  <a:bodyPr rtlCol="0" anchor="ctr"/>
                  <a:lstStyle/>
                  <a:p>
                    <a:endParaRPr lang="th-TH"/>
                  </a:p>
                </p:txBody>
              </p:sp>
              <p:sp>
                <p:nvSpPr>
                  <p:cNvPr id="199" name="Freeform: Shape 198">
                    <a:extLst>
                      <a:ext uri="{FF2B5EF4-FFF2-40B4-BE49-F238E27FC236}">
                        <a16:creationId xmlns:a16="http://schemas.microsoft.com/office/drawing/2014/main" id="{667B0306-7E9E-4150-8CD4-C7F197796A56}"/>
                      </a:ext>
                    </a:extLst>
                  </p:cNvPr>
                  <p:cNvSpPr/>
                  <p:nvPr/>
                </p:nvSpPr>
                <p:spPr>
                  <a:xfrm>
                    <a:off x="5795962" y="3343545"/>
                    <a:ext cx="70985" cy="308127"/>
                  </a:xfrm>
                  <a:custGeom>
                    <a:avLst/>
                    <a:gdLst>
                      <a:gd name="connsiteX0" fmla="*/ 70985 w 70985"/>
                      <a:gd name="connsiteY0" fmla="*/ 0 h 308127"/>
                      <a:gd name="connsiteX1" fmla="*/ 35493 w 70985"/>
                      <a:gd name="connsiteY1" fmla="*/ 64075 h 308127"/>
                      <a:gd name="connsiteX2" fmla="*/ 22929 w 70985"/>
                      <a:gd name="connsiteY2" fmla="*/ 308127 h 308127"/>
                      <a:gd name="connsiteX3" fmla="*/ 0 w 70985"/>
                      <a:gd name="connsiteY3" fmla="*/ 216097 h 308127"/>
                      <a:gd name="connsiteX4" fmla="*/ 0 w 70985"/>
                      <a:gd name="connsiteY4" fmla="*/ 72556 h 308127"/>
                      <a:gd name="connsiteX5" fmla="*/ 70985 w 70985"/>
                      <a:gd name="connsiteY5" fmla="*/ 0 h 30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985" h="308127">
                        <a:moveTo>
                          <a:pt x="70985" y="0"/>
                        </a:moveTo>
                        <a:cubicBezTo>
                          <a:pt x="70985" y="0"/>
                          <a:pt x="41146" y="27954"/>
                          <a:pt x="35493" y="64075"/>
                        </a:cubicBezTo>
                        <a:cubicBezTo>
                          <a:pt x="29839" y="99882"/>
                          <a:pt x="22929" y="308127"/>
                          <a:pt x="22929" y="308127"/>
                        </a:cubicBezTo>
                        <a:lnTo>
                          <a:pt x="0" y="216097"/>
                        </a:lnTo>
                        <a:lnTo>
                          <a:pt x="0" y="72556"/>
                        </a:lnTo>
                        <a:cubicBezTo>
                          <a:pt x="0" y="72556"/>
                          <a:pt x="15391" y="21358"/>
                          <a:pt x="70985" y="0"/>
                        </a:cubicBezTo>
                        <a:close/>
                      </a:path>
                    </a:pathLst>
                  </a:custGeom>
                  <a:solidFill>
                    <a:srgbClr val="FFFFFF"/>
                  </a:solidFill>
                  <a:ln w="31296" cap="flat">
                    <a:noFill/>
                    <a:prstDash val="solid"/>
                    <a:miter/>
                  </a:ln>
                </p:spPr>
                <p:txBody>
                  <a:bodyPr rtlCol="0" anchor="ctr"/>
                  <a:lstStyle/>
                  <a:p>
                    <a:endParaRPr lang="th-TH"/>
                  </a:p>
                </p:txBody>
              </p:sp>
              <p:sp>
                <p:nvSpPr>
                  <p:cNvPr id="200" name="Freeform: Shape 199">
                    <a:extLst>
                      <a:ext uri="{FF2B5EF4-FFF2-40B4-BE49-F238E27FC236}">
                        <a16:creationId xmlns:a16="http://schemas.microsoft.com/office/drawing/2014/main" id="{4E35487B-DD6A-47B2-8B79-CD177EB34B9B}"/>
                      </a:ext>
                    </a:extLst>
                  </p:cNvPr>
                  <p:cNvSpPr/>
                  <p:nvPr/>
                </p:nvSpPr>
                <p:spPr>
                  <a:xfrm>
                    <a:off x="6840013" y="3314334"/>
                    <a:ext cx="287710" cy="55594"/>
                  </a:xfrm>
                  <a:custGeom>
                    <a:avLst/>
                    <a:gdLst>
                      <a:gd name="connsiteX0" fmla="*/ 129407 w 287710"/>
                      <a:gd name="connsiteY0" fmla="*/ 0 h 55594"/>
                      <a:gd name="connsiteX1" fmla="*/ 0 w 287710"/>
                      <a:gd name="connsiteY1" fmla="*/ 55595 h 55594"/>
                      <a:gd name="connsiteX2" fmla="*/ 145112 w 287710"/>
                      <a:gd name="connsiteY2" fmla="*/ 21358 h 55594"/>
                      <a:gd name="connsiteX3" fmla="*/ 287711 w 287710"/>
                      <a:gd name="connsiteY3" fmla="*/ 0 h 55594"/>
                    </a:gdLst>
                    <a:ahLst/>
                    <a:cxnLst>
                      <a:cxn ang="0">
                        <a:pos x="connsiteX0" y="connsiteY0"/>
                      </a:cxn>
                      <a:cxn ang="0">
                        <a:pos x="connsiteX1" y="connsiteY1"/>
                      </a:cxn>
                      <a:cxn ang="0">
                        <a:pos x="connsiteX2" y="connsiteY2"/>
                      </a:cxn>
                      <a:cxn ang="0">
                        <a:pos x="connsiteX3" y="connsiteY3"/>
                      </a:cxn>
                    </a:cxnLst>
                    <a:rect l="l" t="t" r="r" b="b"/>
                    <a:pathLst>
                      <a:path w="287710" h="55594">
                        <a:moveTo>
                          <a:pt x="129407" y="0"/>
                        </a:moveTo>
                        <a:lnTo>
                          <a:pt x="0" y="55595"/>
                        </a:lnTo>
                        <a:lnTo>
                          <a:pt x="145112" y="21358"/>
                        </a:lnTo>
                        <a:lnTo>
                          <a:pt x="287711" y="0"/>
                        </a:lnTo>
                        <a:close/>
                      </a:path>
                    </a:pathLst>
                  </a:custGeom>
                  <a:solidFill>
                    <a:srgbClr val="FFFFFF"/>
                  </a:solidFill>
                  <a:ln w="31296" cap="flat">
                    <a:noFill/>
                    <a:prstDash val="solid"/>
                    <a:miter/>
                  </a:ln>
                </p:spPr>
                <p:txBody>
                  <a:bodyPr rtlCol="0" anchor="ctr"/>
                  <a:lstStyle/>
                  <a:p>
                    <a:endParaRPr lang="th-TH"/>
                  </a:p>
                </p:txBody>
              </p:sp>
              <p:sp>
                <p:nvSpPr>
                  <p:cNvPr id="201" name="Freeform: Shape 200">
                    <a:extLst>
                      <a:ext uri="{FF2B5EF4-FFF2-40B4-BE49-F238E27FC236}">
                        <a16:creationId xmlns:a16="http://schemas.microsoft.com/office/drawing/2014/main" id="{6B16D4B1-3AC2-45AF-89C0-1457EF6CB725}"/>
                      </a:ext>
                    </a:extLst>
                  </p:cNvPr>
                  <p:cNvSpPr/>
                  <p:nvPr/>
                </p:nvSpPr>
                <p:spPr>
                  <a:xfrm>
                    <a:off x="7629647" y="3426152"/>
                    <a:ext cx="41774" cy="581075"/>
                  </a:xfrm>
                  <a:custGeom>
                    <a:avLst/>
                    <a:gdLst>
                      <a:gd name="connsiteX0" fmla="*/ 27012 w 41774"/>
                      <a:gd name="connsiteY0" fmla="*/ 0 h 581075"/>
                      <a:gd name="connsiteX1" fmla="*/ 0 w 41774"/>
                      <a:gd name="connsiteY1" fmla="*/ 386651 h 581075"/>
                      <a:gd name="connsiteX2" fmla="*/ 6282 w 41774"/>
                      <a:gd name="connsiteY2" fmla="*/ 581075 h 581075"/>
                      <a:gd name="connsiteX3" fmla="*/ 41775 w 41774"/>
                      <a:gd name="connsiteY3" fmla="*/ 349902 h 581075"/>
                    </a:gdLst>
                    <a:ahLst/>
                    <a:cxnLst>
                      <a:cxn ang="0">
                        <a:pos x="connsiteX0" y="connsiteY0"/>
                      </a:cxn>
                      <a:cxn ang="0">
                        <a:pos x="connsiteX1" y="connsiteY1"/>
                      </a:cxn>
                      <a:cxn ang="0">
                        <a:pos x="connsiteX2" y="connsiteY2"/>
                      </a:cxn>
                      <a:cxn ang="0">
                        <a:pos x="connsiteX3" y="connsiteY3"/>
                      </a:cxn>
                    </a:cxnLst>
                    <a:rect l="l" t="t" r="r" b="b"/>
                    <a:pathLst>
                      <a:path w="41774" h="581075">
                        <a:moveTo>
                          <a:pt x="27012" y="0"/>
                        </a:moveTo>
                        <a:lnTo>
                          <a:pt x="0" y="386651"/>
                        </a:lnTo>
                        <a:lnTo>
                          <a:pt x="6282" y="581075"/>
                        </a:lnTo>
                        <a:lnTo>
                          <a:pt x="41775" y="349902"/>
                        </a:lnTo>
                        <a:close/>
                      </a:path>
                    </a:pathLst>
                  </a:custGeom>
                  <a:solidFill>
                    <a:srgbClr val="FFCE78"/>
                  </a:solidFill>
                  <a:ln w="31296" cap="flat">
                    <a:noFill/>
                    <a:prstDash val="solid"/>
                    <a:miter/>
                  </a:ln>
                </p:spPr>
                <p:txBody>
                  <a:bodyPr rtlCol="0" anchor="ctr"/>
                  <a:lstStyle/>
                  <a:p>
                    <a:endParaRPr lang="th-TH"/>
                  </a:p>
                </p:txBody>
              </p:sp>
            </p:grpSp>
            <p:sp>
              <p:nvSpPr>
                <p:cNvPr id="192" name="Freeform: Shape 191">
                  <a:extLst>
                    <a:ext uri="{FF2B5EF4-FFF2-40B4-BE49-F238E27FC236}">
                      <a16:creationId xmlns:a16="http://schemas.microsoft.com/office/drawing/2014/main" id="{1A07895C-1FB7-4AD2-8183-783235D57828}"/>
                    </a:ext>
                  </a:extLst>
                </p:cNvPr>
                <p:cNvSpPr/>
                <p:nvPr/>
              </p:nvSpPr>
              <p:spPr>
                <a:xfrm>
                  <a:off x="5904952" y="3309937"/>
                  <a:ext cx="641381" cy="19473"/>
                </a:xfrm>
                <a:custGeom>
                  <a:avLst/>
                  <a:gdLst>
                    <a:gd name="connsiteX0" fmla="*/ 0 w 641381"/>
                    <a:gd name="connsiteY0" fmla="*/ 17275 h 19473"/>
                    <a:gd name="connsiteX1" fmla="*/ 241539 w 641381"/>
                    <a:gd name="connsiteY1" fmla="*/ 19474 h 19473"/>
                    <a:gd name="connsiteX2" fmla="*/ 641382 w 641381"/>
                    <a:gd name="connsiteY2" fmla="*/ 4397 h 19473"/>
                    <a:gd name="connsiteX3" fmla="*/ 55281 w 641381"/>
                    <a:gd name="connsiteY3" fmla="*/ 0 h 19473"/>
                  </a:gdLst>
                  <a:ahLst/>
                  <a:cxnLst>
                    <a:cxn ang="0">
                      <a:pos x="connsiteX0" y="connsiteY0"/>
                    </a:cxn>
                    <a:cxn ang="0">
                      <a:pos x="connsiteX1" y="connsiteY1"/>
                    </a:cxn>
                    <a:cxn ang="0">
                      <a:pos x="connsiteX2" y="connsiteY2"/>
                    </a:cxn>
                    <a:cxn ang="0">
                      <a:pos x="connsiteX3" y="connsiteY3"/>
                    </a:cxn>
                  </a:cxnLst>
                  <a:rect l="l" t="t" r="r" b="b"/>
                  <a:pathLst>
                    <a:path w="641381" h="19473">
                      <a:moveTo>
                        <a:pt x="0" y="17275"/>
                      </a:moveTo>
                      <a:lnTo>
                        <a:pt x="241539" y="19474"/>
                      </a:lnTo>
                      <a:lnTo>
                        <a:pt x="641382" y="4397"/>
                      </a:lnTo>
                      <a:lnTo>
                        <a:pt x="55281" y="0"/>
                      </a:lnTo>
                      <a:close/>
                    </a:path>
                  </a:pathLst>
                </a:custGeom>
                <a:solidFill>
                  <a:srgbClr val="FFAB17"/>
                </a:solidFill>
                <a:ln w="31296" cap="flat">
                  <a:noFill/>
                  <a:prstDash val="solid"/>
                  <a:miter/>
                </a:ln>
              </p:spPr>
              <p:txBody>
                <a:bodyPr rtlCol="0" anchor="ctr"/>
                <a:lstStyle/>
                <a:p>
                  <a:endParaRPr lang="th-TH"/>
                </a:p>
              </p:txBody>
            </p:sp>
            <p:sp>
              <p:nvSpPr>
                <p:cNvPr id="193" name="Freeform: Shape 192">
                  <a:extLst>
                    <a:ext uri="{FF2B5EF4-FFF2-40B4-BE49-F238E27FC236}">
                      <a16:creationId xmlns:a16="http://schemas.microsoft.com/office/drawing/2014/main" id="{787C388C-7D10-40DA-8F89-C25D04AA5523}"/>
                    </a:ext>
                  </a:extLst>
                </p:cNvPr>
                <p:cNvSpPr/>
                <p:nvPr/>
              </p:nvSpPr>
              <p:spPr>
                <a:xfrm>
                  <a:off x="7063334" y="3314334"/>
                  <a:ext cx="435335" cy="24813"/>
                </a:xfrm>
                <a:custGeom>
                  <a:avLst/>
                  <a:gdLst>
                    <a:gd name="connsiteX0" fmla="*/ 0 w 435335"/>
                    <a:gd name="connsiteY0" fmla="*/ 24813 h 24813"/>
                    <a:gd name="connsiteX1" fmla="*/ 435335 w 435335"/>
                    <a:gd name="connsiteY1" fmla="*/ 0 h 24813"/>
                    <a:gd name="connsiteX2" fmla="*/ 64390 w 435335"/>
                    <a:gd name="connsiteY2" fmla="*/ 0 h 24813"/>
                  </a:gdLst>
                  <a:ahLst/>
                  <a:cxnLst>
                    <a:cxn ang="0">
                      <a:pos x="connsiteX0" y="connsiteY0"/>
                    </a:cxn>
                    <a:cxn ang="0">
                      <a:pos x="connsiteX1" y="connsiteY1"/>
                    </a:cxn>
                    <a:cxn ang="0">
                      <a:pos x="connsiteX2" y="connsiteY2"/>
                    </a:cxn>
                  </a:cxnLst>
                  <a:rect l="l" t="t" r="r" b="b"/>
                  <a:pathLst>
                    <a:path w="435335" h="24813">
                      <a:moveTo>
                        <a:pt x="0" y="24813"/>
                      </a:moveTo>
                      <a:lnTo>
                        <a:pt x="435335" y="0"/>
                      </a:lnTo>
                      <a:lnTo>
                        <a:pt x="64390" y="0"/>
                      </a:lnTo>
                      <a:close/>
                    </a:path>
                  </a:pathLst>
                </a:custGeom>
                <a:solidFill>
                  <a:srgbClr val="FFAB17"/>
                </a:solidFill>
                <a:ln w="31296" cap="flat">
                  <a:noFill/>
                  <a:prstDash val="solid"/>
                  <a:miter/>
                </a:ln>
              </p:spPr>
              <p:txBody>
                <a:bodyPr rtlCol="0" anchor="ctr"/>
                <a:lstStyle/>
                <a:p>
                  <a:endParaRPr lang="th-TH"/>
                </a:p>
              </p:txBody>
            </p:sp>
            <p:sp>
              <p:nvSpPr>
                <p:cNvPr id="194" name="Freeform: Shape 193">
                  <a:extLst>
                    <a:ext uri="{FF2B5EF4-FFF2-40B4-BE49-F238E27FC236}">
                      <a16:creationId xmlns:a16="http://schemas.microsoft.com/office/drawing/2014/main" id="{8E013A2C-AE21-4B6E-A370-3B956760DD32}"/>
                    </a:ext>
                  </a:extLst>
                </p:cNvPr>
                <p:cNvSpPr/>
                <p:nvPr/>
              </p:nvSpPr>
              <p:spPr>
                <a:xfrm>
                  <a:off x="5831768" y="3327212"/>
                  <a:ext cx="305300" cy="61876"/>
                </a:xfrm>
                <a:custGeom>
                  <a:avLst/>
                  <a:gdLst>
                    <a:gd name="connsiteX0" fmla="*/ 305300 w 305300"/>
                    <a:gd name="connsiteY0" fmla="*/ 5026 h 61876"/>
                    <a:gd name="connsiteX1" fmla="*/ 0 w 305300"/>
                    <a:gd name="connsiteY1" fmla="*/ 61877 h 61876"/>
                    <a:gd name="connsiteX2" fmla="*/ 35179 w 305300"/>
                    <a:gd name="connsiteY2" fmla="*/ 16333 h 61876"/>
                    <a:gd name="connsiteX3" fmla="*/ 73184 w 305300"/>
                    <a:gd name="connsiteY3" fmla="*/ 0 h 61876"/>
                  </a:gdLst>
                  <a:ahLst/>
                  <a:cxnLst>
                    <a:cxn ang="0">
                      <a:pos x="connsiteX0" y="connsiteY0"/>
                    </a:cxn>
                    <a:cxn ang="0">
                      <a:pos x="connsiteX1" y="connsiteY1"/>
                    </a:cxn>
                    <a:cxn ang="0">
                      <a:pos x="connsiteX2" y="connsiteY2"/>
                    </a:cxn>
                    <a:cxn ang="0">
                      <a:pos x="connsiteX3" y="connsiteY3"/>
                    </a:cxn>
                  </a:cxnLst>
                  <a:rect l="l" t="t" r="r" b="b"/>
                  <a:pathLst>
                    <a:path w="305300" h="61876">
                      <a:moveTo>
                        <a:pt x="305300" y="5026"/>
                      </a:moveTo>
                      <a:lnTo>
                        <a:pt x="0" y="61877"/>
                      </a:lnTo>
                      <a:lnTo>
                        <a:pt x="35179" y="16333"/>
                      </a:lnTo>
                      <a:lnTo>
                        <a:pt x="73184" y="0"/>
                      </a:lnTo>
                      <a:close/>
                    </a:path>
                  </a:pathLst>
                </a:custGeom>
                <a:solidFill>
                  <a:srgbClr val="FFCE78"/>
                </a:solidFill>
                <a:ln w="31296" cap="flat">
                  <a:noFill/>
                  <a:prstDash val="solid"/>
                  <a:miter/>
                </a:ln>
              </p:spPr>
              <p:txBody>
                <a:bodyPr rtlCol="0" anchor="ctr"/>
                <a:lstStyle/>
                <a:p>
                  <a:endParaRPr lang="th-TH"/>
                </a:p>
              </p:txBody>
            </p:sp>
            <p:sp>
              <p:nvSpPr>
                <p:cNvPr id="195" name="Freeform: Shape 194">
                  <a:extLst>
                    <a:ext uri="{FF2B5EF4-FFF2-40B4-BE49-F238E27FC236}">
                      <a16:creationId xmlns:a16="http://schemas.microsoft.com/office/drawing/2014/main" id="{41561BAB-AC56-434B-9586-41684AB2D324}"/>
                    </a:ext>
                  </a:extLst>
                </p:cNvPr>
                <p:cNvSpPr/>
                <p:nvPr/>
              </p:nvSpPr>
              <p:spPr>
                <a:xfrm>
                  <a:off x="5814179" y="3555245"/>
                  <a:ext cx="37691" cy="274832"/>
                </a:xfrm>
                <a:custGeom>
                  <a:avLst/>
                  <a:gdLst>
                    <a:gd name="connsiteX0" fmla="*/ 17275 w 37691"/>
                    <a:gd name="connsiteY0" fmla="*/ 0 h 274832"/>
                    <a:gd name="connsiteX1" fmla="*/ 37691 w 37691"/>
                    <a:gd name="connsiteY1" fmla="*/ 75069 h 274832"/>
                    <a:gd name="connsiteX2" fmla="*/ 37691 w 37691"/>
                    <a:gd name="connsiteY2" fmla="*/ 274833 h 274832"/>
                    <a:gd name="connsiteX3" fmla="*/ 0 w 37691"/>
                    <a:gd name="connsiteY3" fmla="*/ 76953 h 274832"/>
                  </a:gdLst>
                  <a:ahLst/>
                  <a:cxnLst>
                    <a:cxn ang="0">
                      <a:pos x="connsiteX0" y="connsiteY0"/>
                    </a:cxn>
                    <a:cxn ang="0">
                      <a:pos x="connsiteX1" y="connsiteY1"/>
                    </a:cxn>
                    <a:cxn ang="0">
                      <a:pos x="connsiteX2" y="connsiteY2"/>
                    </a:cxn>
                    <a:cxn ang="0">
                      <a:pos x="connsiteX3" y="connsiteY3"/>
                    </a:cxn>
                  </a:cxnLst>
                  <a:rect l="l" t="t" r="r" b="b"/>
                  <a:pathLst>
                    <a:path w="37691" h="274832">
                      <a:moveTo>
                        <a:pt x="17275" y="0"/>
                      </a:moveTo>
                      <a:lnTo>
                        <a:pt x="37691" y="75069"/>
                      </a:lnTo>
                      <a:lnTo>
                        <a:pt x="37691" y="274833"/>
                      </a:lnTo>
                      <a:lnTo>
                        <a:pt x="0" y="76953"/>
                      </a:lnTo>
                      <a:close/>
                    </a:path>
                  </a:pathLst>
                </a:custGeom>
                <a:solidFill>
                  <a:srgbClr val="FFCE78"/>
                </a:solidFill>
                <a:ln w="31296" cap="flat">
                  <a:noFill/>
                  <a:prstDash val="solid"/>
                  <a:miter/>
                </a:ln>
              </p:spPr>
              <p:txBody>
                <a:bodyPr rtlCol="0" anchor="ctr"/>
                <a:lstStyle/>
                <a:p>
                  <a:endParaRPr lang="th-TH"/>
                </a:p>
              </p:txBody>
            </p:sp>
            <p:sp>
              <p:nvSpPr>
                <p:cNvPr id="196" name="Freeform: Shape 195">
                  <a:extLst>
                    <a:ext uri="{FF2B5EF4-FFF2-40B4-BE49-F238E27FC236}">
                      <a16:creationId xmlns:a16="http://schemas.microsoft.com/office/drawing/2014/main" id="{97D4D242-BD13-4BC1-B97C-D19FFA4966B9}"/>
                    </a:ext>
                  </a:extLst>
                </p:cNvPr>
                <p:cNvSpPr/>
                <p:nvPr/>
              </p:nvSpPr>
              <p:spPr>
                <a:xfrm>
                  <a:off x="6840013" y="3314334"/>
                  <a:ext cx="739378" cy="55594"/>
                </a:xfrm>
                <a:custGeom>
                  <a:avLst/>
                  <a:gdLst>
                    <a:gd name="connsiteX0" fmla="*/ 0 w 739378"/>
                    <a:gd name="connsiteY0" fmla="*/ 55595 h 55594"/>
                    <a:gd name="connsiteX1" fmla="*/ 279858 w 739378"/>
                    <a:gd name="connsiteY1" fmla="*/ 47114 h 55594"/>
                    <a:gd name="connsiteX2" fmla="*/ 739379 w 739378"/>
                    <a:gd name="connsiteY2" fmla="*/ 12250 h 55594"/>
                    <a:gd name="connsiteX3" fmla="*/ 560031 w 739378"/>
                    <a:gd name="connsiteY3" fmla="*/ 0 h 55594"/>
                    <a:gd name="connsiteX4" fmla="*/ 157361 w 739378"/>
                    <a:gd name="connsiteY4" fmla="*/ 12878 h 55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378" h="55594">
                      <a:moveTo>
                        <a:pt x="0" y="55595"/>
                      </a:moveTo>
                      <a:lnTo>
                        <a:pt x="279858" y="47114"/>
                      </a:lnTo>
                      <a:lnTo>
                        <a:pt x="739379" y="12250"/>
                      </a:lnTo>
                      <a:lnTo>
                        <a:pt x="560031" y="0"/>
                      </a:lnTo>
                      <a:lnTo>
                        <a:pt x="157361" y="12878"/>
                      </a:lnTo>
                      <a:close/>
                    </a:path>
                  </a:pathLst>
                </a:custGeom>
                <a:solidFill>
                  <a:srgbClr val="FFCE78"/>
                </a:solidFill>
                <a:ln w="31296" cap="flat">
                  <a:noFill/>
                  <a:prstDash val="solid"/>
                  <a:miter/>
                </a:ln>
              </p:spPr>
              <p:txBody>
                <a:bodyPr rtlCol="0" anchor="ctr"/>
                <a:lstStyle/>
                <a:p>
                  <a:endParaRPr lang="th-TH"/>
                </a:p>
              </p:txBody>
            </p:sp>
          </p:grpSp>
          <p:sp>
            <p:nvSpPr>
              <p:cNvPr id="188" name="Freeform: Shape 187">
                <a:extLst>
                  <a:ext uri="{FF2B5EF4-FFF2-40B4-BE49-F238E27FC236}">
                    <a16:creationId xmlns:a16="http://schemas.microsoft.com/office/drawing/2014/main" id="{63423193-BB59-4992-98A5-50951C248490}"/>
                  </a:ext>
                </a:extLst>
              </p:cNvPr>
              <p:cNvSpPr/>
              <p:nvPr/>
            </p:nvSpPr>
            <p:spPr>
              <a:xfrm>
                <a:off x="6073935" y="3369929"/>
                <a:ext cx="1513308" cy="667765"/>
              </a:xfrm>
              <a:custGeom>
                <a:avLst/>
                <a:gdLst>
                  <a:gd name="connsiteX0" fmla="*/ 0 w 1513308"/>
                  <a:gd name="connsiteY0" fmla="*/ 658971 h 667765"/>
                  <a:gd name="connsiteX1" fmla="*/ 1135767 w 1513308"/>
                  <a:gd name="connsiteY1" fmla="*/ 0 h 667765"/>
                  <a:gd name="connsiteX2" fmla="*/ 1513309 w 1513308"/>
                  <a:gd name="connsiteY2" fmla="*/ 6282 h 667765"/>
                  <a:gd name="connsiteX3" fmla="*/ 647977 w 1513308"/>
                  <a:gd name="connsiteY3" fmla="*/ 667766 h 667765"/>
                </a:gdLst>
                <a:ahLst/>
                <a:cxnLst>
                  <a:cxn ang="0">
                    <a:pos x="connsiteX0" y="connsiteY0"/>
                  </a:cxn>
                  <a:cxn ang="0">
                    <a:pos x="connsiteX1" y="connsiteY1"/>
                  </a:cxn>
                  <a:cxn ang="0">
                    <a:pos x="connsiteX2" y="connsiteY2"/>
                  </a:cxn>
                  <a:cxn ang="0">
                    <a:pos x="connsiteX3" y="connsiteY3"/>
                  </a:cxn>
                </a:cxnLst>
                <a:rect l="l" t="t" r="r" b="b"/>
                <a:pathLst>
                  <a:path w="1513308" h="667765">
                    <a:moveTo>
                      <a:pt x="0" y="658971"/>
                    </a:moveTo>
                    <a:lnTo>
                      <a:pt x="1135767" y="0"/>
                    </a:lnTo>
                    <a:lnTo>
                      <a:pt x="1513309" y="6282"/>
                    </a:lnTo>
                    <a:lnTo>
                      <a:pt x="647977" y="667766"/>
                    </a:lnTo>
                    <a:close/>
                  </a:path>
                </a:pathLst>
              </a:custGeom>
              <a:solidFill>
                <a:srgbClr val="D87100">
                  <a:alpha val="15000"/>
                </a:srgbClr>
              </a:solidFill>
              <a:ln w="31296" cap="flat">
                <a:noFill/>
                <a:prstDash val="solid"/>
                <a:miter/>
              </a:ln>
            </p:spPr>
            <p:txBody>
              <a:bodyPr rtlCol="0" anchor="ctr"/>
              <a:lstStyle/>
              <a:p>
                <a:endParaRPr lang="th-TH"/>
              </a:p>
            </p:txBody>
          </p:sp>
          <p:sp>
            <p:nvSpPr>
              <p:cNvPr id="189" name="Freeform: Shape 188">
                <a:extLst>
                  <a:ext uri="{FF2B5EF4-FFF2-40B4-BE49-F238E27FC236}">
                    <a16:creationId xmlns:a16="http://schemas.microsoft.com/office/drawing/2014/main" id="{EBBBE1D2-3DB0-4935-B0AA-18B540F97D71}"/>
                  </a:ext>
                </a:extLst>
              </p:cNvPr>
              <p:cNvSpPr/>
              <p:nvPr/>
            </p:nvSpPr>
            <p:spPr>
              <a:xfrm>
                <a:off x="5987559" y="4037694"/>
                <a:ext cx="1525244" cy="43659"/>
              </a:xfrm>
              <a:custGeom>
                <a:avLst/>
                <a:gdLst>
                  <a:gd name="connsiteX0" fmla="*/ 0 w 1525244"/>
                  <a:gd name="connsiteY0" fmla="*/ 30153 h 43659"/>
                  <a:gd name="connsiteX1" fmla="*/ 238084 w 1525244"/>
                  <a:gd name="connsiteY1" fmla="*/ 0 h 43659"/>
                  <a:gd name="connsiteX2" fmla="*/ 1033058 w 1525244"/>
                  <a:gd name="connsiteY2" fmla="*/ 30153 h 43659"/>
                  <a:gd name="connsiteX3" fmla="*/ 1353749 w 1525244"/>
                  <a:gd name="connsiteY3" fmla="*/ 0 h 43659"/>
                  <a:gd name="connsiteX4" fmla="*/ 1525244 w 1525244"/>
                  <a:gd name="connsiteY4" fmla="*/ 33922 h 43659"/>
                  <a:gd name="connsiteX5" fmla="*/ 1145818 w 1525244"/>
                  <a:gd name="connsiteY5" fmla="*/ 43659 h 43659"/>
                  <a:gd name="connsiteX6" fmla="*/ 366863 w 1525244"/>
                  <a:gd name="connsiteY6" fmla="*/ 33922 h 43659"/>
                  <a:gd name="connsiteX7" fmla="*/ 265096 w 1525244"/>
                  <a:gd name="connsiteY7" fmla="*/ 43659 h 43659"/>
                  <a:gd name="connsiteX8" fmla="*/ 209501 w 1525244"/>
                  <a:gd name="connsiteY8" fmla="*/ 30153 h 4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5244" h="43659">
                    <a:moveTo>
                      <a:pt x="0" y="30153"/>
                    </a:moveTo>
                    <a:lnTo>
                      <a:pt x="238084" y="0"/>
                    </a:lnTo>
                    <a:lnTo>
                      <a:pt x="1033058" y="30153"/>
                    </a:lnTo>
                    <a:lnTo>
                      <a:pt x="1353749" y="0"/>
                    </a:lnTo>
                    <a:lnTo>
                      <a:pt x="1525244" y="33922"/>
                    </a:lnTo>
                    <a:lnTo>
                      <a:pt x="1145818" y="43659"/>
                    </a:lnTo>
                    <a:lnTo>
                      <a:pt x="366863" y="33922"/>
                    </a:lnTo>
                    <a:lnTo>
                      <a:pt x="265096" y="43659"/>
                    </a:lnTo>
                    <a:lnTo>
                      <a:pt x="209501" y="30153"/>
                    </a:lnTo>
                    <a:close/>
                  </a:path>
                </a:pathLst>
              </a:custGeom>
              <a:solidFill>
                <a:srgbClr val="D87100"/>
              </a:solidFill>
              <a:ln w="31296" cap="flat">
                <a:noFill/>
                <a:prstDash val="solid"/>
                <a:miter/>
              </a:ln>
            </p:spPr>
            <p:txBody>
              <a:bodyPr rtlCol="0" anchor="ctr"/>
              <a:lstStyle/>
              <a:p>
                <a:endParaRPr lang="th-TH"/>
              </a:p>
            </p:txBody>
          </p:sp>
        </p:grpSp>
        <p:sp>
          <p:nvSpPr>
            <p:cNvPr id="185" name="Freeform: Shape 184">
              <a:extLst>
                <a:ext uri="{FF2B5EF4-FFF2-40B4-BE49-F238E27FC236}">
                  <a16:creationId xmlns:a16="http://schemas.microsoft.com/office/drawing/2014/main" id="{76F8991E-29FF-4A4A-BBFF-4FC3D416A7A6}"/>
                </a:ext>
              </a:extLst>
            </p:cNvPr>
            <p:cNvSpPr/>
            <p:nvPr/>
          </p:nvSpPr>
          <p:spPr>
            <a:xfrm>
              <a:off x="6760232" y="3366474"/>
              <a:ext cx="859355" cy="718773"/>
            </a:xfrm>
            <a:custGeom>
              <a:avLst/>
              <a:gdLst>
                <a:gd name="connsiteX0" fmla="*/ 0 w 859355"/>
                <a:gd name="connsiteY0" fmla="*/ 695092 h 718773"/>
                <a:gd name="connsiteX1" fmla="*/ 855908 w 859355"/>
                <a:gd name="connsiteY1" fmla="*/ 0 h 718773"/>
                <a:gd name="connsiteX2" fmla="*/ 855908 w 859355"/>
                <a:gd name="connsiteY2" fmla="*/ 642324 h 718773"/>
                <a:gd name="connsiteX3" fmla="*/ 769846 w 859355"/>
                <a:gd name="connsiteY3" fmla="*/ 713309 h 718773"/>
                <a:gd name="connsiteX4" fmla="*/ 0 w 859355"/>
                <a:gd name="connsiteY4" fmla="*/ 695092 h 718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355" h="718773">
                  <a:moveTo>
                    <a:pt x="0" y="695092"/>
                  </a:moveTo>
                  <a:lnTo>
                    <a:pt x="855908" y="0"/>
                  </a:lnTo>
                  <a:lnTo>
                    <a:pt x="855908" y="642324"/>
                  </a:lnTo>
                  <a:cubicBezTo>
                    <a:pt x="855908" y="642324"/>
                    <a:pt x="885747" y="693835"/>
                    <a:pt x="769846" y="713309"/>
                  </a:cubicBezTo>
                  <a:cubicBezTo>
                    <a:pt x="653945" y="732469"/>
                    <a:pt x="0" y="695092"/>
                    <a:pt x="0" y="695092"/>
                  </a:cubicBezTo>
                  <a:close/>
                </a:path>
              </a:pathLst>
            </a:custGeom>
            <a:solidFill>
              <a:srgbClr val="D87100">
                <a:alpha val="15000"/>
              </a:srgbClr>
            </a:solidFill>
            <a:ln w="31296" cap="flat">
              <a:noFill/>
              <a:prstDash val="solid"/>
              <a:miter/>
            </a:ln>
          </p:spPr>
          <p:txBody>
            <a:bodyPr rtlCol="0" anchor="ctr"/>
            <a:lstStyle/>
            <a:p>
              <a:endParaRPr lang="th-TH"/>
            </a:p>
          </p:txBody>
        </p:sp>
      </p:grpSp>
      <p:grpSp>
        <p:nvGrpSpPr>
          <p:cNvPr id="215" name="Graphic 2125">
            <a:extLst>
              <a:ext uri="{FF2B5EF4-FFF2-40B4-BE49-F238E27FC236}">
                <a16:creationId xmlns:a16="http://schemas.microsoft.com/office/drawing/2014/main" id="{F9853B0C-E36D-4A58-9D88-1F178D6CEA32}"/>
              </a:ext>
            </a:extLst>
          </p:cNvPr>
          <p:cNvGrpSpPr/>
          <p:nvPr/>
        </p:nvGrpSpPr>
        <p:grpSpPr>
          <a:xfrm>
            <a:off x="10926872" y="-273936"/>
            <a:ext cx="2143136" cy="599021"/>
            <a:chOff x="5795962" y="3309937"/>
            <a:chExt cx="1989162" cy="799371"/>
          </a:xfrm>
        </p:grpSpPr>
        <p:grpSp>
          <p:nvGrpSpPr>
            <p:cNvPr id="216" name="Graphic 2125">
              <a:extLst>
                <a:ext uri="{FF2B5EF4-FFF2-40B4-BE49-F238E27FC236}">
                  <a16:creationId xmlns:a16="http://schemas.microsoft.com/office/drawing/2014/main" id="{346539B0-F4AE-4148-BE37-C4B352717ED9}"/>
                </a:ext>
              </a:extLst>
            </p:cNvPr>
            <p:cNvGrpSpPr/>
            <p:nvPr/>
          </p:nvGrpSpPr>
          <p:grpSpPr>
            <a:xfrm>
              <a:off x="5795962" y="3309937"/>
              <a:ext cx="1989162" cy="799371"/>
              <a:chOff x="5795962" y="3309937"/>
              <a:chExt cx="1989162" cy="799371"/>
            </a:xfrm>
          </p:grpSpPr>
          <p:grpSp>
            <p:nvGrpSpPr>
              <p:cNvPr id="218" name="Graphic 2125">
                <a:extLst>
                  <a:ext uri="{FF2B5EF4-FFF2-40B4-BE49-F238E27FC236}">
                    <a16:creationId xmlns:a16="http://schemas.microsoft.com/office/drawing/2014/main" id="{4E6B3A2D-0A03-4013-A5BF-ED76D3179978}"/>
                  </a:ext>
                </a:extLst>
              </p:cNvPr>
              <p:cNvGrpSpPr/>
              <p:nvPr/>
            </p:nvGrpSpPr>
            <p:grpSpPr>
              <a:xfrm>
                <a:off x="5817634" y="3318417"/>
                <a:ext cx="1967489" cy="790890"/>
                <a:chOff x="5817634" y="3318417"/>
                <a:chExt cx="1967489" cy="790890"/>
              </a:xfrm>
            </p:grpSpPr>
            <p:sp>
              <p:nvSpPr>
                <p:cNvPr id="234" name="Freeform: Shape 233">
                  <a:extLst>
                    <a:ext uri="{FF2B5EF4-FFF2-40B4-BE49-F238E27FC236}">
                      <a16:creationId xmlns:a16="http://schemas.microsoft.com/office/drawing/2014/main" id="{E6FD4529-8E86-48EA-A5B7-74A355CC92ED}"/>
                    </a:ext>
                  </a:extLst>
                </p:cNvPr>
                <p:cNvSpPr/>
                <p:nvPr/>
              </p:nvSpPr>
              <p:spPr>
                <a:xfrm>
                  <a:off x="5817634" y="3318417"/>
                  <a:ext cx="1967489" cy="790890"/>
                </a:xfrm>
                <a:custGeom>
                  <a:avLst/>
                  <a:gdLst>
                    <a:gd name="connsiteX0" fmla="*/ 1855986 w 1967489"/>
                    <a:gd name="connsiteY0" fmla="*/ 765763 h 790890"/>
                    <a:gd name="connsiteX1" fmla="*/ 271064 w 1967489"/>
                    <a:gd name="connsiteY1" fmla="*/ 790891 h 790890"/>
                    <a:gd name="connsiteX2" fmla="*/ 79466 w 1967489"/>
                    <a:gd name="connsiteY2" fmla="*/ 660855 h 790890"/>
                    <a:gd name="connsiteX3" fmla="*/ 9737 w 1967489"/>
                    <a:gd name="connsiteY3" fmla="*/ 579191 h 790890"/>
                    <a:gd name="connsiteX4" fmla="*/ 0 w 1967489"/>
                    <a:gd name="connsiteY4" fmla="*/ 298390 h 790890"/>
                    <a:gd name="connsiteX5" fmla="*/ 79466 w 1967489"/>
                    <a:gd name="connsiteY5" fmla="*/ 232744 h 790890"/>
                    <a:gd name="connsiteX6" fmla="*/ 79466 w 1967489"/>
                    <a:gd name="connsiteY6" fmla="*/ 167727 h 790890"/>
                    <a:gd name="connsiteX7" fmla="*/ 271064 w 1967489"/>
                    <a:gd name="connsiteY7" fmla="*/ 37691 h 790890"/>
                    <a:gd name="connsiteX8" fmla="*/ 749116 w 1967489"/>
                    <a:gd name="connsiteY8" fmla="*/ 0 h 790890"/>
                    <a:gd name="connsiteX9" fmla="*/ 1184137 w 1967489"/>
                    <a:gd name="connsiteY9" fmla="*/ 44916 h 790890"/>
                    <a:gd name="connsiteX10" fmla="*/ 1252924 w 1967489"/>
                    <a:gd name="connsiteY10" fmla="*/ 37377 h 790890"/>
                    <a:gd name="connsiteX11" fmla="*/ 1782174 w 1967489"/>
                    <a:gd name="connsiteY11" fmla="*/ 37377 h 790890"/>
                    <a:gd name="connsiteX12" fmla="*/ 1967490 w 1967489"/>
                    <a:gd name="connsiteY12" fmla="*/ 122811 h 790890"/>
                    <a:gd name="connsiteX13" fmla="*/ 1897446 w 1967489"/>
                    <a:gd name="connsiteY13" fmla="*/ 653317 h 790890"/>
                    <a:gd name="connsiteX14" fmla="*/ 1855986 w 1967489"/>
                    <a:gd name="connsiteY14" fmla="*/ 765763 h 79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67489" h="790890">
                      <a:moveTo>
                        <a:pt x="1855986" y="765763"/>
                      </a:moveTo>
                      <a:lnTo>
                        <a:pt x="271064" y="790891"/>
                      </a:lnTo>
                      <a:cubicBezTo>
                        <a:pt x="165842" y="790891"/>
                        <a:pt x="79466" y="732469"/>
                        <a:pt x="79466" y="660855"/>
                      </a:cubicBezTo>
                      <a:lnTo>
                        <a:pt x="9737" y="579191"/>
                      </a:lnTo>
                      <a:lnTo>
                        <a:pt x="0" y="298390"/>
                      </a:lnTo>
                      <a:lnTo>
                        <a:pt x="79466" y="232744"/>
                      </a:lnTo>
                      <a:lnTo>
                        <a:pt x="79466" y="167727"/>
                      </a:lnTo>
                      <a:cubicBezTo>
                        <a:pt x="79466" y="96113"/>
                        <a:pt x="165528" y="37691"/>
                        <a:pt x="271064" y="37691"/>
                      </a:cubicBezTo>
                      <a:lnTo>
                        <a:pt x="749116" y="0"/>
                      </a:lnTo>
                      <a:lnTo>
                        <a:pt x="1184137" y="44916"/>
                      </a:lnTo>
                      <a:lnTo>
                        <a:pt x="1252924" y="37377"/>
                      </a:lnTo>
                      <a:lnTo>
                        <a:pt x="1782174" y="37377"/>
                      </a:lnTo>
                      <a:cubicBezTo>
                        <a:pt x="1887395" y="37377"/>
                        <a:pt x="1967490" y="51197"/>
                        <a:pt x="1967490" y="122811"/>
                      </a:cubicBezTo>
                      <a:lnTo>
                        <a:pt x="1897446" y="653317"/>
                      </a:lnTo>
                      <a:cubicBezTo>
                        <a:pt x="1897446" y="724931"/>
                        <a:pt x="1961208" y="765763"/>
                        <a:pt x="1855986" y="765763"/>
                      </a:cubicBezTo>
                      <a:close/>
                    </a:path>
                  </a:pathLst>
                </a:custGeom>
                <a:solidFill>
                  <a:srgbClr val="512C1E">
                    <a:alpha val="60000"/>
                  </a:srgbClr>
                </a:solidFill>
                <a:ln w="31296" cap="flat">
                  <a:noFill/>
                  <a:prstDash val="solid"/>
                  <a:miter/>
                </a:ln>
              </p:spPr>
              <p:txBody>
                <a:bodyPr rtlCol="0" anchor="ctr"/>
                <a:lstStyle/>
                <a:p>
                  <a:endParaRPr lang="th-TH"/>
                </a:p>
              </p:txBody>
            </p:sp>
            <p:grpSp>
              <p:nvGrpSpPr>
                <p:cNvPr id="235" name="Graphic 2125">
                  <a:extLst>
                    <a:ext uri="{FF2B5EF4-FFF2-40B4-BE49-F238E27FC236}">
                      <a16:creationId xmlns:a16="http://schemas.microsoft.com/office/drawing/2014/main" id="{C1B97796-0DFD-4CAA-A62E-1C50DD067052}"/>
                    </a:ext>
                  </a:extLst>
                </p:cNvPr>
                <p:cNvGrpSpPr/>
                <p:nvPr/>
              </p:nvGrpSpPr>
              <p:grpSpPr>
                <a:xfrm>
                  <a:off x="5897100" y="3355794"/>
                  <a:ext cx="1817980" cy="681899"/>
                  <a:chOff x="5897100" y="3355794"/>
                  <a:chExt cx="1817980" cy="681899"/>
                </a:xfrm>
                <a:solidFill>
                  <a:srgbClr val="593B2E"/>
                </a:solidFill>
              </p:grpSpPr>
              <p:sp>
                <p:nvSpPr>
                  <p:cNvPr id="241" name="Freeform: Shape 240">
                    <a:extLst>
                      <a:ext uri="{FF2B5EF4-FFF2-40B4-BE49-F238E27FC236}">
                        <a16:creationId xmlns:a16="http://schemas.microsoft.com/office/drawing/2014/main" id="{C933C02B-325B-4174-BA6B-0000C75BCE83}"/>
                      </a:ext>
                    </a:extLst>
                  </p:cNvPr>
                  <p:cNvSpPr/>
                  <p:nvPr/>
                </p:nvSpPr>
                <p:spPr>
                  <a:xfrm>
                    <a:off x="6003578" y="3429604"/>
                    <a:ext cx="1696739" cy="608090"/>
                  </a:xfrm>
                  <a:custGeom>
                    <a:avLst/>
                    <a:gdLst>
                      <a:gd name="connsiteX0" fmla="*/ 0 w 1696739"/>
                      <a:gd name="connsiteY0" fmla="*/ 65962 h 608090"/>
                      <a:gd name="connsiteX1" fmla="*/ 0 w 1696739"/>
                      <a:gd name="connsiteY1" fmla="*/ 542130 h 608090"/>
                      <a:gd name="connsiteX2" fmla="*/ 98940 w 1696739"/>
                      <a:gd name="connsiteY2" fmla="*/ 608090 h 608090"/>
                      <a:gd name="connsiteX3" fmla="*/ 1597800 w 1696739"/>
                      <a:gd name="connsiteY3" fmla="*/ 608090 h 608090"/>
                      <a:gd name="connsiteX4" fmla="*/ 1696740 w 1696739"/>
                      <a:gd name="connsiteY4" fmla="*/ 542130 h 608090"/>
                      <a:gd name="connsiteX5" fmla="*/ 1696740 w 1696739"/>
                      <a:gd name="connsiteY5" fmla="*/ 72872 h 608090"/>
                      <a:gd name="connsiteX6" fmla="*/ 1598428 w 1696739"/>
                      <a:gd name="connsiteY6" fmla="*/ 6913 h 608090"/>
                      <a:gd name="connsiteX7" fmla="*/ 99882 w 1696739"/>
                      <a:gd name="connsiteY7" fmla="*/ 2 h 608090"/>
                      <a:gd name="connsiteX8" fmla="*/ 0 w 1696739"/>
                      <a:gd name="connsiteY8" fmla="*/ 65962 h 608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6739" h="608090">
                        <a:moveTo>
                          <a:pt x="0" y="65962"/>
                        </a:moveTo>
                        <a:lnTo>
                          <a:pt x="0" y="542130"/>
                        </a:lnTo>
                        <a:cubicBezTo>
                          <a:pt x="0" y="578565"/>
                          <a:pt x="44287" y="608090"/>
                          <a:pt x="98940" y="608090"/>
                        </a:cubicBezTo>
                        <a:lnTo>
                          <a:pt x="1597800" y="608090"/>
                        </a:lnTo>
                        <a:cubicBezTo>
                          <a:pt x="1652453" y="608090"/>
                          <a:pt x="1696740" y="578565"/>
                          <a:pt x="1696740" y="542130"/>
                        </a:cubicBezTo>
                        <a:lnTo>
                          <a:pt x="1696740" y="72872"/>
                        </a:lnTo>
                        <a:cubicBezTo>
                          <a:pt x="1696740" y="36437"/>
                          <a:pt x="1652767" y="6913"/>
                          <a:pt x="1598428" y="6913"/>
                        </a:cubicBezTo>
                        <a:lnTo>
                          <a:pt x="99882" y="2"/>
                        </a:lnTo>
                        <a:cubicBezTo>
                          <a:pt x="44916" y="-312"/>
                          <a:pt x="0" y="29213"/>
                          <a:pt x="0" y="65962"/>
                        </a:cubicBezTo>
                        <a:close/>
                      </a:path>
                    </a:pathLst>
                  </a:custGeom>
                  <a:solidFill>
                    <a:srgbClr val="593B2E"/>
                  </a:solidFill>
                  <a:ln w="31296" cap="flat">
                    <a:noFill/>
                    <a:prstDash val="solid"/>
                    <a:miter/>
                  </a:ln>
                </p:spPr>
                <p:txBody>
                  <a:bodyPr rtlCol="0" anchor="ctr"/>
                  <a:lstStyle/>
                  <a:p>
                    <a:endParaRPr lang="th-TH"/>
                  </a:p>
                </p:txBody>
              </p:sp>
              <p:sp>
                <p:nvSpPr>
                  <p:cNvPr id="242" name="Freeform: Shape 241">
                    <a:extLst>
                      <a:ext uri="{FF2B5EF4-FFF2-40B4-BE49-F238E27FC236}">
                        <a16:creationId xmlns:a16="http://schemas.microsoft.com/office/drawing/2014/main" id="{B8472DE4-0468-4877-AB26-E24FAE5B968A}"/>
                      </a:ext>
                    </a:extLst>
                  </p:cNvPr>
                  <p:cNvSpPr/>
                  <p:nvPr/>
                </p:nvSpPr>
                <p:spPr>
                  <a:xfrm>
                    <a:off x="5976566" y="3434946"/>
                    <a:ext cx="1709303" cy="590812"/>
                  </a:xfrm>
                  <a:custGeom>
                    <a:avLst/>
                    <a:gdLst>
                      <a:gd name="connsiteX0" fmla="*/ 69101 w 1709303"/>
                      <a:gd name="connsiteY0" fmla="*/ 590812 h 590812"/>
                      <a:gd name="connsiteX1" fmla="*/ 42403 w 1709303"/>
                      <a:gd name="connsiteY1" fmla="*/ 369690 h 590812"/>
                      <a:gd name="connsiteX2" fmla="*/ 67530 w 1709303"/>
                      <a:gd name="connsiteY2" fmla="*/ 41775 h 590812"/>
                      <a:gd name="connsiteX3" fmla="*/ 1709304 w 1709303"/>
                      <a:gd name="connsiteY3" fmla="*/ 32980 h 590812"/>
                      <a:gd name="connsiteX4" fmla="*/ 1709304 w 1709303"/>
                      <a:gd name="connsiteY4" fmla="*/ 32980 h 590812"/>
                      <a:gd name="connsiteX5" fmla="*/ 1593089 w 1709303"/>
                      <a:gd name="connsiteY5" fmla="*/ 1570 h 590812"/>
                      <a:gd name="connsiteX6" fmla="*/ 87947 w 1709303"/>
                      <a:gd name="connsiteY6" fmla="*/ 0 h 590812"/>
                      <a:gd name="connsiteX7" fmla="*/ 0 w 1709303"/>
                      <a:gd name="connsiteY7" fmla="*/ 59678 h 590812"/>
                      <a:gd name="connsiteX8" fmla="*/ 0 w 1709303"/>
                      <a:gd name="connsiteY8" fmla="*/ 503808 h 590812"/>
                      <a:gd name="connsiteX9" fmla="*/ 69101 w 1709303"/>
                      <a:gd name="connsiteY9" fmla="*/ 590812 h 590812"/>
                      <a:gd name="connsiteX10" fmla="*/ 69101 w 1709303"/>
                      <a:gd name="connsiteY10" fmla="*/ 590812 h 590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09303" h="590812">
                        <a:moveTo>
                          <a:pt x="69101" y="590812"/>
                        </a:moveTo>
                        <a:lnTo>
                          <a:pt x="42403" y="369690"/>
                        </a:lnTo>
                        <a:lnTo>
                          <a:pt x="67530" y="41775"/>
                        </a:lnTo>
                        <a:lnTo>
                          <a:pt x="1709304" y="32980"/>
                        </a:lnTo>
                        <a:lnTo>
                          <a:pt x="1709304" y="32980"/>
                        </a:lnTo>
                        <a:cubicBezTo>
                          <a:pt x="1676638" y="4397"/>
                          <a:pt x="1655594" y="1570"/>
                          <a:pt x="1593089" y="1570"/>
                        </a:cubicBezTo>
                        <a:lnTo>
                          <a:pt x="87947" y="0"/>
                        </a:lnTo>
                        <a:cubicBezTo>
                          <a:pt x="39262" y="0"/>
                          <a:pt x="0" y="26698"/>
                          <a:pt x="0" y="59678"/>
                        </a:cubicBezTo>
                        <a:lnTo>
                          <a:pt x="0" y="503808"/>
                        </a:lnTo>
                        <a:cubicBezTo>
                          <a:pt x="314" y="538987"/>
                          <a:pt x="26070" y="571653"/>
                          <a:pt x="69101" y="590812"/>
                        </a:cubicBezTo>
                        <a:lnTo>
                          <a:pt x="69101" y="590812"/>
                        </a:lnTo>
                        <a:close/>
                      </a:path>
                    </a:pathLst>
                  </a:custGeom>
                  <a:solidFill>
                    <a:srgbClr val="593B2E"/>
                  </a:solidFill>
                  <a:ln w="31296" cap="flat">
                    <a:noFill/>
                    <a:prstDash val="solid"/>
                    <a:miter/>
                  </a:ln>
                </p:spPr>
                <p:txBody>
                  <a:bodyPr rtlCol="0" anchor="ctr"/>
                  <a:lstStyle/>
                  <a:p>
                    <a:endParaRPr lang="th-TH"/>
                  </a:p>
                </p:txBody>
              </p:sp>
              <p:sp>
                <p:nvSpPr>
                  <p:cNvPr id="243" name="Freeform: Shape 242">
                    <a:extLst>
                      <a:ext uri="{FF2B5EF4-FFF2-40B4-BE49-F238E27FC236}">
                        <a16:creationId xmlns:a16="http://schemas.microsoft.com/office/drawing/2014/main" id="{9F5E3FF8-D21B-4A13-AB18-A8F53E758157}"/>
                      </a:ext>
                    </a:extLst>
                  </p:cNvPr>
                  <p:cNvSpPr/>
                  <p:nvPr/>
                </p:nvSpPr>
                <p:spPr>
                  <a:xfrm>
                    <a:off x="5897100" y="3385319"/>
                    <a:ext cx="70985" cy="307812"/>
                  </a:xfrm>
                  <a:custGeom>
                    <a:avLst/>
                    <a:gdLst>
                      <a:gd name="connsiteX0" fmla="*/ 70985 w 70985"/>
                      <a:gd name="connsiteY0" fmla="*/ 0 h 307812"/>
                      <a:gd name="connsiteX1" fmla="*/ 45230 w 70985"/>
                      <a:gd name="connsiteY1" fmla="*/ 94543 h 307812"/>
                      <a:gd name="connsiteX2" fmla="*/ 23243 w 70985"/>
                      <a:gd name="connsiteY2" fmla="*/ 307813 h 307812"/>
                      <a:gd name="connsiteX3" fmla="*/ 0 w 70985"/>
                      <a:gd name="connsiteY3" fmla="*/ 216097 h 307812"/>
                      <a:gd name="connsiteX4" fmla="*/ 0 w 70985"/>
                      <a:gd name="connsiteY4" fmla="*/ 72556 h 307812"/>
                      <a:gd name="connsiteX5" fmla="*/ 70985 w 70985"/>
                      <a:gd name="connsiteY5" fmla="*/ 0 h 30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985" h="307812">
                        <a:moveTo>
                          <a:pt x="70985" y="0"/>
                        </a:moveTo>
                        <a:cubicBezTo>
                          <a:pt x="70985" y="0"/>
                          <a:pt x="50569" y="58736"/>
                          <a:pt x="45230" y="94543"/>
                        </a:cubicBezTo>
                        <a:cubicBezTo>
                          <a:pt x="39890" y="130349"/>
                          <a:pt x="23243" y="307813"/>
                          <a:pt x="23243" y="307813"/>
                        </a:cubicBezTo>
                        <a:lnTo>
                          <a:pt x="0" y="216097"/>
                        </a:lnTo>
                        <a:lnTo>
                          <a:pt x="0" y="72556"/>
                        </a:lnTo>
                        <a:cubicBezTo>
                          <a:pt x="0" y="72556"/>
                          <a:pt x="15391" y="21358"/>
                          <a:pt x="70985" y="0"/>
                        </a:cubicBezTo>
                        <a:close/>
                      </a:path>
                    </a:pathLst>
                  </a:custGeom>
                  <a:solidFill>
                    <a:srgbClr val="593B2E"/>
                  </a:solidFill>
                  <a:ln w="31296" cap="flat">
                    <a:noFill/>
                    <a:prstDash val="solid"/>
                    <a:miter/>
                  </a:ln>
                </p:spPr>
                <p:txBody>
                  <a:bodyPr rtlCol="0" anchor="ctr"/>
                  <a:lstStyle/>
                  <a:p>
                    <a:endParaRPr lang="th-TH"/>
                  </a:p>
                </p:txBody>
              </p:sp>
              <p:sp>
                <p:nvSpPr>
                  <p:cNvPr id="244" name="Freeform: Shape 243">
                    <a:extLst>
                      <a:ext uri="{FF2B5EF4-FFF2-40B4-BE49-F238E27FC236}">
                        <a16:creationId xmlns:a16="http://schemas.microsoft.com/office/drawing/2014/main" id="{A935FCBE-A6C7-4C81-9662-EAD0BC6D4B26}"/>
                      </a:ext>
                    </a:extLst>
                  </p:cNvPr>
                  <p:cNvSpPr/>
                  <p:nvPr/>
                </p:nvSpPr>
                <p:spPr>
                  <a:xfrm>
                    <a:off x="5897100" y="3879704"/>
                    <a:ext cx="78837" cy="157989"/>
                  </a:xfrm>
                  <a:custGeom>
                    <a:avLst/>
                    <a:gdLst>
                      <a:gd name="connsiteX0" fmla="*/ 78838 w 78837"/>
                      <a:gd name="connsiteY0" fmla="*/ 0 h 157989"/>
                      <a:gd name="connsiteX1" fmla="*/ 23243 w 78837"/>
                      <a:gd name="connsiteY1" fmla="*/ 157990 h 157989"/>
                      <a:gd name="connsiteX2" fmla="*/ 0 w 78837"/>
                      <a:gd name="connsiteY2" fmla="*/ 99568 h 157989"/>
                    </a:gdLst>
                    <a:ahLst/>
                    <a:cxnLst>
                      <a:cxn ang="0">
                        <a:pos x="connsiteX0" y="connsiteY0"/>
                      </a:cxn>
                      <a:cxn ang="0">
                        <a:pos x="connsiteX1" y="connsiteY1"/>
                      </a:cxn>
                      <a:cxn ang="0">
                        <a:pos x="connsiteX2" y="connsiteY2"/>
                      </a:cxn>
                    </a:cxnLst>
                    <a:rect l="l" t="t" r="r" b="b"/>
                    <a:pathLst>
                      <a:path w="78837" h="157989">
                        <a:moveTo>
                          <a:pt x="78838" y="0"/>
                        </a:moveTo>
                        <a:lnTo>
                          <a:pt x="23243" y="157990"/>
                        </a:lnTo>
                        <a:lnTo>
                          <a:pt x="0" y="99568"/>
                        </a:lnTo>
                        <a:close/>
                      </a:path>
                    </a:pathLst>
                  </a:custGeom>
                  <a:solidFill>
                    <a:srgbClr val="593B2E"/>
                  </a:solidFill>
                  <a:ln w="31296" cap="flat">
                    <a:noFill/>
                    <a:prstDash val="solid"/>
                    <a:miter/>
                  </a:ln>
                </p:spPr>
                <p:txBody>
                  <a:bodyPr rtlCol="0" anchor="ctr"/>
                  <a:lstStyle/>
                  <a:p>
                    <a:endParaRPr lang="th-TH"/>
                  </a:p>
                </p:txBody>
              </p:sp>
              <p:sp>
                <p:nvSpPr>
                  <p:cNvPr id="245" name="Freeform: Shape 244">
                    <a:extLst>
                      <a:ext uri="{FF2B5EF4-FFF2-40B4-BE49-F238E27FC236}">
                        <a16:creationId xmlns:a16="http://schemas.microsoft.com/office/drawing/2014/main" id="{518B5EE1-E327-4EA5-8B5A-A5B17DC89FC6}"/>
                      </a:ext>
                    </a:extLst>
                  </p:cNvPr>
                  <p:cNvSpPr/>
                  <p:nvPr/>
                </p:nvSpPr>
                <p:spPr>
                  <a:xfrm>
                    <a:off x="6941151" y="3355794"/>
                    <a:ext cx="287710" cy="55594"/>
                  </a:xfrm>
                  <a:custGeom>
                    <a:avLst/>
                    <a:gdLst>
                      <a:gd name="connsiteX0" fmla="*/ 129407 w 287710"/>
                      <a:gd name="connsiteY0" fmla="*/ 0 h 55594"/>
                      <a:gd name="connsiteX1" fmla="*/ 0 w 287710"/>
                      <a:gd name="connsiteY1" fmla="*/ 55595 h 55594"/>
                      <a:gd name="connsiteX2" fmla="*/ 223636 w 287710"/>
                      <a:gd name="connsiteY2" fmla="*/ 24813 h 55594"/>
                      <a:gd name="connsiteX3" fmla="*/ 287711 w 287710"/>
                      <a:gd name="connsiteY3" fmla="*/ 0 h 55594"/>
                    </a:gdLst>
                    <a:ahLst/>
                    <a:cxnLst>
                      <a:cxn ang="0">
                        <a:pos x="connsiteX0" y="connsiteY0"/>
                      </a:cxn>
                      <a:cxn ang="0">
                        <a:pos x="connsiteX1" y="connsiteY1"/>
                      </a:cxn>
                      <a:cxn ang="0">
                        <a:pos x="connsiteX2" y="connsiteY2"/>
                      </a:cxn>
                      <a:cxn ang="0">
                        <a:pos x="connsiteX3" y="connsiteY3"/>
                      </a:cxn>
                    </a:cxnLst>
                    <a:rect l="l" t="t" r="r" b="b"/>
                    <a:pathLst>
                      <a:path w="287710" h="55594">
                        <a:moveTo>
                          <a:pt x="129407" y="0"/>
                        </a:moveTo>
                        <a:lnTo>
                          <a:pt x="0" y="55595"/>
                        </a:lnTo>
                        <a:lnTo>
                          <a:pt x="223636" y="24813"/>
                        </a:lnTo>
                        <a:lnTo>
                          <a:pt x="287711" y="0"/>
                        </a:lnTo>
                        <a:close/>
                      </a:path>
                    </a:pathLst>
                  </a:custGeom>
                  <a:solidFill>
                    <a:srgbClr val="593B2E"/>
                  </a:solidFill>
                  <a:ln w="31296" cap="flat">
                    <a:noFill/>
                    <a:prstDash val="solid"/>
                    <a:miter/>
                  </a:ln>
                </p:spPr>
                <p:txBody>
                  <a:bodyPr rtlCol="0" anchor="ctr"/>
                  <a:lstStyle/>
                  <a:p>
                    <a:endParaRPr lang="th-TH"/>
                  </a:p>
                </p:txBody>
              </p:sp>
              <p:sp>
                <p:nvSpPr>
                  <p:cNvPr id="246" name="Freeform: Shape 245">
                    <a:extLst>
                      <a:ext uri="{FF2B5EF4-FFF2-40B4-BE49-F238E27FC236}">
                        <a16:creationId xmlns:a16="http://schemas.microsoft.com/office/drawing/2014/main" id="{F63226E0-37CE-4082-A256-3F11FCBB10C6}"/>
                      </a:ext>
                    </a:extLst>
                  </p:cNvPr>
                  <p:cNvSpPr/>
                  <p:nvPr/>
                </p:nvSpPr>
                <p:spPr>
                  <a:xfrm>
                    <a:off x="7671421" y="3502477"/>
                    <a:ext cx="43659" cy="492500"/>
                  </a:xfrm>
                  <a:custGeom>
                    <a:avLst/>
                    <a:gdLst>
                      <a:gd name="connsiteX0" fmla="*/ 29211 w 43659"/>
                      <a:gd name="connsiteY0" fmla="*/ 0 h 492500"/>
                      <a:gd name="connsiteX1" fmla="*/ 0 w 43659"/>
                      <a:gd name="connsiteY1" fmla="*/ 295877 h 492500"/>
                      <a:gd name="connsiteX2" fmla="*/ 14448 w 43659"/>
                      <a:gd name="connsiteY2" fmla="*/ 492501 h 492500"/>
                      <a:gd name="connsiteX3" fmla="*/ 43659 w 43659"/>
                      <a:gd name="connsiteY3" fmla="*/ 377228 h 492500"/>
                    </a:gdLst>
                    <a:ahLst/>
                    <a:cxnLst>
                      <a:cxn ang="0">
                        <a:pos x="connsiteX0" y="connsiteY0"/>
                      </a:cxn>
                      <a:cxn ang="0">
                        <a:pos x="connsiteX1" y="connsiteY1"/>
                      </a:cxn>
                      <a:cxn ang="0">
                        <a:pos x="connsiteX2" y="connsiteY2"/>
                      </a:cxn>
                      <a:cxn ang="0">
                        <a:pos x="connsiteX3" y="connsiteY3"/>
                      </a:cxn>
                    </a:cxnLst>
                    <a:rect l="l" t="t" r="r" b="b"/>
                    <a:pathLst>
                      <a:path w="43659" h="492500">
                        <a:moveTo>
                          <a:pt x="29211" y="0"/>
                        </a:moveTo>
                        <a:lnTo>
                          <a:pt x="0" y="295877"/>
                        </a:lnTo>
                        <a:lnTo>
                          <a:pt x="14448" y="492501"/>
                        </a:lnTo>
                        <a:lnTo>
                          <a:pt x="43659" y="377228"/>
                        </a:lnTo>
                        <a:close/>
                      </a:path>
                    </a:pathLst>
                  </a:custGeom>
                  <a:solidFill>
                    <a:srgbClr val="593B2E"/>
                  </a:solidFill>
                  <a:ln w="31296" cap="flat">
                    <a:noFill/>
                    <a:prstDash val="solid"/>
                    <a:miter/>
                  </a:ln>
                </p:spPr>
                <p:txBody>
                  <a:bodyPr rtlCol="0" anchor="ctr"/>
                  <a:lstStyle/>
                  <a:p>
                    <a:endParaRPr lang="th-TH"/>
                  </a:p>
                </p:txBody>
              </p:sp>
            </p:grpSp>
            <p:sp>
              <p:nvSpPr>
                <p:cNvPr id="236" name="Freeform: Shape 235">
                  <a:extLst>
                    <a:ext uri="{FF2B5EF4-FFF2-40B4-BE49-F238E27FC236}">
                      <a16:creationId xmlns:a16="http://schemas.microsoft.com/office/drawing/2014/main" id="{EBFE45A2-A04C-4108-B80A-D8739DF4D01B}"/>
                    </a:ext>
                  </a:extLst>
                </p:cNvPr>
                <p:cNvSpPr/>
                <p:nvPr/>
              </p:nvSpPr>
              <p:spPr>
                <a:xfrm>
                  <a:off x="6006405" y="3351397"/>
                  <a:ext cx="641067" cy="53396"/>
                </a:xfrm>
                <a:custGeom>
                  <a:avLst/>
                  <a:gdLst>
                    <a:gd name="connsiteX0" fmla="*/ 0 w 641067"/>
                    <a:gd name="connsiteY0" fmla="*/ 17589 h 53396"/>
                    <a:gd name="connsiteX1" fmla="*/ 246250 w 641067"/>
                    <a:gd name="connsiteY1" fmla="*/ 53396 h 53396"/>
                    <a:gd name="connsiteX2" fmla="*/ 641067 w 641067"/>
                    <a:gd name="connsiteY2" fmla="*/ 4397 h 53396"/>
                    <a:gd name="connsiteX3" fmla="*/ 54967 w 641067"/>
                    <a:gd name="connsiteY3" fmla="*/ 0 h 53396"/>
                  </a:gdLst>
                  <a:ahLst/>
                  <a:cxnLst>
                    <a:cxn ang="0">
                      <a:pos x="connsiteX0" y="connsiteY0"/>
                    </a:cxn>
                    <a:cxn ang="0">
                      <a:pos x="connsiteX1" y="connsiteY1"/>
                    </a:cxn>
                    <a:cxn ang="0">
                      <a:pos x="connsiteX2" y="connsiteY2"/>
                    </a:cxn>
                    <a:cxn ang="0">
                      <a:pos x="connsiteX3" y="connsiteY3"/>
                    </a:cxn>
                  </a:cxnLst>
                  <a:rect l="l" t="t" r="r" b="b"/>
                  <a:pathLst>
                    <a:path w="641067" h="53396">
                      <a:moveTo>
                        <a:pt x="0" y="17589"/>
                      </a:moveTo>
                      <a:lnTo>
                        <a:pt x="246250" y="53396"/>
                      </a:lnTo>
                      <a:lnTo>
                        <a:pt x="641067" y="4397"/>
                      </a:lnTo>
                      <a:lnTo>
                        <a:pt x="54967" y="0"/>
                      </a:lnTo>
                      <a:close/>
                    </a:path>
                  </a:pathLst>
                </a:custGeom>
                <a:solidFill>
                  <a:srgbClr val="593B2E"/>
                </a:solidFill>
                <a:ln w="31296" cap="flat">
                  <a:noFill/>
                  <a:prstDash val="solid"/>
                  <a:miter/>
                </a:ln>
              </p:spPr>
              <p:txBody>
                <a:bodyPr rtlCol="0" anchor="ctr"/>
                <a:lstStyle/>
                <a:p>
                  <a:endParaRPr lang="th-TH"/>
                </a:p>
              </p:txBody>
            </p:sp>
            <p:sp>
              <p:nvSpPr>
                <p:cNvPr id="237" name="Freeform: Shape 236">
                  <a:extLst>
                    <a:ext uri="{FF2B5EF4-FFF2-40B4-BE49-F238E27FC236}">
                      <a16:creationId xmlns:a16="http://schemas.microsoft.com/office/drawing/2014/main" id="{EE4AE91C-1A4F-41EB-BBE7-1C6F383B2049}"/>
                    </a:ext>
                  </a:extLst>
                </p:cNvPr>
                <p:cNvSpPr/>
                <p:nvPr/>
              </p:nvSpPr>
              <p:spPr>
                <a:xfrm>
                  <a:off x="7164787" y="3355794"/>
                  <a:ext cx="435335" cy="24813"/>
                </a:xfrm>
                <a:custGeom>
                  <a:avLst/>
                  <a:gdLst>
                    <a:gd name="connsiteX0" fmla="*/ 0 w 435335"/>
                    <a:gd name="connsiteY0" fmla="*/ 24813 h 24813"/>
                    <a:gd name="connsiteX1" fmla="*/ 435335 w 435335"/>
                    <a:gd name="connsiteY1" fmla="*/ 0 h 24813"/>
                    <a:gd name="connsiteX2" fmla="*/ 64075 w 435335"/>
                    <a:gd name="connsiteY2" fmla="*/ 0 h 24813"/>
                  </a:gdLst>
                  <a:ahLst/>
                  <a:cxnLst>
                    <a:cxn ang="0">
                      <a:pos x="connsiteX0" y="connsiteY0"/>
                    </a:cxn>
                    <a:cxn ang="0">
                      <a:pos x="connsiteX1" y="connsiteY1"/>
                    </a:cxn>
                    <a:cxn ang="0">
                      <a:pos x="connsiteX2" y="connsiteY2"/>
                    </a:cxn>
                  </a:cxnLst>
                  <a:rect l="l" t="t" r="r" b="b"/>
                  <a:pathLst>
                    <a:path w="435335" h="24813">
                      <a:moveTo>
                        <a:pt x="0" y="24813"/>
                      </a:moveTo>
                      <a:lnTo>
                        <a:pt x="435335" y="0"/>
                      </a:lnTo>
                      <a:lnTo>
                        <a:pt x="64075" y="0"/>
                      </a:lnTo>
                      <a:close/>
                    </a:path>
                  </a:pathLst>
                </a:custGeom>
                <a:solidFill>
                  <a:srgbClr val="593B2E"/>
                </a:solidFill>
                <a:ln w="31296" cap="flat">
                  <a:noFill/>
                  <a:prstDash val="solid"/>
                  <a:miter/>
                </a:ln>
              </p:spPr>
              <p:txBody>
                <a:bodyPr rtlCol="0" anchor="ctr"/>
                <a:lstStyle/>
                <a:p>
                  <a:endParaRPr lang="th-TH"/>
                </a:p>
              </p:txBody>
            </p:sp>
            <p:sp>
              <p:nvSpPr>
                <p:cNvPr id="238" name="Freeform: Shape 237">
                  <a:extLst>
                    <a:ext uri="{FF2B5EF4-FFF2-40B4-BE49-F238E27FC236}">
                      <a16:creationId xmlns:a16="http://schemas.microsoft.com/office/drawing/2014/main" id="{01C41284-7265-4BC3-91A0-61440B41222A}"/>
                    </a:ext>
                  </a:extLst>
                </p:cNvPr>
                <p:cNvSpPr/>
                <p:nvPr/>
              </p:nvSpPr>
              <p:spPr>
                <a:xfrm>
                  <a:off x="5947355" y="3368986"/>
                  <a:ext cx="305300" cy="92972"/>
                </a:xfrm>
                <a:custGeom>
                  <a:avLst/>
                  <a:gdLst>
                    <a:gd name="connsiteX0" fmla="*/ 305300 w 305300"/>
                    <a:gd name="connsiteY0" fmla="*/ 35807 h 92972"/>
                    <a:gd name="connsiteX1" fmla="*/ 0 w 305300"/>
                    <a:gd name="connsiteY1" fmla="*/ 92972 h 92972"/>
                    <a:gd name="connsiteX2" fmla="*/ 20730 w 305300"/>
                    <a:gd name="connsiteY2" fmla="*/ 16333 h 92972"/>
                    <a:gd name="connsiteX3" fmla="*/ 59050 w 305300"/>
                    <a:gd name="connsiteY3" fmla="*/ 0 h 92972"/>
                  </a:gdLst>
                  <a:ahLst/>
                  <a:cxnLst>
                    <a:cxn ang="0">
                      <a:pos x="connsiteX0" y="connsiteY0"/>
                    </a:cxn>
                    <a:cxn ang="0">
                      <a:pos x="connsiteX1" y="connsiteY1"/>
                    </a:cxn>
                    <a:cxn ang="0">
                      <a:pos x="connsiteX2" y="connsiteY2"/>
                    </a:cxn>
                    <a:cxn ang="0">
                      <a:pos x="connsiteX3" y="connsiteY3"/>
                    </a:cxn>
                  </a:cxnLst>
                  <a:rect l="l" t="t" r="r" b="b"/>
                  <a:pathLst>
                    <a:path w="305300" h="92972">
                      <a:moveTo>
                        <a:pt x="305300" y="35807"/>
                      </a:moveTo>
                      <a:lnTo>
                        <a:pt x="0" y="92972"/>
                      </a:lnTo>
                      <a:lnTo>
                        <a:pt x="20730" y="16333"/>
                      </a:lnTo>
                      <a:lnTo>
                        <a:pt x="59050" y="0"/>
                      </a:lnTo>
                      <a:close/>
                    </a:path>
                  </a:pathLst>
                </a:custGeom>
                <a:solidFill>
                  <a:srgbClr val="593B2E"/>
                </a:solidFill>
                <a:ln w="31296" cap="flat">
                  <a:noFill/>
                  <a:prstDash val="solid"/>
                  <a:miter/>
                </a:ln>
              </p:spPr>
              <p:txBody>
                <a:bodyPr rtlCol="0" anchor="ctr"/>
                <a:lstStyle/>
                <a:p>
                  <a:endParaRPr lang="th-TH"/>
                </a:p>
              </p:txBody>
            </p:sp>
            <p:sp>
              <p:nvSpPr>
                <p:cNvPr id="239" name="Freeform: Shape 238">
                  <a:extLst>
                    <a:ext uri="{FF2B5EF4-FFF2-40B4-BE49-F238E27FC236}">
                      <a16:creationId xmlns:a16="http://schemas.microsoft.com/office/drawing/2014/main" id="{445BCAAA-7F37-4749-A71C-0F089C192E43}"/>
                    </a:ext>
                  </a:extLst>
                </p:cNvPr>
                <p:cNvSpPr/>
                <p:nvPr/>
              </p:nvSpPr>
              <p:spPr>
                <a:xfrm>
                  <a:off x="5915318" y="3597019"/>
                  <a:ext cx="61562" cy="282685"/>
                </a:xfrm>
                <a:custGeom>
                  <a:avLst/>
                  <a:gdLst>
                    <a:gd name="connsiteX0" fmla="*/ 17275 w 61562"/>
                    <a:gd name="connsiteY0" fmla="*/ 0 h 282685"/>
                    <a:gd name="connsiteX1" fmla="*/ 61563 w 61562"/>
                    <a:gd name="connsiteY1" fmla="*/ 76953 h 282685"/>
                    <a:gd name="connsiteX2" fmla="*/ 60620 w 61562"/>
                    <a:gd name="connsiteY2" fmla="*/ 282685 h 282685"/>
                    <a:gd name="connsiteX3" fmla="*/ 0 w 61562"/>
                    <a:gd name="connsiteY3" fmla="*/ 76953 h 282685"/>
                  </a:gdLst>
                  <a:ahLst/>
                  <a:cxnLst>
                    <a:cxn ang="0">
                      <a:pos x="connsiteX0" y="connsiteY0"/>
                    </a:cxn>
                    <a:cxn ang="0">
                      <a:pos x="connsiteX1" y="connsiteY1"/>
                    </a:cxn>
                    <a:cxn ang="0">
                      <a:pos x="connsiteX2" y="connsiteY2"/>
                    </a:cxn>
                    <a:cxn ang="0">
                      <a:pos x="connsiteX3" y="connsiteY3"/>
                    </a:cxn>
                  </a:cxnLst>
                  <a:rect l="l" t="t" r="r" b="b"/>
                  <a:pathLst>
                    <a:path w="61562" h="282685">
                      <a:moveTo>
                        <a:pt x="17275" y="0"/>
                      </a:moveTo>
                      <a:lnTo>
                        <a:pt x="61563" y="76953"/>
                      </a:lnTo>
                      <a:lnTo>
                        <a:pt x="60620" y="282685"/>
                      </a:lnTo>
                      <a:lnTo>
                        <a:pt x="0" y="76953"/>
                      </a:lnTo>
                      <a:close/>
                    </a:path>
                  </a:pathLst>
                </a:custGeom>
                <a:solidFill>
                  <a:srgbClr val="593B2E"/>
                </a:solidFill>
                <a:ln w="31296" cap="flat">
                  <a:noFill/>
                  <a:prstDash val="solid"/>
                  <a:miter/>
                </a:ln>
              </p:spPr>
              <p:txBody>
                <a:bodyPr rtlCol="0" anchor="ctr"/>
                <a:lstStyle/>
                <a:p>
                  <a:endParaRPr lang="th-TH"/>
                </a:p>
              </p:txBody>
            </p:sp>
            <p:sp>
              <p:nvSpPr>
                <p:cNvPr id="240" name="Freeform: Shape 239">
                  <a:extLst>
                    <a:ext uri="{FF2B5EF4-FFF2-40B4-BE49-F238E27FC236}">
                      <a16:creationId xmlns:a16="http://schemas.microsoft.com/office/drawing/2014/main" id="{96DF23BE-A9B9-4652-87CB-EAEF902C79F9}"/>
                    </a:ext>
                  </a:extLst>
                </p:cNvPr>
                <p:cNvSpPr/>
                <p:nvPr/>
              </p:nvSpPr>
              <p:spPr>
                <a:xfrm>
                  <a:off x="7001771" y="3355794"/>
                  <a:ext cx="679072" cy="63761"/>
                </a:xfrm>
                <a:custGeom>
                  <a:avLst/>
                  <a:gdLst>
                    <a:gd name="connsiteX0" fmla="*/ 0 w 679072"/>
                    <a:gd name="connsiteY0" fmla="*/ 48999 h 63761"/>
                    <a:gd name="connsiteX1" fmla="*/ 250334 w 679072"/>
                    <a:gd name="connsiteY1" fmla="*/ 63761 h 63761"/>
                    <a:gd name="connsiteX2" fmla="*/ 679073 w 679072"/>
                    <a:gd name="connsiteY2" fmla="*/ 12564 h 63761"/>
                    <a:gd name="connsiteX3" fmla="*/ 499411 w 679072"/>
                    <a:gd name="connsiteY3" fmla="*/ 0 h 63761"/>
                    <a:gd name="connsiteX4" fmla="*/ 163015 w 679072"/>
                    <a:gd name="connsiteY4" fmla="*/ 24813 h 63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072" h="63761">
                      <a:moveTo>
                        <a:pt x="0" y="48999"/>
                      </a:moveTo>
                      <a:lnTo>
                        <a:pt x="250334" y="63761"/>
                      </a:lnTo>
                      <a:lnTo>
                        <a:pt x="679073" y="12564"/>
                      </a:lnTo>
                      <a:lnTo>
                        <a:pt x="499411" y="0"/>
                      </a:lnTo>
                      <a:lnTo>
                        <a:pt x="163015" y="24813"/>
                      </a:lnTo>
                      <a:close/>
                    </a:path>
                  </a:pathLst>
                </a:custGeom>
                <a:solidFill>
                  <a:srgbClr val="593B2E"/>
                </a:solidFill>
                <a:ln w="31296" cap="flat">
                  <a:noFill/>
                  <a:prstDash val="solid"/>
                  <a:miter/>
                </a:ln>
              </p:spPr>
              <p:txBody>
                <a:bodyPr rtlCol="0" anchor="ctr"/>
                <a:lstStyle/>
                <a:p>
                  <a:endParaRPr lang="th-TH"/>
                </a:p>
              </p:txBody>
            </p:sp>
          </p:grpSp>
          <p:grpSp>
            <p:nvGrpSpPr>
              <p:cNvPr id="219" name="Graphic 2125">
                <a:extLst>
                  <a:ext uri="{FF2B5EF4-FFF2-40B4-BE49-F238E27FC236}">
                    <a16:creationId xmlns:a16="http://schemas.microsoft.com/office/drawing/2014/main" id="{848E3C23-1973-4B5E-BEF2-D99E633B28DF}"/>
                  </a:ext>
                </a:extLst>
              </p:cNvPr>
              <p:cNvGrpSpPr/>
              <p:nvPr/>
            </p:nvGrpSpPr>
            <p:grpSpPr>
              <a:xfrm>
                <a:off x="5795962" y="3309937"/>
                <a:ext cx="1894305" cy="757910"/>
                <a:chOff x="5795962" y="3309937"/>
                <a:chExt cx="1894305" cy="757910"/>
              </a:xfrm>
            </p:grpSpPr>
            <p:sp>
              <p:nvSpPr>
                <p:cNvPr id="222" name="Freeform: Shape 221">
                  <a:extLst>
                    <a:ext uri="{FF2B5EF4-FFF2-40B4-BE49-F238E27FC236}">
                      <a16:creationId xmlns:a16="http://schemas.microsoft.com/office/drawing/2014/main" id="{B416E6B8-D524-4A0F-BDA9-E53CD6AE8D0D}"/>
                    </a:ext>
                  </a:extLst>
                </p:cNvPr>
                <p:cNvSpPr/>
                <p:nvPr/>
              </p:nvSpPr>
              <p:spPr>
                <a:xfrm>
                  <a:off x="5795962" y="3314334"/>
                  <a:ext cx="1894305" cy="753513"/>
                </a:xfrm>
                <a:custGeom>
                  <a:avLst/>
                  <a:gdLst>
                    <a:gd name="connsiteX0" fmla="*/ 1702708 w 1894305"/>
                    <a:gd name="connsiteY0" fmla="*/ 753513 h 753513"/>
                    <a:gd name="connsiteX1" fmla="*/ 191598 w 1894305"/>
                    <a:gd name="connsiteY1" fmla="*/ 753513 h 753513"/>
                    <a:gd name="connsiteX2" fmla="*/ 0 w 1894305"/>
                    <a:gd name="connsiteY2" fmla="*/ 623478 h 753513"/>
                    <a:gd name="connsiteX3" fmla="*/ 55909 w 1894305"/>
                    <a:gd name="connsiteY3" fmla="*/ 515744 h 753513"/>
                    <a:gd name="connsiteX4" fmla="*/ 0 w 1894305"/>
                    <a:gd name="connsiteY4" fmla="*/ 245308 h 753513"/>
                    <a:gd name="connsiteX5" fmla="*/ 0 w 1894305"/>
                    <a:gd name="connsiteY5" fmla="*/ 195053 h 753513"/>
                    <a:gd name="connsiteX6" fmla="*/ 0 w 1894305"/>
                    <a:gd name="connsiteY6" fmla="*/ 130035 h 753513"/>
                    <a:gd name="connsiteX7" fmla="*/ 191598 w 1894305"/>
                    <a:gd name="connsiteY7" fmla="*/ 0 h 753513"/>
                    <a:gd name="connsiteX8" fmla="*/ 750372 w 1894305"/>
                    <a:gd name="connsiteY8" fmla="*/ 0 h 753513"/>
                    <a:gd name="connsiteX9" fmla="*/ 1044051 w 1894305"/>
                    <a:gd name="connsiteY9" fmla="*/ 55595 h 753513"/>
                    <a:gd name="connsiteX10" fmla="*/ 1173458 w 1894305"/>
                    <a:gd name="connsiteY10" fmla="*/ 0 h 753513"/>
                    <a:gd name="connsiteX11" fmla="*/ 1702708 w 1894305"/>
                    <a:gd name="connsiteY11" fmla="*/ 0 h 753513"/>
                    <a:gd name="connsiteX12" fmla="*/ 1894306 w 1894305"/>
                    <a:gd name="connsiteY12" fmla="*/ 130035 h 753513"/>
                    <a:gd name="connsiteX13" fmla="*/ 1867607 w 1894305"/>
                    <a:gd name="connsiteY13" fmla="*/ 668080 h 753513"/>
                    <a:gd name="connsiteX14" fmla="*/ 1702708 w 1894305"/>
                    <a:gd name="connsiteY14" fmla="*/ 753513 h 753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94305" h="753513">
                      <a:moveTo>
                        <a:pt x="1702708" y="753513"/>
                      </a:moveTo>
                      <a:lnTo>
                        <a:pt x="191598" y="753513"/>
                      </a:lnTo>
                      <a:cubicBezTo>
                        <a:pt x="86376" y="753513"/>
                        <a:pt x="0" y="695092"/>
                        <a:pt x="0" y="623478"/>
                      </a:cubicBezTo>
                      <a:lnTo>
                        <a:pt x="55909" y="515744"/>
                      </a:lnTo>
                      <a:lnTo>
                        <a:pt x="0" y="245308"/>
                      </a:lnTo>
                      <a:lnTo>
                        <a:pt x="0" y="195053"/>
                      </a:lnTo>
                      <a:lnTo>
                        <a:pt x="0" y="130035"/>
                      </a:lnTo>
                      <a:cubicBezTo>
                        <a:pt x="0" y="58422"/>
                        <a:pt x="86062" y="0"/>
                        <a:pt x="191598" y="0"/>
                      </a:cubicBezTo>
                      <a:lnTo>
                        <a:pt x="750372" y="0"/>
                      </a:lnTo>
                      <a:lnTo>
                        <a:pt x="1044051" y="55595"/>
                      </a:lnTo>
                      <a:lnTo>
                        <a:pt x="1173458" y="0"/>
                      </a:lnTo>
                      <a:lnTo>
                        <a:pt x="1702708" y="0"/>
                      </a:lnTo>
                      <a:cubicBezTo>
                        <a:pt x="1807930" y="0"/>
                        <a:pt x="1894306" y="58422"/>
                        <a:pt x="1894306" y="130035"/>
                      </a:cubicBezTo>
                      <a:lnTo>
                        <a:pt x="1867607" y="668080"/>
                      </a:lnTo>
                      <a:cubicBezTo>
                        <a:pt x="1867607" y="739693"/>
                        <a:pt x="1808244" y="753513"/>
                        <a:pt x="1702708" y="753513"/>
                      </a:cubicBezTo>
                      <a:close/>
                    </a:path>
                  </a:pathLst>
                </a:custGeom>
                <a:solidFill>
                  <a:srgbClr val="FFBD03"/>
                </a:solidFill>
                <a:ln w="31296" cap="flat">
                  <a:noFill/>
                  <a:prstDash val="solid"/>
                  <a:miter/>
                </a:ln>
              </p:spPr>
              <p:txBody>
                <a:bodyPr rtlCol="0" anchor="ctr"/>
                <a:lstStyle/>
                <a:p>
                  <a:endParaRPr lang="th-TH"/>
                </a:p>
              </p:txBody>
            </p:sp>
            <p:grpSp>
              <p:nvGrpSpPr>
                <p:cNvPr id="223" name="Graphic 2125">
                  <a:extLst>
                    <a:ext uri="{FF2B5EF4-FFF2-40B4-BE49-F238E27FC236}">
                      <a16:creationId xmlns:a16="http://schemas.microsoft.com/office/drawing/2014/main" id="{08866C21-A3B9-4E68-A2BE-61CD4A13B7D0}"/>
                    </a:ext>
                  </a:extLst>
                </p:cNvPr>
                <p:cNvGrpSpPr/>
                <p:nvPr/>
              </p:nvGrpSpPr>
              <p:grpSpPr>
                <a:xfrm>
                  <a:off x="5795962" y="3314334"/>
                  <a:ext cx="1875459" cy="731840"/>
                  <a:chOff x="5795962" y="3314334"/>
                  <a:chExt cx="1875459" cy="731840"/>
                </a:xfrm>
              </p:grpSpPr>
              <p:sp>
                <p:nvSpPr>
                  <p:cNvPr id="229" name="Freeform: Shape 228">
                    <a:extLst>
                      <a:ext uri="{FF2B5EF4-FFF2-40B4-BE49-F238E27FC236}">
                        <a16:creationId xmlns:a16="http://schemas.microsoft.com/office/drawing/2014/main" id="{96DDCC3A-C7C9-40CE-AD1F-D2D41D35E67E}"/>
                      </a:ext>
                    </a:extLst>
                  </p:cNvPr>
                  <p:cNvSpPr/>
                  <p:nvPr/>
                </p:nvSpPr>
                <p:spPr>
                  <a:xfrm>
                    <a:off x="5900555" y="3387830"/>
                    <a:ext cx="1730822" cy="658345"/>
                  </a:xfrm>
                  <a:custGeom>
                    <a:avLst/>
                    <a:gdLst>
                      <a:gd name="connsiteX0" fmla="*/ 1885 w 1730822"/>
                      <a:gd name="connsiteY0" fmla="*/ 66276 h 658345"/>
                      <a:gd name="connsiteX1" fmla="*/ 0 w 1730822"/>
                      <a:gd name="connsiteY1" fmla="*/ 574168 h 658345"/>
                      <a:gd name="connsiteX2" fmla="*/ 98940 w 1730822"/>
                      <a:gd name="connsiteY2" fmla="*/ 640128 h 658345"/>
                      <a:gd name="connsiteX3" fmla="*/ 1629210 w 1730822"/>
                      <a:gd name="connsiteY3" fmla="*/ 658345 h 658345"/>
                      <a:gd name="connsiteX4" fmla="*/ 1728149 w 1730822"/>
                      <a:gd name="connsiteY4" fmla="*/ 592385 h 658345"/>
                      <a:gd name="connsiteX5" fmla="*/ 1730348 w 1730822"/>
                      <a:gd name="connsiteY5" fmla="*/ 51514 h 658345"/>
                      <a:gd name="connsiteX6" fmla="*/ 1600313 w 1730822"/>
                      <a:gd name="connsiteY6" fmla="*/ 7227 h 658345"/>
                      <a:gd name="connsiteX7" fmla="*/ 101453 w 1730822"/>
                      <a:gd name="connsiteY7" fmla="*/ 2 h 658345"/>
                      <a:gd name="connsiteX8" fmla="*/ 1885 w 1730822"/>
                      <a:gd name="connsiteY8" fmla="*/ 66276 h 658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822" h="658345">
                        <a:moveTo>
                          <a:pt x="1885" y="66276"/>
                        </a:moveTo>
                        <a:lnTo>
                          <a:pt x="0" y="574168"/>
                        </a:lnTo>
                        <a:cubicBezTo>
                          <a:pt x="0" y="610603"/>
                          <a:pt x="44287" y="640128"/>
                          <a:pt x="98940" y="640128"/>
                        </a:cubicBezTo>
                        <a:lnTo>
                          <a:pt x="1629210" y="658345"/>
                        </a:lnTo>
                        <a:cubicBezTo>
                          <a:pt x="1683862" y="658345"/>
                          <a:pt x="1728149" y="628820"/>
                          <a:pt x="1728149" y="592385"/>
                        </a:cubicBezTo>
                        <a:lnTo>
                          <a:pt x="1730348" y="51514"/>
                        </a:lnTo>
                        <a:cubicBezTo>
                          <a:pt x="1737258" y="17906"/>
                          <a:pt x="1667529" y="12566"/>
                          <a:pt x="1600313" y="7227"/>
                        </a:cubicBezTo>
                        <a:lnTo>
                          <a:pt x="101453" y="2"/>
                        </a:lnTo>
                        <a:cubicBezTo>
                          <a:pt x="46800" y="-312"/>
                          <a:pt x="1885" y="29527"/>
                          <a:pt x="1885" y="66276"/>
                        </a:cubicBezTo>
                        <a:close/>
                      </a:path>
                    </a:pathLst>
                  </a:custGeom>
                  <a:solidFill>
                    <a:srgbClr val="FFAB17"/>
                  </a:solidFill>
                  <a:ln w="31296" cap="flat">
                    <a:noFill/>
                    <a:prstDash val="solid"/>
                    <a:miter/>
                  </a:ln>
                </p:spPr>
                <p:txBody>
                  <a:bodyPr rtlCol="0" anchor="ctr"/>
                  <a:lstStyle/>
                  <a:p>
                    <a:endParaRPr lang="th-TH"/>
                  </a:p>
                </p:txBody>
              </p:sp>
              <p:sp>
                <p:nvSpPr>
                  <p:cNvPr id="230" name="Freeform: Shape 229">
                    <a:extLst>
                      <a:ext uri="{FF2B5EF4-FFF2-40B4-BE49-F238E27FC236}">
                        <a16:creationId xmlns:a16="http://schemas.microsoft.com/office/drawing/2014/main" id="{5B8D6BAF-6EFE-43BB-88BC-7ADEBE087788}"/>
                      </a:ext>
                    </a:extLst>
                  </p:cNvPr>
                  <p:cNvSpPr/>
                  <p:nvPr/>
                </p:nvSpPr>
                <p:spPr>
                  <a:xfrm>
                    <a:off x="5851556" y="3369484"/>
                    <a:ext cx="1785942" cy="628320"/>
                  </a:xfrm>
                  <a:custGeom>
                    <a:avLst/>
                    <a:gdLst>
                      <a:gd name="connsiteX0" fmla="*/ 63761 w 1785942"/>
                      <a:gd name="connsiteY0" fmla="*/ 628321 h 628320"/>
                      <a:gd name="connsiteX1" fmla="*/ 42089 w 1785942"/>
                      <a:gd name="connsiteY1" fmla="*/ 375160 h 628320"/>
                      <a:gd name="connsiteX2" fmla="*/ 48056 w 1785942"/>
                      <a:gd name="connsiteY2" fmla="*/ 32797 h 628320"/>
                      <a:gd name="connsiteX3" fmla="*/ 1785943 w 1785942"/>
                      <a:gd name="connsiteY3" fmla="*/ 31540 h 628320"/>
                      <a:gd name="connsiteX4" fmla="*/ 1781860 w 1785942"/>
                      <a:gd name="connsiteY4" fmla="*/ 25259 h 628320"/>
                      <a:gd name="connsiteX5" fmla="*/ 1669728 w 1785942"/>
                      <a:gd name="connsiteY5" fmla="*/ 131 h 628320"/>
                      <a:gd name="connsiteX6" fmla="*/ 87947 w 1785942"/>
                      <a:gd name="connsiteY6" fmla="*/ 5471 h 628320"/>
                      <a:gd name="connsiteX7" fmla="*/ 0 w 1785942"/>
                      <a:gd name="connsiteY7" fmla="*/ 65149 h 628320"/>
                      <a:gd name="connsiteX8" fmla="*/ 17903 w 1785942"/>
                      <a:gd name="connsiteY8" fmla="*/ 542573 h 628320"/>
                      <a:gd name="connsiteX9" fmla="*/ 63761 w 1785942"/>
                      <a:gd name="connsiteY9" fmla="*/ 628321 h 628320"/>
                      <a:gd name="connsiteX10" fmla="*/ 63761 w 1785942"/>
                      <a:gd name="connsiteY10" fmla="*/ 628321 h 628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5942" h="628320">
                        <a:moveTo>
                          <a:pt x="63761" y="628321"/>
                        </a:moveTo>
                        <a:lnTo>
                          <a:pt x="42089" y="375160"/>
                        </a:lnTo>
                        <a:lnTo>
                          <a:pt x="48056" y="32797"/>
                        </a:lnTo>
                        <a:lnTo>
                          <a:pt x="1785943" y="31540"/>
                        </a:lnTo>
                        <a:lnTo>
                          <a:pt x="1781860" y="25259"/>
                        </a:lnTo>
                        <a:cubicBezTo>
                          <a:pt x="1749194" y="-3324"/>
                          <a:pt x="1732233" y="131"/>
                          <a:pt x="1669728" y="131"/>
                        </a:cubicBezTo>
                        <a:lnTo>
                          <a:pt x="87947" y="5471"/>
                        </a:lnTo>
                        <a:cubicBezTo>
                          <a:pt x="39262" y="5471"/>
                          <a:pt x="0" y="32169"/>
                          <a:pt x="0" y="65149"/>
                        </a:cubicBezTo>
                        <a:lnTo>
                          <a:pt x="17903" y="542573"/>
                        </a:lnTo>
                        <a:cubicBezTo>
                          <a:pt x="17903" y="577751"/>
                          <a:pt x="20730" y="609161"/>
                          <a:pt x="63761" y="628321"/>
                        </a:cubicBezTo>
                        <a:lnTo>
                          <a:pt x="63761" y="628321"/>
                        </a:lnTo>
                        <a:close/>
                      </a:path>
                    </a:pathLst>
                  </a:custGeom>
                  <a:solidFill>
                    <a:srgbClr val="D87100"/>
                  </a:solidFill>
                  <a:ln w="31296" cap="flat">
                    <a:noFill/>
                    <a:prstDash val="solid"/>
                    <a:miter/>
                  </a:ln>
                </p:spPr>
                <p:txBody>
                  <a:bodyPr rtlCol="0" anchor="ctr"/>
                  <a:lstStyle/>
                  <a:p>
                    <a:endParaRPr lang="th-TH"/>
                  </a:p>
                </p:txBody>
              </p:sp>
              <p:sp>
                <p:nvSpPr>
                  <p:cNvPr id="231" name="Freeform: Shape 230">
                    <a:extLst>
                      <a:ext uri="{FF2B5EF4-FFF2-40B4-BE49-F238E27FC236}">
                        <a16:creationId xmlns:a16="http://schemas.microsoft.com/office/drawing/2014/main" id="{2E428534-BC4C-4846-B858-006EE81EF237}"/>
                      </a:ext>
                    </a:extLst>
                  </p:cNvPr>
                  <p:cNvSpPr/>
                  <p:nvPr/>
                </p:nvSpPr>
                <p:spPr>
                  <a:xfrm>
                    <a:off x="5795962" y="3343545"/>
                    <a:ext cx="70985" cy="308127"/>
                  </a:xfrm>
                  <a:custGeom>
                    <a:avLst/>
                    <a:gdLst>
                      <a:gd name="connsiteX0" fmla="*/ 70985 w 70985"/>
                      <a:gd name="connsiteY0" fmla="*/ 0 h 308127"/>
                      <a:gd name="connsiteX1" fmla="*/ 35493 w 70985"/>
                      <a:gd name="connsiteY1" fmla="*/ 64075 h 308127"/>
                      <a:gd name="connsiteX2" fmla="*/ 22929 w 70985"/>
                      <a:gd name="connsiteY2" fmla="*/ 308127 h 308127"/>
                      <a:gd name="connsiteX3" fmla="*/ 0 w 70985"/>
                      <a:gd name="connsiteY3" fmla="*/ 216097 h 308127"/>
                      <a:gd name="connsiteX4" fmla="*/ 0 w 70985"/>
                      <a:gd name="connsiteY4" fmla="*/ 72556 h 308127"/>
                      <a:gd name="connsiteX5" fmla="*/ 70985 w 70985"/>
                      <a:gd name="connsiteY5" fmla="*/ 0 h 30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985" h="308127">
                        <a:moveTo>
                          <a:pt x="70985" y="0"/>
                        </a:moveTo>
                        <a:cubicBezTo>
                          <a:pt x="70985" y="0"/>
                          <a:pt x="41146" y="27954"/>
                          <a:pt x="35493" y="64075"/>
                        </a:cubicBezTo>
                        <a:cubicBezTo>
                          <a:pt x="29839" y="99882"/>
                          <a:pt x="22929" y="308127"/>
                          <a:pt x="22929" y="308127"/>
                        </a:cubicBezTo>
                        <a:lnTo>
                          <a:pt x="0" y="216097"/>
                        </a:lnTo>
                        <a:lnTo>
                          <a:pt x="0" y="72556"/>
                        </a:lnTo>
                        <a:cubicBezTo>
                          <a:pt x="0" y="72556"/>
                          <a:pt x="15391" y="21358"/>
                          <a:pt x="70985" y="0"/>
                        </a:cubicBezTo>
                        <a:close/>
                      </a:path>
                    </a:pathLst>
                  </a:custGeom>
                  <a:solidFill>
                    <a:srgbClr val="FFFFFF"/>
                  </a:solidFill>
                  <a:ln w="31296" cap="flat">
                    <a:noFill/>
                    <a:prstDash val="solid"/>
                    <a:miter/>
                  </a:ln>
                </p:spPr>
                <p:txBody>
                  <a:bodyPr rtlCol="0" anchor="ctr"/>
                  <a:lstStyle/>
                  <a:p>
                    <a:endParaRPr lang="th-TH"/>
                  </a:p>
                </p:txBody>
              </p:sp>
              <p:sp>
                <p:nvSpPr>
                  <p:cNvPr id="232" name="Freeform: Shape 231">
                    <a:extLst>
                      <a:ext uri="{FF2B5EF4-FFF2-40B4-BE49-F238E27FC236}">
                        <a16:creationId xmlns:a16="http://schemas.microsoft.com/office/drawing/2014/main" id="{6A73977E-021E-4D91-86A0-F840081A5A32}"/>
                      </a:ext>
                    </a:extLst>
                  </p:cNvPr>
                  <p:cNvSpPr/>
                  <p:nvPr/>
                </p:nvSpPr>
                <p:spPr>
                  <a:xfrm>
                    <a:off x="6840013" y="3314334"/>
                    <a:ext cx="287710" cy="55594"/>
                  </a:xfrm>
                  <a:custGeom>
                    <a:avLst/>
                    <a:gdLst>
                      <a:gd name="connsiteX0" fmla="*/ 129407 w 287710"/>
                      <a:gd name="connsiteY0" fmla="*/ 0 h 55594"/>
                      <a:gd name="connsiteX1" fmla="*/ 0 w 287710"/>
                      <a:gd name="connsiteY1" fmla="*/ 55595 h 55594"/>
                      <a:gd name="connsiteX2" fmla="*/ 145112 w 287710"/>
                      <a:gd name="connsiteY2" fmla="*/ 21358 h 55594"/>
                      <a:gd name="connsiteX3" fmla="*/ 287711 w 287710"/>
                      <a:gd name="connsiteY3" fmla="*/ 0 h 55594"/>
                    </a:gdLst>
                    <a:ahLst/>
                    <a:cxnLst>
                      <a:cxn ang="0">
                        <a:pos x="connsiteX0" y="connsiteY0"/>
                      </a:cxn>
                      <a:cxn ang="0">
                        <a:pos x="connsiteX1" y="connsiteY1"/>
                      </a:cxn>
                      <a:cxn ang="0">
                        <a:pos x="connsiteX2" y="connsiteY2"/>
                      </a:cxn>
                      <a:cxn ang="0">
                        <a:pos x="connsiteX3" y="connsiteY3"/>
                      </a:cxn>
                    </a:cxnLst>
                    <a:rect l="l" t="t" r="r" b="b"/>
                    <a:pathLst>
                      <a:path w="287710" h="55594">
                        <a:moveTo>
                          <a:pt x="129407" y="0"/>
                        </a:moveTo>
                        <a:lnTo>
                          <a:pt x="0" y="55595"/>
                        </a:lnTo>
                        <a:lnTo>
                          <a:pt x="145112" y="21358"/>
                        </a:lnTo>
                        <a:lnTo>
                          <a:pt x="287711" y="0"/>
                        </a:lnTo>
                        <a:close/>
                      </a:path>
                    </a:pathLst>
                  </a:custGeom>
                  <a:solidFill>
                    <a:srgbClr val="FFFFFF"/>
                  </a:solidFill>
                  <a:ln w="31296" cap="flat">
                    <a:noFill/>
                    <a:prstDash val="solid"/>
                    <a:miter/>
                  </a:ln>
                </p:spPr>
                <p:txBody>
                  <a:bodyPr rtlCol="0" anchor="ctr"/>
                  <a:lstStyle/>
                  <a:p>
                    <a:endParaRPr lang="th-TH"/>
                  </a:p>
                </p:txBody>
              </p:sp>
              <p:sp>
                <p:nvSpPr>
                  <p:cNvPr id="233" name="Freeform: Shape 232">
                    <a:extLst>
                      <a:ext uri="{FF2B5EF4-FFF2-40B4-BE49-F238E27FC236}">
                        <a16:creationId xmlns:a16="http://schemas.microsoft.com/office/drawing/2014/main" id="{9FEF6CCA-E0F6-4A98-8EF6-0CD12E7F6595}"/>
                      </a:ext>
                    </a:extLst>
                  </p:cNvPr>
                  <p:cNvSpPr/>
                  <p:nvPr/>
                </p:nvSpPr>
                <p:spPr>
                  <a:xfrm>
                    <a:off x="7629647" y="3426152"/>
                    <a:ext cx="41774" cy="581075"/>
                  </a:xfrm>
                  <a:custGeom>
                    <a:avLst/>
                    <a:gdLst>
                      <a:gd name="connsiteX0" fmla="*/ 27012 w 41774"/>
                      <a:gd name="connsiteY0" fmla="*/ 0 h 581075"/>
                      <a:gd name="connsiteX1" fmla="*/ 0 w 41774"/>
                      <a:gd name="connsiteY1" fmla="*/ 386651 h 581075"/>
                      <a:gd name="connsiteX2" fmla="*/ 6282 w 41774"/>
                      <a:gd name="connsiteY2" fmla="*/ 581075 h 581075"/>
                      <a:gd name="connsiteX3" fmla="*/ 41775 w 41774"/>
                      <a:gd name="connsiteY3" fmla="*/ 349902 h 581075"/>
                    </a:gdLst>
                    <a:ahLst/>
                    <a:cxnLst>
                      <a:cxn ang="0">
                        <a:pos x="connsiteX0" y="connsiteY0"/>
                      </a:cxn>
                      <a:cxn ang="0">
                        <a:pos x="connsiteX1" y="connsiteY1"/>
                      </a:cxn>
                      <a:cxn ang="0">
                        <a:pos x="connsiteX2" y="connsiteY2"/>
                      </a:cxn>
                      <a:cxn ang="0">
                        <a:pos x="connsiteX3" y="connsiteY3"/>
                      </a:cxn>
                    </a:cxnLst>
                    <a:rect l="l" t="t" r="r" b="b"/>
                    <a:pathLst>
                      <a:path w="41774" h="581075">
                        <a:moveTo>
                          <a:pt x="27012" y="0"/>
                        </a:moveTo>
                        <a:lnTo>
                          <a:pt x="0" y="386651"/>
                        </a:lnTo>
                        <a:lnTo>
                          <a:pt x="6282" y="581075"/>
                        </a:lnTo>
                        <a:lnTo>
                          <a:pt x="41775" y="349902"/>
                        </a:lnTo>
                        <a:close/>
                      </a:path>
                    </a:pathLst>
                  </a:custGeom>
                  <a:solidFill>
                    <a:srgbClr val="FFCE78"/>
                  </a:solidFill>
                  <a:ln w="31296" cap="flat">
                    <a:noFill/>
                    <a:prstDash val="solid"/>
                    <a:miter/>
                  </a:ln>
                </p:spPr>
                <p:txBody>
                  <a:bodyPr rtlCol="0" anchor="ctr"/>
                  <a:lstStyle/>
                  <a:p>
                    <a:endParaRPr lang="th-TH"/>
                  </a:p>
                </p:txBody>
              </p:sp>
            </p:grpSp>
            <p:sp>
              <p:nvSpPr>
                <p:cNvPr id="224" name="Freeform: Shape 223">
                  <a:extLst>
                    <a:ext uri="{FF2B5EF4-FFF2-40B4-BE49-F238E27FC236}">
                      <a16:creationId xmlns:a16="http://schemas.microsoft.com/office/drawing/2014/main" id="{83A989AE-24B5-4589-A902-D14CD6025238}"/>
                    </a:ext>
                  </a:extLst>
                </p:cNvPr>
                <p:cNvSpPr/>
                <p:nvPr/>
              </p:nvSpPr>
              <p:spPr>
                <a:xfrm>
                  <a:off x="5904952" y="3309937"/>
                  <a:ext cx="641381" cy="19473"/>
                </a:xfrm>
                <a:custGeom>
                  <a:avLst/>
                  <a:gdLst>
                    <a:gd name="connsiteX0" fmla="*/ 0 w 641381"/>
                    <a:gd name="connsiteY0" fmla="*/ 17275 h 19473"/>
                    <a:gd name="connsiteX1" fmla="*/ 241539 w 641381"/>
                    <a:gd name="connsiteY1" fmla="*/ 19474 h 19473"/>
                    <a:gd name="connsiteX2" fmla="*/ 641382 w 641381"/>
                    <a:gd name="connsiteY2" fmla="*/ 4397 h 19473"/>
                    <a:gd name="connsiteX3" fmla="*/ 55281 w 641381"/>
                    <a:gd name="connsiteY3" fmla="*/ 0 h 19473"/>
                  </a:gdLst>
                  <a:ahLst/>
                  <a:cxnLst>
                    <a:cxn ang="0">
                      <a:pos x="connsiteX0" y="connsiteY0"/>
                    </a:cxn>
                    <a:cxn ang="0">
                      <a:pos x="connsiteX1" y="connsiteY1"/>
                    </a:cxn>
                    <a:cxn ang="0">
                      <a:pos x="connsiteX2" y="connsiteY2"/>
                    </a:cxn>
                    <a:cxn ang="0">
                      <a:pos x="connsiteX3" y="connsiteY3"/>
                    </a:cxn>
                  </a:cxnLst>
                  <a:rect l="l" t="t" r="r" b="b"/>
                  <a:pathLst>
                    <a:path w="641381" h="19473">
                      <a:moveTo>
                        <a:pt x="0" y="17275"/>
                      </a:moveTo>
                      <a:lnTo>
                        <a:pt x="241539" y="19474"/>
                      </a:lnTo>
                      <a:lnTo>
                        <a:pt x="641382" y="4397"/>
                      </a:lnTo>
                      <a:lnTo>
                        <a:pt x="55281" y="0"/>
                      </a:lnTo>
                      <a:close/>
                    </a:path>
                  </a:pathLst>
                </a:custGeom>
                <a:solidFill>
                  <a:srgbClr val="FFAB17"/>
                </a:solidFill>
                <a:ln w="31296" cap="flat">
                  <a:noFill/>
                  <a:prstDash val="solid"/>
                  <a:miter/>
                </a:ln>
              </p:spPr>
              <p:txBody>
                <a:bodyPr rtlCol="0" anchor="ctr"/>
                <a:lstStyle/>
                <a:p>
                  <a:endParaRPr lang="th-TH"/>
                </a:p>
              </p:txBody>
            </p:sp>
            <p:sp>
              <p:nvSpPr>
                <p:cNvPr id="225" name="Freeform: Shape 224">
                  <a:extLst>
                    <a:ext uri="{FF2B5EF4-FFF2-40B4-BE49-F238E27FC236}">
                      <a16:creationId xmlns:a16="http://schemas.microsoft.com/office/drawing/2014/main" id="{18F5DC03-9631-4AAE-AF12-F7F490E180AA}"/>
                    </a:ext>
                  </a:extLst>
                </p:cNvPr>
                <p:cNvSpPr/>
                <p:nvPr/>
              </p:nvSpPr>
              <p:spPr>
                <a:xfrm>
                  <a:off x="7063334" y="3314334"/>
                  <a:ext cx="435335" cy="24813"/>
                </a:xfrm>
                <a:custGeom>
                  <a:avLst/>
                  <a:gdLst>
                    <a:gd name="connsiteX0" fmla="*/ 0 w 435335"/>
                    <a:gd name="connsiteY0" fmla="*/ 24813 h 24813"/>
                    <a:gd name="connsiteX1" fmla="*/ 435335 w 435335"/>
                    <a:gd name="connsiteY1" fmla="*/ 0 h 24813"/>
                    <a:gd name="connsiteX2" fmla="*/ 64390 w 435335"/>
                    <a:gd name="connsiteY2" fmla="*/ 0 h 24813"/>
                  </a:gdLst>
                  <a:ahLst/>
                  <a:cxnLst>
                    <a:cxn ang="0">
                      <a:pos x="connsiteX0" y="connsiteY0"/>
                    </a:cxn>
                    <a:cxn ang="0">
                      <a:pos x="connsiteX1" y="connsiteY1"/>
                    </a:cxn>
                    <a:cxn ang="0">
                      <a:pos x="connsiteX2" y="connsiteY2"/>
                    </a:cxn>
                  </a:cxnLst>
                  <a:rect l="l" t="t" r="r" b="b"/>
                  <a:pathLst>
                    <a:path w="435335" h="24813">
                      <a:moveTo>
                        <a:pt x="0" y="24813"/>
                      </a:moveTo>
                      <a:lnTo>
                        <a:pt x="435335" y="0"/>
                      </a:lnTo>
                      <a:lnTo>
                        <a:pt x="64390" y="0"/>
                      </a:lnTo>
                      <a:close/>
                    </a:path>
                  </a:pathLst>
                </a:custGeom>
                <a:solidFill>
                  <a:srgbClr val="FFAB17"/>
                </a:solidFill>
                <a:ln w="31296" cap="flat">
                  <a:noFill/>
                  <a:prstDash val="solid"/>
                  <a:miter/>
                </a:ln>
              </p:spPr>
              <p:txBody>
                <a:bodyPr rtlCol="0" anchor="ctr"/>
                <a:lstStyle/>
                <a:p>
                  <a:endParaRPr lang="th-TH"/>
                </a:p>
              </p:txBody>
            </p:sp>
            <p:sp>
              <p:nvSpPr>
                <p:cNvPr id="226" name="Freeform: Shape 225">
                  <a:extLst>
                    <a:ext uri="{FF2B5EF4-FFF2-40B4-BE49-F238E27FC236}">
                      <a16:creationId xmlns:a16="http://schemas.microsoft.com/office/drawing/2014/main" id="{B901B3C5-F819-4726-A2D9-32A9CBB7D165}"/>
                    </a:ext>
                  </a:extLst>
                </p:cNvPr>
                <p:cNvSpPr/>
                <p:nvPr/>
              </p:nvSpPr>
              <p:spPr>
                <a:xfrm>
                  <a:off x="5831768" y="3327212"/>
                  <a:ext cx="305300" cy="61876"/>
                </a:xfrm>
                <a:custGeom>
                  <a:avLst/>
                  <a:gdLst>
                    <a:gd name="connsiteX0" fmla="*/ 305300 w 305300"/>
                    <a:gd name="connsiteY0" fmla="*/ 5026 h 61876"/>
                    <a:gd name="connsiteX1" fmla="*/ 0 w 305300"/>
                    <a:gd name="connsiteY1" fmla="*/ 61877 h 61876"/>
                    <a:gd name="connsiteX2" fmla="*/ 35179 w 305300"/>
                    <a:gd name="connsiteY2" fmla="*/ 16333 h 61876"/>
                    <a:gd name="connsiteX3" fmla="*/ 73184 w 305300"/>
                    <a:gd name="connsiteY3" fmla="*/ 0 h 61876"/>
                  </a:gdLst>
                  <a:ahLst/>
                  <a:cxnLst>
                    <a:cxn ang="0">
                      <a:pos x="connsiteX0" y="connsiteY0"/>
                    </a:cxn>
                    <a:cxn ang="0">
                      <a:pos x="connsiteX1" y="connsiteY1"/>
                    </a:cxn>
                    <a:cxn ang="0">
                      <a:pos x="connsiteX2" y="connsiteY2"/>
                    </a:cxn>
                    <a:cxn ang="0">
                      <a:pos x="connsiteX3" y="connsiteY3"/>
                    </a:cxn>
                  </a:cxnLst>
                  <a:rect l="l" t="t" r="r" b="b"/>
                  <a:pathLst>
                    <a:path w="305300" h="61876">
                      <a:moveTo>
                        <a:pt x="305300" y="5026"/>
                      </a:moveTo>
                      <a:lnTo>
                        <a:pt x="0" y="61877"/>
                      </a:lnTo>
                      <a:lnTo>
                        <a:pt x="35179" y="16333"/>
                      </a:lnTo>
                      <a:lnTo>
                        <a:pt x="73184" y="0"/>
                      </a:lnTo>
                      <a:close/>
                    </a:path>
                  </a:pathLst>
                </a:custGeom>
                <a:solidFill>
                  <a:srgbClr val="FFCE78"/>
                </a:solidFill>
                <a:ln w="31296" cap="flat">
                  <a:noFill/>
                  <a:prstDash val="solid"/>
                  <a:miter/>
                </a:ln>
              </p:spPr>
              <p:txBody>
                <a:bodyPr rtlCol="0" anchor="ctr"/>
                <a:lstStyle/>
                <a:p>
                  <a:endParaRPr lang="th-TH"/>
                </a:p>
              </p:txBody>
            </p:sp>
            <p:sp>
              <p:nvSpPr>
                <p:cNvPr id="227" name="Freeform: Shape 226">
                  <a:extLst>
                    <a:ext uri="{FF2B5EF4-FFF2-40B4-BE49-F238E27FC236}">
                      <a16:creationId xmlns:a16="http://schemas.microsoft.com/office/drawing/2014/main" id="{75D565B3-5839-49EA-AC7B-3A4A693D36E0}"/>
                    </a:ext>
                  </a:extLst>
                </p:cNvPr>
                <p:cNvSpPr/>
                <p:nvPr/>
              </p:nvSpPr>
              <p:spPr>
                <a:xfrm>
                  <a:off x="5814179" y="3555245"/>
                  <a:ext cx="37691" cy="274832"/>
                </a:xfrm>
                <a:custGeom>
                  <a:avLst/>
                  <a:gdLst>
                    <a:gd name="connsiteX0" fmla="*/ 17275 w 37691"/>
                    <a:gd name="connsiteY0" fmla="*/ 0 h 274832"/>
                    <a:gd name="connsiteX1" fmla="*/ 37691 w 37691"/>
                    <a:gd name="connsiteY1" fmla="*/ 75069 h 274832"/>
                    <a:gd name="connsiteX2" fmla="*/ 37691 w 37691"/>
                    <a:gd name="connsiteY2" fmla="*/ 274833 h 274832"/>
                    <a:gd name="connsiteX3" fmla="*/ 0 w 37691"/>
                    <a:gd name="connsiteY3" fmla="*/ 76953 h 274832"/>
                  </a:gdLst>
                  <a:ahLst/>
                  <a:cxnLst>
                    <a:cxn ang="0">
                      <a:pos x="connsiteX0" y="connsiteY0"/>
                    </a:cxn>
                    <a:cxn ang="0">
                      <a:pos x="connsiteX1" y="connsiteY1"/>
                    </a:cxn>
                    <a:cxn ang="0">
                      <a:pos x="connsiteX2" y="connsiteY2"/>
                    </a:cxn>
                    <a:cxn ang="0">
                      <a:pos x="connsiteX3" y="connsiteY3"/>
                    </a:cxn>
                  </a:cxnLst>
                  <a:rect l="l" t="t" r="r" b="b"/>
                  <a:pathLst>
                    <a:path w="37691" h="274832">
                      <a:moveTo>
                        <a:pt x="17275" y="0"/>
                      </a:moveTo>
                      <a:lnTo>
                        <a:pt x="37691" y="75069"/>
                      </a:lnTo>
                      <a:lnTo>
                        <a:pt x="37691" y="274833"/>
                      </a:lnTo>
                      <a:lnTo>
                        <a:pt x="0" y="76953"/>
                      </a:lnTo>
                      <a:close/>
                    </a:path>
                  </a:pathLst>
                </a:custGeom>
                <a:solidFill>
                  <a:srgbClr val="FFCE78"/>
                </a:solidFill>
                <a:ln w="31296" cap="flat">
                  <a:noFill/>
                  <a:prstDash val="solid"/>
                  <a:miter/>
                </a:ln>
              </p:spPr>
              <p:txBody>
                <a:bodyPr rtlCol="0" anchor="ctr"/>
                <a:lstStyle/>
                <a:p>
                  <a:endParaRPr lang="th-TH"/>
                </a:p>
              </p:txBody>
            </p:sp>
            <p:sp>
              <p:nvSpPr>
                <p:cNvPr id="228" name="Freeform: Shape 227">
                  <a:extLst>
                    <a:ext uri="{FF2B5EF4-FFF2-40B4-BE49-F238E27FC236}">
                      <a16:creationId xmlns:a16="http://schemas.microsoft.com/office/drawing/2014/main" id="{9084D162-A3B7-451F-960F-3F2D38D9FE26}"/>
                    </a:ext>
                  </a:extLst>
                </p:cNvPr>
                <p:cNvSpPr/>
                <p:nvPr/>
              </p:nvSpPr>
              <p:spPr>
                <a:xfrm>
                  <a:off x="6840013" y="3314334"/>
                  <a:ext cx="739378" cy="55594"/>
                </a:xfrm>
                <a:custGeom>
                  <a:avLst/>
                  <a:gdLst>
                    <a:gd name="connsiteX0" fmla="*/ 0 w 739378"/>
                    <a:gd name="connsiteY0" fmla="*/ 55595 h 55594"/>
                    <a:gd name="connsiteX1" fmla="*/ 279858 w 739378"/>
                    <a:gd name="connsiteY1" fmla="*/ 47114 h 55594"/>
                    <a:gd name="connsiteX2" fmla="*/ 739379 w 739378"/>
                    <a:gd name="connsiteY2" fmla="*/ 12250 h 55594"/>
                    <a:gd name="connsiteX3" fmla="*/ 560031 w 739378"/>
                    <a:gd name="connsiteY3" fmla="*/ 0 h 55594"/>
                    <a:gd name="connsiteX4" fmla="*/ 157361 w 739378"/>
                    <a:gd name="connsiteY4" fmla="*/ 12878 h 55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378" h="55594">
                      <a:moveTo>
                        <a:pt x="0" y="55595"/>
                      </a:moveTo>
                      <a:lnTo>
                        <a:pt x="279858" y="47114"/>
                      </a:lnTo>
                      <a:lnTo>
                        <a:pt x="739379" y="12250"/>
                      </a:lnTo>
                      <a:lnTo>
                        <a:pt x="560031" y="0"/>
                      </a:lnTo>
                      <a:lnTo>
                        <a:pt x="157361" y="12878"/>
                      </a:lnTo>
                      <a:close/>
                    </a:path>
                  </a:pathLst>
                </a:custGeom>
                <a:solidFill>
                  <a:srgbClr val="FFCE78"/>
                </a:solidFill>
                <a:ln w="31296" cap="flat">
                  <a:noFill/>
                  <a:prstDash val="solid"/>
                  <a:miter/>
                </a:ln>
              </p:spPr>
              <p:txBody>
                <a:bodyPr rtlCol="0" anchor="ctr"/>
                <a:lstStyle/>
                <a:p>
                  <a:endParaRPr lang="th-TH"/>
                </a:p>
              </p:txBody>
            </p:sp>
          </p:grpSp>
          <p:sp>
            <p:nvSpPr>
              <p:cNvPr id="220" name="Freeform: Shape 219">
                <a:extLst>
                  <a:ext uri="{FF2B5EF4-FFF2-40B4-BE49-F238E27FC236}">
                    <a16:creationId xmlns:a16="http://schemas.microsoft.com/office/drawing/2014/main" id="{CD59D5C0-042C-4CDA-BD2D-3EC6E3B30C0C}"/>
                  </a:ext>
                </a:extLst>
              </p:cNvPr>
              <p:cNvSpPr/>
              <p:nvPr/>
            </p:nvSpPr>
            <p:spPr>
              <a:xfrm>
                <a:off x="6073935" y="3369929"/>
                <a:ext cx="1513308" cy="667765"/>
              </a:xfrm>
              <a:custGeom>
                <a:avLst/>
                <a:gdLst>
                  <a:gd name="connsiteX0" fmla="*/ 0 w 1513308"/>
                  <a:gd name="connsiteY0" fmla="*/ 658971 h 667765"/>
                  <a:gd name="connsiteX1" fmla="*/ 1135767 w 1513308"/>
                  <a:gd name="connsiteY1" fmla="*/ 0 h 667765"/>
                  <a:gd name="connsiteX2" fmla="*/ 1513309 w 1513308"/>
                  <a:gd name="connsiteY2" fmla="*/ 6282 h 667765"/>
                  <a:gd name="connsiteX3" fmla="*/ 647977 w 1513308"/>
                  <a:gd name="connsiteY3" fmla="*/ 667766 h 667765"/>
                </a:gdLst>
                <a:ahLst/>
                <a:cxnLst>
                  <a:cxn ang="0">
                    <a:pos x="connsiteX0" y="connsiteY0"/>
                  </a:cxn>
                  <a:cxn ang="0">
                    <a:pos x="connsiteX1" y="connsiteY1"/>
                  </a:cxn>
                  <a:cxn ang="0">
                    <a:pos x="connsiteX2" y="connsiteY2"/>
                  </a:cxn>
                  <a:cxn ang="0">
                    <a:pos x="connsiteX3" y="connsiteY3"/>
                  </a:cxn>
                </a:cxnLst>
                <a:rect l="l" t="t" r="r" b="b"/>
                <a:pathLst>
                  <a:path w="1513308" h="667765">
                    <a:moveTo>
                      <a:pt x="0" y="658971"/>
                    </a:moveTo>
                    <a:lnTo>
                      <a:pt x="1135767" y="0"/>
                    </a:lnTo>
                    <a:lnTo>
                      <a:pt x="1513309" y="6282"/>
                    </a:lnTo>
                    <a:lnTo>
                      <a:pt x="647977" y="667766"/>
                    </a:lnTo>
                    <a:close/>
                  </a:path>
                </a:pathLst>
              </a:custGeom>
              <a:solidFill>
                <a:srgbClr val="D87100">
                  <a:alpha val="15000"/>
                </a:srgbClr>
              </a:solidFill>
              <a:ln w="31296" cap="flat">
                <a:noFill/>
                <a:prstDash val="solid"/>
                <a:miter/>
              </a:ln>
            </p:spPr>
            <p:txBody>
              <a:bodyPr rtlCol="0" anchor="ctr"/>
              <a:lstStyle/>
              <a:p>
                <a:endParaRPr lang="th-TH"/>
              </a:p>
            </p:txBody>
          </p:sp>
          <p:sp>
            <p:nvSpPr>
              <p:cNvPr id="221" name="Freeform: Shape 220">
                <a:extLst>
                  <a:ext uri="{FF2B5EF4-FFF2-40B4-BE49-F238E27FC236}">
                    <a16:creationId xmlns:a16="http://schemas.microsoft.com/office/drawing/2014/main" id="{F32C7C6C-7D4F-46A2-AE45-E08E5D7D5D08}"/>
                  </a:ext>
                </a:extLst>
              </p:cNvPr>
              <p:cNvSpPr/>
              <p:nvPr/>
            </p:nvSpPr>
            <p:spPr>
              <a:xfrm>
                <a:off x="5987559" y="4037694"/>
                <a:ext cx="1525244" cy="43659"/>
              </a:xfrm>
              <a:custGeom>
                <a:avLst/>
                <a:gdLst>
                  <a:gd name="connsiteX0" fmla="*/ 0 w 1525244"/>
                  <a:gd name="connsiteY0" fmla="*/ 30153 h 43659"/>
                  <a:gd name="connsiteX1" fmla="*/ 238084 w 1525244"/>
                  <a:gd name="connsiteY1" fmla="*/ 0 h 43659"/>
                  <a:gd name="connsiteX2" fmla="*/ 1033058 w 1525244"/>
                  <a:gd name="connsiteY2" fmla="*/ 30153 h 43659"/>
                  <a:gd name="connsiteX3" fmla="*/ 1353749 w 1525244"/>
                  <a:gd name="connsiteY3" fmla="*/ 0 h 43659"/>
                  <a:gd name="connsiteX4" fmla="*/ 1525244 w 1525244"/>
                  <a:gd name="connsiteY4" fmla="*/ 33922 h 43659"/>
                  <a:gd name="connsiteX5" fmla="*/ 1145818 w 1525244"/>
                  <a:gd name="connsiteY5" fmla="*/ 43659 h 43659"/>
                  <a:gd name="connsiteX6" fmla="*/ 366863 w 1525244"/>
                  <a:gd name="connsiteY6" fmla="*/ 33922 h 43659"/>
                  <a:gd name="connsiteX7" fmla="*/ 265096 w 1525244"/>
                  <a:gd name="connsiteY7" fmla="*/ 43659 h 43659"/>
                  <a:gd name="connsiteX8" fmla="*/ 209501 w 1525244"/>
                  <a:gd name="connsiteY8" fmla="*/ 30153 h 4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5244" h="43659">
                    <a:moveTo>
                      <a:pt x="0" y="30153"/>
                    </a:moveTo>
                    <a:lnTo>
                      <a:pt x="238084" y="0"/>
                    </a:lnTo>
                    <a:lnTo>
                      <a:pt x="1033058" y="30153"/>
                    </a:lnTo>
                    <a:lnTo>
                      <a:pt x="1353749" y="0"/>
                    </a:lnTo>
                    <a:lnTo>
                      <a:pt x="1525244" y="33922"/>
                    </a:lnTo>
                    <a:lnTo>
                      <a:pt x="1145818" y="43659"/>
                    </a:lnTo>
                    <a:lnTo>
                      <a:pt x="366863" y="33922"/>
                    </a:lnTo>
                    <a:lnTo>
                      <a:pt x="265096" y="43659"/>
                    </a:lnTo>
                    <a:lnTo>
                      <a:pt x="209501" y="30153"/>
                    </a:lnTo>
                    <a:close/>
                  </a:path>
                </a:pathLst>
              </a:custGeom>
              <a:solidFill>
                <a:srgbClr val="D87100"/>
              </a:solidFill>
              <a:ln w="31296" cap="flat">
                <a:noFill/>
                <a:prstDash val="solid"/>
                <a:miter/>
              </a:ln>
            </p:spPr>
            <p:txBody>
              <a:bodyPr rtlCol="0" anchor="ctr"/>
              <a:lstStyle/>
              <a:p>
                <a:endParaRPr lang="th-TH"/>
              </a:p>
            </p:txBody>
          </p:sp>
        </p:grpSp>
        <p:sp>
          <p:nvSpPr>
            <p:cNvPr id="217" name="Freeform: Shape 216">
              <a:extLst>
                <a:ext uri="{FF2B5EF4-FFF2-40B4-BE49-F238E27FC236}">
                  <a16:creationId xmlns:a16="http://schemas.microsoft.com/office/drawing/2014/main" id="{255A9420-A96F-4472-8ADB-3951502293DD}"/>
                </a:ext>
              </a:extLst>
            </p:cNvPr>
            <p:cNvSpPr/>
            <p:nvPr/>
          </p:nvSpPr>
          <p:spPr>
            <a:xfrm>
              <a:off x="6760232" y="3366474"/>
              <a:ext cx="859355" cy="718773"/>
            </a:xfrm>
            <a:custGeom>
              <a:avLst/>
              <a:gdLst>
                <a:gd name="connsiteX0" fmla="*/ 0 w 859355"/>
                <a:gd name="connsiteY0" fmla="*/ 695092 h 718773"/>
                <a:gd name="connsiteX1" fmla="*/ 855908 w 859355"/>
                <a:gd name="connsiteY1" fmla="*/ 0 h 718773"/>
                <a:gd name="connsiteX2" fmla="*/ 855908 w 859355"/>
                <a:gd name="connsiteY2" fmla="*/ 642324 h 718773"/>
                <a:gd name="connsiteX3" fmla="*/ 769846 w 859355"/>
                <a:gd name="connsiteY3" fmla="*/ 713309 h 718773"/>
                <a:gd name="connsiteX4" fmla="*/ 0 w 859355"/>
                <a:gd name="connsiteY4" fmla="*/ 695092 h 718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355" h="718773">
                  <a:moveTo>
                    <a:pt x="0" y="695092"/>
                  </a:moveTo>
                  <a:lnTo>
                    <a:pt x="855908" y="0"/>
                  </a:lnTo>
                  <a:lnTo>
                    <a:pt x="855908" y="642324"/>
                  </a:lnTo>
                  <a:cubicBezTo>
                    <a:pt x="855908" y="642324"/>
                    <a:pt x="885747" y="693835"/>
                    <a:pt x="769846" y="713309"/>
                  </a:cubicBezTo>
                  <a:cubicBezTo>
                    <a:pt x="653945" y="732469"/>
                    <a:pt x="0" y="695092"/>
                    <a:pt x="0" y="695092"/>
                  </a:cubicBezTo>
                  <a:close/>
                </a:path>
              </a:pathLst>
            </a:custGeom>
            <a:solidFill>
              <a:srgbClr val="D87100">
                <a:alpha val="15000"/>
              </a:srgbClr>
            </a:solidFill>
            <a:ln w="31296" cap="flat">
              <a:noFill/>
              <a:prstDash val="solid"/>
              <a:miter/>
            </a:ln>
          </p:spPr>
          <p:txBody>
            <a:bodyPr rtlCol="0" anchor="ctr"/>
            <a:lstStyle/>
            <a:p>
              <a:endParaRPr lang="th-TH"/>
            </a:p>
          </p:txBody>
        </p:sp>
      </p:grpSp>
      <p:grpSp>
        <p:nvGrpSpPr>
          <p:cNvPr id="247" name="Graphic 2125">
            <a:extLst>
              <a:ext uri="{FF2B5EF4-FFF2-40B4-BE49-F238E27FC236}">
                <a16:creationId xmlns:a16="http://schemas.microsoft.com/office/drawing/2014/main" id="{75F68349-2639-4E30-903F-C81606067EBC}"/>
              </a:ext>
            </a:extLst>
          </p:cNvPr>
          <p:cNvGrpSpPr/>
          <p:nvPr/>
        </p:nvGrpSpPr>
        <p:grpSpPr>
          <a:xfrm rot="5400000">
            <a:off x="11096263" y="1284302"/>
            <a:ext cx="2143136" cy="599021"/>
            <a:chOff x="5795962" y="3309937"/>
            <a:chExt cx="1989162" cy="799371"/>
          </a:xfrm>
        </p:grpSpPr>
        <p:grpSp>
          <p:nvGrpSpPr>
            <p:cNvPr id="248" name="Graphic 2125">
              <a:extLst>
                <a:ext uri="{FF2B5EF4-FFF2-40B4-BE49-F238E27FC236}">
                  <a16:creationId xmlns:a16="http://schemas.microsoft.com/office/drawing/2014/main" id="{94C2968B-6C89-4A21-B86D-F8FEBEF479F4}"/>
                </a:ext>
              </a:extLst>
            </p:cNvPr>
            <p:cNvGrpSpPr/>
            <p:nvPr/>
          </p:nvGrpSpPr>
          <p:grpSpPr>
            <a:xfrm>
              <a:off x="5795962" y="3309937"/>
              <a:ext cx="1989162" cy="799371"/>
              <a:chOff x="5795962" y="3309937"/>
              <a:chExt cx="1989162" cy="799371"/>
            </a:xfrm>
          </p:grpSpPr>
          <p:grpSp>
            <p:nvGrpSpPr>
              <p:cNvPr id="250" name="Graphic 2125">
                <a:extLst>
                  <a:ext uri="{FF2B5EF4-FFF2-40B4-BE49-F238E27FC236}">
                    <a16:creationId xmlns:a16="http://schemas.microsoft.com/office/drawing/2014/main" id="{886DD871-E272-4AED-BA61-8C475B0A1814}"/>
                  </a:ext>
                </a:extLst>
              </p:cNvPr>
              <p:cNvGrpSpPr/>
              <p:nvPr/>
            </p:nvGrpSpPr>
            <p:grpSpPr>
              <a:xfrm>
                <a:off x="5817634" y="3318417"/>
                <a:ext cx="1967489" cy="790890"/>
                <a:chOff x="5817634" y="3318417"/>
                <a:chExt cx="1967489" cy="790890"/>
              </a:xfrm>
            </p:grpSpPr>
            <p:sp>
              <p:nvSpPr>
                <p:cNvPr id="266" name="Freeform: Shape 265">
                  <a:extLst>
                    <a:ext uri="{FF2B5EF4-FFF2-40B4-BE49-F238E27FC236}">
                      <a16:creationId xmlns:a16="http://schemas.microsoft.com/office/drawing/2014/main" id="{70A26074-BD46-4864-88C1-13D23205C776}"/>
                    </a:ext>
                  </a:extLst>
                </p:cNvPr>
                <p:cNvSpPr/>
                <p:nvPr/>
              </p:nvSpPr>
              <p:spPr>
                <a:xfrm>
                  <a:off x="5817634" y="3318417"/>
                  <a:ext cx="1967489" cy="790890"/>
                </a:xfrm>
                <a:custGeom>
                  <a:avLst/>
                  <a:gdLst>
                    <a:gd name="connsiteX0" fmla="*/ 1855986 w 1967489"/>
                    <a:gd name="connsiteY0" fmla="*/ 765763 h 790890"/>
                    <a:gd name="connsiteX1" fmla="*/ 271064 w 1967489"/>
                    <a:gd name="connsiteY1" fmla="*/ 790891 h 790890"/>
                    <a:gd name="connsiteX2" fmla="*/ 79466 w 1967489"/>
                    <a:gd name="connsiteY2" fmla="*/ 660855 h 790890"/>
                    <a:gd name="connsiteX3" fmla="*/ 9737 w 1967489"/>
                    <a:gd name="connsiteY3" fmla="*/ 579191 h 790890"/>
                    <a:gd name="connsiteX4" fmla="*/ 0 w 1967489"/>
                    <a:gd name="connsiteY4" fmla="*/ 298390 h 790890"/>
                    <a:gd name="connsiteX5" fmla="*/ 79466 w 1967489"/>
                    <a:gd name="connsiteY5" fmla="*/ 232744 h 790890"/>
                    <a:gd name="connsiteX6" fmla="*/ 79466 w 1967489"/>
                    <a:gd name="connsiteY6" fmla="*/ 167727 h 790890"/>
                    <a:gd name="connsiteX7" fmla="*/ 271064 w 1967489"/>
                    <a:gd name="connsiteY7" fmla="*/ 37691 h 790890"/>
                    <a:gd name="connsiteX8" fmla="*/ 749116 w 1967489"/>
                    <a:gd name="connsiteY8" fmla="*/ 0 h 790890"/>
                    <a:gd name="connsiteX9" fmla="*/ 1184137 w 1967489"/>
                    <a:gd name="connsiteY9" fmla="*/ 44916 h 790890"/>
                    <a:gd name="connsiteX10" fmla="*/ 1252924 w 1967489"/>
                    <a:gd name="connsiteY10" fmla="*/ 37377 h 790890"/>
                    <a:gd name="connsiteX11" fmla="*/ 1782174 w 1967489"/>
                    <a:gd name="connsiteY11" fmla="*/ 37377 h 790890"/>
                    <a:gd name="connsiteX12" fmla="*/ 1967490 w 1967489"/>
                    <a:gd name="connsiteY12" fmla="*/ 122811 h 790890"/>
                    <a:gd name="connsiteX13" fmla="*/ 1897446 w 1967489"/>
                    <a:gd name="connsiteY13" fmla="*/ 653317 h 790890"/>
                    <a:gd name="connsiteX14" fmla="*/ 1855986 w 1967489"/>
                    <a:gd name="connsiteY14" fmla="*/ 765763 h 79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67489" h="790890">
                      <a:moveTo>
                        <a:pt x="1855986" y="765763"/>
                      </a:moveTo>
                      <a:lnTo>
                        <a:pt x="271064" y="790891"/>
                      </a:lnTo>
                      <a:cubicBezTo>
                        <a:pt x="165842" y="790891"/>
                        <a:pt x="79466" y="732469"/>
                        <a:pt x="79466" y="660855"/>
                      </a:cubicBezTo>
                      <a:lnTo>
                        <a:pt x="9737" y="579191"/>
                      </a:lnTo>
                      <a:lnTo>
                        <a:pt x="0" y="298390"/>
                      </a:lnTo>
                      <a:lnTo>
                        <a:pt x="79466" y="232744"/>
                      </a:lnTo>
                      <a:lnTo>
                        <a:pt x="79466" y="167727"/>
                      </a:lnTo>
                      <a:cubicBezTo>
                        <a:pt x="79466" y="96113"/>
                        <a:pt x="165528" y="37691"/>
                        <a:pt x="271064" y="37691"/>
                      </a:cubicBezTo>
                      <a:lnTo>
                        <a:pt x="749116" y="0"/>
                      </a:lnTo>
                      <a:lnTo>
                        <a:pt x="1184137" y="44916"/>
                      </a:lnTo>
                      <a:lnTo>
                        <a:pt x="1252924" y="37377"/>
                      </a:lnTo>
                      <a:lnTo>
                        <a:pt x="1782174" y="37377"/>
                      </a:lnTo>
                      <a:cubicBezTo>
                        <a:pt x="1887395" y="37377"/>
                        <a:pt x="1967490" y="51197"/>
                        <a:pt x="1967490" y="122811"/>
                      </a:cubicBezTo>
                      <a:lnTo>
                        <a:pt x="1897446" y="653317"/>
                      </a:lnTo>
                      <a:cubicBezTo>
                        <a:pt x="1897446" y="724931"/>
                        <a:pt x="1961208" y="765763"/>
                        <a:pt x="1855986" y="765763"/>
                      </a:cubicBezTo>
                      <a:close/>
                    </a:path>
                  </a:pathLst>
                </a:custGeom>
                <a:solidFill>
                  <a:srgbClr val="512C1E">
                    <a:alpha val="60000"/>
                  </a:srgbClr>
                </a:solidFill>
                <a:ln w="31296" cap="flat">
                  <a:noFill/>
                  <a:prstDash val="solid"/>
                  <a:miter/>
                </a:ln>
              </p:spPr>
              <p:txBody>
                <a:bodyPr rtlCol="0" anchor="ctr"/>
                <a:lstStyle/>
                <a:p>
                  <a:endParaRPr lang="th-TH"/>
                </a:p>
              </p:txBody>
            </p:sp>
            <p:grpSp>
              <p:nvGrpSpPr>
                <p:cNvPr id="267" name="Graphic 2125">
                  <a:extLst>
                    <a:ext uri="{FF2B5EF4-FFF2-40B4-BE49-F238E27FC236}">
                      <a16:creationId xmlns:a16="http://schemas.microsoft.com/office/drawing/2014/main" id="{966EF107-9C0B-4F07-B26D-DCACF319678A}"/>
                    </a:ext>
                  </a:extLst>
                </p:cNvPr>
                <p:cNvGrpSpPr/>
                <p:nvPr/>
              </p:nvGrpSpPr>
              <p:grpSpPr>
                <a:xfrm>
                  <a:off x="5897100" y="3355794"/>
                  <a:ext cx="1817980" cy="681899"/>
                  <a:chOff x="5897100" y="3355794"/>
                  <a:chExt cx="1817980" cy="681899"/>
                </a:xfrm>
                <a:solidFill>
                  <a:srgbClr val="593B2E"/>
                </a:solidFill>
              </p:grpSpPr>
              <p:sp>
                <p:nvSpPr>
                  <p:cNvPr id="273" name="Freeform: Shape 272">
                    <a:extLst>
                      <a:ext uri="{FF2B5EF4-FFF2-40B4-BE49-F238E27FC236}">
                        <a16:creationId xmlns:a16="http://schemas.microsoft.com/office/drawing/2014/main" id="{A51F8E9D-0C91-4179-8690-0576FFB90B95}"/>
                      </a:ext>
                    </a:extLst>
                  </p:cNvPr>
                  <p:cNvSpPr/>
                  <p:nvPr/>
                </p:nvSpPr>
                <p:spPr>
                  <a:xfrm>
                    <a:off x="6003578" y="3429604"/>
                    <a:ext cx="1696739" cy="608090"/>
                  </a:xfrm>
                  <a:custGeom>
                    <a:avLst/>
                    <a:gdLst>
                      <a:gd name="connsiteX0" fmla="*/ 0 w 1696739"/>
                      <a:gd name="connsiteY0" fmla="*/ 65962 h 608090"/>
                      <a:gd name="connsiteX1" fmla="*/ 0 w 1696739"/>
                      <a:gd name="connsiteY1" fmla="*/ 542130 h 608090"/>
                      <a:gd name="connsiteX2" fmla="*/ 98940 w 1696739"/>
                      <a:gd name="connsiteY2" fmla="*/ 608090 h 608090"/>
                      <a:gd name="connsiteX3" fmla="*/ 1597800 w 1696739"/>
                      <a:gd name="connsiteY3" fmla="*/ 608090 h 608090"/>
                      <a:gd name="connsiteX4" fmla="*/ 1696740 w 1696739"/>
                      <a:gd name="connsiteY4" fmla="*/ 542130 h 608090"/>
                      <a:gd name="connsiteX5" fmla="*/ 1696740 w 1696739"/>
                      <a:gd name="connsiteY5" fmla="*/ 72872 h 608090"/>
                      <a:gd name="connsiteX6" fmla="*/ 1598428 w 1696739"/>
                      <a:gd name="connsiteY6" fmla="*/ 6913 h 608090"/>
                      <a:gd name="connsiteX7" fmla="*/ 99882 w 1696739"/>
                      <a:gd name="connsiteY7" fmla="*/ 2 h 608090"/>
                      <a:gd name="connsiteX8" fmla="*/ 0 w 1696739"/>
                      <a:gd name="connsiteY8" fmla="*/ 65962 h 608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6739" h="608090">
                        <a:moveTo>
                          <a:pt x="0" y="65962"/>
                        </a:moveTo>
                        <a:lnTo>
                          <a:pt x="0" y="542130"/>
                        </a:lnTo>
                        <a:cubicBezTo>
                          <a:pt x="0" y="578565"/>
                          <a:pt x="44287" y="608090"/>
                          <a:pt x="98940" y="608090"/>
                        </a:cubicBezTo>
                        <a:lnTo>
                          <a:pt x="1597800" y="608090"/>
                        </a:lnTo>
                        <a:cubicBezTo>
                          <a:pt x="1652453" y="608090"/>
                          <a:pt x="1696740" y="578565"/>
                          <a:pt x="1696740" y="542130"/>
                        </a:cubicBezTo>
                        <a:lnTo>
                          <a:pt x="1696740" y="72872"/>
                        </a:lnTo>
                        <a:cubicBezTo>
                          <a:pt x="1696740" y="36437"/>
                          <a:pt x="1652767" y="6913"/>
                          <a:pt x="1598428" y="6913"/>
                        </a:cubicBezTo>
                        <a:lnTo>
                          <a:pt x="99882" y="2"/>
                        </a:lnTo>
                        <a:cubicBezTo>
                          <a:pt x="44916" y="-312"/>
                          <a:pt x="0" y="29213"/>
                          <a:pt x="0" y="65962"/>
                        </a:cubicBezTo>
                        <a:close/>
                      </a:path>
                    </a:pathLst>
                  </a:custGeom>
                  <a:solidFill>
                    <a:srgbClr val="593B2E"/>
                  </a:solidFill>
                  <a:ln w="31296" cap="flat">
                    <a:noFill/>
                    <a:prstDash val="solid"/>
                    <a:miter/>
                  </a:ln>
                </p:spPr>
                <p:txBody>
                  <a:bodyPr rtlCol="0" anchor="ctr"/>
                  <a:lstStyle/>
                  <a:p>
                    <a:endParaRPr lang="th-TH"/>
                  </a:p>
                </p:txBody>
              </p:sp>
              <p:sp>
                <p:nvSpPr>
                  <p:cNvPr id="274" name="Freeform: Shape 273">
                    <a:extLst>
                      <a:ext uri="{FF2B5EF4-FFF2-40B4-BE49-F238E27FC236}">
                        <a16:creationId xmlns:a16="http://schemas.microsoft.com/office/drawing/2014/main" id="{AD075D8D-3957-448A-95D1-09FACFE4354E}"/>
                      </a:ext>
                    </a:extLst>
                  </p:cNvPr>
                  <p:cNvSpPr/>
                  <p:nvPr/>
                </p:nvSpPr>
                <p:spPr>
                  <a:xfrm>
                    <a:off x="5976566" y="3434946"/>
                    <a:ext cx="1709303" cy="590812"/>
                  </a:xfrm>
                  <a:custGeom>
                    <a:avLst/>
                    <a:gdLst>
                      <a:gd name="connsiteX0" fmla="*/ 69101 w 1709303"/>
                      <a:gd name="connsiteY0" fmla="*/ 590812 h 590812"/>
                      <a:gd name="connsiteX1" fmla="*/ 42403 w 1709303"/>
                      <a:gd name="connsiteY1" fmla="*/ 369690 h 590812"/>
                      <a:gd name="connsiteX2" fmla="*/ 67530 w 1709303"/>
                      <a:gd name="connsiteY2" fmla="*/ 41775 h 590812"/>
                      <a:gd name="connsiteX3" fmla="*/ 1709304 w 1709303"/>
                      <a:gd name="connsiteY3" fmla="*/ 32980 h 590812"/>
                      <a:gd name="connsiteX4" fmla="*/ 1709304 w 1709303"/>
                      <a:gd name="connsiteY4" fmla="*/ 32980 h 590812"/>
                      <a:gd name="connsiteX5" fmla="*/ 1593089 w 1709303"/>
                      <a:gd name="connsiteY5" fmla="*/ 1570 h 590812"/>
                      <a:gd name="connsiteX6" fmla="*/ 87947 w 1709303"/>
                      <a:gd name="connsiteY6" fmla="*/ 0 h 590812"/>
                      <a:gd name="connsiteX7" fmla="*/ 0 w 1709303"/>
                      <a:gd name="connsiteY7" fmla="*/ 59678 h 590812"/>
                      <a:gd name="connsiteX8" fmla="*/ 0 w 1709303"/>
                      <a:gd name="connsiteY8" fmla="*/ 503808 h 590812"/>
                      <a:gd name="connsiteX9" fmla="*/ 69101 w 1709303"/>
                      <a:gd name="connsiteY9" fmla="*/ 590812 h 590812"/>
                      <a:gd name="connsiteX10" fmla="*/ 69101 w 1709303"/>
                      <a:gd name="connsiteY10" fmla="*/ 590812 h 590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09303" h="590812">
                        <a:moveTo>
                          <a:pt x="69101" y="590812"/>
                        </a:moveTo>
                        <a:lnTo>
                          <a:pt x="42403" y="369690"/>
                        </a:lnTo>
                        <a:lnTo>
                          <a:pt x="67530" y="41775"/>
                        </a:lnTo>
                        <a:lnTo>
                          <a:pt x="1709304" y="32980"/>
                        </a:lnTo>
                        <a:lnTo>
                          <a:pt x="1709304" y="32980"/>
                        </a:lnTo>
                        <a:cubicBezTo>
                          <a:pt x="1676638" y="4397"/>
                          <a:pt x="1655594" y="1570"/>
                          <a:pt x="1593089" y="1570"/>
                        </a:cubicBezTo>
                        <a:lnTo>
                          <a:pt x="87947" y="0"/>
                        </a:lnTo>
                        <a:cubicBezTo>
                          <a:pt x="39262" y="0"/>
                          <a:pt x="0" y="26698"/>
                          <a:pt x="0" y="59678"/>
                        </a:cubicBezTo>
                        <a:lnTo>
                          <a:pt x="0" y="503808"/>
                        </a:lnTo>
                        <a:cubicBezTo>
                          <a:pt x="314" y="538987"/>
                          <a:pt x="26070" y="571653"/>
                          <a:pt x="69101" y="590812"/>
                        </a:cubicBezTo>
                        <a:lnTo>
                          <a:pt x="69101" y="590812"/>
                        </a:lnTo>
                        <a:close/>
                      </a:path>
                    </a:pathLst>
                  </a:custGeom>
                  <a:solidFill>
                    <a:srgbClr val="593B2E"/>
                  </a:solidFill>
                  <a:ln w="31296" cap="flat">
                    <a:noFill/>
                    <a:prstDash val="solid"/>
                    <a:miter/>
                  </a:ln>
                </p:spPr>
                <p:txBody>
                  <a:bodyPr rtlCol="0" anchor="ctr"/>
                  <a:lstStyle/>
                  <a:p>
                    <a:endParaRPr lang="th-TH"/>
                  </a:p>
                </p:txBody>
              </p:sp>
              <p:sp>
                <p:nvSpPr>
                  <p:cNvPr id="275" name="Freeform: Shape 274">
                    <a:extLst>
                      <a:ext uri="{FF2B5EF4-FFF2-40B4-BE49-F238E27FC236}">
                        <a16:creationId xmlns:a16="http://schemas.microsoft.com/office/drawing/2014/main" id="{C7C2737F-D3AB-48B9-AFE5-ADE5784123B7}"/>
                      </a:ext>
                    </a:extLst>
                  </p:cNvPr>
                  <p:cNvSpPr/>
                  <p:nvPr/>
                </p:nvSpPr>
                <p:spPr>
                  <a:xfrm>
                    <a:off x="5897100" y="3385319"/>
                    <a:ext cx="70985" cy="307812"/>
                  </a:xfrm>
                  <a:custGeom>
                    <a:avLst/>
                    <a:gdLst>
                      <a:gd name="connsiteX0" fmla="*/ 70985 w 70985"/>
                      <a:gd name="connsiteY0" fmla="*/ 0 h 307812"/>
                      <a:gd name="connsiteX1" fmla="*/ 45230 w 70985"/>
                      <a:gd name="connsiteY1" fmla="*/ 94543 h 307812"/>
                      <a:gd name="connsiteX2" fmla="*/ 23243 w 70985"/>
                      <a:gd name="connsiteY2" fmla="*/ 307813 h 307812"/>
                      <a:gd name="connsiteX3" fmla="*/ 0 w 70985"/>
                      <a:gd name="connsiteY3" fmla="*/ 216097 h 307812"/>
                      <a:gd name="connsiteX4" fmla="*/ 0 w 70985"/>
                      <a:gd name="connsiteY4" fmla="*/ 72556 h 307812"/>
                      <a:gd name="connsiteX5" fmla="*/ 70985 w 70985"/>
                      <a:gd name="connsiteY5" fmla="*/ 0 h 30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985" h="307812">
                        <a:moveTo>
                          <a:pt x="70985" y="0"/>
                        </a:moveTo>
                        <a:cubicBezTo>
                          <a:pt x="70985" y="0"/>
                          <a:pt x="50569" y="58736"/>
                          <a:pt x="45230" y="94543"/>
                        </a:cubicBezTo>
                        <a:cubicBezTo>
                          <a:pt x="39890" y="130349"/>
                          <a:pt x="23243" y="307813"/>
                          <a:pt x="23243" y="307813"/>
                        </a:cubicBezTo>
                        <a:lnTo>
                          <a:pt x="0" y="216097"/>
                        </a:lnTo>
                        <a:lnTo>
                          <a:pt x="0" y="72556"/>
                        </a:lnTo>
                        <a:cubicBezTo>
                          <a:pt x="0" y="72556"/>
                          <a:pt x="15391" y="21358"/>
                          <a:pt x="70985" y="0"/>
                        </a:cubicBezTo>
                        <a:close/>
                      </a:path>
                    </a:pathLst>
                  </a:custGeom>
                  <a:solidFill>
                    <a:srgbClr val="593B2E"/>
                  </a:solidFill>
                  <a:ln w="31296" cap="flat">
                    <a:noFill/>
                    <a:prstDash val="solid"/>
                    <a:miter/>
                  </a:ln>
                </p:spPr>
                <p:txBody>
                  <a:bodyPr rtlCol="0" anchor="ctr"/>
                  <a:lstStyle/>
                  <a:p>
                    <a:endParaRPr lang="th-TH"/>
                  </a:p>
                </p:txBody>
              </p:sp>
              <p:sp>
                <p:nvSpPr>
                  <p:cNvPr id="276" name="Freeform: Shape 275">
                    <a:extLst>
                      <a:ext uri="{FF2B5EF4-FFF2-40B4-BE49-F238E27FC236}">
                        <a16:creationId xmlns:a16="http://schemas.microsoft.com/office/drawing/2014/main" id="{410315B9-4182-468B-BCD4-D802D64F9083}"/>
                      </a:ext>
                    </a:extLst>
                  </p:cNvPr>
                  <p:cNvSpPr/>
                  <p:nvPr/>
                </p:nvSpPr>
                <p:spPr>
                  <a:xfrm>
                    <a:off x="5897100" y="3879704"/>
                    <a:ext cx="78837" cy="157989"/>
                  </a:xfrm>
                  <a:custGeom>
                    <a:avLst/>
                    <a:gdLst>
                      <a:gd name="connsiteX0" fmla="*/ 78838 w 78837"/>
                      <a:gd name="connsiteY0" fmla="*/ 0 h 157989"/>
                      <a:gd name="connsiteX1" fmla="*/ 23243 w 78837"/>
                      <a:gd name="connsiteY1" fmla="*/ 157990 h 157989"/>
                      <a:gd name="connsiteX2" fmla="*/ 0 w 78837"/>
                      <a:gd name="connsiteY2" fmla="*/ 99568 h 157989"/>
                    </a:gdLst>
                    <a:ahLst/>
                    <a:cxnLst>
                      <a:cxn ang="0">
                        <a:pos x="connsiteX0" y="connsiteY0"/>
                      </a:cxn>
                      <a:cxn ang="0">
                        <a:pos x="connsiteX1" y="connsiteY1"/>
                      </a:cxn>
                      <a:cxn ang="0">
                        <a:pos x="connsiteX2" y="connsiteY2"/>
                      </a:cxn>
                    </a:cxnLst>
                    <a:rect l="l" t="t" r="r" b="b"/>
                    <a:pathLst>
                      <a:path w="78837" h="157989">
                        <a:moveTo>
                          <a:pt x="78838" y="0"/>
                        </a:moveTo>
                        <a:lnTo>
                          <a:pt x="23243" y="157990"/>
                        </a:lnTo>
                        <a:lnTo>
                          <a:pt x="0" y="99568"/>
                        </a:lnTo>
                        <a:close/>
                      </a:path>
                    </a:pathLst>
                  </a:custGeom>
                  <a:solidFill>
                    <a:srgbClr val="593B2E"/>
                  </a:solidFill>
                  <a:ln w="31296" cap="flat">
                    <a:noFill/>
                    <a:prstDash val="solid"/>
                    <a:miter/>
                  </a:ln>
                </p:spPr>
                <p:txBody>
                  <a:bodyPr rtlCol="0" anchor="ctr"/>
                  <a:lstStyle/>
                  <a:p>
                    <a:endParaRPr lang="th-TH"/>
                  </a:p>
                </p:txBody>
              </p:sp>
              <p:sp>
                <p:nvSpPr>
                  <p:cNvPr id="277" name="Freeform: Shape 276">
                    <a:extLst>
                      <a:ext uri="{FF2B5EF4-FFF2-40B4-BE49-F238E27FC236}">
                        <a16:creationId xmlns:a16="http://schemas.microsoft.com/office/drawing/2014/main" id="{BA7F1AB6-A3A3-4042-B372-D96EFF2F7BBE}"/>
                      </a:ext>
                    </a:extLst>
                  </p:cNvPr>
                  <p:cNvSpPr/>
                  <p:nvPr/>
                </p:nvSpPr>
                <p:spPr>
                  <a:xfrm>
                    <a:off x="6941151" y="3355794"/>
                    <a:ext cx="287710" cy="55594"/>
                  </a:xfrm>
                  <a:custGeom>
                    <a:avLst/>
                    <a:gdLst>
                      <a:gd name="connsiteX0" fmla="*/ 129407 w 287710"/>
                      <a:gd name="connsiteY0" fmla="*/ 0 h 55594"/>
                      <a:gd name="connsiteX1" fmla="*/ 0 w 287710"/>
                      <a:gd name="connsiteY1" fmla="*/ 55595 h 55594"/>
                      <a:gd name="connsiteX2" fmla="*/ 223636 w 287710"/>
                      <a:gd name="connsiteY2" fmla="*/ 24813 h 55594"/>
                      <a:gd name="connsiteX3" fmla="*/ 287711 w 287710"/>
                      <a:gd name="connsiteY3" fmla="*/ 0 h 55594"/>
                    </a:gdLst>
                    <a:ahLst/>
                    <a:cxnLst>
                      <a:cxn ang="0">
                        <a:pos x="connsiteX0" y="connsiteY0"/>
                      </a:cxn>
                      <a:cxn ang="0">
                        <a:pos x="connsiteX1" y="connsiteY1"/>
                      </a:cxn>
                      <a:cxn ang="0">
                        <a:pos x="connsiteX2" y="connsiteY2"/>
                      </a:cxn>
                      <a:cxn ang="0">
                        <a:pos x="connsiteX3" y="connsiteY3"/>
                      </a:cxn>
                    </a:cxnLst>
                    <a:rect l="l" t="t" r="r" b="b"/>
                    <a:pathLst>
                      <a:path w="287710" h="55594">
                        <a:moveTo>
                          <a:pt x="129407" y="0"/>
                        </a:moveTo>
                        <a:lnTo>
                          <a:pt x="0" y="55595"/>
                        </a:lnTo>
                        <a:lnTo>
                          <a:pt x="223636" y="24813"/>
                        </a:lnTo>
                        <a:lnTo>
                          <a:pt x="287711" y="0"/>
                        </a:lnTo>
                        <a:close/>
                      </a:path>
                    </a:pathLst>
                  </a:custGeom>
                  <a:solidFill>
                    <a:srgbClr val="593B2E"/>
                  </a:solidFill>
                  <a:ln w="31296" cap="flat">
                    <a:noFill/>
                    <a:prstDash val="solid"/>
                    <a:miter/>
                  </a:ln>
                </p:spPr>
                <p:txBody>
                  <a:bodyPr rtlCol="0" anchor="ctr"/>
                  <a:lstStyle/>
                  <a:p>
                    <a:endParaRPr lang="th-TH"/>
                  </a:p>
                </p:txBody>
              </p:sp>
              <p:sp>
                <p:nvSpPr>
                  <p:cNvPr id="278" name="Freeform: Shape 277">
                    <a:extLst>
                      <a:ext uri="{FF2B5EF4-FFF2-40B4-BE49-F238E27FC236}">
                        <a16:creationId xmlns:a16="http://schemas.microsoft.com/office/drawing/2014/main" id="{BF00F389-0B15-4D9B-AF8C-529AE2C63454}"/>
                      </a:ext>
                    </a:extLst>
                  </p:cNvPr>
                  <p:cNvSpPr/>
                  <p:nvPr/>
                </p:nvSpPr>
                <p:spPr>
                  <a:xfrm>
                    <a:off x="7671421" y="3502477"/>
                    <a:ext cx="43659" cy="492500"/>
                  </a:xfrm>
                  <a:custGeom>
                    <a:avLst/>
                    <a:gdLst>
                      <a:gd name="connsiteX0" fmla="*/ 29211 w 43659"/>
                      <a:gd name="connsiteY0" fmla="*/ 0 h 492500"/>
                      <a:gd name="connsiteX1" fmla="*/ 0 w 43659"/>
                      <a:gd name="connsiteY1" fmla="*/ 295877 h 492500"/>
                      <a:gd name="connsiteX2" fmla="*/ 14448 w 43659"/>
                      <a:gd name="connsiteY2" fmla="*/ 492501 h 492500"/>
                      <a:gd name="connsiteX3" fmla="*/ 43659 w 43659"/>
                      <a:gd name="connsiteY3" fmla="*/ 377228 h 492500"/>
                    </a:gdLst>
                    <a:ahLst/>
                    <a:cxnLst>
                      <a:cxn ang="0">
                        <a:pos x="connsiteX0" y="connsiteY0"/>
                      </a:cxn>
                      <a:cxn ang="0">
                        <a:pos x="connsiteX1" y="connsiteY1"/>
                      </a:cxn>
                      <a:cxn ang="0">
                        <a:pos x="connsiteX2" y="connsiteY2"/>
                      </a:cxn>
                      <a:cxn ang="0">
                        <a:pos x="connsiteX3" y="connsiteY3"/>
                      </a:cxn>
                    </a:cxnLst>
                    <a:rect l="l" t="t" r="r" b="b"/>
                    <a:pathLst>
                      <a:path w="43659" h="492500">
                        <a:moveTo>
                          <a:pt x="29211" y="0"/>
                        </a:moveTo>
                        <a:lnTo>
                          <a:pt x="0" y="295877"/>
                        </a:lnTo>
                        <a:lnTo>
                          <a:pt x="14448" y="492501"/>
                        </a:lnTo>
                        <a:lnTo>
                          <a:pt x="43659" y="377228"/>
                        </a:lnTo>
                        <a:close/>
                      </a:path>
                    </a:pathLst>
                  </a:custGeom>
                  <a:solidFill>
                    <a:srgbClr val="593B2E"/>
                  </a:solidFill>
                  <a:ln w="31296" cap="flat">
                    <a:noFill/>
                    <a:prstDash val="solid"/>
                    <a:miter/>
                  </a:ln>
                </p:spPr>
                <p:txBody>
                  <a:bodyPr rtlCol="0" anchor="ctr"/>
                  <a:lstStyle/>
                  <a:p>
                    <a:endParaRPr lang="th-TH"/>
                  </a:p>
                </p:txBody>
              </p:sp>
            </p:grpSp>
            <p:sp>
              <p:nvSpPr>
                <p:cNvPr id="268" name="Freeform: Shape 267">
                  <a:extLst>
                    <a:ext uri="{FF2B5EF4-FFF2-40B4-BE49-F238E27FC236}">
                      <a16:creationId xmlns:a16="http://schemas.microsoft.com/office/drawing/2014/main" id="{FCC5BD11-C927-4609-B991-FAEF60ADA142}"/>
                    </a:ext>
                  </a:extLst>
                </p:cNvPr>
                <p:cNvSpPr/>
                <p:nvPr/>
              </p:nvSpPr>
              <p:spPr>
                <a:xfrm>
                  <a:off x="6006405" y="3351397"/>
                  <a:ext cx="641067" cy="53396"/>
                </a:xfrm>
                <a:custGeom>
                  <a:avLst/>
                  <a:gdLst>
                    <a:gd name="connsiteX0" fmla="*/ 0 w 641067"/>
                    <a:gd name="connsiteY0" fmla="*/ 17589 h 53396"/>
                    <a:gd name="connsiteX1" fmla="*/ 246250 w 641067"/>
                    <a:gd name="connsiteY1" fmla="*/ 53396 h 53396"/>
                    <a:gd name="connsiteX2" fmla="*/ 641067 w 641067"/>
                    <a:gd name="connsiteY2" fmla="*/ 4397 h 53396"/>
                    <a:gd name="connsiteX3" fmla="*/ 54967 w 641067"/>
                    <a:gd name="connsiteY3" fmla="*/ 0 h 53396"/>
                  </a:gdLst>
                  <a:ahLst/>
                  <a:cxnLst>
                    <a:cxn ang="0">
                      <a:pos x="connsiteX0" y="connsiteY0"/>
                    </a:cxn>
                    <a:cxn ang="0">
                      <a:pos x="connsiteX1" y="connsiteY1"/>
                    </a:cxn>
                    <a:cxn ang="0">
                      <a:pos x="connsiteX2" y="connsiteY2"/>
                    </a:cxn>
                    <a:cxn ang="0">
                      <a:pos x="connsiteX3" y="connsiteY3"/>
                    </a:cxn>
                  </a:cxnLst>
                  <a:rect l="l" t="t" r="r" b="b"/>
                  <a:pathLst>
                    <a:path w="641067" h="53396">
                      <a:moveTo>
                        <a:pt x="0" y="17589"/>
                      </a:moveTo>
                      <a:lnTo>
                        <a:pt x="246250" y="53396"/>
                      </a:lnTo>
                      <a:lnTo>
                        <a:pt x="641067" y="4397"/>
                      </a:lnTo>
                      <a:lnTo>
                        <a:pt x="54967" y="0"/>
                      </a:lnTo>
                      <a:close/>
                    </a:path>
                  </a:pathLst>
                </a:custGeom>
                <a:solidFill>
                  <a:srgbClr val="593B2E"/>
                </a:solidFill>
                <a:ln w="31296" cap="flat">
                  <a:noFill/>
                  <a:prstDash val="solid"/>
                  <a:miter/>
                </a:ln>
              </p:spPr>
              <p:txBody>
                <a:bodyPr rtlCol="0" anchor="ctr"/>
                <a:lstStyle/>
                <a:p>
                  <a:endParaRPr lang="th-TH"/>
                </a:p>
              </p:txBody>
            </p:sp>
            <p:sp>
              <p:nvSpPr>
                <p:cNvPr id="269" name="Freeform: Shape 268">
                  <a:extLst>
                    <a:ext uri="{FF2B5EF4-FFF2-40B4-BE49-F238E27FC236}">
                      <a16:creationId xmlns:a16="http://schemas.microsoft.com/office/drawing/2014/main" id="{2E54E44C-DF2D-4C58-AD99-09F6338C5E7D}"/>
                    </a:ext>
                  </a:extLst>
                </p:cNvPr>
                <p:cNvSpPr/>
                <p:nvPr/>
              </p:nvSpPr>
              <p:spPr>
                <a:xfrm>
                  <a:off x="7164787" y="3355794"/>
                  <a:ext cx="435335" cy="24813"/>
                </a:xfrm>
                <a:custGeom>
                  <a:avLst/>
                  <a:gdLst>
                    <a:gd name="connsiteX0" fmla="*/ 0 w 435335"/>
                    <a:gd name="connsiteY0" fmla="*/ 24813 h 24813"/>
                    <a:gd name="connsiteX1" fmla="*/ 435335 w 435335"/>
                    <a:gd name="connsiteY1" fmla="*/ 0 h 24813"/>
                    <a:gd name="connsiteX2" fmla="*/ 64075 w 435335"/>
                    <a:gd name="connsiteY2" fmla="*/ 0 h 24813"/>
                  </a:gdLst>
                  <a:ahLst/>
                  <a:cxnLst>
                    <a:cxn ang="0">
                      <a:pos x="connsiteX0" y="connsiteY0"/>
                    </a:cxn>
                    <a:cxn ang="0">
                      <a:pos x="connsiteX1" y="connsiteY1"/>
                    </a:cxn>
                    <a:cxn ang="0">
                      <a:pos x="connsiteX2" y="connsiteY2"/>
                    </a:cxn>
                  </a:cxnLst>
                  <a:rect l="l" t="t" r="r" b="b"/>
                  <a:pathLst>
                    <a:path w="435335" h="24813">
                      <a:moveTo>
                        <a:pt x="0" y="24813"/>
                      </a:moveTo>
                      <a:lnTo>
                        <a:pt x="435335" y="0"/>
                      </a:lnTo>
                      <a:lnTo>
                        <a:pt x="64075" y="0"/>
                      </a:lnTo>
                      <a:close/>
                    </a:path>
                  </a:pathLst>
                </a:custGeom>
                <a:solidFill>
                  <a:srgbClr val="593B2E"/>
                </a:solidFill>
                <a:ln w="31296" cap="flat">
                  <a:noFill/>
                  <a:prstDash val="solid"/>
                  <a:miter/>
                </a:ln>
              </p:spPr>
              <p:txBody>
                <a:bodyPr rtlCol="0" anchor="ctr"/>
                <a:lstStyle/>
                <a:p>
                  <a:endParaRPr lang="th-TH"/>
                </a:p>
              </p:txBody>
            </p:sp>
            <p:sp>
              <p:nvSpPr>
                <p:cNvPr id="270" name="Freeform: Shape 269">
                  <a:extLst>
                    <a:ext uri="{FF2B5EF4-FFF2-40B4-BE49-F238E27FC236}">
                      <a16:creationId xmlns:a16="http://schemas.microsoft.com/office/drawing/2014/main" id="{E8B17CB7-D455-4F8F-9BBE-5A04FD0FB867}"/>
                    </a:ext>
                  </a:extLst>
                </p:cNvPr>
                <p:cNvSpPr/>
                <p:nvPr/>
              </p:nvSpPr>
              <p:spPr>
                <a:xfrm>
                  <a:off x="5947355" y="3368986"/>
                  <a:ext cx="305300" cy="92972"/>
                </a:xfrm>
                <a:custGeom>
                  <a:avLst/>
                  <a:gdLst>
                    <a:gd name="connsiteX0" fmla="*/ 305300 w 305300"/>
                    <a:gd name="connsiteY0" fmla="*/ 35807 h 92972"/>
                    <a:gd name="connsiteX1" fmla="*/ 0 w 305300"/>
                    <a:gd name="connsiteY1" fmla="*/ 92972 h 92972"/>
                    <a:gd name="connsiteX2" fmla="*/ 20730 w 305300"/>
                    <a:gd name="connsiteY2" fmla="*/ 16333 h 92972"/>
                    <a:gd name="connsiteX3" fmla="*/ 59050 w 305300"/>
                    <a:gd name="connsiteY3" fmla="*/ 0 h 92972"/>
                  </a:gdLst>
                  <a:ahLst/>
                  <a:cxnLst>
                    <a:cxn ang="0">
                      <a:pos x="connsiteX0" y="connsiteY0"/>
                    </a:cxn>
                    <a:cxn ang="0">
                      <a:pos x="connsiteX1" y="connsiteY1"/>
                    </a:cxn>
                    <a:cxn ang="0">
                      <a:pos x="connsiteX2" y="connsiteY2"/>
                    </a:cxn>
                    <a:cxn ang="0">
                      <a:pos x="connsiteX3" y="connsiteY3"/>
                    </a:cxn>
                  </a:cxnLst>
                  <a:rect l="l" t="t" r="r" b="b"/>
                  <a:pathLst>
                    <a:path w="305300" h="92972">
                      <a:moveTo>
                        <a:pt x="305300" y="35807"/>
                      </a:moveTo>
                      <a:lnTo>
                        <a:pt x="0" y="92972"/>
                      </a:lnTo>
                      <a:lnTo>
                        <a:pt x="20730" y="16333"/>
                      </a:lnTo>
                      <a:lnTo>
                        <a:pt x="59050" y="0"/>
                      </a:lnTo>
                      <a:close/>
                    </a:path>
                  </a:pathLst>
                </a:custGeom>
                <a:solidFill>
                  <a:srgbClr val="593B2E"/>
                </a:solidFill>
                <a:ln w="31296" cap="flat">
                  <a:noFill/>
                  <a:prstDash val="solid"/>
                  <a:miter/>
                </a:ln>
              </p:spPr>
              <p:txBody>
                <a:bodyPr rtlCol="0" anchor="ctr"/>
                <a:lstStyle/>
                <a:p>
                  <a:endParaRPr lang="th-TH"/>
                </a:p>
              </p:txBody>
            </p:sp>
            <p:sp>
              <p:nvSpPr>
                <p:cNvPr id="271" name="Freeform: Shape 270">
                  <a:extLst>
                    <a:ext uri="{FF2B5EF4-FFF2-40B4-BE49-F238E27FC236}">
                      <a16:creationId xmlns:a16="http://schemas.microsoft.com/office/drawing/2014/main" id="{A54F2A40-E619-4157-B0DB-56F551944BD4}"/>
                    </a:ext>
                  </a:extLst>
                </p:cNvPr>
                <p:cNvSpPr/>
                <p:nvPr/>
              </p:nvSpPr>
              <p:spPr>
                <a:xfrm>
                  <a:off x="5915318" y="3597019"/>
                  <a:ext cx="61562" cy="282685"/>
                </a:xfrm>
                <a:custGeom>
                  <a:avLst/>
                  <a:gdLst>
                    <a:gd name="connsiteX0" fmla="*/ 17275 w 61562"/>
                    <a:gd name="connsiteY0" fmla="*/ 0 h 282685"/>
                    <a:gd name="connsiteX1" fmla="*/ 61563 w 61562"/>
                    <a:gd name="connsiteY1" fmla="*/ 76953 h 282685"/>
                    <a:gd name="connsiteX2" fmla="*/ 60620 w 61562"/>
                    <a:gd name="connsiteY2" fmla="*/ 282685 h 282685"/>
                    <a:gd name="connsiteX3" fmla="*/ 0 w 61562"/>
                    <a:gd name="connsiteY3" fmla="*/ 76953 h 282685"/>
                  </a:gdLst>
                  <a:ahLst/>
                  <a:cxnLst>
                    <a:cxn ang="0">
                      <a:pos x="connsiteX0" y="connsiteY0"/>
                    </a:cxn>
                    <a:cxn ang="0">
                      <a:pos x="connsiteX1" y="connsiteY1"/>
                    </a:cxn>
                    <a:cxn ang="0">
                      <a:pos x="connsiteX2" y="connsiteY2"/>
                    </a:cxn>
                    <a:cxn ang="0">
                      <a:pos x="connsiteX3" y="connsiteY3"/>
                    </a:cxn>
                  </a:cxnLst>
                  <a:rect l="l" t="t" r="r" b="b"/>
                  <a:pathLst>
                    <a:path w="61562" h="282685">
                      <a:moveTo>
                        <a:pt x="17275" y="0"/>
                      </a:moveTo>
                      <a:lnTo>
                        <a:pt x="61563" y="76953"/>
                      </a:lnTo>
                      <a:lnTo>
                        <a:pt x="60620" y="282685"/>
                      </a:lnTo>
                      <a:lnTo>
                        <a:pt x="0" y="76953"/>
                      </a:lnTo>
                      <a:close/>
                    </a:path>
                  </a:pathLst>
                </a:custGeom>
                <a:solidFill>
                  <a:srgbClr val="593B2E"/>
                </a:solidFill>
                <a:ln w="31296" cap="flat">
                  <a:noFill/>
                  <a:prstDash val="solid"/>
                  <a:miter/>
                </a:ln>
              </p:spPr>
              <p:txBody>
                <a:bodyPr rtlCol="0" anchor="ctr"/>
                <a:lstStyle/>
                <a:p>
                  <a:endParaRPr lang="th-TH"/>
                </a:p>
              </p:txBody>
            </p:sp>
            <p:sp>
              <p:nvSpPr>
                <p:cNvPr id="272" name="Freeform: Shape 271">
                  <a:extLst>
                    <a:ext uri="{FF2B5EF4-FFF2-40B4-BE49-F238E27FC236}">
                      <a16:creationId xmlns:a16="http://schemas.microsoft.com/office/drawing/2014/main" id="{A11296A3-8A95-4D18-B4AC-6FD1154FA0E6}"/>
                    </a:ext>
                  </a:extLst>
                </p:cNvPr>
                <p:cNvSpPr/>
                <p:nvPr/>
              </p:nvSpPr>
              <p:spPr>
                <a:xfrm>
                  <a:off x="7001771" y="3355794"/>
                  <a:ext cx="679072" cy="63761"/>
                </a:xfrm>
                <a:custGeom>
                  <a:avLst/>
                  <a:gdLst>
                    <a:gd name="connsiteX0" fmla="*/ 0 w 679072"/>
                    <a:gd name="connsiteY0" fmla="*/ 48999 h 63761"/>
                    <a:gd name="connsiteX1" fmla="*/ 250334 w 679072"/>
                    <a:gd name="connsiteY1" fmla="*/ 63761 h 63761"/>
                    <a:gd name="connsiteX2" fmla="*/ 679073 w 679072"/>
                    <a:gd name="connsiteY2" fmla="*/ 12564 h 63761"/>
                    <a:gd name="connsiteX3" fmla="*/ 499411 w 679072"/>
                    <a:gd name="connsiteY3" fmla="*/ 0 h 63761"/>
                    <a:gd name="connsiteX4" fmla="*/ 163015 w 679072"/>
                    <a:gd name="connsiteY4" fmla="*/ 24813 h 63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072" h="63761">
                      <a:moveTo>
                        <a:pt x="0" y="48999"/>
                      </a:moveTo>
                      <a:lnTo>
                        <a:pt x="250334" y="63761"/>
                      </a:lnTo>
                      <a:lnTo>
                        <a:pt x="679073" y="12564"/>
                      </a:lnTo>
                      <a:lnTo>
                        <a:pt x="499411" y="0"/>
                      </a:lnTo>
                      <a:lnTo>
                        <a:pt x="163015" y="24813"/>
                      </a:lnTo>
                      <a:close/>
                    </a:path>
                  </a:pathLst>
                </a:custGeom>
                <a:solidFill>
                  <a:srgbClr val="593B2E"/>
                </a:solidFill>
                <a:ln w="31296" cap="flat">
                  <a:noFill/>
                  <a:prstDash val="solid"/>
                  <a:miter/>
                </a:ln>
              </p:spPr>
              <p:txBody>
                <a:bodyPr rtlCol="0" anchor="ctr"/>
                <a:lstStyle/>
                <a:p>
                  <a:endParaRPr lang="th-TH"/>
                </a:p>
              </p:txBody>
            </p:sp>
          </p:grpSp>
          <p:grpSp>
            <p:nvGrpSpPr>
              <p:cNvPr id="251" name="Graphic 2125">
                <a:extLst>
                  <a:ext uri="{FF2B5EF4-FFF2-40B4-BE49-F238E27FC236}">
                    <a16:creationId xmlns:a16="http://schemas.microsoft.com/office/drawing/2014/main" id="{3852BA5D-1A77-4650-B8BA-6CC568A14404}"/>
                  </a:ext>
                </a:extLst>
              </p:cNvPr>
              <p:cNvGrpSpPr/>
              <p:nvPr/>
            </p:nvGrpSpPr>
            <p:grpSpPr>
              <a:xfrm>
                <a:off x="5795962" y="3309937"/>
                <a:ext cx="1894305" cy="757910"/>
                <a:chOff x="5795962" y="3309937"/>
                <a:chExt cx="1894305" cy="757910"/>
              </a:xfrm>
            </p:grpSpPr>
            <p:sp>
              <p:nvSpPr>
                <p:cNvPr id="254" name="Freeform: Shape 253">
                  <a:extLst>
                    <a:ext uri="{FF2B5EF4-FFF2-40B4-BE49-F238E27FC236}">
                      <a16:creationId xmlns:a16="http://schemas.microsoft.com/office/drawing/2014/main" id="{8ACCDDA2-83A3-49C1-B6A9-815C99BB26CD}"/>
                    </a:ext>
                  </a:extLst>
                </p:cNvPr>
                <p:cNvSpPr/>
                <p:nvPr/>
              </p:nvSpPr>
              <p:spPr>
                <a:xfrm>
                  <a:off x="5795962" y="3314334"/>
                  <a:ext cx="1894305" cy="753513"/>
                </a:xfrm>
                <a:custGeom>
                  <a:avLst/>
                  <a:gdLst>
                    <a:gd name="connsiteX0" fmla="*/ 1702708 w 1894305"/>
                    <a:gd name="connsiteY0" fmla="*/ 753513 h 753513"/>
                    <a:gd name="connsiteX1" fmla="*/ 191598 w 1894305"/>
                    <a:gd name="connsiteY1" fmla="*/ 753513 h 753513"/>
                    <a:gd name="connsiteX2" fmla="*/ 0 w 1894305"/>
                    <a:gd name="connsiteY2" fmla="*/ 623478 h 753513"/>
                    <a:gd name="connsiteX3" fmla="*/ 55909 w 1894305"/>
                    <a:gd name="connsiteY3" fmla="*/ 515744 h 753513"/>
                    <a:gd name="connsiteX4" fmla="*/ 0 w 1894305"/>
                    <a:gd name="connsiteY4" fmla="*/ 245308 h 753513"/>
                    <a:gd name="connsiteX5" fmla="*/ 0 w 1894305"/>
                    <a:gd name="connsiteY5" fmla="*/ 195053 h 753513"/>
                    <a:gd name="connsiteX6" fmla="*/ 0 w 1894305"/>
                    <a:gd name="connsiteY6" fmla="*/ 130035 h 753513"/>
                    <a:gd name="connsiteX7" fmla="*/ 191598 w 1894305"/>
                    <a:gd name="connsiteY7" fmla="*/ 0 h 753513"/>
                    <a:gd name="connsiteX8" fmla="*/ 750372 w 1894305"/>
                    <a:gd name="connsiteY8" fmla="*/ 0 h 753513"/>
                    <a:gd name="connsiteX9" fmla="*/ 1044051 w 1894305"/>
                    <a:gd name="connsiteY9" fmla="*/ 55595 h 753513"/>
                    <a:gd name="connsiteX10" fmla="*/ 1173458 w 1894305"/>
                    <a:gd name="connsiteY10" fmla="*/ 0 h 753513"/>
                    <a:gd name="connsiteX11" fmla="*/ 1702708 w 1894305"/>
                    <a:gd name="connsiteY11" fmla="*/ 0 h 753513"/>
                    <a:gd name="connsiteX12" fmla="*/ 1894306 w 1894305"/>
                    <a:gd name="connsiteY12" fmla="*/ 130035 h 753513"/>
                    <a:gd name="connsiteX13" fmla="*/ 1867607 w 1894305"/>
                    <a:gd name="connsiteY13" fmla="*/ 668080 h 753513"/>
                    <a:gd name="connsiteX14" fmla="*/ 1702708 w 1894305"/>
                    <a:gd name="connsiteY14" fmla="*/ 753513 h 753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94305" h="753513">
                      <a:moveTo>
                        <a:pt x="1702708" y="753513"/>
                      </a:moveTo>
                      <a:lnTo>
                        <a:pt x="191598" y="753513"/>
                      </a:lnTo>
                      <a:cubicBezTo>
                        <a:pt x="86376" y="753513"/>
                        <a:pt x="0" y="695092"/>
                        <a:pt x="0" y="623478"/>
                      </a:cubicBezTo>
                      <a:lnTo>
                        <a:pt x="55909" y="515744"/>
                      </a:lnTo>
                      <a:lnTo>
                        <a:pt x="0" y="245308"/>
                      </a:lnTo>
                      <a:lnTo>
                        <a:pt x="0" y="195053"/>
                      </a:lnTo>
                      <a:lnTo>
                        <a:pt x="0" y="130035"/>
                      </a:lnTo>
                      <a:cubicBezTo>
                        <a:pt x="0" y="58422"/>
                        <a:pt x="86062" y="0"/>
                        <a:pt x="191598" y="0"/>
                      </a:cubicBezTo>
                      <a:lnTo>
                        <a:pt x="750372" y="0"/>
                      </a:lnTo>
                      <a:lnTo>
                        <a:pt x="1044051" y="55595"/>
                      </a:lnTo>
                      <a:lnTo>
                        <a:pt x="1173458" y="0"/>
                      </a:lnTo>
                      <a:lnTo>
                        <a:pt x="1702708" y="0"/>
                      </a:lnTo>
                      <a:cubicBezTo>
                        <a:pt x="1807930" y="0"/>
                        <a:pt x="1894306" y="58422"/>
                        <a:pt x="1894306" y="130035"/>
                      </a:cubicBezTo>
                      <a:lnTo>
                        <a:pt x="1867607" y="668080"/>
                      </a:lnTo>
                      <a:cubicBezTo>
                        <a:pt x="1867607" y="739693"/>
                        <a:pt x="1808244" y="753513"/>
                        <a:pt x="1702708" y="753513"/>
                      </a:cubicBezTo>
                      <a:close/>
                    </a:path>
                  </a:pathLst>
                </a:custGeom>
                <a:solidFill>
                  <a:srgbClr val="FFBD03"/>
                </a:solidFill>
                <a:ln w="31296" cap="flat">
                  <a:noFill/>
                  <a:prstDash val="solid"/>
                  <a:miter/>
                </a:ln>
              </p:spPr>
              <p:txBody>
                <a:bodyPr rtlCol="0" anchor="ctr"/>
                <a:lstStyle/>
                <a:p>
                  <a:endParaRPr lang="th-TH"/>
                </a:p>
              </p:txBody>
            </p:sp>
            <p:grpSp>
              <p:nvGrpSpPr>
                <p:cNvPr id="255" name="Graphic 2125">
                  <a:extLst>
                    <a:ext uri="{FF2B5EF4-FFF2-40B4-BE49-F238E27FC236}">
                      <a16:creationId xmlns:a16="http://schemas.microsoft.com/office/drawing/2014/main" id="{A55BAD14-E972-4882-84E1-E2E0D8068FD3}"/>
                    </a:ext>
                  </a:extLst>
                </p:cNvPr>
                <p:cNvGrpSpPr/>
                <p:nvPr/>
              </p:nvGrpSpPr>
              <p:grpSpPr>
                <a:xfrm>
                  <a:off x="5795962" y="3314334"/>
                  <a:ext cx="1875459" cy="731840"/>
                  <a:chOff x="5795962" y="3314334"/>
                  <a:chExt cx="1875459" cy="731840"/>
                </a:xfrm>
              </p:grpSpPr>
              <p:sp>
                <p:nvSpPr>
                  <p:cNvPr id="261" name="Freeform: Shape 260">
                    <a:extLst>
                      <a:ext uri="{FF2B5EF4-FFF2-40B4-BE49-F238E27FC236}">
                        <a16:creationId xmlns:a16="http://schemas.microsoft.com/office/drawing/2014/main" id="{5EDF7C46-23FB-446B-B6E8-EDD7805D1E36}"/>
                      </a:ext>
                    </a:extLst>
                  </p:cNvPr>
                  <p:cNvSpPr/>
                  <p:nvPr/>
                </p:nvSpPr>
                <p:spPr>
                  <a:xfrm>
                    <a:off x="5900555" y="3387830"/>
                    <a:ext cx="1730822" cy="658345"/>
                  </a:xfrm>
                  <a:custGeom>
                    <a:avLst/>
                    <a:gdLst>
                      <a:gd name="connsiteX0" fmla="*/ 1885 w 1730822"/>
                      <a:gd name="connsiteY0" fmla="*/ 66276 h 658345"/>
                      <a:gd name="connsiteX1" fmla="*/ 0 w 1730822"/>
                      <a:gd name="connsiteY1" fmla="*/ 574168 h 658345"/>
                      <a:gd name="connsiteX2" fmla="*/ 98940 w 1730822"/>
                      <a:gd name="connsiteY2" fmla="*/ 640128 h 658345"/>
                      <a:gd name="connsiteX3" fmla="*/ 1629210 w 1730822"/>
                      <a:gd name="connsiteY3" fmla="*/ 658345 h 658345"/>
                      <a:gd name="connsiteX4" fmla="*/ 1728149 w 1730822"/>
                      <a:gd name="connsiteY4" fmla="*/ 592385 h 658345"/>
                      <a:gd name="connsiteX5" fmla="*/ 1730348 w 1730822"/>
                      <a:gd name="connsiteY5" fmla="*/ 51514 h 658345"/>
                      <a:gd name="connsiteX6" fmla="*/ 1600313 w 1730822"/>
                      <a:gd name="connsiteY6" fmla="*/ 7227 h 658345"/>
                      <a:gd name="connsiteX7" fmla="*/ 101453 w 1730822"/>
                      <a:gd name="connsiteY7" fmla="*/ 2 h 658345"/>
                      <a:gd name="connsiteX8" fmla="*/ 1885 w 1730822"/>
                      <a:gd name="connsiteY8" fmla="*/ 66276 h 658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822" h="658345">
                        <a:moveTo>
                          <a:pt x="1885" y="66276"/>
                        </a:moveTo>
                        <a:lnTo>
                          <a:pt x="0" y="574168"/>
                        </a:lnTo>
                        <a:cubicBezTo>
                          <a:pt x="0" y="610603"/>
                          <a:pt x="44287" y="640128"/>
                          <a:pt x="98940" y="640128"/>
                        </a:cubicBezTo>
                        <a:lnTo>
                          <a:pt x="1629210" y="658345"/>
                        </a:lnTo>
                        <a:cubicBezTo>
                          <a:pt x="1683862" y="658345"/>
                          <a:pt x="1728149" y="628820"/>
                          <a:pt x="1728149" y="592385"/>
                        </a:cubicBezTo>
                        <a:lnTo>
                          <a:pt x="1730348" y="51514"/>
                        </a:lnTo>
                        <a:cubicBezTo>
                          <a:pt x="1737258" y="17906"/>
                          <a:pt x="1667529" y="12566"/>
                          <a:pt x="1600313" y="7227"/>
                        </a:cubicBezTo>
                        <a:lnTo>
                          <a:pt x="101453" y="2"/>
                        </a:lnTo>
                        <a:cubicBezTo>
                          <a:pt x="46800" y="-312"/>
                          <a:pt x="1885" y="29527"/>
                          <a:pt x="1885" y="66276"/>
                        </a:cubicBezTo>
                        <a:close/>
                      </a:path>
                    </a:pathLst>
                  </a:custGeom>
                  <a:solidFill>
                    <a:srgbClr val="FFAB17"/>
                  </a:solidFill>
                  <a:ln w="31296" cap="flat">
                    <a:noFill/>
                    <a:prstDash val="solid"/>
                    <a:miter/>
                  </a:ln>
                </p:spPr>
                <p:txBody>
                  <a:bodyPr rtlCol="0" anchor="ctr"/>
                  <a:lstStyle/>
                  <a:p>
                    <a:endParaRPr lang="th-TH"/>
                  </a:p>
                </p:txBody>
              </p:sp>
              <p:sp>
                <p:nvSpPr>
                  <p:cNvPr id="262" name="Freeform: Shape 261">
                    <a:extLst>
                      <a:ext uri="{FF2B5EF4-FFF2-40B4-BE49-F238E27FC236}">
                        <a16:creationId xmlns:a16="http://schemas.microsoft.com/office/drawing/2014/main" id="{58C25646-8CFC-4CAD-A10A-4EE9AC2F1FFA}"/>
                      </a:ext>
                    </a:extLst>
                  </p:cNvPr>
                  <p:cNvSpPr/>
                  <p:nvPr/>
                </p:nvSpPr>
                <p:spPr>
                  <a:xfrm>
                    <a:off x="5851556" y="3369484"/>
                    <a:ext cx="1785942" cy="628320"/>
                  </a:xfrm>
                  <a:custGeom>
                    <a:avLst/>
                    <a:gdLst>
                      <a:gd name="connsiteX0" fmla="*/ 63761 w 1785942"/>
                      <a:gd name="connsiteY0" fmla="*/ 628321 h 628320"/>
                      <a:gd name="connsiteX1" fmla="*/ 42089 w 1785942"/>
                      <a:gd name="connsiteY1" fmla="*/ 375160 h 628320"/>
                      <a:gd name="connsiteX2" fmla="*/ 48056 w 1785942"/>
                      <a:gd name="connsiteY2" fmla="*/ 32797 h 628320"/>
                      <a:gd name="connsiteX3" fmla="*/ 1785943 w 1785942"/>
                      <a:gd name="connsiteY3" fmla="*/ 31540 h 628320"/>
                      <a:gd name="connsiteX4" fmla="*/ 1781860 w 1785942"/>
                      <a:gd name="connsiteY4" fmla="*/ 25259 h 628320"/>
                      <a:gd name="connsiteX5" fmla="*/ 1669728 w 1785942"/>
                      <a:gd name="connsiteY5" fmla="*/ 131 h 628320"/>
                      <a:gd name="connsiteX6" fmla="*/ 87947 w 1785942"/>
                      <a:gd name="connsiteY6" fmla="*/ 5471 h 628320"/>
                      <a:gd name="connsiteX7" fmla="*/ 0 w 1785942"/>
                      <a:gd name="connsiteY7" fmla="*/ 65149 h 628320"/>
                      <a:gd name="connsiteX8" fmla="*/ 17903 w 1785942"/>
                      <a:gd name="connsiteY8" fmla="*/ 542573 h 628320"/>
                      <a:gd name="connsiteX9" fmla="*/ 63761 w 1785942"/>
                      <a:gd name="connsiteY9" fmla="*/ 628321 h 628320"/>
                      <a:gd name="connsiteX10" fmla="*/ 63761 w 1785942"/>
                      <a:gd name="connsiteY10" fmla="*/ 628321 h 628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5942" h="628320">
                        <a:moveTo>
                          <a:pt x="63761" y="628321"/>
                        </a:moveTo>
                        <a:lnTo>
                          <a:pt x="42089" y="375160"/>
                        </a:lnTo>
                        <a:lnTo>
                          <a:pt x="48056" y="32797"/>
                        </a:lnTo>
                        <a:lnTo>
                          <a:pt x="1785943" y="31540"/>
                        </a:lnTo>
                        <a:lnTo>
                          <a:pt x="1781860" y="25259"/>
                        </a:lnTo>
                        <a:cubicBezTo>
                          <a:pt x="1749194" y="-3324"/>
                          <a:pt x="1732233" y="131"/>
                          <a:pt x="1669728" y="131"/>
                        </a:cubicBezTo>
                        <a:lnTo>
                          <a:pt x="87947" y="5471"/>
                        </a:lnTo>
                        <a:cubicBezTo>
                          <a:pt x="39262" y="5471"/>
                          <a:pt x="0" y="32169"/>
                          <a:pt x="0" y="65149"/>
                        </a:cubicBezTo>
                        <a:lnTo>
                          <a:pt x="17903" y="542573"/>
                        </a:lnTo>
                        <a:cubicBezTo>
                          <a:pt x="17903" y="577751"/>
                          <a:pt x="20730" y="609161"/>
                          <a:pt x="63761" y="628321"/>
                        </a:cubicBezTo>
                        <a:lnTo>
                          <a:pt x="63761" y="628321"/>
                        </a:lnTo>
                        <a:close/>
                      </a:path>
                    </a:pathLst>
                  </a:custGeom>
                  <a:solidFill>
                    <a:srgbClr val="D87100"/>
                  </a:solidFill>
                  <a:ln w="31296" cap="flat">
                    <a:noFill/>
                    <a:prstDash val="solid"/>
                    <a:miter/>
                  </a:ln>
                </p:spPr>
                <p:txBody>
                  <a:bodyPr rtlCol="0" anchor="ctr"/>
                  <a:lstStyle/>
                  <a:p>
                    <a:endParaRPr lang="th-TH"/>
                  </a:p>
                </p:txBody>
              </p:sp>
              <p:sp>
                <p:nvSpPr>
                  <p:cNvPr id="263" name="Freeform: Shape 262">
                    <a:extLst>
                      <a:ext uri="{FF2B5EF4-FFF2-40B4-BE49-F238E27FC236}">
                        <a16:creationId xmlns:a16="http://schemas.microsoft.com/office/drawing/2014/main" id="{9A4CAD85-E67B-4E62-B2DE-809AE9F5D647}"/>
                      </a:ext>
                    </a:extLst>
                  </p:cNvPr>
                  <p:cNvSpPr/>
                  <p:nvPr/>
                </p:nvSpPr>
                <p:spPr>
                  <a:xfrm>
                    <a:off x="5795962" y="3343545"/>
                    <a:ext cx="70985" cy="308127"/>
                  </a:xfrm>
                  <a:custGeom>
                    <a:avLst/>
                    <a:gdLst>
                      <a:gd name="connsiteX0" fmla="*/ 70985 w 70985"/>
                      <a:gd name="connsiteY0" fmla="*/ 0 h 308127"/>
                      <a:gd name="connsiteX1" fmla="*/ 35493 w 70985"/>
                      <a:gd name="connsiteY1" fmla="*/ 64075 h 308127"/>
                      <a:gd name="connsiteX2" fmla="*/ 22929 w 70985"/>
                      <a:gd name="connsiteY2" fmla="*/ 308127 h 308127"/>
                      <a:gd name="connsiteX3" fmla="*/ 0 w 70985"/>
                      <a:gd name="connsiteY3" fmla="*/ 216097 h 308127"/>
                      <a:gd name="connsiteX4" fmla="*/ 0 w 70985"/>
                      <a:gd name="connsiteY4" fmla="*/ 72556 h 308127"/>
                      <a:gd name="connsiteX5" fmla="*/ 70985 w 70985"/>
                      <a:gd name="connsiteY5" fmla="*/ 0 h 30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985" h="308127">
                        <a:moveTo>
                          <a:pt x="70985" y="0"/>
                        </a:moveTo>
                        <a:cubicBezTo>
                          <a:pt x="70985" y="0"/>
                          <a:pt x="41146" y="27954"/>
                          <a:pt x="35493" y="64075"/>
                        </a:cubicBezTo>
                        <a:cubicBezTo>
                          <a:pt x="29839" y="99882"/>
                          <a:pt x="22929" y="308127"/>
                          <a:pt x="22929" y="308127"/>
                        </a:cubicBezTo>
                        <a:lnTo>
                          <a:pt x="0" y="216097"/>
                        </a:lnTo>
                        <a:lnTo>
                          <a:pt x="0" y="72556"/>
                        </a:lnTo>
                        <a:cubicBezTo>
                          <a:pt x="0" y="72556"/>
                          <a:pt x="15391" y="21358"/>
                          <a:pt x="70985" y="0"/>
                        </a:cubicBezTo>
                        <a:close/>
                      </a:path>
                    </a:pathLst>
                  </a:custGeom>
                  <a:solidFill>
                    <a:srgbClr val="FFFFFF"/>
                  </a:solidFill>
                  <a:ln w="31296" cap="flat">
                    <a:noFill/>
                    <a:prstDash val="solid"/>
                    <a:miter/>
                  </a:ln>
                </p:spPr>
                <p:txBody>
                  <a:bodyPr rtlCol="0" anchor="ctr"/>
                  <a:lstStyle/>
                  <a:p>
                    <a:endParaRPr lang="th-TH"/>
                  </a:p>
                </p:txBody>
              </p:sp>
              <p:sp>
                <p:nvSpPr>
                  <p:cNvPr id="264" name="Freeform: Shape 263">
                    <a:extLst>
                      <a:ext uri="{FF2B5EF4-FFF2-40B4-BE49-F238E27FC236}">
                        <a16:creationId xmlns:a16="http://schemas.microsoft.com/office/drawing/2014/main" id="{B5567654-1F24-49A6-958F-2B1F18A074CF}"/>
                      </a:ext>
                    </a:extLst>
                  </p:cNvPr>
                  <p:cNvSpPr/>
                  <p:nvPr/>
                </p:nvSpPr>
                <p:spPr>
                  <a:xfrm>
                    <a:off x="6840013" y="3314334"/>
                    <a:ext cx="287710" cy="55594"/>
                  </a:xfrm>
                  <a:custGeom>
                    <a:avLst/>
                    <a:gdLst>
                      <a:gd name="connsiteX0" fmla="*/ 129407 w 287710"/>
                      <a:gd name="connsiteY0" fmla="*/ 0 h 55594"/>
                      <a:gd name="connsiteX1" fmla="*/ 0 w 287710"/>
                      <a:gd name="connsiteY1" fmla="*/ 55595 h 55594"/>
                      <a:gd name="connsiteX2" fmla="*/ 145112 w 287710"/>
                      <a:gd name="connsiteY2" fmla="*/ 21358 h 55594"/>
                      <a:gd name="connsiteX3" fmla="*/ 287711 w 287710"/>
                      <a:gd name="connsiteY3" fmla="*/ 0 h 55594"/>
                    </a:gdLst>
                    <a:ahLst/>
                    <a:cxnLst>
                      <a:cxn ang="0">
                        <a:pos x="connsiteX0" y="connsiteY0"/>
                      </a:cxn>
                      <a:cxn ang="0">
                        <a:pos x="connsiteX1" y="connsiteY1"/>
                      </a:cxn>
                      <a:cxn ang="0">
                        <a:pos x="connsiteX2" y="connsiteY2"/>
                      </a:cxn>
                      <a:cxn ang="0">
                        <a:pos x="connsiteX3" y="connsiteY3"/>
                      </a:cxn>
                    </a:cxnLst>
                    <a:rect l="l" t="t" r="r" b="b"/>
                    <a:pathLst>
                      <a:path w="287710" h="55594">
                        <a:moveTo>
                          <a:pt x="129407" y="0"/>
                        </a:moveTo>
                        <a:lnTo>
                          <a:pt x="0" y="55595"/>
                        </a:lnTo>
                        <a:lnTo>
                          <a:pt x="145112" y="21358"/>
                        </a:lnTo>
                        <a:lnTo>
                          <a:pt x="287711" y="0"/>
                        </a:lnTo>
                        <a:close/>
                      </a:path>
                    </a:pathLst>
                  </a:custGeom>
                  <a:solidFill>
                    <a:srgbClr val="FFFFFF"/>
                  </a:solidFill>
                  <a:ln w="31296" cap="flat">
                    <a:noFill/>
                    <a:prstDash val="solid"/>
                    <a:miter/>
                  </a:ln>
                </p:spPr>
                <p:txBody>
                  <a:bodyPr rtlCol="0" anchor="ctr"/>
                  <a:lstStyle/>
                  <a:p>
                    <a:endParaRPr lang="th-TH"/>
                  </a:p>
                </p:txBody>
              </p:sp>
              <p:sp>
                <p:nvSpPr>
                  <p:cNvPr id="265" name="Freeform: Shape 264">
                    <a:extLst>
                      <a:ext uri="{FF2B5EF4-FFF2-40B4-BE49-F238E27FC236}">
                        <a16:creationId xmlns:a16="http://schemas.microsoft.com/office/drawing/2014/main" id="{B38B9E1A-DB0B-4547-BF31-D9B964FF6C2B}"/>
                      </a:ext>
                    </a:extLst>
                  </p:cNvPr>
                  <p:cNvSpPr/>
                  <p:nvPr/>
                </p:nvSpPr>
                <p:spPr>
                  <a:xfrm>
                    <a:off x="7629647" y="3426152"/>
                    <a:ext cx="41774" cy="581075"/>
                  </a:xfrm>
                  <a:custGeom>
                    <a:avLst/>
                    <a:gdLst>
                      <a:gd name="connsiteX0" fmla="*/ 27012 w 41774"/>
                      <a:gd name="connsiteY0" fmla="*/ 0 h 581075"/>
                      <a:gd name="connsiteX1" fmla="*/ 0 w 41774"/>
                      <a:gd name="connsiteY1" fmla="*/ 386651 h 581075"/>
                      <a:gd name="connsiteX2" fmla="*/ 6282 w 41774"/>
                      <a:gd name="connsiteY2" fmla="*/ 581075 h 581075"/>
                      <a:gd name="connsiteX3" fmla="*/ 41775 w 41774"/>
                      <a:gd name="connsiteY3" fmla="*/ 349902 h 581075"/>
                    </a:gdLst>
                    <a:ahLst/>
                    <a:cxnLst>
                      <a:cxn ang="0">
                        <a:pos x="connsiteX0" y="connsiteY0"/>
                      </a:cxn>
                      <a:cxn ang="0">
                        <a:pos x="connsiteX1" y="connsiteY1"/>
                      </a:cxn>
                      <a:cxn ang="0">
                        <a:pos x="connsiteX2" y="connsiteY2"/>
                      </a:cxn>
                      <a:cxn ang="0">
                        <a:pos x="connsiteX3" y="connsiteY3"/>
                      </a:cxn>
                    </a:cxnLst>
                    <a:rect l="l" t="t" r="r" b="b"/>
                    <a:pathLst>
                      <a:path w="41774" h="581075">
                        <a:moveTo>
                          <a:pt x="27012" y="0"/>
                        </a:moveTo>
                        <a:lnTo>
                          <a:pt x="0" y="386651"/>
                        </a:lnTo>
                        <a:lnTo>
                          <a:pt x="6282" y="581075"/>
                        </a:lnTo>
                        <a:lnTo>
                          <a:pt x="41775" y="349902"/>
                        </a:lnTo>
                        <a:close/>
                      </a:path>
                    </a:pathLst>
                  </a:custGeom>
                  <a:solidFill>
                    <a:srgbClr val="FFCE78"/>
                  </a:solidFill>
                  <a:ln w="31296" cap="flat">
                    <a:noFill/>
                    <a:prstDash val="solid"/>
                    <a:miter/>
                  </a:ln>
                </p:spPr>
                <p:txBody>
                  <a:bodyPr rtlCol="0" anchor="ctr"/>
                  <a:lstStyle/>
                  <a:p>
                    <a:endParaRPr lang="th-TH"/>
                  </a:p>
                </p:txBody>
              </p:sp>
            </p:grpSp>
            <p:sp>
              <p:nvSpPr>
                <p:cNvPr id="256" name="Freeform: Shape 255">
                  <a:extLst>
                    <a:ext uri="{FF2B5EF4-FFF2-40B4-BE49-F238E27FC236}">
                      <a16:creationId xmlns:a16="http://schemas.microsoft.com/office/drawing/2014/main" id="{4F032EB8-5FE1-4065-AA18-8CDCE8FAD94F}"/>
                    </a:ext>
                  </a:extLst>
                </p:cNvPr>
                <p:cNvSpPr/>
                <p:nvPr/>
              </p:nvSpPr>
              <p:spPr>
                <a:xfrm>
                  <a:off x="5904952" y="3309937"/>
                  <a:ext cx="641381" cy="19473"/>
                </a:xfrm>
                <a:custGeom>
                  <a:avLst/>
                  <a:gdLst>
                    <a:gd name="connsiteX0" fmla="*/ 0 w 641381"/>
                    <a:gd name="connsiteY0" fmla="*/ 17275 h 19473"/>
                    <a:gd name="connsiteX1" fmla="*/ 241539 w 641381"/>
                    <a:gd name="connsiteY1" fmla="*/ 19474 h 19473"/>
                    <a:gd name="connsiteX2" fmla="*/ 641382 w 641381"/>
                    <a:gd name="connsiteY2" fmla="*/ 4397 h 19473"/>
                    <a:gd name="connsiteX3" fmla="*/ 55281 w 641381"/>
                    <a:gd name="connsiteY3" fmla="*/ 0 h 19473"/>
                  </a:gdLst>
                  <a:ahLst/>
                  <a:cxnLst>
                    <a:cxn ang="0">
                      <a:pos x="connsiteX0" y="connsiteY0"/>
                    </a:cxn>
                    <a:cxn ang="0">
                      <a:pos x="connsiteX1" y="connsiteY1"/>
                    </a:cxn>
                    <a:cxn ang="0">
                      <a:pos x="connsiteX2" y="connsiteY2"/>
                    </a:cxn>
                    <a:cxn ang="0">
                      <a:pos x="connsiteX3" y="connsiteY3"/>
                    </a:cxn>
                  </a:cxnLst>
                  <a:rect l="l" t="t" r="r" b="b"/>
                  <a:pathLst>
                    <a:path w="641381" h="19473">
                      <a:moveTo>
                        <a:pt x="0" y="17275"/>
                      </a:moveTo>
                      <a:lnTo>
                        <a:pt x="241539" y="19474"/>
                      </a:lnTo>
                      <a:lnTo>
                        <a:pt x="641382" y="4397"/>
                      </a:lnTo>
                      <a:lnTo>
                        <a:pt x="55281" y="0"/>
                      </a:lnTo>
                      <a:close/>
                    </a:path>
                  </a:pathLst>
                </a:custGeom>
                <a:solidFill>
                  <a:srgbClr val="FFAB17"/>
                </a:solidFill>
                <a:ln w="31296" cap="flat">
                  <a:noFill/>
                  <a:prstDash val="solid"/>
                  <a:miter/>
                </a:ln>
              </p:spPr>
              <p:txBody>
                <a:bodyPr rtlCol="0" anchor="ctr"/>
                <a:lstStyle/>
                <a:p>
                  <a:endParaRPr lang="th-TH"/>
                </a:p>
              </p:txBody>
            </p:sp>
            <p:sp>
              <p:nvSpPr>
                <p:cNvPr id="257" name="Freeform: Shape 256">
                  <a:extLst>
                    <a:ext uri="{FF2B5EF4-FFF2-40B4-BE49-F238E27FC236}">
                      <a16:creationId xmlns:a16="http://schemas.microsoft.com/office/drawing/2014/main" id="{459708B7-4876-40CB-A9E5-64836A69A7A2}"/>
                    </a:ext>
                  </a:extLst>
                </p:cNvPr>
                <p:cNvSpPr/>
                <p:nvPr/>
              </p:nvSpPr>
              <p:spPr>
                <a:xfrm>
                  <a:off x="7063334" y="3314334"/>
                  <a:ext cx="435335" cy="24813"/>
                </a:xfrm>
                <a:custGeom>
                  <a:avLst/>
                  <a:gdLst>
                    <a:gd name="connsiteX0" fmla="*/ 0 w 435335"/>
                    <a:gd name="connsiteY0" fmla="*/ 24813 h 24813"/>
                    <a:gd name="connsiteX1" fmla="*/ 435335 w 435335"/>
                    <a:gd name="connsiteY1" fmla="*/ 0 h 24813"/>
                    <a:gd name="connsiteX2" fmla="*/ 64390 w 435335"/>
                    <a:gd name="connsiteY2" fmla="*/ 0 h 24813"/>
                  </a:gdLst>
                  <a:ahLst/>
                  <a:cxnLst>
                    <a:cxn ang="0">
                      <a:pos x="connsiteX0" y="connsiteY0"/>
                    </a:cxn>
                    <a:cxn ang="0">
                      <a:pos x="connsiteX1" y="connsiteY1"/>
                    </a:cxn>
                    <a:cxn ang="0">
                      <a:pos x="connsiteX2" y="connsiteY2"/>
                    </a:cxn>
                  </a:cxnLst>
                  <a:rect l="l" t="t" r="r" b="b"/>
                  <a:pathLst>
                    <a:path w="435335" h="24813">
                      <a:moveTo>
                        <a:pt x="0" y="24813"/>
                      </a:moveTo>
                      <a:lnTo>
                        <a:pt x="435335" y="0"/>
                      </a:lnTo>
                      <a:lnTo>
                        <a:pt x="64390" y="0"/>
                      </a:lnTo>
                      <a:close/>
                    </a:path>
                  </a:pathLst>
                </a:custGeom>
                <a:solidFill>
                  <a:srgbClr val="FFAB17"/>
                </a:solidFill>
                <a:ln w="31296" cap="flat">
                  <a:noFill/>
                  <a:prstDash val="solid"/>
                  <a:miter/>
                </a:ln>
              </p:spPr>
              <p:txBody>
                <a:bodyPr rtlCol="0" anchor="ctr"/>
                <a:lstStyle/>
                <a:p>
                  <a:endParaRPr lang="th-TH"/>
                </a:p>
              </p:txBody>
            </p:sp>
            <p:sp>
              <p:nvSpPr>
                <p:cNvPr id="258" name="Freeform: Shape 257">
                  <a:extLst>
                    <a:ext uri="{FF2B5EF4-FFF2-40B4-BE49-F238E27FC236}">
                      <a16:creationId xmlns:a16="http://schemas.microsoft.com/office/drawing/2014/main" id="{24AAA0DE-51EC-45EC-BC2C-78EA4167AE73}"/>
                    </a:ext>
                  </a:extLst>
                </p:cNvPr>
                <p:cNvSpPr/>
                <p:nvPr/>
              </p:nvSpPr>
              <p:spPr>
                <a:xfrm>
                  <a:off x="5831768" y="3327212"/>
                  <a:ext cx="305300" cy="61876"/>
                </a:xfrm>
                <a:custGeom>
                  <a:avLst/>
                  <a:gdLst>
                    <a:gd name="connsiteX0" fmla="*/ 305300 w 305300"/>
                    <a:gd name="connsiteY0" fmla="*/ 5026 h 61876"/>
                    <a:gd name="connsiteX1" fmla="*/ 0 w 305300"/>
                    <a:gd name="connsiteY1" fmla="*/ 61877 h 61876"/>
                    <a:gd name="connsiteX2" fmla="*/ 35179 w 305300"/>
                    <a:gd name="connsiteY2" fmla="*/ 16333 h 61876"/>
                    <a:gd name="connsiteX3" fmla="*/ 73184 w 305300"/>
                    <a:gd name="connsiteY3" fmla="*/ 0 h 61876"/>
                  </a:gdLst>
                  <a:ahLst/>
                  <a:cxnLst>
                    <a:cxn ang="0">
                      <a:pos x="connsiteX0" y="connsiteY0"/>
                    </a:cxn>
                    <a:cxn ang="0">
                      <a:pos x="connsiteX1" y="connsiteY1"/>
                    </a:cxn>
                    <a:cxn ang="0">
                      <a:pos x="connsiteX2" y="connsiteY2"/>
                    </a:cxn>
                    <a:cxn ang="0">
                      <a:pos x="connsiteX3" y="connsiteY3"/>
                    </a:cxn>
                  </a:cxnLst>
                  <a:rect l="l" t="t" r="r" b="b"/>
                  <a:pathLst>
                    <a:path w="305300" h="61876">
                      <a:moveTo>
                        <a:pt x="305300" y="5026"/>
                      </a:moveTo>
                      <a:lnTo>
                        <a:pt x="0" y="61877"/>
                      </a:lnTo>
                      <a:lnTo>
                        <a:pt x="35179" y="16333"/>
                      </a:lnTo>
                      <a:lnTo>
                        <a:pt x="73184" y="0"/>
                      </a:lnTo>
                      <a:close/>
                    </a:path>
                  </a:pathLst>
                </a:custGeom>
                <a:solidFill>
                  <a:srgbClr val="FFCE78"/>
                </a:solidFill>
                <a:ln w="31296" cap="flat">
                  <a:noFill/>
                  <a:prstDash val="solid"/>
                  <a:miter/>
                </a:ln>
              </p:spPr>
              <p:txBody>
                <a:bodyPr rtlCol="0" anchor="ctr"/>
                <a:lstStyle/>
                <a:p>
                  <a:endParaRPr lang="th-TH"/>
                </a:p>
              </p:txBody>
            </p:sp>
            <p:sp>
              <p:nvSpPr>
                <p:cNvPr id="259" name="Freeform: Shape 258">
                  <a:extLst>
                    <a:ext uri="{FF2B5EF4-FFF2-40B4-BE49-F238E27FC236}">
                      <a16:creationId xmlns:a16="http://schemas.microsoft.com/office/drawing/2014/main" id="{1D04A771-4F95-44EF-B991-50FE67DE0F39}"/>
                    </a:ext>
                  </a:extLst>
                </p:cNvPr>
                <p:cNvSpPr/>
                <p:nvPr/>
              </p:nvSpPr>
              <p:spPr>
                <a:xfrm>
                  <a:off x="5814179" y="3555245"/>
                  <a:ext cx="37691" cy="274832"/>
                </a:xfrm>
                <a:custGeom>
                  <a:avLst/>
                  <a:gdLst>
                    <a:gd name="connsiteX0" fmla="*/ 17275 w 37691"/>
                    <a:gd name="connsiteY0" fmla="*/ 0 h 274832"/>
                    <a:gd name="connsiteX1" fmla="*/ 37691 w 37691"/>
                    <a:gd name="connsiteY1" fmla="*/ 75069 h 274832"/>
                    <a:gd name="connsiteX2" fmla="*/ 37691 w 37691"/>
                    <a:gd name="connsiteY2" fmla="*/ 274833 h 274832"/>
                    <a:gd name="connsiteX3" fmla="*/ 0 w 37691"/>
                    <a:gd name="connsiteY3" fmla="*/ 76953 h 274832"/>
                  </a:gdLst>
                  <a:ahLst/>
                  <a:cxnLst>
                    <a:cxn ang="0">
                      <a:pos x="connsiteX0" y="connsiteY0"/>
                    </a:cxn>
                    <a:cxn ang="0">
                      <a:pos x="connsiteX1" y="connsiteY1"/>
                    </a:cxn>
                    <a:cxn ang="0">
                      <a:pos x="connsiteX2" y="connsiteY2"/>
                    </a:cxn>
                    <a:cxn ang="0">
                      <a:pos x="connsiteX3" y="connsiteY3"/>
                    </a:cxn>
                  </a:cxnLst>
                  <a:rect l="l" t="t" r="r" b="b"/>
                  <a:pathLst>
                    <a:path w="37691" h="274832">
                      <a:moveTo>
                        <a:pt x="17275" y="0"/>
                      </a:moveTo>
                      <a:lnTo>
                        <a:pt x="37691" y="75069"/>
                      </a:lnTo>
                      <a:lnTo>
                        <a:pt x="37691" y="274833"/>
                      </a:lnTo>
                      <a:lnTo>
                        <a:pt x="0" y="76953"/>
                      </a:lnTo>
                      <a:close/>
                    </a:path>
                  </a:pathLst>
                </a:custGeom>
                <a:solidFill>
                  <a:srgbClr val="FFCE78"/>
                </a:solidFill>
                <a:ln w="31296" cap="flat">
                  <a:noFill/>
                  <a:prstDash val="solid"/>
                  <a:miter/>
                </a:ln>
              </p:spPr>
              <p:txBody>
                <a:bodyPr rtlCol="0" anchor="ctr"/>
                <a:lstStyle/>
                <a:p>
                  <a:endParaRPr lang="th-TH"/>
                </a:p>
              </p:txBody>
            </p:sp>
            <p:sp>
              <p:nvSpPr>
                <p:cNvPr id="260" name="Freeform: Shape 259">
                  <a:extLst>
                    <a:ext uri="{FF2B5EF4-FFF2-40B4-BE49-F238E27FC236}">
                      <a16:creationId xmlns:a16="http://schemas.microsoft.com/office/drawing/2014/main" id="{50621D65-F9EB-4FE9-BD37-C400CAF59BE2}"/>
                    </a:ext>
                  </a:extLst>
                </p:cNvPr>
                <p:cNvSpPr/>
                <p:nvPr/>
              </p:nvSpPr>
              <p:spPr>
                <a:xfrm>
                  <a:off x="6840013" y="3314334"/>
                  <a:ext cx="739378" cy="55594"/>
                </a:xfrm>
                <a:custGeom>
                  <a:avLst/>
                  <a:gdLst>
                    <a:gd name="connsiteX0" fmla="*/ 0 w 739378"/>
                    <a:gd name="connsiteY0" fmla="*/ 55595 h 55594"/>
                    <a:gd name="connsiteX1" fmla="*/ 279858 w 739378"/>
                    <a:gd name="connsiteY1" fmla="*/ 47114 h 55594"/>
                    <a:gd name="connsiteX2" fmla="*/ 739379 w 739378"/>
                    <a:gd name="connsiteY2" fmla="*/ 12250 h 55594"/>
                    <a:gd name="connsiteX3" fmla="*/ 560031 w 739378"/>
                    <a:gd name="connsiteY3" fmla="*/ 0 h 55594"/>
                    <a:gd name="connsiteX4" fmla="*/ 157361 w 739378"/>
                    <a:gd name="connsiteY4" fmla="*/ 12878 h 55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378" h="55594">
                      <a:moveTo>
                        <a:pt x="0" y="55595"/>
                      </a:moveTo>
                      <a:lnTo>
                        <a:pt x="279858" y="47114"/>
                      </a:lnTo>
                      <a:lnTo>
                        <a:pt x="739379" y="12250"/>
                      </a:lnTo>
                      <a:lnTo>
                        <a:pt x="560031" y="0"/>
                      </a:lnTo>
                      <a:lnTo>
                        <a:pt x="157361" y="12878"/>
                      </a:lnTo>
                      <a:close/>
                    </a:path>
                  </a:pathLst>
                </a:custGeom>
                <a:solidFill>
                  <a:srgbClr val="FFCE78"/>
                </a:solidFill>
                <a:ln w="31296" cap="flat">
                  <a:noFill/>
                  <a:prstDash val="solid"/>
                  <a:miter/>
                </a:ln>
              </p:spPr>
              <p:txBody>
                <a:bodyPr rtlCol="0" anchor="ctr"/>
                <a:lstStyle/>
                <a:p>
                  <a:endParaRPr lang="th-TH"/>
                </a:p>
              </p:txBody>
            </p:sp>
          </p:grpSp>
          <p:sp>
            <p:nvSpPr>
              <p:cNvPr id="252" name="Freeform: Shape 251">
                <a:extLst>
                  <a:ext uri="{FF2B5EF4-FFF2-40B4-BE49-F238E27FC236}">
                    <a16:creationId xmlns:a16="http://schemas.microsoft.com/office/drawing/2014/main" id="{FA503231-87C6-48E5-AA86-00A66B792A5F}"/>
                  </a:ext>
                </a:extLst>
              </p:cNvPr>
              <p:cNvSpPr/>
              <p:nvPr/>
            </p:nvSpPr>
            <p:spPr>
              <a:xfrm>
                <a:off x="6073935" y="3369929"/>
                <a:ext cx="1513308" cy="667765"/>
              </a:xfrm>
              <a:custGeom>
                <a:avLst/>
                <a:gdLst>
                  <a:gd name="connsiteX0" fmla="*/ 0 w 1513308"/>
                  <a:gd name="connsiteY0" fmla="*/ 658971 h 667765"/>
                  <a:gd name="connsiteX1" fmla="*/ 1135767 w 1513308"/>
                  <a:gd name="connsiteY1" fmla="*/ 0 h 667765"/>
                  <a:gd name="connsiteX2" fmla="*/ 1513309 w 1513308"/>
                  <a:gd name="connsiteY2" fmla="*/ 6282 h 667765"/>
                  <a:gd name="connsiteX3" fmla="*/ 647977 w 1513308"/>
                  <a:gd name="connsiteY3" fmla="*/ 667766 h 667765"/>
                </a:gdLst>
                <a:ahLst/>
                <a:cxnLst>
                  <a:cxn ang="0">
                    <a:pos x="connsiteX0" y="connsiteY0"/>
                  </a:cxn>
                  <a:cxn ang="0">
                    <a:pos x="connsiteX1" y="connsiteY1"/>
                  </a:cxn>
                  <a:cxn ang="0">
                    <a:pos x="connsiteX2" y="connsiteY2"/>
                  </a:cxn>
                  <a:cxn ang="0">
                    <a:pos x="connsiteX3" y="connsiteY3"/>
                  </a:cxn>
                </a:cxnLst>
                <a:rect l="l" t="t" r="r" b="b"/>
                <a:pathLst>
                  <a:path w="1513308" h="667765">
                    <a:moveTo>
                      <a:pt x="0" y="658971"/>
                    </a:moveTo>
                    <a:lnTo>
                      <a:pt x="1135767" y="0"/>
                    </a:lnTo>
                    <a:lnTo>
                      <a:pt x="1513309" y="6282"/>
                    </a:lnTo>
                    <a:lnTo>
                      <a:pt x="647977" y="667766"/>
                    </a:lnTo>
                    <a:close/>
                  </a:path>
                </a:pathLst>
              </a:custGeom>
              <a:solidFill>
                <a:srgbClr val="D87100">
                  <a:alpha val="15000"/>
                </a:srgbClr>
              </a:solidFill>
              <a:ln w="31296" cap="flat">
                <a:noFill/>
                <a:prstDash val="solid"/>
                <a:miter/>
              </a:ln>
            </p:spPr>
            <p:txBody>
              <a:bodyPr rtlCol="0" anchor="ctr"/>
              <a:lstStyle/>
              <a:p>
                <a:endParaRPr lang="th-TH"/>
              </a:p>
            </p:txBody>
          </p:sp>
          <p:sp>
            <p:nvSpPr>
              <p:cNvPr id="253" name="Freeform: Shape 252">
                <a:extLst>
                  <a:ext uri="{FF2B5EF4-FFF2-40B4-BE49-F238E27FC236}">
                    <a16:creationId xmlns:a16="http://schemas.microsoft.com/office/drawing/2014/main" id="{6E851A82-7EF4-42A7-8B5E-2689301EA175}"/>
                  </a:ext>
                </a:extLst>
              </p:cNvPr>
              <p:cNvSpPr/>
              <p:nvPr/>
            </p:nvSpPr>
            <p:spPr>
              <a:xfrm>
                <a:off x="5987559" y="4037694"/>
                <a:ext cx="1525244" cy="43659"/>
              </a:xfrm>
              <a:custGeom>
                <a:avLst/>
                <a:gdLst>
                  <a:gd name="connsiteX0" fmla="*/ 0 w 1525244"/>
                  <a:gd name="connsiteY0" fmla="*/ 30153 h 43659"/>
                  <a:gd name="connsiteX1" fmla="*/ 238084 w 1525244"/>
                  <a:gd name="connsiteY1" fmla="*/ 0 h 43659"/>
                  <a:gd name="connsiteX2" fmla="*/ 1033058 w 1525244"/>
                  <a:gd name="connsiteY2" fmla="*/ 30153 h 43659"/>
                  <a:gd name="connsiteX3" fmla="*/ 1353749 w 1525244"/>
                  <a:gd name="connsiteY3" fmla="*/ 0 h 43659"/>
                  <a:gd name="connsiteX4" fmla="*/ 1525244 w 1525244"/>
                  <a:gd name="connsiteY4" fmla="*/ 33922 h 43659"/>
                  <a:gd name="connsiteX5" fmla="*/ 1145818 w 1525244"/>
                  <a:gd name="connsiteY5" fmla="*/ 43659 h 43659"/>
                  <a:gd name="connsiteX6" fmla="*/ 366863 w 1525244"/>
                  <a:gd name="connsiteY6" fmla="*/ 33922 h 43659"/>
                  <a:gd name="connsiteX7" fmla="*/ 265096 w 1525244"/>
                  <a:gd name="connsiteY7" fmla="*/ 43659 h 43659"/>
                  <a:gd name="connsiteX8" fmla="*/ 209501 w 1525244"/>
                  <a:gd name="connsiteY8" fmla="*/ 30153 h 4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5244" h="43659">
                    <a:moveTo>
                      <a:pt x="0" y="30153"/>
                    </a:moveTo>
                    <a:lnTo>
                      <a:pt x="238084" y="0"/>
                    </a:lnTo>
                    <a:lnTo>
                      <a:pt x="1033058" y="30153"/>
                    </a:lnTo>
                    <a:lnTo>
                      <a:pt x="1353749" y="0"/>
                    </a:lnTo>
                    <a:lnTo>
                      <a:pt x="1525244" y="33922"/>
                    </a:lnTo>
                    <a:lnTo>
                      <a:pt x="1145818" y="43659"/>
                    </a:lnTo>
                    <a:lnTo>
                      <a:pt x="366863" y="33922"/>
                    </a:lnTo>
                    <a:lnTo>
                      <a:pt x="265096" y="43659"/>
                    </a:lnTo>
                    <a:lnTo>
                      <a:pt x="209501" y="30153"/>
                    </a:lnTo>
                    <a:close/>
                  </a:path>
                </a:pathLst>
              </a:custGeom>
              <a:solidFill>
                <a:srgbClr val="D87100"/>
              </a:solidFill>
              <a:ln w="31296" cap="flat">
                <a:noFill/>
                <a:prstDash val="solid"/>
                <a:miter/>
              </a:ln>
            </p:spPr>
            <p:txBody>
              <a:bodyPr rtlCol="0" anchor="ctr"/>
              <a:lstStyle/>
              <a:p>
                <a:endParaRPr lang="th-TH"/>
              </a:p>
            </p:txBody>
          </p:sp>
        </p:grpSp>
        <p:sp>
          <p:nvSpPr>
            <p:cNvPr id="249" name="Freeform: Shape 248">
              <a:extLst>
                <a:ext uri="{FF2B5EF4-FFF2-40B4-BE49-F238E27FC236}">
                  <a16:creationId xmlns:a16="http://schemas.microsoft.com/office/drawing/2014/main" id="{3212B631-4355-4C50-B750-DF56E8F6716D}"/>
                </a:ext>
              </a:extLst>
            </p:cNvPr>
            <p:cNvSpPr/>
            <p:nvPr/>
          </p:nvSpPr>
          <p:spPr>
            <a:xfrm>
              <a:off x="6760232" y="3366474"/>
              <a:ext cx="859355" cy="718773"/>
            </a:xfrm>
            <a:custGeom>
              <a:avLst/>
              <a:gdLst>
                <a:gd name="connsiteX0" fmla="*/ 0 w 859355"/>
                <a:gd name="connsiteY0" fmla="*/ 695092 h 718773"/>
                <a:gd name="connsiteX1" fmla="*/ 855908 w 859355"/>
                <a:gd name="connsiteY1" fmla="*/ 0 h 718773"/>
                <a:gd name="connsiteX2" fmla="*/ 855908 w 859355"/>
                <a:gd name="connsiteY2" fmla="*/ 642324 h 718773"/>
                <a:gd name="connsiteX3" fmla="*/ 769846 w 859355"/>
                <a:gd name="connsiteY3" fmla="*/ 713309 h 718773"/>
                <a:gd name="connsiteX4" fmla="*/ 0 w 859355"/>
                <a:gd name="connsiteY4" fmla="*/ 695092 h 718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355" h="718773">
                  <a:moveTo>
                    <a:pt x="0" y="695092"/>
                  </a:moveTo>
                  <a:lnTo>
                    <a:pt x="855908" y="0"/>
                  </a:lnTo>
                  <a:lnTo>
                    <a:pt x="855908" y="642324"/>
                  </a:lnTo>
                  <a:cubicBezTo>
                    <a:pt x="855908" y="642324"/>
                    <a:pt x="885747" y="693835"/>
                    <a:pt x="769846" y="713309"/>
                  </a:cubicBezTo>
                  <a:cubicBezTo>
                    <a:pt x="653945" y="732469"/>
                    <a:pt x="0" y="695092"/>
                    <a:pt x="0" y="695092"/>
                  </a:cubicBezTo>
                  <a:close/>
                </a:path>
              </a:pathLst>
            </a:custGeom>
            <a:solidFill>
              <a:srgbClr val="D87100">
                <a:alpha val="15000"/>
              </a:srgbClr>
            </a:solidFill>
            <a:ln w="31296" cap="flat">
              <a:noFill/>
              <a:prstDash val="solid"/>
              <a:miter/>
            </a:ln>
          </p:spPr>
          <p:txBody>
            <a:bodyPr rtlCol="0" anchor="ctr"/>
            <a:lstStyle/>
            <a:p>
              <a:endParaRPr lang="th-TH"/>
            </a:p>
          </p:txBody>
        </p:sp>
      </p:grpSp>
      <p:grpSp>
        <p:nvGrpSpPr>
          <p:cNvPr id="279" name="Graphic 2125">
            <a:extLst>
              <a:ext uri="{FF2B5EF4-FFF2-40B4-BE49-F238E27FC236}">
                <a16:creationId xmlns:a16="http://schemas.microsoft.com/office/drawing/2014/main" id="{74607E8B-CEDD-4FBF-BAFB-EDCF72D13E44}"/>
              </a:ext>
            </a:extLst>
          </p:cNvPr>
          <p:cNvGrpSpPr/>
          <p:nvPr/>
        </p:nvGrpSpPr>
        <p:grpSpPr>
          <a:xfrm rot="5400000">
            <a:off x="11118047" y="4238100"/>
            <a:ext cx="2143136" cy="599021"/>
            <a:chOff x="5795962" y="3309937"/>
            <a:chExt cx="1989162" cy="799371"/>
          </a:xfrm>
        </p:grpSpPr>
        <p:grpSp>
          <p:nvGrpSpPr>
            <p:cNvPr id="280" name="Graphic 2125">
              <a:extLst>
                <a:ext uri="{FF2B5EF4-FFF2-40B4-BE49-F238E27FC236}">
                  <a16:creationId xmlns:a16="http://schemas.microsoft.com/office/drawing/2014/main" id="{19DAD0EC-6413-496A-AD22-6CF0EFB3E7A2}"/>
                </a:ext>
              </a:extLst>
            </p:cNvPr>
            <p:cNvGrpSpPr/>
            <p:nvPr/>
          </p:nvGrpSpPr>
          <p:grpSpPr>
            <a:xfrm>
              <a:off x="5795962" y="3309937"/>
              <a:ext cx="1989162" cy="799371"/>
              <a:chOff x="5795962" y="3309937"/>
              <a:chExt cx="1989162" cy="799371"/>
            </a:xfrm>
          </p:grpSpPr>
          <p:grpSp>
            <p:nvGrpSpPr>
              <p:cNvPr id="282" name="Graphic 2125">
                <a:extLst>
                  <a:ext uri="{FF2B5EF4-FFF2-40B4-BE49-F238E27FC236}">
                    <a16:creationId xmlns:a16="http://schemas.microsoft.com/office/drawing/2014/main" id="{D9C60F5D-9A8A-493B-9AFE-B4D8CC65191A}"/>
                  </a:ext>
                </a:extLst>
              </p:cNvPr>
              <p:cNvGrpSpPr/>
              <p:nvPr/>
            </p:nvGrpSpPr>
            <p:grpSpPr>
              <a:xfrm>
                <a:off x="5817634" y="3318417"/>
                <a:ext cx="1967489" cy="790890"/>
                <a:chOff x="5817634" y="3318417"/>
                <a:chExt cx="1967489" cy="790890"/>
              </a:xfrm>
            </p:grpSpPr>
            <p:sp>
              <p:nvSpPr>
                <p:cNvPr id="298" name="Freeform: Shape 297">
                  <a:extLst>
                    <a:ext uri="{FF2B5EF4-FFF2-40B4-BE49-F238E27FC236}">
                      <a16:creationId xmlns:a16="http://schemas.microsoft.com/office/drawing/2014/main" id="{76FFB23A-EDD7-471B-B5C1-82518EAFAB8D}"/>
                    </a:ext>
                  </a:extLst>
                </p:cNvPr>
                <p:cNvSpPr/>
                <p:nvPr/>
              </p:nvSpPr>
              <p:spPr>
                <a:xfrm>
                  <a:off x="5817634" y="3318417"/>
                  <a:ext cx="1967489" cy="790890"/>
                </a:xfrm>
                <a:custGeom>
                  <a:avLst/>
                  <a:gdLst>
                    <a:gd name="connsiteX0" fmla="*/ 1855986 w 1967489"/>
                    <a:gd name="connsiteY0" fmla="*/ 765763 h 790890"/>
                    <a:gd name="connsiteX1" fmla="*/ 271064 w 1967489"/>
                    <a:gd name="connsiteY1" fmla="*/ 790891 h 790890"/>
                    <a:gd name="connsiteX2" fmla="*/ 79466 w 1967489"/>
                    <a:gd name="connsiteY2" fmla="*/ 660855 h 790890"/>
                    <a:gd name="connsiteX3" fmla="*/ 9737 w 1967489"/>
                    <a:gd name="connsiteY3" fmla="*/ 579191 h 790890"/>
                    <a:gd name="connsiteX4" fmla="*/ 0 w 1967489"/>
                    <a:gd name="connsiteY4" fmla="*/ 298390 h 790890"/>
                    <a:gd name="connsiteX5" fmla="*/ 79466 w 1967489"/>
                    <a:gd name="connsiteY5" fmla="*/ 232744 h 790890"/>
                    <a:gd name="connsiteX6" fmla="*/ 79466 w 1967489"/>
                    <a:gd name="connsiteY6" fmla="*/ 167727 h 790890"/>
                    <a:gd name="connsiteX7" fmla="*/ 271064 w 1967489"/>
                    <a:gd name="connsiteY7" fmla="*/ 37691 h 790890"/>
                    <a:gd name="connsiteX8" fmla="*/ 749116 w 1967489"/>
                    <a:gd name="connsiteY8" fmla="*/ 0 h 790890"/>
                    <a:gd name="connsiteX9" fmla="*/ 1184137 w 1967489"/>
                    <a:gd name="connsiteY9" fmla="*/ 44916 h 790890"/>
                    <a:gd name="connsiteX10" fmla="*/ 1252924 w 1967489"/>
                    <a:gd name="connsiteY10" fmla="*/ 37377 h 790890"/>
                    <a:gd name="connsiteX11" fmla="*/ 1782174 w 1967489"/>
                    <a:gd name="connsiteY11" fmla="*/ 37377 h 790890"/>
                    <a:gd name="connsiteX12" fmla="*/ 1967490 w 1967489"/>
                    <a:gd name="connsiteY12" fmla="*/ 122811 h 790890"/>
                    <a:gd name="connsiteX13" fmla="*/ 1897446 w 1967489"/>
                    <a:gd name="connsiteY13" fmla="*/ 653317 h 790890"/>
                    <a:gd name="connsiteX14" fmla="*/ 1855986 w 1967489"/>
                    <a:gd name="connsiteY14" fmla="*/ 765763 h 79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67489" h="790890">
                      <a:moveTo>
                        <a:pt x="1855986" y="765763"/>
                      </a:moveTo>
                      <a:lnTo>
                        <a:pt x="271064" y="790891"/>
                      </a:lnTo>
                      <a:cubicBezTo>
                        <a:pt x="165842" y="790891"/>
                        <a:pt x="79466" y="732469"/>
                        <a:pt x="79466" y="660855"/>
                      </a:cubicBezTo>
                      <a:lnTo>
                        <a:pt x="9737" y="579191"/>
                      </a:lnTo>
                      <a:lnTo>
                        <a:pt x="0" y="298390"/>
                      </a:lnTo>
                      <a:lnTo>
                        <a:pt x="79466" y="232744"/>
                      </a:lnTo>
                      <a:lnTo>
                        <a:pt x="79466" y="167727"/>
                      </a:lnTo>
                      <a:cubicBezTo>
                        <a:pt x="79466" y="96113"/>
                        <a:pt x="165528" y="37691"/>
                        <a:pt x="271064" y="37691"/>
                      </a:cubicBezTo>
                      <a:lnTo>
                        <a:pt x="749116" y="0"/>
                      </a:lnTo>
                      <a:lnTo>
                        <a:pt x="1184137" y="44916"/>
                      </a:lnTo>
                      <a:lnTo>
                        <a:pt x="1252924" y="37377"/>
                      </a:lnTo>
                      <a:lnTo>
                        <a:pt x="1782174" y="37377"/>
                      </a:lnTo>
                      <a:cubicBezTo>
                        <a:pt x="1887395" y="37377"/>
                        <a:pt x="1967490" y="51197"/>
                        <a:pt x="1967490" y="122811"/>
                      </a:cubicBezTo>
                      <a:lnTo>
                        <a:pt x="1897446" y="653317"/>
                      </a:lnTo>
                      <a:cubicBezTo>
                        <a:pt x="1897446" y="724931"/>
                        <a:pt x="1961208" y="765763"/>
                        <a:pt x="1855986" y="765763"/>
                      </a:cubicBezTo>
                      <a:close/>
                    </a:path>
                  </a:pathLst>
                </a:custGeom>
                <a:solidFill>
                  <a:srgbClr val="512C1E">
                    <a:alpha val="60000"/>
                  </a:srgbClr>
                </a:solidFill>
                <a:ln w="31296" cap="flat">
                  <a:noFill/>
                  <a:prstDash val="solid"/>
                  <a:miter/>
                </a:ln>
              </p:spPr>
              <p:txBody>
                <a:bodyPr rtlCol="0" anchor="ctr"/>
                <a:lstStyle/>
                <a:p>
                  <a:endParaRPr lang="th-TH"/>
                </a:p>
              </p:txBody>
            </p:sp>
            <p:grpSp>
              <p:nvGrpSpPr>
                <p:cNvPr id="299" name="Graphic 2125">
                  <a:extLst>
                    <a:ext uri="{FF2B5EF4-FFF2-40B4-BE49-F238E27FC236}">
                      <a16:creationId xmlns:a16="http://schemas.microsoft.com/office/drawing/2014/main" id="{3667B467-9659-4C83-BCD9-947D0E37B86F}"/>
                    </a:ext>
                  </a:extLst>
                </p:cNvPr>
                <p:cNvGrpSpPr/>
                <p:nvPr/>
              </p:nvGrpSpPr>
              <p:grpSpPr>
                <a:xfrm>
                  <a:off x="5897100" y="3355794"/>
                  <a:ext cx="1817980" cy="681899"/>
                  <a:chOff x="5897100" y="3355794"/>
                  <a:chExt cx="1817980" cy="681899"/>
                </a:xfrm>
                <a:solidFill>
                  <a:srgbClr val="593B2E"/>
                </a:solidFill>
              </p:grpSpPr>
              <p:sp>
                <p:nvSpPr>
                  <p:cNvPr id="305" name="Freeform: Shape 304">
                    <a:extLst>
                      <a:ext uri="{FF2B5EF4-FFF2-40B4-BE49-F238E27FC236}">
                        <a16:creationId xmlns:a16="http://schemas.microsoft.com/office/drawing/2014/main" id="{D7B23CCB-3F62-4CFE-A3BD-88B6BCE9C5EF}"/>
                      </a:ext>
                    </a:extLst>
                  </p:cNvPr>
                  <p:cNvSpPr/>
                  <p:nvPr/>
                </p:nvSpPr>
                <p:spPr>
                  <a:xfrm>
                    <a:off x="6003578" y="3429604"/>
                    <a:ext cx="1696739" cy="608090"/>
                  </a:xfrm>
                  <a:custGeom>
                    <a:avLst/>
                    <a:gdLst>
                      <a:gd name="connsiteX0" fmla="*/ 0 w 1696739"/>
                      <a:gd name="connsiteY0" fmla="*/ 65962 h 608090"/>
                      <a:gd name="connsiteX1" fmla="*/ 0 w 1696739"/>
                      <a:gd name="connsiteY1" fmla="*/ 542130 h 608090"/>
                      <a:gd name="connsiteX2" fmla="*/ 98940 w 1696739"/>
                      <a:gd name="connsiteY2" fmla="*/ 608090 h 608090"/>
                      <a:gd name="connsiteX3" fmla="*/ 1597800 w 1696739"/>
                      <a:gd name="connsiteY3" fmla="*/ 608090 h 608090"/>
                      <a:gd name="connsiteX4" fmla="*/ 1696740 w 1696739"/>
                      <a:gd name="connsiteY4" fmla="*/ 542130 h 608090"/>
                      <a:gd name="connsiteX5" fmla="*/ 1696740 w 1696739"/>
                      <a:gd name="connsiteY5" fmla="*/ 72872 h 608090"/>
                      <a:gd name="connsiteX6" fmla="*/ 1598428 w 1696739"/>
                      <a:gd name="connsiteY6" fmla="*/ 6913 h 608090"/>
                      <a:gd name="connsiteX7" fmla="*/ 99882 w 1696739"/>
                      <a:gd name="connsiteY7" fmla="*/ 2 h 608090"/>
                      <a:gd name="connsiteX8" fmla="*/ 0 w 1696739"/>
                      <a:gd name="connsiteY8" fmla="*/ 65962 h 608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6739" h="608090">
                        <a:moveTo>
                          <a:pt x="0" y="65962"/>
                        </a:moveTo>
                        <a:lnTo>
                          <a:pt x="0" y="542130"/>
                        </a:lnTo>
                        <a:cubicBezTo>
                          <a:pt x="0" y="578565"/>
                          <a:pt x="44287" y="608090"/>
                          <a:pt x="98940" y="608090"/>
                        </a:cubicBezTo>
                        <a:lnTo>
                          <a:pt x="1597800" y="608090"/>
                        </a:lnTo>
                        <a:cubicBezTo>
                          <a:pt x="1652453" y="608090"/>
                          <a:pt x="1696740" y="578565"/>
                          <a:pt x="1696740" y="542130"/>
                        </a:cubicBezTo>
                        <a:lnTo>
                          <a:pt x="1696740" y="72872"/>
                        </a:lnTo>
                        <a:cubicBezTo>
                          <a:pt x="1696740" y="36437"/>
                          <a:pt x="1652767" y="6913"/>
                          <a:pt x="1598428" y="6913"/>
                        </a:cubicBezTo>
                        <a:lnTo>
                          <a:pt x="99882" y="2"/>
                        </a:lnTo>
                        <a:cubicBezTo>
                          <a:pt x="44916" y="-312"/>
                          <a:pt x="0" y="29213"/>
                          <a:pt x="0" y="65962"/>
                        </a:cubicBezTo>
                        <a:close/>
                      </a:path>
                    </a:pathLst>
                  </a:custGeom>
                  <a:solidFill>
                    <a:srgbClr val="593B2E"/>
                  </a:solidFill>
                  <a:ln w="31296" cap="flat">
                    <a:noFill/>
                    <a:prstDash val="solid"/>
                    <a:miter/>
                  </a:ln>
                </p:spPr>
                <p:txBody>
                  <a:bodyPr rtlCol="0" anchor="ctr"/>
                  <a:lstStyle/>
                  <a:p>
                    <a:endParaRPr lang="th-TH"/>
                  </a:p>
                </p:txBody>
              </p:sp>
              <p:sp>
                <p:nvSpPr>
                  <p:cNvPr id="306" name="Freeform: Shape 305">
                    <a:extLst>
                      <a:ext uri="{FF2B5EF4-FFF2-40B4-BE49-F238E27FC236}">
                        <a16:creationId xmlns:a16="http://schemas.microsoft.com/office/drawing/2014/main" id="{33089074-4086-4D28-B3AC-EB94EB743EE7}"/>
                      </a:ext>
                    </a:extLst>
                  </p:cNvPr>
                  <p:cNvSpPr/>
                  <p:nvPr/>
                </p:nvSpPr>
                <p:spPr>
                  <a:xfrm>
                    <a:off x="5976566" y="3434946"/>
                    <a:ext cx="1709303" cy="590812"/>
                  </a:xfrm>
                  <a:custGeom>
                    <a:avLst/>
                    <a:gdLst>
                      <a:gd name="connsiteX0" fmla="*/ 69101 w 1709303"/>
                      <a:gd name="connsiteY0" fmla="*/ 590812 h 590812"/>
                      <a:gd name="connsiteX1" fmla="*/ 42403 w 1709303"/>
                      <a:gd name="connsiteY1" fmla="*/ 369690 h 590812"/>
                      <a:gd name="connsiteX2" fmla="*/ 67530 w 1709303"/>
                      <a:gd name="connsiteY2" fmla="*/ 41775 h 590812"/>
                      <a:gd name="connsiteX3" fmla="*/ 1709304 w 1709303"/>
                      <a:gd name="connsiteY3" fmla="*/ 32980 h 590812"/>
                      <a:gd name="connsiteX4" fmla="*/ 1709304 w 1709303"/>
                      <a:gd name="connsiteY4" fmla="*/ 32980 h 590812"/>
                      <a:gd name="connsiteX5" fmla="*/ 1593089 w 1709303"/>
                      <a:gd name="connsiteY5" fmla="*/ 1570 h 590812"/>
                      <a:gd name="connsiteX6" fmla="*/ 87947 w 1709303"/>
                      <a:gd name="connsiteY6" fmla="*/ 0 h 590812"/>
                      <a:gd name="connsiteX7" fmla="*/ 0 w 1709303"/>
                      <a:gd name="connsiteY7" fmla="*/ 59678 h 590812"/>
                      <a:gd name="connsiteX8" fmla="*/ 0 w 1709303"/>
                      <a:gd name="connsiteY8" fmla="*/ 503808 h 590812"/>
                      <a:gd name="connsiteX9" fmla="*/ 69101 w 1709303"/>
                      <a:gd name="connsiteY9" fmla="*/ 590812 h 590812"/>
                      <a:gd name="connsiteX10" fmla="*/ 69101 w 1709303"/>
                      <a:gd name="connsiteY10" fmla="*/ 590812 h 590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09303" h="590812">
                        <a:moveTo>
                          <a:pt x="69101" y="590812"/>
                        </a:moveTo>
                        <a:lnTo>
                          <a:pt x="42403" y="369690"/>
                        </a:lnTo>
                        <a:lnTo>
                          <a:pt x="67530" y="41775"/>
                        </a:lnTo>
                        <a:lnTo>
                          <a:pt x="1709304" y="32980"/>
                        </a:lnTo>
                        <a:lnTo>
                          <a:pt x="1709304" y="32980"/>
                        </a:lnTo>
                        <a:cubicBezTo>
                          <a:pt x="1676638" y="4397"/>
                          <a:pt x="1655594" y="1570"/>
                          <a:pt x="1593089" y="1570"/>
                        </a:cubicBezTo>
                        <a:lnTo>
                          <a:pt x="87947" y="0"/>
                        </a:lnTo>
                        <a:cubicBezTo>
                          <a:pt x="39262" y="0"/>
                          <a:pt x="0" y="26698"/>
                          <a:pt x="0" y="59678"/>
                        </a:cubicBezTo>
                        <a:lnTo>
                          <a:pt x="0" y="503808"/>
                        </a:lnTo>
                        <a:cubicBezTo>
                          <a:pt x="314" y="538987"/>
                          <a:pt x="26070" y="571653"/>
                          <a:pt x="69101" y="590812"/>
                        </a:cubicBezTo>
                        <a:lnTo>
                          <a:pt x="69101" y="590812"/>
                        </a:lnTo>
                        <a:close/>
                      </a:path>
                    </a:pathLst>
                  </a:custGeom>
                  <a:solidFill>
                    <a:srgbClr val="593B2E"/>
                  </a:solidFill>
                  <a:ln w="31296" cap="flat">
                    <a:noFill/>
                    <a:prstDash val="solid"/>
                    <a:miter/>
                  </a:ln>
                </p:spPr>
                <p:txBody>
                  <a:bodyPr rtlCol="0" anchor="ctr"/>
                  <a:lstStyle/>
                  <a:p>
                    <a:endParaRPr lang="th-TH"/>
                  </a:p>
                </p:txBody>
              </p:sp>
              <p:sp>
                <p:nvSpPr>
                  <p:cNvPr id="307" name="Freeform: Shape 306">
                    <a:extLst>
                      <a:ext uri="{FF2B5EF4-FFF2-40B4-BE49-F238E27FC236}">
                        <a16:creationId xmlns:a16="http://schemas.microsoft.com/office/drawing/2014/main" id="{71B4860B-6ED4-457B-8071-D03811602C76}"/>
                      </a:ext>
                    </a:extLst>
                  </p:cNvPr>
                  <p:cNvSpPr/>
                  <p:nvPr/>
                </p:nvSpPr>
                <p:spPr>
                  <a:xfrm>
                    <a:off x="5897100" y="3385319"/>
                    <a:ext cx="70985" cy="307812"/>
                  </a:xfrm>
                  <a:custGeom>
                    <a:avLst/>
                    <a:gdLst>
                      <a:gd name="connsiteX0" fmla="*/ 70985 w 70985"/>
                      <a:gd name="connsiteY0" fmla="*/ 0 h 307812"/>
                      <a:gd name="connsiteX1" fmla="*/ 45230 w 70985"/>
                      <a:gd name="connsiteY1" fmla="*/ 94543 h 307812"/>
                      <a:gd name="connsiteX2" fmla="*/ 23243 w 70985"/>
                      <a:gd name="connsiteY2" fmla="*/ 307813 h 307812"/>
                      <a:gd name="connsiteX3" fmla="*/ 0 w 70985"/>
                      <a:gd name="connsiteY3" fmla="*/ 216097 h 307812"/>
                      <a:gd name="connsiteX4" fmla="*/ 0 w 70985"/>
                      <a:gd name="connsiteY4" fmla="*/ 72556 h 307812"/>
                      <a:gd name="connsiteX5" fmla="*/ 70985 w 70985"/>
                      <a:gd name="connsiteY5" fmla="*/ 0 h 30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985" h="307812">
                        <a:moveTo>
                          <a:pt x="70985" y="0"/>
                        </a:moveTo>
                        <a:cubicBezTo>
                          <a:pt x="70985" y="0"/>
                          <a:pt x="50569" y="58736"/>
                          <a:pt x="45230" y="94543"/>
                        </a:cubicBezTo>
                        <a:cubicBezTo>
                          <a:pt x="39890" y="130349"/>
                          <a:pt x="23243" y="307813"/>
                          <a:pt x="23243" y="307813"/>
                        </a:cubicBezTo>
                        <a:lnTo>
                          <a:pt x="0" y="216097"/>
                        </a:lnTo>
                        <a:lnTo>
                          <a:pt x="0" y="72556"/>
                        </a:lnTo>
                        <a:cubicBezTo>
                          <a:pt x="0" y="72556"/>
                          <a:pt x="15391" y="21358"/>
                          <a:pt x="70985" y="0"/>
                        </a:cubicBezTo>
                        <a:close/>
                      </a:path>
                    </a:pathLst>
                  </a:custGeom>
                  <a:solidFill>
                    <a:srgbClr val="593B2E"/>
                  </a:solidFill>
                  <a:ln w="31296" cap="flat">
                    <a:noFill/>
                    <a:prstDash val="solid"/>
                    <a:miter/>
                  </a:ln>
                </p:spPr>
                <p:txBody>
                  <a:bodyPr rtlCol="0" anchor="ctr"/>
                  <a:lstStyle/>
                  <a:p>
                    <a:endParaRPr lang="th-TH"/>
                  </a:p>
                </p:txBody>
              </p:sp>
              <p:sp>
                <p:nvSpPr>
                  <p:cNvPr id="308" name="Freeform: Shape 307">
                    <a:extLst>
                      <a:ext uri="{FF2B5EF4-FFF2-40B4-BE49-F238E27FC236}">
                        <a16:creationId xmlns:a16="http://schemas.microsoft.com/office/drawing/2014/main" id="{4BD08715-FF7F-4ABC-B2A1-2AE7C164502B}"/>
                      </a:ext>
                    </a:extLst>
                  </p:cNvPr>
                  <p:cNvSpPr/>
                  <p:nvPr/>
                </p:nvSpPr>
                <p:spPr>
                  <a:xfrm>
                    <a:off x="5897100" y="3879704"/>
                    <a:ext cx="78837" cy="157989"/>
                  </a:xfrm>
                  <a:custGeom>
                    <a:avLst/>
                    <a:gdLst>
                      <a:gd name="connsiteX0" fmla="*/ 78838 w 78837"/>
                      <a:gd name="connsiteY0" fmla="*/ 0 h 157989"/>
                      <a:gd name="connsiteX1" fmla="*/ 23243 w 78837"/>
                      <a:gd name="connsiteY1" fmla="*/ 157990 h 157989"/>
                      <a:gd name="connsiteX2" fmla="*/ 0 w 78837"/>
                      <a:gd name="connsiteY2" fmla="*/ 99568 h 157989"/>
                    </a:gdLst>
                    <a:ahLst/>
                    <a:cxnLst>
                      <a:cxn ang="0">
                        <a:pos x="connsiteX0" y="connsiteY0"/>
                      </a:cxn>
                      <a:cxn ang="0">
                        <a:pos x="connsiteX1" y="connsiteY1"/>
                      </a:cxn>
                      <a:cxn ang="0">
                        <a:pos x="connsiteX2" y="connsiteY2"/>
                      </a:cxn>
                    </a:cxnLst>
                    <a:rect l="l" t="t" r="r" b="b"/>
                    <a:pathLst>
                      <a:path w="78837" h="157989">
                        <a:moveTo>
                          <a:pt x="78838" y="0"/>
                        </a:moveTo>
                        <a:lnTo>
                          <a:pt x="23243" y="157990"/>
                        </a:lnTo>
                        <a:lnTo>
                          <a:pt x="0" y="99568"/>
                        </a:lnTo>
                        <a:close/>
                      </a:path>
                    </a:pathLst>
                  </a:custGeom>
                  <a:solidFill>
                    <a:srgbClr val="593B2E"/>
                  </a:solidFill>
                  <a:ln w="31296" cap="flat">
                    <a:noFill/>
                    <a:prstDash val="solid"/>
                    <a:miter/>
                  </a:ln>
                </p:spPr>
                <p:txBody>
                  <a:bodyPr rtlCol="0" anchor="ctr"/>
                  <a:lstStyle/>
                  <a:p>
                    <a:endParaRPr lang="th-TH"/>
                  </a:p>
                </p:txBody>
              </p:sp>
              <p:sp>
                <p:nvSpPr>
                  <p:cNvPr id="309" name="Freeform: Shape 308">
                    <a:extLst>
                      <a:ext uri="{FF2B5EF4-FFF2-40B4-BE49-F238E27FC236}">
                        <a16:creationId xmlns:a16="http://schemas.microsoft.com/office/drawing/2014/main" id="{EC2DE630-2041-4EC4-9829-53D297A3A7CB}"/>
                      </a:ext>
                    </a:extLst>
                  </p:cNvPr>
                  <p:cNvSpPr/>
                  <p:nvPr/>
                </p:nvSpPr>
                <p:spPr>
                  <a:xfrm>
                    <a:off x="6941151" y="3355794"/>
                    <a:ext cx="287710" cy="55594"/>
                  </a:xfrm>
                  <a:custGeom>
                    <a:avLst/>
                    <a:gdLst>
                      <a:gd name="connsiteX0" fmla="*/ 129407 w 287710"/>
                      <a:gd name="connsiteY0" fmla="*/ 0 h 55594"/>
                      <a:gd name="connsiteX1" fmla="*/ 0 w 287710"/>
                      <a:gd name="connsiteY1" fmla="*/ 55595 h 55594"/>
                      <a:gd name="connsiteX2" fmla="*/ 223636 w 287710"/>
                      <a:gd name="connsiteY2" fmla="*/ 24813 h 55594"/>
                      <a:gd name="connsiteX3" fmla="*/ 287711 w 287710"/>
                      <a:gd name="connsiteY3" fmla="*/ 0 h 55594"/>
                    </a:gdLst>
                    <a:ahLst/>
                    <a:cxnLst>
                      <a:cxn ang="0">
                        <a:pos x="connsiteX0" y="connsiteY0"/>
                      </a:cxn>
                      <a:cxn ang="0">
                        <a:pos x="connsiteX1" y="connsiteY1"/>
                      </a:cxn>
                      <a:cxn ang="0">
                        <a:pos x="connsiteX2" y="connsiteY2"/>
                      </a:cxn>
                      <a:cxn ang="0">
                        <a:pos x="connsiteX3" y="connsiteY3"/>
                      </a:cxn>
                    </a:cxnLst>
                    <a:rect l="l" t="t" r="r" b="b"/>
                    <a:pathLst>
                      <a:path w="287710" h="55594">
                        <a:moveTo>
                          <a:pt x="129407" y="0"/>
                        </a:moveTo>
                        <a:lnTo>
                          <a:pt x="0" y="55595"/>
                        </a:lnTo>
                        <a:lnTo>
                          <a:pt x="223636" y="24813"/>
                        </a:lnTo>
                        <a:lnTo>
                          <a:pt x="287711" y="0"/>
                        </a:lnTo>
                        <a:close/>
                      </a:path>
                    </a:pathLst>
                  </a:custGeom>
                  <a:solidFill>
                    <a:srgbClr val="593B2E"/>
                  </a:solidFill>
                  <a:ln w="31296" cap="flat">
                    <a:noFill/>
                    <a:prstDash val="solid"/>
                    <a:miter/>
                  </a:ln>
                </p:spPr>
                <p:txBody>
                  <a:bodyPr rtlCol="0" anchor="ctr"/>
                  <a:lstStyle/>
                  <a:p>
                    <a:endParaRPr lang="th-TH"/>
                  </a:p>
                </p:txBody>
              </p:sp>
              <p:sp>
                <p:nvSpPr>
                  <p:cNvPr id="310" name="Freeform: Shape 309">
                    <a:extLst>
                      <a:ext uri="{FF2B5EF4-FFF2-40B4-BE49-F238E27FC236}">
                        <a16:creationId xmlns:a16="http://schemas.microsoft.com/office/drawing/2014/main" id="{EED9ED0C-F0EB-4915-8F92-89C9CB6F2E25}"/>
                      </a:ext>
                    </a:extLst>
                  </p:cNvPr>
                  <p:cNvSpPr/>
                  <p:nvPr/>
                </p:nvSpPr>
                <p:spPr>
                  <a:xfrm>
                    <a:off x="7671421" y="3502477"/>
                    <a:ext cx="43659" cy="492500"/>
                  </a:xfrm>
                  <a:custGeom>
                    <a:avLst/>
                    <a:gdLst>
                      <a:gd name="connsiteX0" fmla="*/ 29211 w 43659"/>
                      <a:gd name="connsiteY0" fmla="*/ 0 h 492500"/>
                      <a:gd name="connsiteX1" fmla="*/ 0 w 43659"/>
                      <a:gd name="connsiteY1" fmla="*/ 295877 h 492500"/>
                      <a:gd name="connsiteX2" fmla="*/ 14448 w 43659"/>
                      <a:gd name="connsiteY2" fmla="*/ 492501 h 492500"/>
                      <a:gd name="connsiteX3" fmla="*/ 43659 w 43659"/>
                      <a:gd name="connsiteY3" fmla="*/ 377228 h 492500"/>
                    </a:gdLst>
                    <a:ahLst/>
                    <a:cxnLst>
                      <a:cxn ang="0">
                        <a:pos x="connsiteX0" y="connsiteY0"/>
                      </a:cxn>
                      <a:cxn ang="0">
                        <a:pos x="connsiteX1" y="connsiteY1"/>
                      </a:cxn>
                      <a:cxn ang="0">
                        <a:pos x="connsiteX2" y="connsiteY2"/>
                      </a:cxn>
                      <a:cxn ang="0">
                        <a:pos x="connsiteX3" y="connsiteY3"/>
                      </a:cxn>
                    </a:cxnLst>
                    <a:rect l="l" t="t" r="r" b="b"/>
                    <a:pathLst>
                      <a:path w="43659" h="492500">
                        <a:moveTo>
                          <a:pt x="29211" y="0"/>
                        </a:moveTo>
                        <a:lnTo>
                          <a:pt x="0" y="295877"/>
                        </a:lnTo>
                        <a:lnTo>
                          <a:pt x="14448" y="492501"/>
                        </a:lnTo>
                        <a:lnTo>
                          <a:pt x="43659" y="377228"/>
                        </a:lnTo>
                        <a:close/>
                      </a:path>
                    </a:pathLst>
                  </a:custGeom>
                  <a:solidFill>
                    <a:srgbClr val="593B2E"/>
                  </a:solidFill>
                  <a:ln w="31296" cap="flat">
                    <a:noFill/>
                    <a:prstDash val="solid"/>
                    <a:miter/>
                  </a:ln>
                </p:spPr>
                <p:txBody>
                  <a:bodyPr rtlCol="0" anchor="ctr"/>
                  <a:lstStyle/>
                  <a:p>
                    <a:endParaRPr lang="th-TH"/>
                  </a:p>
                </p:txBody>
              </p:sp>
            </p:grpSp>
            <p:sp>
              <p:nvSpPr>
                <p:cNvPr id="300" name="Freeform: Shape 299">
                  <a:extLst>
                    <a:ext uri="{FF2B5EF4-FFF2-40B4-BE49-F238E27FC236}">
                      <a16:creationId xmlns:a16="http://schemas.microsoft.com/office/drawing/2014/main" id="{B5EDD75B-2E87-4546-A2B9-9C43F8723104}"/>
                    </a:ext>
                  </a:extLst>
                </p:cNvPr>
                <p:cNvSpPr/>
                <p:nvPr/>
              </p:nvSpPr>
              <p:spPr>
                <a:xfrm>
                  <a:off x="6006405" y="3351397"/>
                  <a:ext cx="641067" cy="53396"/>
                </a:xfrm>
                <a:custGeom>
                  <a:avLst/>
                  <a:gdLst>
                    <a:gd name="connsiteX0" fmla="*/ 0 w 641067"/>
                    <a:gd name="connsiteY0" fmla="*/ 17589 h 53396"/>
                    <a:gd name="connsiteX1" fmla="*/ 246250 w 641067"/>
                    <a:gd name="connsiteY1" fmla="*/ 53396 h 53396"/>
                    <a:gd name="connsiteX2" fmla="*/ 641067 w 641067"/>
                    <a:gd name="connsiteY2" fmla="*/ 4397 h 53396"/>
                    <a:gd name="connsiteX3" fmla="*/ 54967 w 641067"/>
                    <a:gd name="connsiteY3" fmla="*/ 0 h 53396"/>
                  </a:gdLst>
                  <a:ahLst/>
                  <a:cxnLst>
                    <a:cxn ang="0">
                      <a:pos x="connsiteX0" y="connsiteY0"/>
                    </a:cxn>
                    <a:cxn ang="0">
                      <a:pos x="connsiteX1" y="connsiteY1"/>
                    </a:cxn>
                    <a:cxn ang="0">
                      <a:pos x="connsiteX2" y="connsiteY2"/>
                    </a:cxn>
                    <a:cxn ang="0">
                      <a:pos x="connsiteX3" y="connsiteY3"/>
                    </a:cxn>
                  </a:cxnLst>
                  <a:rect l="l" t="t" r="r" b="b"/>
                  <a:pathLst>
                    <a:path w="641067" h="53396">
                      <a:moveTo>
                        <a:pt x="0" y="17589"/>
                      </a:moveTo>
                      <a:lnTo>
                        <a:pt x="246250" y="53396"/>
                      </a:lnTo>
                      <a:lnTo>
                        <a:pt x="641067" y="4397"/>
                      </a:lnTo>
                      <a:lnTo>
                        <a:pt x="54967" y="0"/>
                      </a:lnTo>
                      <a:close/>
                    </a:path>
                  </a:pathLst>
                </a:custGeom>
                <a:solidFill>
                  <a:srgbClr val="593B2E"/>
                </a:solidFill>
                <a:ln w="31296" cap="flat">
                  <a:noFill/>
                  <a:prstDash val="solid"/>
                  <a:miter/>
                </a:ln>
              </p:spPr>
              <p:txBody>
                <a:bodyPr rtlCol="0" anchor="ctr"/>
                <a:lstStyle/>
                <a:p>
                  <a:endParaRPr lang="th-TH"/>
                </a:p>
              </p:txBody>
            </p:sp>
            <p:sp>
              <p:nvSpPr>
                <p:cNvPr id="301" name="Freeform: Shape 300">
                  <a:extLst>
                    <a:ext uri="{FF2B5EF4-FFF2-40B4-BE49-F238E27FC236}">
                      <a16:creationId xmlns:a16="http://schemas.microsoft.com/office/drawing/2014/main" id="{CFCD7621-3F55-46AC-9980-76BF302D1FF9}"/>
                    </a:ext>
                  </a:extLst>
                </p:cNvPr>
                <p:cNvSpPr/>
                <p:nvPr/>
              </p:nvSpPr>
              <p:spPr>
                <a:xfrm>
                  <a:off x="7164787" y="3355794"/>
                  <a:ext cx="435335" cy="24813"/>
                </a:xfrm>
                <a:custGeom>
                  <a:avLst/>
                  <a:gdLst>
                    <a:gd name="connsiteX0" fmla="*/ 0 w 435335"/>
                    <a:gd name="connsiteY0" fmla="*/ 24813 h 24813"/>
                    <a:gd name="connsiteX1" fmla="*/ 435335 w 435335"/>
                    <a:gd name="connsiteY1" fmla="*/ 0 h 24813"/>
                    <a:gd name="connsiteX2" fmla="*/ 64075 w 435335"/>
                    <a:gd name="connsiteY2" fmla="*/ 0 h 24813"/>
                  </a:gdLst>
                  <a:ahLst/>
                  <a:cxnLst>
                    <a:cxn ang="0">
                      <a:pos x="connsiteX0" y="connsiteY0"/>
                    </a:cxn>
                    <a:cxn ang="0">
                      <a:pos x="connsiteX1" y="connsiteY1"/>
                    </a:cxn>
                    <a:cxn ang="0">
                      <a:pos x="connsiteX2" y="connsiteY2"/>
                    </a:cxn>
                  </a:cxnLst>
                  <a:rect l="l" t="t" r="r" b="b"/>
                  <a:pathLst>
                    <a:path w="435335" h="24813">
                      <a:moveTo>
                        <a:pt x="0" y="24813"/>
                      </a:moveTo>
                      <a:lnTo>
                        <a:pt x="435335" y="0"/>
                      </a:lnTo>
                      <a:lnTo>
                        <a:pt x="64075" y="0"/>
                      </a:lnTo>
                      <a:close/>
                    </a:path>
                  </a:pathLst>
                </a:custGeom>
                <a:solidFill>
                  <a:srgbClr val="593B2E"/>
                </a:solidFill>
                <a:ln w="31296" cap="flat">
                  <a:noFill/>
                  <a:prstDash val="solid"/>
                  <a:miter/>
                </a:ln>
              </p:spPr>
              <p:txBody>
                <a:bodyPr rtlCol="0" anchor="ctr"/>
                <a:lstStyle/>
                <a:p>
                  <a:endParaRPr lang="th-TH"/>
                </a:p>
              </p:txBody>
            </p:sp>
            <p:sp>
              <p:nvSpPr>
                <p:cNvPr id="302" name="Freeform: Shape 301">
                  <a:extLst>
                    <a:ext uri="{FF2B5EF4-FFF2-40B4-BE49-F238E27FC236}">
                      <a16:creationId xmlns:a16="http://schemas.microsoft.com/office/drawing/2014/main" id="{4F1CCFF9-3452-4432-9485-7B91870E43BF}"/>
                    </a:ext>
                  </a:extLst>
                </p:cNvPr>
                <p:cNvSpPr/>
                <p:nvPr/>
              </p:nvSpPr>
              <p:spPr>
                <a:xfrm>
                  <a:off x="5947355" y="3368986"/>
                  <a:ext cx="305300" cy="92972"/>
                </a:xfrm>
                <a:custGeom>
                  <a:avLst/>
                  <a:gdLst>
                    <a:gd name="connsiteX0" fmla="*/ 305300 w 305300"/>
                    <a:gd name="connsiteY0" fmla="*/ 35807 h 92972"/>
                    <a:gd name="connsiteX1" fmla="*/ 0 w 305300"/>
                    <a:gd name="connsiteY1" fmla="*/ 92972 h 92972"/>
                    <a:gd name="connsiteX2" fmla="*/ 20730 w 305300"/>
                    <a:gd name="connsiteY2" fmla="*/ 16333 h 92972"/>
                    <a:gd name="connsiteX3" fmla="*/ 59050 w 305300"/>
                    <a:gd name="connsiteY3" fmla="*/ 0 h 92972"/>
                  </a:gdLst>
                  <a:ahLst/>
                  <a:cxnLst>
                    <a:cxn ang="0">
                      <a:pos x="connsiteX0" y="connsiteY0"/>
                    </a:cxn>
                    <a:cxn ang="0">
                      <a:pos x="connsiteX1" y="connsiteY1"/>
                    </a:cxn>
                    <a:cxn ang="0">
                      <a:pos x="connsiteX2" y="connsiteY2"/>
                    </a:cxn>
                    <a:cxn ang="0">
                      <a:pos x="connsiteX3" y="connsiteY3"/>
                    </a:cxn>
                  </a:cxnLst>
                  <a:rect l="l" t="t" r="r" b="b"/>
                  <a:pathLst>
                    <a:path w="305300" h="92972">
                      <a:moveTo>
                        <a:pt x="305300" y="35807"/>
                      </a:moveTo>
                      <a:lnTo>
                        <a:pt x="0" y="92972"/>
                      </a:lnTo>
                      <a:lnTo>
                        <a:pt x="20730" y="16333"/>
                      </a:lnTo>
                      <a:lnTo>
                        <a:pt x="59050" y="0"/>
                      </a:lnTo>
                      <a:close/>
                    </a:path>
                  </a:pathLst>
                </a:custGeom>
                <a:solidFill>
                  <a:srgbClr val="593B2E"/>
                </a:solidFill>
                <a:ln w="31296" cap="flat">
                  <a:noFill/>
                  <a:prstDash val="solid"/>
                  <a:miter/>
                </a:ln>
              </p:spPr>
              <p:txBody>
                <a:bodyPr rtlCol="0" anchor="ctr"/>
                <a:lstStyle/>
                <a:p>
                  <a:endParaRPr lang="th-TH"/>
                </a:p>
              </p:txBody>
            </p:sp>
            <p:sp>
              <p:nvSpPr>
                <p:cNvPr id="303" name="Freeform: Shape 302">
                  <a:extLst>
                    <a:ext uri="{FF2B5EF4-FFF2-40B4-BE49-F238E27FC236}">
                      <a16:creationId xmlns:a16="http://schemas.microsoft.com/office/drawing/2014/main" id="{D326C497-6C8F-4F0A-9518-D9C00AA9FE65}"/>
                    </a:ext>
                  </a:extLst>
                </p:cNvPr>
                <p:cNvSpPr/>
                <p:nvPr/>
              </p:nvSpPr>
              <p:spPr>
                <a:xfrm>
                  <a:off x="5915318" y="3597019"/>
                  <a:ext cx="61562" cy="282685"/>
                </a:xfrm>
                <a:custGeom>
                  <a:avLst/>
                  <a:gdLst>
                    <a:gd name="connsiteX0" fmla="*/ 17275 w 61562"/>
                    <a:gd name="connsiteY0" fmla="*/ 0 h 282685"/>
                    <a:gd name="connsiteX1" fmla="*/ 61563 w 61562"/>
                    <a:gd name="connsiteY1" fmla="*/ 76953 h 282685"/>
                    <a:gd name="connsiteX2" fmla="*/ 60620 w 61562"/>
                    <a:gd name="connsiteY2" fmla="*/ 282685 h 282685"/>
                    <a:gd name="connsiteX3" fmla="*/ 0 w 61562"/>
                    <a:gd name="connsiteY3" fmla="*/ 76953 h 282685"/>
                  </a:gdLst>
                  <a:ahLst/>
                  <a:cxnLst>
                    <a:cxn ang="0">
                      <a:pos x="connsiteX0" y="connsiteY0"/>
                    </a:cxn>
                    <a:cxn ang="0">
                      <a:pos x="connsiteX1" y="connsiteY1"/>
                    </a:cxn>
                    <a:cxn ang="0">
                      <a:pos x="connsiteX2" y="connsiteY2"/>
                    </a:cxn>
                    <a:cxn ang="0">
                      <a:pos x="connsiteX3" y="connsiteY3"/>
                    </a:cxn>
                  </a:cxnLst>
                  <a:rect l="l" t="t" r="r" b="b"/>
                  <a:pathLst>
                    <a:path w="61562" h="282685">
                      <a:moveTo>
                        <a:pt x="17275" y="0"/>
                      </a:moveTo>
                      <a:lnTo>
                        <a:pt x="61563" y="76953"/>
                      </a:lnTo>
                      <a:lnTo>
                        <a:pt x="60620" y="282685"/>
                      </a:lnTo>
                      <a:lnTo>
                        <a:pt x="0" y="76953"/>
                      </a:lnTo>
                      <a:close/>
                    </a:path>
                  </a:pathLst>
                </a:custGeom>
                <a:solidFill>
                  <a:srgbClr val="593B2E"/>
                </a:solidFill>
                <a:ln w="31296" cap="flat">
                  <a:noFill/>
                  <a:prstDash val="solid"/>
                  <a:miter/>
                </a:ln>
              </p:spPr>
              <p:txBody>
                <a:bodyPr rtlCol="0" anchor="ctr"/>
                <a:lstStyle/>
                <a:p>
                  <a:endParaRPr lang="th-TH"/>
                </a:p>
              </p:txBody>
            </p:sp>
            <p:sp>
              <p:nvSpPr>
                <p:cNvPr id="304" name="Freeform: Shape 303">
                  <a:extLst>
                    <a:ext uri="{FF2B5EF4-FFF2-40B4-BE49-F238E27FC236}">
                      <a16:creationId xmlns:a16="http://schemas.microsoft.com/office/drawing/2014/main" id="{71948D5F-BAF2-4DC0-973F-8750DBB5D127}"/>
                    </a:ext>
                  </a:extLst>
                </p:cNvPr>
                <p:cNvSpPr/>
                <p:nvPr/>
              </p:nvSpPr>
              <p:spPr>
                <a:xfrm>
                  <a:off x="7001771" y="3355794"/>
                  <a:ext cx="679072" cy="63761"/>
                </a:xfrm>
                <a:custGeom>
                  <a:avLst/>
                  <a:gdLst>
                    <a:gd name="connsiteX0" fmla="*/ 0 w 679072"/>
                    <a:gd name="connsiteY0" fmla="*/ 48999 h 63761"/>
                    <a:gd name="connsiteX1" fmla="*/ 250334 w 679072"/>
                    <a:gd name="connsiteY1" fmla="*/ 63761 h 63761"/>
                    <a:gd name="connsiteX2" fmla="*/ 679073 w 679072"/>
                    <a:gd name="connsiteY2" fmla="*/ 12564 h 63761"/>
                    <a:gd name="connsiteX3" fmla="*/ 499411 w 679072"/>
                    <a:gd name="connsiteY3" fmla="*/ 0 h 63761"/>
                    <a:gd name="connsiteX4" fmla="*/ 163015 w 679072"/>
                    <a:gd name="connsiteY4" fmla="*/ 24813 h 63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072" h="63761">
                      <a:moveTo>
                        <a:pt x="0" y="48999"/>
                      </a:moveTo>
                      <a:lnTo>
                        <a:pt x="250334" y="63761"/>
                      </a:lnTo>
                      <a:lnTo>
                        <a:pt x="679073" y="12564"/>
                      </a:lnTo>
                      <a:lnTo>
                        <a:pt x="499411" y="0"/>
                      </a:lnTo>
                      <a:lnTo>
                        <a:pt x="163015" y="24813"/>
                      </a:lnTo>
                      <a:close/>
                    </a:path>
                  </a:pathLst>
                </a:custGeom>
                <a:solidFill>
                  <a:srgbClr val="593B2E"/>
                </a:solidFill>
                <a:ln w="31296" cap="flat">
                  <a:noFill/>
                  <a:prstDash val="solid"/>
                  <a:miter/>
                </a:ln>
              </p:spPr>
              <p:txBody>
                <a:bodyPr rtlCol="0" anchor="ctr"/>
                <a:lstStyle/>
                <a:p>
                  <a:endParaRPr lang="th-TH"/>
                </a:p>
              </p:txBody>
            </p:sp>
          </p:grpSp>
          <p:grpSp>
            <p:nvGrpSpPr>
              <p:cNvPr id="283" name="Graphic 2125">
                <a:extLst>
                  <a:ext uri="{FF2B5EF4-FFF2-40B4-BE49-F238E27FC236}">
                    <a16:creationId xmlns:a16="http://schemas.microsoft.com/office/drawing/2014/main" id="{F47703AD-EA7B-447E-BD7A-EF2D7F7AAB8D}"/>
                  </a:ext>
                </a:extLst>
              </p:cNvPr>
              <p:cNvGrpSpPr/>
              <p:nvPr/>
            </p:nvGrpSpPr>
            <p:grpSpPr>
              <a:xfrm>
                <a:off x="5795962" y="3309937"/>
                <a:ext cx="1894305" cy="757910"/>
                <a:chOff x="5795962" y="3309937"/>
                <a:chExt cx="1894305" cy="757910"/>
              </a:xfrm>
            </p:grpSpPr>
            <p:sp>
              <p:nvSpPr>
                <p:cNvPr id="286" name="Freeform: Shape 285">
                  <a:extLst>
                    <a:ext uri="{FF2B5EF4-FFF2-40B4-BE49-F238E27FC236}">
                      <a16:creationId xmlns:a16="http://schemas.microsoft.com/office/drawing/2014/main" id="{573D4877-2239-4862-A564-6C5CFDB17DA0}"/>
                    </a:ext>
                  </a:extLst>
                </p:cNvPr>
                <p:cNvSpPr/>
                <p:nvPr/>
              </p:nvSpPr>
              <p:spPr>
                <a:xfrm>
                  <a:off x="5795962" y="3314334"/>
                  <a:ext cx="1894305" cy="753513"/>
                </a:xfrm>
                <a:custGeom>
                  <a:avLst/>
                  <a:gdLst>
                    <a:gd name="connsiteX0" fmla="*/ 1702708 w 1894305"/>
                    <a:gd name="connsiteY0" fmla="*/ 753513 h 753513"/>
                    <a:gd name="connsiteX1" fmla="*/ 191598 w 1894305"/>
                    <a:gd name="connsiteY1" fmla="*/ 753513 h 753513"/>
                    <a:gd name="connsiteX2" fmla="*/ 0 w 1894305"/>
                    <a:gd name="connsiteY2" fmla="*/ 623478 h 753513"/>
                    <a:gd name="connsiteX3" fmla="*/ 55909 w 1894305"/>
                    <a:gd name="connsiteY3" fmla="*/ 515744 h 753513"/>
                    <a:gd name="connsiteX4" fmla="*/ 0 w 1894305"/>
                    <a:gd name="connsiteY4" fmla="*/ 245308 h 753513"/>
                    <a:gd name="connsiteX5" fmla="*/ 0 w 1894305"/>
                    <a:gd name="connsiteY5" fmla="*/ 195053 h 753513"/>
                    <a:gd name="connsiteX6" fmla="*/ 0 w 1894305"/>
                    <a:gd name="connsiteY6" fmla="*/ 130035 h 753513"/>
                    <a:gd name="connsiteX7" fmla="*/ 191598 w 1894305"/>
                    <a:gd name="connsiteY7" fmla="*/ 0 h 753513"/>
                    <a:gd name="connsiteX8" fmla="*/ 750372 w 1894305"/>
                    <a:gd name="connsiteY8" fmla="*/ 0 h 753513"/>
                    <a:gd name="connsiteX9" fmla="*/ 1044051 w 1894305"/>
                    <a:gd name="connsiteY9" fmla="*/ 55595 h 753513"/>
                    <a:gd name="connsiteX10" fmla="*/ 1173458 w 1894305"/>
                    <a:gd name="connsiteY10" fmla="*/ 0 h 753513"/>
                    <a:gd name="connsiteX11" fmla="*/ 1702708 w 1894305"/>
                    <a:gd name="connsiteY11" fmla="*/ 0 h 753513"/>
                    <a:gd name="connsiteX12" fmla="*/ 1894306 w 1894305"/>
                    <a:gd name="connsiteY12" fmla="*/ 130035 h 753513"/>
                    <a:gd name="connsiteX13" fmla="*/ 1867607 w 1894305"/>
                    <a:gd name="connsiteY13" fmla="*/ 668080 h 753513"/>
                    <a:gd name="connsiteX14" fmla="*/ 1702708 w 1894305"/>
                    <a:gd name="connsiteY14" fmla="*/ 753513 h 753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94305" h="753513">
                      <a:moveTo>
                        <a:pt x="1702708" y="753513"/>
                      </a:moveTo>
                      <a:lnTo>
                        <a:pt x="191598" y="753513"/>
                      </a:lnTo>
                      <a:cubicBezTo>
                        <a:pt x="86376" y="753513"/>
                        <a:pt x="0" y="695092"/>
                        <a:pt x="0" y="623478"/>
                      </a:cubicBezTo>
                      <a:lnTo>
                        <a:pt x="55909" y="515744"/>
                      </a:lnTo>
                      <a:lnTo>
                        <a:pt x="0" y="245308"/>
                      </a:lnTo>
                      <a:lnTo>
                        <a:pt x="0" y="195053"/>
                      </a:lnTo>
                      <a:lnTo>
                        <a:pt x="0" y="130035"/>
                      </a:lnTo>
                      <a:cubicBezTo>
                        <a:pt x="0" y="58422"/>
                        <a:pt x="86062" y="0"/>
                        <a:pt x="191598" y="0"/>
                      </a:cubicBezTo>
                      <a:lnTo>
                        <a:pt x="750372" y="0"/>
                      </a:lnTo>
                      <a:lnTo>
                        <a:pt x="1044051" y="55595"/>
                      </a:lnTo>
                      <a:lnTo>
                        <a:pt x="1173458" y="0"/>
                      </a:lnTo>
                      <a:lnTo>
                        <a:pt x="1702708" y="0"/>
                      </a:lnTo>
                      <a:cubicBezTo>
                        <a:pt x="1807930" y="0"/>
                        <a:pt x="1894306" y="58422"/>
                        <a:pt x="1894306" y="130035"/>
                      </a:cubicBezTo>
                      <a:lnTo>
                        <a:pt x="1867607" y="668080"/>
                      </a:lnTo>
                      <a:cubicBezTo>
                        <a:pt x="1867607" y="739693"/>
                        <a:pt x="1808244" y="753513"/>
                        <a:pt x="1702708" y="753513"/>
                      </a:cubicBezTo>
                      <a:close/>
                    </a:path>
                  </a:pathLst>
                </a:custGeom>
                <a:solidFill>
                  <a:srgbClr val="FFBD03"/>
                </a:solidFill>
                <a:ln w="31296" cap="flat">
                  <a:noFill/>
                  <a:prstDash val="solid"/>
                  <a:miter/>
                </a:ln>
              </p:spPr>
              <p:txBody>
                <a:bodyPr rtlCol="0" anchor="ctr"/>
                <a:lstStyle/>
                <a:p>
                  <a:endParaRPr lang="th-TH"/>
                </a:p>
              </p:txBody>
            </p:sp>
            <p:grpSp>
              <p:nvGrpSpPr>
                <p:cNvPr id="287" name="Graphic 2125">
                  <a:extLst>
                    <a:ext uri="{FF2B5EF4-FFF2-40B4-BE49-F238E27FC236}">
                      <a16:creationId xmlns:a16="http://schemas.microsoft.com/office/drawing/2014/main" id="{DC938107-E5E4-4597-9C5E-3959DAE0A300}"/>
                    </a:ext>
                  </a:extLst>
                </p:cNvPr>
                <p:cNvGrpSpPr/>
                <p:nvPr/>
              </p:nvGrpSpPr>
              <p:grpSpPr>
                <a:xfrm>
                  <a:off x="5795962" y="3314334"/>
                  <a:ext cx="1875459" cy="731840"/>
                  <a:chOff x="5795962" y="3314334"/>
                  <a:chExt cx="1875459" cy="731840"/>
                </a:xfrm>
              </p:grpSpPr>
              <p:sp>
                <p:nvSpPr>
                  <p:cNvPr id="293" name="Freeform: Shape 292">
                    <a:extLst>
                      <a:ext uri="{FF2B5EF4-FFF2-40B4-BE49-F238E27FC236}">
                        <a16:creationId xmlns:a16="http://schemas.microsoft.com/office/drawing/2014/main" id="{6BDE0FAD-E980-4DA0-9854-E6502A9028EB}"/>
                      </a:ext>
                    </a:extLst>
                  </p:cNvPr>
                  <p:cNvSpPr/>
                  <p:nvPr/>
                </p:nvSpPr>
                <p:spPr>
                  <a:xfrm>
                    <a:off x="5900555" y="3387830"/>
                    <a:ext cx="1730822" cy="658345"/>
                  </a:xfrm>
                  <a:custGeom>
                    <a:avLst/>
                    <a:gdLst>
                      <a:gd name="connsiteX0" fmla="*/ 1885 w 1730822"/>
                      <a:gd name="connsiteY0" fmla="*/ 66276 h 658345"/>
                      <a:gd name="connsiteX1" fmla="*/ 0 w 1730822"/>
                      <a:gd name="connsiteY1" fmla="*/ 574168 h 658345"/>
                      <a:gd name="connsiteX2" fmla="*/ 98940 w 1730822"/>
                      <a:gd name="connsiteY2" fmla="*/ 640128 h 658345"/>
                      <a:gd name="connsiteX3" fmla="*/ 1629210 w 1730822"/>
                      <a:gd name="connsiteY3" fmla="*/ 658345 h 658345"/>
                      <a:gd name="connsiteX4" fmla="*/ 1728149 w 1730822"/>
                      <a:gd name="connsiteY4" fmla="*/ 592385 h 658345"/>
                      <a:gd name="connsiteX5" fmla="*/ 1730348 w 1730822"/>
                      <a:gd name="connsiteY5" fmla="*/ 51514 h 658345"/>
                      <a:gd name="connsiteX6" fmla="*/ 1600313 w 1730822"/>
                      <a:gd name="connsiteY6" fmla="*/ 7227 h 658345"/>
                      <a:gd name="connsiteX7" fmla="*/ 101453 w 1730822"/>
                      <a:gd name="connsiteY7" fmla="*/ 2 h 658345"/>
                      <a:gd name="connsiteX8" fmla="*/ 1885 w 1730822"/>
                      <a:gd name="connsiteY8" fmla="*/ 66276 h 658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822" h="658345">
                        <a:moveTo>
                          <a:pt x="1885" y="66276"/>
                        </a:moveTo>
                        <a:lnTo>
                          <a:pt x="0" y="574168"/>
                        </a:lnTo>
                        <a:cubicBezTo>
                          <a:pt x="0" y="610603"/>
                          <a:pt x="44287" y="640128"/>
                          <a:pt x="98940" y="640128"/>
                        </a:cubicBezTo>
                        <a:lnTo>
                          <a:pt x="1629210" y="658345"/>
                        </a:lnTo>
                        <a:cubicBezTo>
                          <a:pt x="1683862" y="658345"/>
                          <a:pt x="1728149" y="628820"/>
                          <a:pt x="1728149" y="592385"/>
                        </a:cubicBezTo>
                        <a:lnTo>
                          <a:pt x="1730348" y="51514"/>
                        </a:lnTo>
                        <a:cubicBezTo>
                          <a:pt x="1737258" y="17906"/>
                          <a:pt x="1667529" y="12566"/>
                          <a:pt x="1600313" y="7227"/>
                        </a:cubicBezTo>
                        <a:lnTo>
                          <a:pt x="101453" y="2"/>
                        </a:lnTo>
                        <a:cubicBezTo>
                          <a:pt x="46800" y="-312"/>
                          <a:pt x="1885" y="29527"/>
                          <a:pt x="1885" y="66276"/>
                        </a:cubicBezTo>
                        <a:close/>
                      </a:path>
                    </a:pathLst>
                  </a:custGeom>
                  <a:solidFill>
                    <a:srgbClr val="FFAB17"/>
                  </a:solidFill>
                  <a:ln w="31296" cap="flat">
                    <a:noFill/>
                    <a:prstDash val="solid"/>
                    <a:miter/>
                  </a:ln>
                </p:spPr>
                <p:txBody>
                  <a:bodyPr rtlCol="0" anchor="ctr"/>
                  <a:lstStyle/>
                  <a:p>
                    <a:endParaRPr lang="th-TH"/>
                  </a:p>
                </p:txBody>
              </p:sp>
              <p:sp>
                <p:nvSpPr>
                  <p:cNvPr id="294" name="Freeform: Shape 293">
                    <a:extLst>
                      <a:ext uri="{FF2B5EF4-FFF2-40B4-BE49-F238E27FC236}">
                        <a16:creationId xmlns:a16="http://schemas.microsoft.com/office/drawing/2014/main" id="{0E2D6C12-4CA9-4585-8688-23A6839AB2E7}"/>
                      </a:ext>
                    </a:extLst>
                  </p:cNvPr>
                  <p:cNvSpPr/>
                  <p:nvPr/>
                </p:nvSpPr>
                <p:spPr>
                  <a:xfrm>
                    <a:off x="5851556" y="3369484"/>
                    <a:ext cx="1785942" cy="628320"/>
                  </a:xfrm>
                  <a:custGeom>
                    <a:avLst/>
                    <a:gdLst>
                      <a:gd name="connsiteX0" fmla="*/ 63761 w 1785942"/>
                      <a:gd name="connsiteY0" fmla="*/ 628321 h 628320"/>
                      <a:gd name="connsiteX1" fmla="*/ 42089 w 1785942"/>
                      <a:gd name="connsiteY1" fmla="*/ 375160 h 628320"/>
                      <a:gd name="connsiteX2" fmla="*/ 48056 w 1785942"/>
                      <a:gd name="connsiteY2" fmla="*/ 32797 h 628320"/>
                      <a:gd name="connsiteX3" fmla="*/ 1785943 w 1785942"/>
                      <a:gd name="connsiteY3" fmla="*/ 31540 h 628320"/>
                      <a:gd name="connsiteX4" fmla="*/ 1781860 w 1785942"/>
                      <a:gd name="connsiteY4" fmla="*/ 25259 h 628320"/>
                      <a:gd name="connsiteX5" fmla="*/ 1669728 w 1785942"/>
                      <a:gd name="connsiteY5" fmla="*/ 131 h 628320"/>
                      <a:gd name="connsiteX6" fmla="*/ 87947 w 1785942"/>
                      <a:gd name="connsiteY6" fmla="*/ 5471 h 628320"/>
                      <a:gd name="connsiteX7" fmla="*/ 0 w 1785942"/>
                      <a:gd name="connsiteY7" fmla="*/ 65149 h 628320"/>
                      <a:gd name="connsiteX8" fmla="*/ 17903 w 1785942"/>
                      <a:gd name="connsiteY8" fmla="*/ 542573 h 628320"/>
                      <a:gd name="connsiteX9" fmla="*/ 63761 w 1785942"/>
                      <a:gd name="connsiteY9" fmla="*/ 628321 h 628320"/>
                      <a:gd name="connsiteX10" fmla="*/ 63761 w 1785942"/>
                      <a:gd name="connsiteY10" fmla="*/ 628321 h 628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5942" h="628320">
                        <a:moveTo>
                          <a:pt x="63761" y="628321"/>
                        </a:moveTo>
                        <a:lnTo>
                          <a:pt x="42089" y="375160"/>
                        </a:lnTo>
                        <a:lnTo>
                          <a:pt x="48056" y="32797"/>
                        </a:lnTo>
                        <a:lnTo>
                          <a:pt x="1785943" y="31540"/>
                        </a:lnTo>
                        <a:lnTo>
                          <a:pt x="1781860" y="25259"/>
                        </a:lnTo>
                        <a:cubicBezTo>
                          <a:pt x="1749194" y="-3324"/>
                          <a:pt x="1732233" y="131"/>
                          <a:pt x="1669728" y="131"/>
                        </a:cubicBezTo>
                        <a:lnTo>
                          <a:pt x="87947" y="5471"/>
                        </a:lnTo>
                        <a:cubicBezTo>
                          <a:pt x="39262" y="5471"/>
                          <a:pt x="0" y="32169"/>
                          <a:pt x="0" y="65149"/>
                        </a:cubicBezTo>
                        <a:lnTo>
                          <a:pt x="17903" y="542573"/>
                        </a:lnTo>
                        <a:cubicBezTo>
                          <a:pt x="17903" y="577751"/>
                          <a:pt x="20730" y="609161"/>
                          <a:pt x="63761" y="628321"/>
                        </a:cubicBezTo>
                        <a:lnTo>
                          <a:pt x="63761" y="628321"/>
                        </a:lnTo>
                        <a:close/>
                      </a:path>
                    </a:pathLst>
                  </a:custGeom>
                  <a:solidFill>
                    <a:srgbClr val="D87100"/>
                  </a:solidFill>
                  <a:ln w="31296" cap="flat">
                    <a:noFill/>
                    <a:prstDash val="solid"/>
                    <a:miter/>
                  </a:ln>
                </p:spPr>
                <p:txBody>
                  <a:bodyPr rtlCol="0" anchor="ctr"/>
                  <a:lstStyle/>
                  <a:p>
                    <a:endParaRPr lang="th-TH"/>
                  </a:p>
                </p:txBody>
              </p:sp>
              <p:sp>
                <p:nvSpPr>
                  <p:cNvPr id="295" name="Freeform: Shape 294">
                    <a:extLst>
                      <a:ext uri="{FF2B5EF4-FFF2-40B4-BE49-F238E27FC236}">
                        <a16:creationId xmlns:a16="http://schemas.microsoft.com/office/drawing/2014/main" id="{6A25672C-9205-4B53-86D6-02EAD10B0A36}"/>
                      </a:ext>
                    </a:extLst>
                  </p:cNvPr>
                  <p:cNvSpPr/>
                  <p:nvPr/>
                </p:nvSpPr>
                <p:spPr>
                  <a:xfrm>
                    <a:off x="5795962" y="3343545"/>
                    <a:ext cx="70985" cy="308127"/>
                  </a:xfrm>
                  <a:custGeom>
                    <a:avLst/>
                    <a:gdLst>
                      <a:gd name="connsiteX0" fmla="*/ 70985 w 70985"/>
                      <a:gd name="connsiteY0" fmla="*/ 0 h 308127"/>
                      <a:gd name="connsiteX1" fmla="*/ 35493 w 70985"/>
                      <a:gd name="connsiteY1" fmla="*/ 64075 h 308127"/>
                      <a:gd name="connsiteX2" fmla="*/ 22929 w 70985"/>
                      <a:gd name="connsiteY2" fmla="*/ 308127 h 308127"/>
                      <a:gd name="connsiteX3" fmla="*/ 0 w 70985"/>
                      <a:gd name="connsiteY3" fmla="*/ 216097 h 308127"/>
                      <a:gd name="connsiteX4" fmla="*/ 0 w 70985"/>
                      <a:gd name="connsiteY4" fmla="*/ 72556 h 308127"/>
                      <a:gd name="connsiteX5" fmla="*/ 70985 w 70985"/>
                      <a:gd name="connsiteY5" fmla="*/ 0 h 30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985" h="308127">
                        <a:moveTo>
                          <a:pt x="70985" y="0"/>
                        </a:moveTo>
                        <a:cubicBezTo>
                          <a:pt x="70985" y="0"/>
                          <a:pt x="41146" y="27954"/>
                          <a:pt x="35493" y="64075"/>
                        </a:cubicBezTo>
                        <a:cubicBezTo>
                          <a:pt x="29839" y="99882"/>
                          <a:pt x="22929" y="308127"/>
                          <a:pt x="22929" y="308127"/>
                        </a:cubicBezTo>
                        <a:lnTo>
                          <a:pt x="0" y="216097"/>
                        </a:lnTo>
                        <a:lnTo>
                          <a:pt x="0" y="72556"/>
                        </a:lnTo>
                        <a:cubicBezTo>
                          <a:pt x="0" y="72556"/>
                          <a:pt x="15391" y="21358"/>
                          <a:pt x="70985" y="0"/>
                        </a:cubicBezTo>
                        <a:close/>
                      </a:path>
                    </a:pathLst>
                  </a:custGeom>
                  <a:solidFill>
                    <a:srgbClr val="FFFFFF"/>
                  </a:solidFill>
                  <a:ln w="31296" cap="flat">
                    <a:noFill/>
                    <a:prstDash val="solid"/>
                    <a:miter/>
                  </a:ln>
                </p:spPr>
                <p:txBody>
                  <a:bodyPr rtlCol="0" anchor="ctr"/>
                  <a:lstStyle/>
                  <a:p>
                    <a:endParaRPr lang="th-TH"/>
                  </a:p>
                </p:txBody>
              </p:sp>
              <p:sp>
                <p:nvSpPr>
                  <p:cNvPr id="296" name="Freeform: Shape 295">
                    <a:extLst>
                      <a:ext uri="{FF2B5EF4-FFF2-40B4-BE49-F238E27FC236}">
                        <a16:creationId xmlns:a16="http://schemas.microsoft.com/office/drawing/2014/main" id="{9E03F6DD-466B-4ACA-9103-B15C5B1A6BA3}"/>
                      </a:ext>
                    </a:extLst>
                  </p:cNvPr>
                  <p:cNvSpPr/>
                  <p:nvPr/>
                </p:nvSpPr>
                <p:spPr>
                  <a:xfrm>
                    <a:off x="6840013" y="3314334"/>
                    <a:ext cx="287710" cy="55594"/>
                  </a:xfrm>
                  <a:custGeom>
                    <a:avLst/>
                    <a:gdLst>
                      <a:gd name="connsiteX0" fmla="*/ 129407 w 287710"/>
                      <a:gd name="connsiteY0" fmla="*/ 0 h 55594"/>
                      <a:gd name="connsiteX1" fmla="*/ 0 w 287710"/>
                      <a:gd name="connsiteY1" fmla="*/ 55595 h 55594"/>
                      <a:gd name="connsiteX2" fmla="*/ 145112 w 287710"/>
                      <a:gd name="connsiteY2" fmla="*/ 21358 h 55594"/>
                      <a:gd name="connsiteX3" fmla="*/ 287711 w 287710"/>
                      <a:gd name="connsiteY3" fmla="*/ 0 h 55594"/>
                    </a:gdLst>
                    <a:ahLst/>
                    <a:cxnLst>
                      <a:cxn ang="0">
                        <a:pos x="connsiteX0" y="connsiteY0"/>
                      </a:cxn>
                      <a:cxn ang="0">
                        <a:pos x="connsiteX1" y="connsiteY1"/>
                      </a:cxn>
                      <a:cxn ang="0">
                        <a:pos x="connsiteX2" y="connsiteY2"/>
                      </a:cxn>
                      <a:cxn ang="0">
                        <a:pos x="connsiteX3" y="connsiteY3"/>
                      </a:cxn>
                    </a:cxnLst>
                    <a:rect l="l" t="t" r="r" b="b"/>
                    <a:pathLst>
                      <a:path w="287710" h="55594">
                        <a:moveTo>
                          <a:pt x="129407" y="0"/>
                        </a:moveTo>
                        <a:lnTo>
                          <a:pt x="0" y="55595"/>
                        </a:lnTo>
                        <a:lnTo>
                          <a:pt x="145112" y="21358"/>
                        </a:lnTo>
                        <a:lnTo>
                          <a:pt x="287711" y="0"/>
                        </a:lnTo>
                        <a:close/>
                      </a:path>
                    </a:pathLst>
                  </a:custGeom>
                  <a:solidFill>
                    <a:srgbClr val="FFFFFF"/>
                  </a:solidFill>
                  <a:ln w="31296" cap="flat">
                    <a:noFill/>
                    <a:prstDash val="solid"/>
                    <a:miter/>
                  </a:ln>
                </p:spPr>
                <p:txBody>
                  <a:bodyPr rtlCol="0" anchor="ctr"/>
                  <a:lstStyle/>
                  <a:p>
                    <a:endParaRPr lang="th-TH"/>
                  </a:p>
                </p:txBody>
              </p:sp>
              <p:sp>
                <p:nvSpPr>
                  <p:cNvPr id="297" name="Freeform: Shape 296">
                    <a:extLst>
                      <a:ext uri="{FF2B5EF4-FFF2-40B4-BE49-F238E27FC236}">
                        <a16:creationId xmlns:a16="http://schemas.microsoft.com/office/drawing/2014/main" id="{B93B4586-2045-48BD-89DD-8F438AB80564}"/>
                      </a:ext>
                    </a:extLst>
                  </p:cNvPr>
                  <p:cNvSpPr/>
                  <p:nvPr/>
                </p:nvSpPr>
                <p:spPr>
                  <a:xfrm>
                    <a:off x="7629647" y="3426152"/>
                    <a:ext cx="41774" cy="581075"/>
                  </a:xfrm>
                  <a:custGeom>
                    <a:avLst/>
                    <a:gdLst>
                      <a:gd name="connsiteX0" fmla="*/ 27012 w 41774"/>
                      <a:gd name="connsiteY0" fmla="*/ 0 h 581075"/>
                      <a:gd name="connsiteX1" fmla="*/ 0 w 41774"/>
                      <a:gd name="connsiteY1" fmla="*/ 386651 h 581075"/>
                      <a:gd name="connsiteX2" fmla="*/ 6282 w 41774"/>
                      <a:gd name="connsiteY2" fmla="*/ 581075 h 581075"/>
                      <a:gd name="connsiteX3" fmla="*/ 41775 w 41774"/>
                      <a:gd name="connsiteY3" fmla="*/ 349902 h 581075"/>
                    </a:gdLst>
                    <a:ahLst/>
                    <a:cxnLst>
                      <a:cxn ang="0">
                        <a:pos x="connsiteX0" y="connsiteY0"/>
                      </a:cxn>
                      <a:cxn ang="0">
                        <a:pos x="connsiteX1" y="connsiteY1"/>
                      </a:cxn>
                      <a:cxn ang="0">
                        <a:pos x="connsiteX2" y="connsiteY2"/>
                      </a:cxn>
                      <a:cxn ang="0">
                        <a:pos x="connsiteX3" y="connsiteY3"/>
                      </a:cxn>
                    </a:cxnLst>
                    <a:rect l="l" t="t" r="r" b="b"/>
                    <a:pathLst>
                      <a:path w="41774" h="581075">
                        <a:moveTo>
                          <a:pt x="27012" y="0"/>
                        </a:moveTo>
                        <a:lnTo>
                          <a:pt x="0" y="386651"/>
                        </a:lnTo>
                        <a:lnTo>
                          <a:pt x="6282" y="581075"/>
                        </a:lnTo>
                        <a:lnTo>
                          <a:pt x="41775" y="349902"/>
                        </a:lnTo>
                        <a:close/>
                      </a:path>
                    </a:pathLst>
                  </a:custGeom>
                  <a:solidFill>
                    <a:srgbClr val="FFCE78"/>
                  </a:solidFill>
                  <a:ln w="31296" cap="flat">
                    <a:noFill/>
                    <a:prstDash val="solid"/>
                    <a:miter/>
                  </a:ln>
                </p:spPr>
                <p:txBody>
                  <a:bodyPr rtlCol="0" anchor="ctr"/>
                  <a:lstStyle/>
                  <a:p>
                    <a:endParaRPr lang="th-TH"/>
                  </a:p>
                </p:txBody>
              </p:sp>
            </p:grpSp>
            <p:sp>
              <p:nvSpPr>
                <p:cNvPr id="288" name="Freeform: Shape 287">
                  <a:extLst>
                    <a:ext uri="{FF2B5EF4-FFF2-40B4-BE49-F238E27FC236}">
                      <a16:creationId xmlns:a16="http://schemas.microsoft.com/office/drawing/2014/main" id="{6E3596A6-3CA0-412E-806F-23F32C397C63}"/>
                    </a:ext>
                  </a:extLst>
                </p:cNvPr>
                <p:cNvSpPr/>
                <p:nvPr/>
              </p:nvSpPr>
              <p:spPr>
                <a:xfrm>
                  <a:off x="5904952" y="3309937"/>
                  <a:ext cx="641381" cy="19473"/>
                </a:xfrm>
                <a:custGeom>
                  <a:avLst/>
                  <a:gdLst>
                    <a:gd name="connsiteX0" fmla="*/ 0 w 641381"/>
                    <a:gd name="connsiteY0" fmla="*/ 17275 h 19473"/>
                    <a:gd name="connsiteX1" fmla="*/ 241539 w 641381"/>
                    <a:gd name="connsiteY1" fmla="*/ 19474 h 19473"/>
                    <a:gd name="connsiteX2" fmla="*/ 641382 w 641381"/>
                    <a:gd name="connsiteY2" fmla="*/ 4397 h 19473"/>
                    <a:gd name="connsiteX3" fmla="*/ 55281 w 641381"/>
                    <a:gd name="connsiteY3" fmla="*/ 0 h 19473"/>
                  </a:gdLst>
                  <a:ahLst/>
                  <a:cxnLst>
                    <a:cxn ang="0">
                      <a:pos x="connsiteX0" y="connsiteY0"/>
                    </a:cxn>
                    <a:cxn ang="0">
                      <a:pos x="connsiteX1" y="connsiteY1"/>
                    </a:cxn>
                    <a:cxn ang="0">
                      <a:pos x="connsiteX2" y="connsiteY2"/>
                    </a:cxn>
                    <a:cxn ang="0">
                      <a:pos x="connsiteX3" y="connsiteY3"/>
                    </a:cxn>
                  </a:cxnLst>
                  <a:rect l="l" t="t" r="r" b="b"/>
                  <a:pathLst>
                    <a:path w="641381" h="19473">
                      <a:moveTo>
                        <a:pt x="0" y="17275"/>
                      </a:moveTo>
                      <a:lnTo>
                        <a:pt x="241539" y="19474"/>
                      </a:lnTo>
                      <a:lnTo>
                        <a:pt x="641382" y="4397"/>
                      </a:lnTo>
                      <a:lnTo>
                        <a:pt x="55281" y="0"/>
                      </a:lnTo>
                      <a:close/>
                    </a:path>
                  </a:pathLst>
                </a:custGeom>
                <a:solidFill>
                  <a:srgbClr val="FFAB17"/>
                </a:solidFill>
                <a:ln w="31296" cap="flat">
                  <a:noFill/>
                  <a:prstDash val="solid"/>
                  <a:miter/>
                </a:ln>
              </p:spPr>
              <p:txBody>
                <a:bodyPr rtlCol="0" anchor="ctr"/>
                <a:lstStyle/>
                <a:p>
                  <a:endParaRPr lang="th-TH"/>
                </a:p>
              </p:txBody>
            </p:sp>
            <p:sp>
              <p:nvSpPr>
                <p:cNvPr id="289" name="Freeform: Shape 288">
                  <a:extLst>
                    <a:ext uri="{FF2B5EF4-FFF2-40B4-BE49-F238E27FC236}">
                      <a16:creationId xmlns:a16="http://schemas.microsoft.com/office/drawing/2014/main" id="{A7C391B6-4531-4F11-B54E-837893E4D7BE}"/>
                    </a:ext>
                  </a:extLst>
                </p:cNvPr>
                <p:cNvSpPr/>
                <p:nvPr/>
              </p:nvSpPr>
              <p:spPr>
                <a:xfrm>
                  <a:off x="7063334" y="3314334"/>
                  <a:ext cx="435335" cy="24813"/>
                </a:xfrm>
                <a:custGeom>
                  <a:avLst/>
                  <a:gdLst>
                    <a:gd name="connsiteX0" fmla="*/ 0 w 435335"/>
                    <a:gd name="connsiteY0" fmla="*/ 24813 h 24813"/>
                    <a:gd name="connsiteX1" fmla="*/ 435335 w 435335"/>
                    <a:gd name="connsiteY1" fmla="*/ 0 h 24813"/>
                    <a:gd name="connsiteX2" fmla="*/ 64390 w 435335"/>
                    <a:gd name="connsiteY2" fmla="*/ 0 h 24813"/>
                  </a:gdLst>
                  <a:ahLst/>
                  <a:cxnLst>
                    <a:cxn ang="0">
                      <a:pos x="connsiteX0" y="connsiteY0"/>
                    </a:cxn>
                    <a:cxn ang="0">
                      <a:pos x="connsiteX1" y="connsiteY1"/>
                    </a:cxn>
                    <a:cxn ang="0">
                      <a:pos x="connsiteX2" y="connsiteY2"/>
                    </a:cxn>
                  </a:cxnLst>
                  <a:rect l="l" t="t" r="r" b="b"/>
                  <a:pathLst>
                    <a:path w="435335" h="24813">
                      <a:moveTo>
                        <a:pt x="0" y="24813"/>
                      </a:moveTo>
                      <a:lnTo>
                        <a:pt x="435335" y="0"/>
                      </a:lnTo>
                      <a:lnTo>
                        <a:pt x="64390" y="0"/>
                      </a:lnTo>
                      <a:close/>
                    </a:path>
                  </a:pathLst>
                </a:custGeom>
                <a:solidFill>
                  <a:srgbClr val="FFAB17"/>
                </a:solidFill>
                <a:ln w="31296" cap="flat">
                  <a:noFill/>
                  <a:prstDash val="solid"/>
                  <a:miter/>
                </a:ln>
              </p:spPr>
              <p:txBody>
                <a:bodyPr rtlCol="0" anchor="ctr"/>
                <a:lstStyle/>
                <a:p>
                  <a:endParaRPr lang="th-TH"/>
                </a:p>
              </p:txBody>
            </p:sp>
            <p:sp>
              <p:nvSpPr>
                <p:cNvPr id="290" name="Freeform: Shape 289">
                  <a:extLst>
                    <a:ext uri="{FF2B5EF4-FFF2-40B4-BE49-F238E27FC236}">
                      <a16:creationId xmlns:a16="http://schemas.microsoft.com/office/drawing/2014/main" id="{58EBFD34-C34A-4A4B-A9B2-498C2886DFE9}"/>
                    </a:ext>
                  </a:extLst>
                </p:cNvPr>
                <p:cNvSpPr/>
                <p:nvPr/>
              </p:nvSpPr>
              <p:spPr>
                <a:xfrm>
                  <a:off x="5831768" y="3327212"/>
                  <a:ext cx="305300" cy="61876"/>
                </a:xfrm>
                <a:custGeom>
                  <a:avLst/>
                  <a:gdLst>
                    <a:gd name="connsiteX0" fmla="*/ 305300 w 305300"/>
                    <a:gd name="connsiteY0" fmla="*/ 5026 h 61876"/>
                    <a:gd name="connsiteX1" fmla="*/ 0 w 305300"/>
                    <a:gd name="connsiteY1" fmla="*/ 61877 h 61876"/>
                    <a:gd name="connsiteX2" fmla="*/ 35179 w 305300"/>
                    <a:gd name="connsiteY2" fmla="*/ 16333 h 61876"/>
                    <a:gd name="connsiteX3" fmla="*/ 73184 w 305300"/>
                    <a:gd name="connsiteY3" fmla="*/ 0 h 61876"/>
                  </a:gdLst>
                  <a:ahLst/>
                  <a:cxnLst>
                    <a:cxn ang="0">
                      <a:pos x="connsiteX0" y="connsiteY0"/>
                    </a:cxn>
                    <a:cxn ang="0">
                      <a:pos x="connsiteX1" y="connsiteY1"/>
                    </a:cxn>
                    <a:cxn ang="0">
                      <a:pos x="connsiteX2" y="connsiteY2"/>
                    </a:cxn>
                    <a:cxn ang="0">
                      <a:pos x="connsiteX3" y="connsiteY3"/>
                    </a:cxn>
                  </a:cxnLst>
                  <a:rect l="l" t="t" r="r" b="b"/>
                  <a:pathLst>
                    <a:path w="305300" h="61876">
                      <a:moveTo>
                        <a:pt x="305300" y="5026"/>
                      </a:moveTo>
                      <a:lnTo>
                        <a:pt x="0" y="61877"/>
                      </a:lnTo>
                      <a:lnTo>
                        <a:pt x="35179" y="16333"/>
                      </a:lnTo>
                      <a:lnTo>
                        <a:pt x="73184" y="0"/>
                      </a:lnTo>
                      <a:close/>
                    </a:path>
                  </a:pathLst>
                </a:custGeom>
                <a:solidFill>
                  <a:srgbClr val="FFCE78"/>
                </a:solidFill>
                <a:ln w="31296" cap="flat">
                  <a:noFill/>
                  <a:prstDash val="solid"/>
                  <a:miter/>
                </a:ln>
              </p:spPr>
              <p:txBody>
                <a:bodyPr rtlCol="0" anchor="ctr"/>
                <a:lstStyle/>
                <a:p>
                  <a:endParaRPr lang="th-TH"/>
                </a:p>
              </p:txBody>
            </p:sp>
            <p:sp>
              <p:nvSpPr>
                <p:cNvPr id="291" name="Freeform: Shape 290">
                  <a:extLst>
                    <a:ext uri="{FF2B5EF4-FFF2-40B4-BE49-F238E27FC236}">
                      <a16:creationId xmlns:a16="http://schemas.microsoft.com/office/drawing/2014/main" id="{18ED7E2E-E376-4BBF-BA6B-7512AFCCFEC3}"/>
                    </a:ext>
                  </a:extLst>
                </p:cNvPr>
                <p:cNvSpPr/>
                <p:nvPr/>
              </p:nvSpPr>
              <p:spPr>
                <a:xfrm>
                  <a:off x="5814179" y="3555245"/>
                  <a:ext cx="37691" cy="274832"/>
                </a:xfrm>
                <a:custGeom>
                  <a:avLst/>
                  <a:gdLst>
                    <a:gd name="connsiteX0" fmla="*/ 17275 w 37691"/>
                    <a:gd name="connsiteY0" fmla="*/ 0 h 274832"/>
                    <a:gd name="connsiteX1" fmla="*/ 37691 w 37691"/>
                    <a:gd name="connsiteY1" fmla="*/ 75069 h 274832"/>
                    <a:gd name="connsiteX2" fmla="*/ 37691 w 37691"/>
                    <a:gd name="connsiteY2" fmla="*/ 274833 h 274832"/>
                    <a:gd name="connsiteX3" fmla="*/ 0 w 37691"/>
                    <a:gd name="connsiteY3" fmla="*/ 76953 h 274832"/>
                  </a:gdLst>
                  <a:ahLst/>
                  <a:cxnLst>
                    <a:cxn ang="0">
                      <a:pos x="connsiteX0" y="connsiteY0"/>
                    </a:cxn>
                    <a:cxn ang="0">
                      <a:pos x="connsiteX1" y="connsiteY1"/>
                    </a:cxn>
                    <a:cxn ang="0">
                      <a:pos x="connsiteX2" y="connsiteY2"/>
                    </a:cxn>
                    <a:cxn ang="0">
                      <a:pos x="connsiteX3" y="connsiteY3"/>
                    </a:cxn>
                  </a:cxnLst>
                  <a:rect l="l" t="t" r="r" b="b"/>
                  <a:pathLst>
                    <a:path w="37691" h="274832">
                      <a:moveTo>
                        <a:pt x="17275" y="0"/>
                      </a:moveTo>
                      <a:lnTo>
                        <a:pt x="37691" y="75069"/>
                      </a:lnTo>
                      <a:lnTo>
                        <a:pt x="37691" y="274833"/>
                      </a:lnTo>
                      <a:lnTo>
                        <a:pt x="0" y="76953"/>
                      </a:lnTo>
                      <a:close/>
                    </a:path>
                  </a:pathLst>
                </a:custGeom>
                <a:solidFill>
                  <a:srgbClr val="FFCE78"/>
                </a:solidFill>
                <a:ln w="31296" cap="flat">
                  <a:noFill/>
                  <a:prstDash val="solid"/>
                  <a:miter/>
                </a:ln>
              </p:spPr>
              <p:txBody>
                <a:bodyPr rtlCol="0" anchor="ctr"/>
                <a:lstStyle/>
                <a:p>
                  <a:endParaRPr lang="th-TH"/>
                </a:p>
              </p:txBody>
            </p:sp>
            <p:sp>
              <p:nvSpPr>
                <p:cNvPr id="292" name="Freeform: Shape 291">
                  <a:extLst>
                    <a:ext uri="{FF2B5EF4-FFF2-40B4-BE49-F238E27FC236}">
                      <a16:creationId xmlns:a16="http://schemas.microsoft.com/office/drawing/2014/main" id="{6D345899-2A7B-4C9D-A50D-6C8B7E344504}"/>
                    </a:ext>
                  </a:extLst>
                </p:cNvPr>
                <p:cNvSpPr/>
                <p:nvPr/>
              </p:nvSpPr>
              <p:spPr>
                <a:xfrm>
                  <a:off x="6840013" y="3314334"/>
                  <a:ext cx="739378" cy="55594"/>
                </a:xfrm>
                <a:custGeom>
                  <a:avLst/>
                  <a:gdLst>
                    <a:gd name="connsiteX0" fmla="*/ 0 w 739378"/>
                    <a:gd name="connsiteY0" fmla="*/ 55595 h 55594"/>
                    <a:gd name="connsiteX1" fmla="*/ 279858 w 739378"/>
                    <a:gd name="connsiteY1" fmla="*/ 47114 h 55594"/>
                    <a:gd name="connsiteX2" fmla="*/ 739379 w 739378"/>
                    <a:gd name="connsiteY2" fmla="*/ 12250 h 55594"/>
                    <a:gd name="connsiteX3" fmla="*/ 560031 w 739378"/>
                    <a:gd name="connsiteY3" fmla="*/ 0 h 55594"/>
                    <a:gd name="connsiteX4" fmla="*/ 157361 w 739378"/>
                    <a:gd name="connsiteY4" fmla="*/ 12878 h 55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378" h="55594">
                      <a:moveTo>
                        <a:pt x="0" y="55595"/>
                      </a:moveTo>
                      <a:lnTo>
                        <a:pt x="279858" y="47114"/>
                      </a:lnTo>
                      <a:lnTo>
                        <a:pt x="739379" y="12250"/>
                      </a:lnTo>
                      <a:lnTo>
                        <a:pt x="560031" y="0"/>
                      </a:lnTo>
                      <a:lnTo>
                        <a:pt x="157361" y="12878"/>
                      </a:lnTo>
                      <a:close/>
                    </a:path>
                  </a:pathLst>
                </a:custGeom>
                <a:solidFill>
                  <a:srgbClr val="FFCE78"/>
                </a:solidFill>
                <a:ln w="31296" cap="flat">
                  <a:noFill/>
                  <a:prstDash val="solid"/>
                  <a:miter/>
                </a:ln>
              </p:spPr>
              <p:txBody>
                <a:bodyPr rtlCol="0" anchor="ctr"/>
                <a:lstStyle/>
                <a:p>
                  <a:endParaRPr lang="th-TH"/>
                </a:p>
              </p:txBody>
            </p:sp>
          </p:grpSp>
          <p:sp>
            <p:nvSpPr>
              <p:cNvPr id="284" name="Freeform: Shape 283">
                <a:extLst>
                  <a:ext uri="{FF2B5EF4-FFF2-40B4-BE49-F238E27FC236}">
                    <a16:creationId xmlns:a16="http://schemas.microsoft.com/office/drawing/2014/main" id="{CE7F5183-4B07-46CC-AB5D-21527985099B}"/>
                  </a:ext>
                </a:extLst>
              </p:cNvPr>
              <p:cNvSpPr/>
              <p:nvPr/>
            </p:nvSpPr>
            <p:spPr>
              <a:xfrm>
                <a:off x="6073935" y="3369929"/>
                <a:ext cx="1513308" cy="667765"/>
              </a:xfrm>
              <a:custGeom>
                <a:avLst/>
                <a:gdLst>
                  <a:gd name="connsiteX0" fmla="*/ 0 w 1513308"/>
                  <a:gd name="connsiteY0" fmla="*/ 658971 h 667765"/>
                  <a:gd name="connsiteX1" fmla="*/ 1135767 w 1513308"/>
                  <a:gd name="connsiteY1" fmla="*/ 0 h 667765"/>
                  <a:gd name="connsiteX2" fmla="*/ 1513309 w 1513308"/>
                  <a:gd name="connsiteY2" fmla="*/ 6282 h 667765"/>
                  <a:gd name="connsiteX3" fmla="*/ 647977 w 1513308"/>
                  <a:gd name="connsiteY3" fmla="*/ 667766 h 667765"/>
                </a:gdLst>
                <a:ahLst/>
                <a:cxnLst>
                  <a:cxn ang="0">
                    <a:pos x="connsiteX0" y="connsiteY0"/>
                  </a:cxn>
                  <a:cxn ang="0">
                    <a:pos x="connsiteX1" y="connsiteY1"/>
                  </a:cxn>
                  <a:cxn ang="0">
                    <a:pos x="connsiteX2" y="connsiteY2"/>
                  </a:cxn>
                  <a:cxn ang="0">
                    <a:pos x="connsiteX3" y="connsiteY3"/>
                  </a:cxn>
                </a:cxnLst>
                <a:rect l="l" t="t" r="r" b="b"/>
                <a:pathLst>
                  <a:path w="1513308" h="667765">
                    <a:moveTo>
                      <a:pt x="0" y="658971"/>
                    </a:moveTo>
                    <a:lnTo>
                      <a:pt x="1135767" y="0"/>
                    </a:lnTo>
                    <a:lnTo>
                      <a:pt x="1513309" y="6282"/>
                    </a:lnTo>
                    <a:lnTo>
                      <a:pt x="647977" y="667766"/>
                    </a:lnTo>
                    <a:close/>
                  </a:path>
                </a:pathLst>
              </a:custGeom>
              <a:solidFill>
                <a:srgbClr val="D87100">
                  <a:alpha val="15000"/>
                </a:srgbClr>
              </a:solidFill>
              <a:ln w="31296" cap="flat">
                <a:noFill/>
                <a:prstDash val="solid"/>
                <a:miter/>
              </a:ln>
            </p:spPr>
            <p:txBody>
              <a:bodyPr rtlCol="0" anchor="ctr"/>
              <a:lstStyle/>
              <a:p>
                <a:endParaRPr lang="th-TH"/>
              </a:p>
            </p:txBody>
          </p:sp>
          <p:sp>
            <p:nvSpPr>
              <p:cNvPr id="285" name="Freeform: Shape 284">
                <a:extLst>
                  <a:ext uri="{FF2B5EF4-FFF2-40B4-BE49-F238E27FC236}">
                    <a16:creationId xmlns:a16="http://schemas.microsoft.com/office/drawing/2014/main" id="{81B4BDD2-A14D-4852-8C27-8E63F6AAE3A4}"/>
                  </a:ext>
                </a:extLst>
              </p:cNvPr>
              <p:cNvSpPr/>
              <p:nvPr/>
            </p:nvSpPr>
            <p:spPr>
              <a:xfrm>
                <a:off x="5987559" y="4037694"/>
                <a:ext cx="1525244" cy="43659"/>
              </a:xfrm>
              <a:custGeom>
                <a:avLst/>
                <a:gdLst>
                  <a:gd name="connsiteX0" fmla="*/ 0 w 1525244"/>
                  <a:gd name="connsiteY0" fmla="*/ 30153 h 43659"/>
                  <a:gd name="connsiteX1" fmla="*/ 238084 w 1525244"/>
                  <a:gd name="connsiteY1" fmla="*/ 0 h 43659"/>
                  <a:gd name="connsiteX2" fmla="*/ 1033058 w 1525244"/>
                  <a:gd name="connsiteY2" fmla="*/ 30153 h 43659"/>
                  <a:gd name="connsiteX3" fmla="*/ 1353749 w 1525244"/>
                  <a:gd name="connsiteY3" fmla="*/ 0 h 43659"/>
                  <a:gd name="connsiteX4" fmla="*/ 1525244 w 1525244"/>
                  <a:gd name="connsiteY4" fmla="*/ 33922 h 43659"/>
                  <a:gd name="connsiteX5" fmla="*/ 1145818 w 1525244"/>
                  <a:gd name="connsiteY5" fmla="*/ 43659 h 43659"/>
                  <a:gd name="connsiteX6" fmla="*/ 366863 w 1525244"/>
                  <a:gd name="connsiteY6" fmla="*/ 33922 h 43659"/>
                  <a:gd name="connsiteX7" fmla="*/ 265096 w 1525244"/>
                  <a:gd name="connsiteY7" fmla="*/ 43659 h 43659"/>
                  <a:gd name="connsiteX8" fmla="*/ 209501 w 1525244"/>
                  <a:gd name="connsiteY8" fmla="*/ 30153 h 4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5244" h="43659">
                    <a:moveTo>
                      <a:pt x="0" y="30153"/>
                    </a:moveTo>
                    <a:lnTo>
                      <a:pt x="238084" y="0"/>
                    </a:lnTo>
                    <a:lnTo>
                      <a:pt x="1033058" y="30153"/>
                    </a:lnTo>
                    <a:lnTo>
                      <a:pt x="1353749" y="0"/>
                    </a:lnTo>
                    <a:lnTo>
                      <a:pt x="1525244" y="33922"/>
                    </a:lnTo>
                    <a:lnTo>
                      <a:pt x="1145818" y="43659"/>
                    </a:lnTo>
                    <a:lnTo>
                      <a:pt x="366863" y="33922"/>
                    </a:lnTo>
                    <a:lnTo>
                      <a:pt x="265096" y="43659"/>
                    </a:lnTo>
                    <a:lnTo>
                      <a:pt x="209501" y="30153"/>
                    </a:lnTo>
                    <a:close/>
                  </a:path>
                </a:pathLst>
              </a:custGeom>
              <a:solidFill>
                <a:srgbClr val="D87100"/>
              </a:solidFill>
              <a:ln w="31296" cap="flat">
                <a:noFill/>
                <a:prstDash val="solid"/>
                <a:miter/>
              </a:ln>
            </p:spPr>
            <p:txBody>
              <a:bodyPr rtlCol="0" anchor="ctr"/>
              <a:lstStyle/>
              <a:p>
                <a:endParaRPr lang="th-TH"/>
              </a:p>
            </p:txBody>
          </p:sp>
        </p:grpSp>
        <p:sp>
          <p:nvSpPr>
            <p:cNvPr id="281" name="Freeform: Shape 280">
              <a:extLst>
                <a:ext uri="{FF2B5EF4-FFF2-40B4-BE49-F238E27FC236}">
                  <a16:creationId xmlns:a16="http://schemas.microsoft.com/office/drawing/2014/main" id="{6ACB6B84-9FCA-4AAD-8F21-6F03C827136C}"/>
                </a:ext>
              </a:extLst>
            </p:cNvPr>
            <p:cNvSpPr/>
            <p:nvPr/>
          </p:nvSpPr>
          <p:spPr>
            <a:xfrm>
              <a:off x="6760232" y="3366474"/>
              <a:ext cx="859355" cy="718773"/>
            </a:xfrm>
            <a:custGeom>
              <a:avLst/>
              <a:gdLst>
                <a:gd name="connsiteX0" fmla="*/ 0 w 859355"/>
                <a:gd name="connsiteY0" fmla="*/ 695092 h 718773"/>
                <a:gd name="connsiteX1" fmla="*/ 855908 w 859355"/>
                <a:gd name="connsiteY1" fmla="*/ 0 h 718773"/>
                <a:gd name="connsiteX2" fmla="*/ 855908 w 859355"/>
                <a:gd name="connsiteY2" fmla="*/ 642324 h 718773"/>
                <a:gd name="connsiteX3" fmla="*/ 769846 w 859355"/>
                <a:gd name="connsiteY3" fmla="*/ 713309 h 718773"/>
                <a:gd name="connsiteX4" fmla="*/ 0 w 859355"/>
                <a:gd name="connsiteY4" fmla="*/ 695092 h 718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355" h="718773">
                  <a:moveTo>
                    <a:pt x="0" y="695092"/>
                  </a:moveTo>
                  <a:lnTo>
                    <a:pt x="855908" y="0"/>
                  </a:lnTo>
                  <a:lnTo>
                    <a:pt x="855908" y="642324"/>
                  </a:lnTo>
                  <a:cubicBezTo>
                    <a:pt x="855908" y="642324"/>
                    <a:pt x="885747" y="693835"/>
                    <a:pt x="769846" y="713309"/>
                  </a:cubicBezTo>
                  <a:cubicBezTo>
                    <a:pt x="653945" y="732469"/>
                    <a:pt x="0" y="695092"/>
                    <a:pt x="0" y="695092"/>
                  </a:cubicBezTo>
                  <a:close/>
                </a:path>
              </a:pathLst>
            </a:custGeom>
            <a:solidFill>
              <a:srgbClr val="D87100">
                <a:alpha val="15000"/>
              </a:srgbClr>
            </a:solidFill>
            <a:ln w="31296" cap="flat">
              <a:noFill/>
              <a:prstDash val="solid"/>
              <a:miter/>
            </a:ln>
          </p:spPr>
          <p:txBody>
            <a:bodyPr rtlCol="0" anchor="ctr"/>
            <a:lstStyle/>
            <a:p>
              <a:endParaRPr lang="th-TH"/>
            </a:p>
          </p:txBody>
        </p:sp>
      </p:grpSp>
      <p:grpSp>
        <p:nvGrpSpPr>
          <p:cNvPr id="425" name="Group 424">
            <a:extLst>
              <a:ext uri="{FF2B5EF4-FFF2-40B4-BE49-F238E27FC236}">
                <a16:creationId xmlns:a16="http://schemas.microsoft.com/office/drawing/2014/main" id="{908194C8-E0D2-4AD5-9009-D2220283FE2F}"/>
              </a:ext>
            </a:extLst>
          </p:cNvPr>
          <p:cNvGrpSpPr/>
          <p:nvPr/>
        </p:nvGrpSpPr>
        <p:grpSpPr>
          <a:xfrm rot="21345695">
            <a:off x="6774394" y="4369038"/>
            <a:ext cx="2359069" cy="3095115"/>
            <a:chOff x="5035375" y="2452915"/>
            <a:chExt cx="2359069" cy="3095115"/>
          </a:xfrm>
        </p:grpSpPr>
        <p:grpSp>
          <p:nvGrpSpPr>
            <p:cNvPr id="426" name="Group 425">
              <a:extLst>
                <a:ext uri="{FF2B5EF4-FFF2-40B4-BE49-F238E27FC236}">
                  <a16:creationId xmlns:a16="http://schemas.microsoft.com/office/drawing/2014/main" id="{2B19D9F6-9E47-4575-BAE0-8B56FE77C636}"/>
                </a:ext>
              </a:extLst>
            </p:cNvPr>
            <p:cNvGrpSpPr/>
            <p:nvPr/>
          </p:nvGrpSpPr>
          <p:grpSpPr>
            <a:xfrm>
              <a:off x="5056562" y="2456100"/>
              <a:ext cx="2337882" cy="3091930"/>
              <a:chOff x="3903371" y="1663638"/>
              <a:chExt cx="1757311" cy="2183035"/>
            </a:xfrm>
            <a:solidFill>
              <a:schemeClr val="bg1">
                <a:lumMod val="75000"/>
              </a:schemeClr>
            </a:solidFill>
          </p:grpSpPr>
          <p:grpSp>
            <p:nvGrpSpPr>
              <p:cNvPr id="730" name="Graphic 1">
                <a:extLst>
                  <a:ext uri="{FF2B5EF4-FFF2-40B4-BE49-F238E27FC236}">
                    <a16:creationId xmlns:a16="http://schemas.microsoft.com/office/drawing/2014/main" id="{F85CDEF8-13B0-4AA4-BACB-4512597E39B6}"/>
                  </a:ext>
                </a:extLst>
              </p:cNvPr>
              <p:cNvGrpSpPr/>
              <p:nvPr/>
            </p:nvGrpSpPr>
            <p:grpSpPr>
              <a:xfrm rot="1026249">
                <a:off x="4009104" y="2547699"/>
                <a:ext cx="1612334" cy="929466"/>
                <a:chOff x="5774816" y="3023425"/>
                <a:chExt cx="451294" cy="273653"/>
              </a:xfrm>
              <a:grpFill/>
            </p:grpSpPr>
            <p:grpSp>
              <p:nvGrpSpPr>
                <p:cNvPr id="922" name="Graphic 1">
                  <a:extLst>
                    <a:ext uri="{FF2B5EF4-FFF2-40B4-BE49-F238E27FC236}">
                      <a16:creationId xmlns:a16="http://schemas.microsoft.com/office/drawing/2014/main" id="{4970E770-8061-41E0-A682-6E90A6B2D2E7}"/>
                    </a:ext>
                  </a:extLst>
                </p:cNvPr>
                <p:cNvGrpSpPr/>
                <p:nvPr/>
              </p:nvGrpSpPr>
              <p:grpSpPr>
                <a:xfrm>
                  <a:off x="5774816" y="3137058"/>
                  <a:ext cx="98298" cy="160020"/>
                  <a:chOff x="5774816" y="3137058"/>
                  <a:chExt cx="98298" cy="160020"/>
                </a:xfrm>
                <a:grpFill/>
              </p:grpSpPr>
              <p:grpSp>
                <p:nvGrpSpPr>
                  <p:cNvPr id="1011" name="Graphic 1">
                    <a:extLst>
                      <a:ext uri="{FF2B5EF4-FFF2-40B4-BE49-F238E27FC236}">
                        <a16:creationId xmlns:a16="http://schemas.microsoft.com/office/drawing/2014/main" id="{13F7FD30-BF02-4657-9485-20A681833312}"/>
                      </a:ext>
                    </a:extLst>
                  </p:cNvPr>
                  <p:cNvGrpSpPr/>
                  <p:nvPr/>
                </p:nvGrpSpPr>
                <p:grpSpPr>
                  <a:xfrm>
                    <a:off x="5795295" y="3266502"/>
                    <a:ext cx="77819" cy="30575"/>
                    <a:chOff x="5795295" y="3266502"/>
                    <a:chExt cx="77819" cy="30575"/>
                  </a:xfrm>
                  <a:grpFill/>
                </p:grpSpPr>
                <p:sp>
                  <p:nvSpPr>
                    <p:cNvPr id="1030" name="Freeform: Shape 1029">
                      <a:extLst>
                        <a:ext uri="{FF2B5EF4-FFF2-40B4-BE49-F238E27FC236}">
                          <a16:creationId xmlns:a16="http://schemas.microsoft.com/office/drawing/2014/main" id="{D79F3D0A-365F-4042-B3A0-D4995E00E2EB}"/>
                        </a:ext>
                      </a:extLst>
                    </p:cNvPr>
                    <p:cNvSpPr/>
                    <p:nvPr/>
                  </p:nvSpPr>
                  <p:spPr>
                    <a:xfrm>
                      <a:off x="5795295" y="3271646"/>
                      <a:ext cx="37909" cy="25431"/>
                    </a:xfrm>
                    <a:custGeom>
                      <a:avLst/>
                      <a:gdLst>
                        <a:gd name="connsiteX0" fmla="*/ 0 w 37909"/>
                        <a:gd name="connsiteY0" fmla="*/ 9716 h 25431"/>
                        <a:gd name="connsiteX1" fmla="*/ 2477 w 37909"/>
                        <a:gd name="connsiteY1" fmla="*/ 25432 h 25431"/>
                        <a:gd name="connsiteX2" fmla="*/ 18955 w 37909"/>
                        <a:gd name="connsiteY2" fmla="*/ 12002 h 25431"/>
                        <a:gd name="connsiteX3" fmla="*/ 37910 w 37909"/>
                        <a:gd name="connsiteY3" fmla="*/ 20098 h 25431"/>
                        <a:gd name="connsiteX4" fmla="*/ 35433 w 37909"/>
                        <a:gd name="connsiteY4" fmla="*/ 4191 h 25431"/>
                        <a:gd name="connsiteX5" fmla="*/ 14764 w 37909"/>
                        <a:gd name="connsiteY5" fmla="*/ 0 h 25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909" h="25431">
                          <a:moveTo>
                            <a:pt x="0" y="9716"/>
                          </a:moveTo>
                          <a:lnTo>
                            <a:pt x="2477" y="25432"/>
                          </a:lnTo>
                          <a:lnTo>
                            <a:pt x="18955" y="12002"/>
                          </a:lnTo>
                          <a:lnTo>
                            <a:pt x="37910" y="20098"/>
                          </a:lnTo>
                          <a:lnTo>
                            <a:pt x="35433" y="4191"/>
                          </a:lnTo>
                          <a:lnTo>
                            <a:pt x="14764" y="0"/>
                          </a:lnTo>
                          <a:close/>
                        </a:path>
                      </a:pathLst>
                    </a:custGeom>
                    <a:grpFill/>
                    <a:ln w="9525" cap="flat">
                      <a:noFill/>
                      <a:prstDash val="solid"/>
                      <a:miter/>
                    </a:ln>
                  </p:spPr>
                  <p:txBody>
                    <a:bodyPr rtlCol="0" anchor="ctr"/>
                    <a:lstStyle/>
                    <a:p>
                      <a:endParaRPr lang="th-TH"/>
                    </a:p>
                  </p:txBody>
                </p:sp>
                <p:sp>
                  <p:nvSpPr>
                    <p:cNvPr id="1031" name="Freeform: Shape 1030">
                      <a:extLst>
                        <a:ext uri="{FF2B5EF4-FFF2-40B4-BE49-F238E27FC236}">
                          <a16:creationId xmlns:a16="http://schemas.microsoft.com/office/drawing/2014/main" id="{5F8B75A6-55A7-4845-B912-EEC4792834CB}"/>
                        </a:ext>
                      </a:extLst>
                    </p:cNvPr>
                    <p:cNvSpPr/>
                    <p:nvPr/>
                  </p:nvSpPr>
                  <p:spPr>
                    <a:xfrm>
                      <a:off x="5835110" y="3266502"/>
                      <a:ext cx="38004" cy="25336"/>
                    </a:xfrm>
                    <a:custGeom>
                      <a:avLst/>
                      <a:gdLst>
                        <a:gd name="connsiteX0" fmla="*/ 0 w 38004"/>
                        <a:gd name="connsiteY0" fmla="*/ 8763 h 25336"/>
                        <a:gd name="connsiteX1" fmla="*/ 2572 w 38004"/>
                        <a:gd name="connsiteY1" fmla="*/ 25336 h 25336"/>
                        <a:gd name="connsiteX2" fmla="*/ 19050 w 38004"/>
                        <a:gd name="connsiteY2" fmla="*/ 12002 h 25336"/>
                        <a:gd name="connsiteX3" fmla="*/ 38005 w 38004"/>
                        <a:gd name="connsiteY3" fmla="*/ 20098 h 25336"/>
                        <a:gd name="connsiteX4" fmla="*/ 35528 w 38004"/>
                        <a:gd name="connsiteY4" fmla="*/ 4191 h 25336"/>
                        <a:gd name="connsiteX5" fmla="*/ 14859 w 38004"/>
                        <a:gd name="connsiteY5" fmla="*/ 0 h 2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004" h="25336">
                          <a:moveTo>
                            <a:pt x="0" y="8763"/>
                          </a:moveTo>
                          <a:lnTo>
                            <a:pt x="2572" y="25336"/>
                          </a:lnTo>
                          <a:lnTo>
                            <a:pt x="19050" y="12002"/>
                          </a:lnTo>
                          <a:lnTo>
                            <a:pt x="38005" y="20098"/>
                          </a:lnTo>
                          <a:lnTo>
                            <a:pt x="35528" y="4191"/>
                          </a:lnTo>
                          <a:lnTo>
                            <a:pt x="14859" y="0"/>
                          </a:lnTo>
                          <a:close/>
                        </a:path>
                      </a:pathLst>
                    </a:custGeom>
                    <a:grpFill/>
                    <a:ln w="9525" cap="flat">
                      <a:noFill/>
                      <a:prstDash val="solid"/>
                      <a:miter/>
                    </a:ln>
                  </p:spPr>
                  <p:txBody>
                    <a:bodyPr rtlCol="0" anchor="ctr"/>
                    <a:lstStyle/>
                    <a:p>
                      <a:endParaRPr lang="th-TH"/>
                    </a:p>
                  </p:txBody>
                </p:sp>
              </p:grpSp>
              <p:grpSp>
                <p:nvGrpSpPr>
                  <p:cNvPr id="1012" name="Graphic 1">
                    <a:extLst>
                      <a:ext uri="{FF2B5EF4-FFF2-40B4-BE49-F238E27FC236}">
                        <a16:creationId xmlns:a16="http://schemas.microsoft.com/office/drawing/2014/main" id="{B2EF8133-D992-486B-9AB8-7B0938A4D09D}"/>
                      </a:ext>
                    </a:extLst>
                  </p:cNvPr>
                  <p:cNvGrpSpPr/>
                  <p:nvPr/>
                </p:nvGrpSpPr>
                <p:grpSpPr>
                  <a:xfrm>
                    <a:off x="5791866" y="3244881"/>
                    <a:ext cx="77819" cy="30575"/>
                    <a:chOff x="5791866" y="3244881"/>
                    <a:chExt cx="77819" cy="30575"/>
                  </a:xfrm>
                  <a:grpFill/>
                </p:grpSpPr>
                <p:sp>
                  <p:nvSpPr>
                    <p:cNvPr id="1028" name="Freeform: Shape 1027">
                      <a:extLst>
                        <a:ext uri="{FF2B5EF4-FFF2-40B4-BE49-F238E27FC236}">
                          <a16:creationId xmlns:a16="http://schemas.microsoft.com/office/drawing/2014/main" id="{CA8AF1D5-4E2B-4CD3-B62E-9E67F321B873}"/>
                        </a:ext>
                      </a:extLst>
                    </p:cNvPr>
                    <p:cNvSpPr/>
                    <p:nvPr/>
                  </p:nvSpPr>
                  <p:spPr>
                    <a:xfrm>
                      <a:off x="5791866" y="3250120"/>
                      <a:ext cx="38004" cy="25336"/>
                    </a:xfrm>
                    <a:custGeom>
                      <a:avLst/>
                      <a:gdLst>
                        <a:gd name="connsiteX0" fmla="*/ 0 w 38004"/>
                        <a:gd name="connsiteY0" fmla="*/ 9716 h 25336"/>
                        <a:gd name="connsiteX1" fmla="*/ 2476 w 38004"/>
                        <a:gd name="connsiteY1" fmla="*/ 25336 h 25336"/>
                        <a:gd name="connsiteX2" fmla="*/ 18955 w 38004"/>
                        <a:gd name="connsiteY2" fmla="*/ 12001 h 25336"/>
                        <a:gd name="connsiteX3" fmla="*/ 38005 w 38004"/>
                        <a:gd name="connsiteY3" fmla="*/ 20098 h 25336"/>
                        <a:gd name="connsiteX4" fmla="*/ 35433 w 38004"/>
                        <a:gd name="connsiteY4" fmla="*/ 4191 h 25336"/>
                        <a:gd name="connsiteX5" fmla="*/ 14764 w 38004"/>
                        <a:gd name="connsiteY5" fmla="*/ 0 h 2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004" h="25336">
                          <a:moveTo>
                            <a:pt x="0" y="9716"/>
                          </a:moveTo>
                          <a:lnTo>
                            <a:pt x="2476" y="25336"/>
                          </a:lnTo>
                          <a:lnTo>
                            <a:pt x="18955" y="12001"/>
                          </a:lnTo>
                          <a:lnTo>
                            <a:pt x="38005" y="20098"/>
                          </a:lnTo>
                          <a:lnTo>
                            <a:pt x="35433" y="4191"/>
                          </a:lnTo>
                          <a:lnTo>
                            <a:pt x="14764" y="0"/>
                          </a:lnTo>
                          <a:close/>
                        </a:path>
                      </a:pathLst>
                    </a:custGeom>
                    <a:grpFill/>
                    <a:ln w="9525" cap="flat">
                      <a:noFill/>
                      <a:prstDash val="solid"/>
                      <a:miter/>
                    </a:ln>
                  </p:spPr>
                  <p:txBody>
                    <a:bodyPr rtlCol="0" anchor="ctr"/>
                    <a:lstStyle/>
                    <a:p>
                      <a:endParaRPr lang="th-TH"/>
                    </a:p>
                  </p:txBody>
                </p:sp>
                <p:sp>
                  <p:nvSpPr>
                    <p:cNvPr id="1029" name="Freeform: Shape 1028">
                      <a:extLst>
                        <a:ext uri="{FF2B5EF4-FFF2-40B4-BE49-F238E27FC236}">
                          <a16:creationId xmlns:a16="http://schemas.microsoft.com/office/drawing/2014/main" id="{62212FE2-E16B-49F2-8FB5-4EA374273B64}"/>
                        </a:ext>
                      </a:extLst>
                    </p:cNvPr>
                    <p:cNvSpPr/>
                    <p:nvPr/>
                  </p:nvSpPr>
                  <p:spPr>
                    <a:xfrm>
                      <a:off x="5831681" y="3244881"/>
                      <a:ext cx="38004" cy="25431"/>
                    </a:xfrm>
                    <a:custGeom>
                      <a:avLst/>
                      <a:gdLst>
                        <a:gd name="connsiteX0" fmla="*/ 0 w 38004"/>
                        <a:gd name="connsiteY0" fmla="*/ 8858 h 25431"/>
                        <a:gd name="connsiteX1" fmla="*/ 2572 w 38004"/>
                        <a:gd name="connsiteY1" fmla="*/ 25432 h 25431"/>
                        <a:gd name="connsiteX2" fmla="*/ 19050 w 38004"/>
                        <a:gd name="connsiteY2" fmla="*/ 12002 h 25431"/>
                        <a:gd name="connsiteX3" fmla="*/ 38005 w 38004"/>
                        <a:gd name="connsiteY3" fmla="*/ 20098 h 25431"/>
                        <a:gd name="connsiteX4" fmla="*/ 35528 w 38004"/>
                        <a:gd name="connsiteY4" fmla="*/ 4191 h 25431"/>
                        <a:gd name="connsiteX5" fmla="*/ 14859 w 38004"/>
                        <a:gd name="connsiteY5" fmla="*/ 0 h 25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004" h="25431">
                          <a:moveTo>
                            <a:pt x="0" y="8858"/>
                          </a:moveTo>
                          <a:lnTo>
                            <a:pt x="2572" y="25432"/>
                          </a:lnTo>
                          <a:lnTo>
                            <a:pt x="19050" y="12002"/>
                          </a:lnTo>
                          <a:lnTo>
                            <a:pt x="38005" y="20098"/>
                          </a:lnTo>
                          <a:lnTo>
                            <a:pt x="35528" y="4191"/>
                          </a:lnTo>
                          <a:lnTo>
                            <a:pt x="14859" y="0"/>
                          </a:lnTo>
                          <a:close/>
                        </a:path>
                      </a:pathLst>
                    </a:custGeom>
                    <a:grpFill/>
                    <a:ln w="9525" cap="flat">
                      <a:noFill/>
                      <a:prstDash val="solid"/>
                      <a:miter/>
                    </a:ln>
                  </p:spPr>
                  <p:txBody>
                    <a:bodyPr rtlCol="0" anchor="ctr"/>
                    <a:lstStyle/>
                    <a:p>
                      <a:endParaRPr lang="th-TH"/>
                    </a:p>
                  </p:txBody>
                </p:sp>
              </p:grpSp>
              <p:grpSp>
                <p:nvGrpSpPr>
                  <p:cNvPr id="1013" name="Graphic 1">
                    <a:extLst>
                      <a:ext uri="{FF2B5EF4-FFF2-40B4-BE49-F238E27FC236}">
                        <a16:creationId xmlns:a16="http://schemas.microsoft.com/office/drawing/2014/main" id="{6F2E4924-6A70-4476-8855-7288E6ACA2E2}"/>
                      </a:ext>
                    </a:extLst>
                  </p:cNvPr>
                  <p:cNvGrpSpPr/>
                  <p:nvPr/>
                </p:nvGrpSpPr>
                <p:grpSpPr>
                  <a:xfrm>
                    <a:off x="5788533" y="3223354"/>
                    <a:ext cx="77819" cy="30575"/>
                    <a:chOff x="5788533" y="3223354"/>
                    <a:chExt cx="77819" cy="30575"/>
                  </a:xfrm>
                  <a:grpFill/>
                </p:grpSpPr>
                <p:sp>
                  <p:nvSpPr>
                    <p:cNvPr id="1026" name="Freeform: Shape 1025">
                      <a:extLst>
                        <a:ext uri="{FF2B5EF4-FFF2-40B4-BE49-F238E27FC236}">
                          <a16:creationId xmlns:a16="http://schemas.microsoft.com/office/drawing/2014/main" id="{00FB40A1-6AE5-4896-8EDA-561459AFDF72}"/>
                        </a:ext>
                      </a:extLst>
                    </p:cNvPr>
                    <p:cNvSpPr/>
                    <p:nvPr/>
                  </p:nvSpPr>
                  <p:spPr>
                    <a:xfrm>
                      <a:off x="5788533" y="3228498"/>
                      <a:ext cx="37909" cy="25431"/>
                    </a:xfrm>
                    <a:custGeom>
                      <a:avLst/>
                      <a:gdLst>
                        <a:gd name="connsiteX0" fmla="*/ 0 w 37909"/>
                        <a:gd name="connsiteY0" fmla="*/ 9716 h 25431"/>
                        <a:gd name="connsiteX1" fmla="*/ 2477 w 37909"/>
                        <a:gd name="connsiteY1" fmla="*/ 25432 h 25431"/>
                        <a:gd name="connsiteX2" fmla="*/ 18859 w 37909"/>
                        <a:gd name="connsiteY2" fmla="*/ 12001 h 25431"/>
                        <a:gd name="connsiteX3" fmla="*/ 37909 w 37909"/>
                        <a:gd name="connsiteY3" fmla="*/ 20098 h 25431"/>
                        <a:gd name="connsiteX4" fmla="*/ 35338 w 37909"/>
                        <a:gd name="connsiteY4" fmla="*/ 4191 h 25431"/>
                        <a:gd name="connsiteX5" fmla="*/ 14764 w 37909"/>
                        <a:gd name="connsiteY5" fmla="*/ 0 h 25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909" h="25431">
                          <a:moveTo>
                            <a:pt x="0" y="9716"/>
                          </a:moveTo>
                          <a:lnTo>
                            <a:pt x="2477" y="25432"/>
                          </a:lnTo>
                          <a:lnTo>
                            <a:pt x="18859" y="12001"/>
                          </a:lnTo>
                          <a:lnTo>
                            <a:pt x="37909" y="20098"/>
                          </a:lnTo>
                          <a:lnTo>
                            <a:pt x="35338" y="4191"/>
                          </a:lnTo>
                          <a:lnTo>
                            <a:pt x="14764" y="0"/>
                          </a:lnTo>
                          <a:close/>
                        </a:path>
                      </a:pathLst>
                    </a:custGeom>
                    <a:grpFill/>
                    <a:ln w="9525" cap="flat">
                      <a:noFill/>
                      <a:prstDash val="solid"/>
                      <a:miter/>
                    </a:ln>
                  </p:spPr>
                  <p:txBody>
                    <a:bodyPr rtlCol="0" anchor="ctr"/>
                    <a:lstStyle/>
                    <a:p>
                      <a:endParaRPr lang="th-TH"/>
                    </a:p>
                  </p:txBody>
                </p:sp>
                <p:sp>
                  <p:nvSpPr>
                    <p:cNvPr id="1027" name="Freeform: Shape 1026">
                      <a:extLst>
                        <a:ext uri="{FF2B5EF4-FFF2-40B4-BE49-F238E27FC236}">
                          <a16:creationId xmlns:a16="http://schemas.microsoft.com/office/drawing/2014/main" id="{37A05B80-2795-433F-80D3-CC1FAFF8D8BF}"/>
                        </a:ext>
                      </a:extLst>
                    </p:cNvPr>
                    <p:cNvSpPr/>
                    <p:nvPr/>
                  </p:nvSpPr>
                  <p:spPr>
                    <a:xfrm>
                      <a:off x="5828252" y="3223354"/>
                      <a:ext cx="38100" cy="25336"/>
                    </a:xfrm>
                    <a:custGeom>
                      <a:avLst/>
                      <a:gdLst>
                        <a:gd name="connsiteX0" fmla="*/ 0 w 38100"/>
                        <a:gd name="connsiteY0" fmla="*/ 8763 h 25336"/>
                        <a:gd name="connsiteX1" fmla="*/ 2572 w 38100"/>
                        <a:gd name="connsiteY1" fmla="*/ 25336 h 25336"/>
                        <a:gd name="connsiteX2" fmla="*/ 19050 w 38100"/>
                        <a:gd name="connsiteY2" fmla="*/ 12001 h 25336"/>
                        <a:gd name="connsiteX3" fmla="*/ 38100 w 38100"/>
                        <a:gd name="connsiteY3" fmla="*/ 20098 h 25336"/>
                        <a:gd name="connsiteX4" fmla="*/ 35528 w 38100"/>
                        <a:gd name="connsiteY4" fmla="*/ 4191 h 25336"/>
                        <a:gd name="connsiteX5" fmla="*/ 14859 w 38100"/>
                        <a:gd name="connsiteY5" fmla="*/ 0 h 2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00" h="25336">
                          <a:moveTo>
                            <a:pt x="0" y="8763"/>
                          </a:moveTo>
                          <a:lnTo>
                            <a:pt x="2572" y="25336"/>
                          </a:lnTo>
                          <a:lnTo>
                            <a:pt x="19050" y="12001"/>
                          </a:lnTo>
                          <a:lnTo>
                            <a:pt x="38100" y="20098"/>
                          </a:lnTo>
                          <a:lnTo>
                            <a:pt x="35528" y="4191"/>
                          </a:lnTo>
                          <a:lnTo>
                            <a:pt x="14859" y="0"/>
                          </a:lnTo>
                          <a:close/>
                        </a:path>
                      </a:pathLst>
                    </a:custGeom>
                    <a:grpFill/>
                    <a:ln w="9525" cap="flat">
                      <a:noFill/>
                      <a:prstDash val="solid"/>
                      <a:miter/>
                    </a:ln>
                  </p:spPr>
                  <p:txBody>
                    <a:bodyPr rtlCol="0" anchor="ctr"/>
                    <a:lstStyle/>
                    <a:p>
                      <a:endParaRPr lang="th-TH"/>
                    </a:p>
                  </p:txBody>
                </p:sp>
              </p:grpSp>
              <p:grpSp>
                <p:nvGrpSpPr>
                  <p:cNvPr id="1014" name="Graphic 1">
                    <a:extLst>
                      <a:ext uri="{FF2B5EF4-FFF2-40B4-BE49-F238E27FC236}">
                        <a16:creationId xmlns:a16="http://schemas.microsoft.com/office/drawing/2014/main" id="{709962D8-E011-4E56-85F8-66DE57BF0FFF}"/>
                      </a:ext>
                    </a:extLst>
                  </p:cNvPr>
                  <p:cNvGrpSpPr/>
                  <p:nvPr/>
                </p:nvGrpSpPr>
                <p:grpSpPr>
                  <a:xfrm>
                    <a:off x="5785103" y="3201732"/>
                    <a:ext cx="77819" cy="30575"/>
                    <a:chOff x="5785103" y="3201732"/>
                    <a:chExt cx="77819" cy="30575"/>
                  </a:xfrm>
                  <a:grpFill/>
                </p:grpSpPr>
                <p:sp>
                  <p:nvSpPr>
                    <p:cNvPr id="1024" name="Freeform: Shape 1023">
                      <a:extLst>
                        <a:ext uri="{FF2B5EF4-FFF2-40B4-BE49-F238E27FC236}">
                          <a16:creationId xmlns:a16="http://schemas.microsoft.com/office/drawing/2014/main" id="{6F082EBE-641D-47F6-B8A2-8F1407B4D32A}"/>
                        </a:ext>
                      </a:extLst>
                    </p:cNvPr>
                    <p:cNvSpPr/>
                    <p:nvPr/>
                  </p:nvSpPr>
                  <p:spPr>
                    <a:xfrm>
                      <a:off x="5785103" y="3206971"/>
                      <a:ext cx="37909" cy="25336"/>
                    </a:xfrm>
                    <a:custGeom>
                      <a:avLst/>
                      <a:gdLst>
                        <a:gd name="connsiteX0" fmla="*/ 0 w 37909"/>
                        <a:gd name="connsiteY0" fmla="*/ 9716 h 25336"/>
                        <a:gd name="connsiteX1" fmla="*/ 2477 w 37909"/>
                        <a:gd name="connsiteY1" fmla="*/ 25336 h 25336"/>
                        <a:gd name="connsiteX2" fmla="*/ 18860 w 37909"/>
                        <a:gd name="connsiteY2" fmla="*/ 12002 h 25336"/>
                        <a:gd name="connsiteX3" fmla="*/ 37910 w 37909"/>
                        <a:gd name="connsiteY3" fmla="*/ 20098 h 25336"/>
                        <a:gd name="connsiteX4" fmla="*/ 35433 w 37909"/>
                        <a:gd name="connsiteY4" fmla="*/ 4191 h 25336"/>
                        <a:gd name="connsiteX5" fmla="*/ 14764 w 37909"/>
                        <a:gd name="connsiteY5" fmla="*/ 0 h 2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909" h="25336">
                          <a:moveTo>
                            <a:pt x="0" y="9716"/>
                          </a:moveTo>
                          <a:lnTo>
                            <a:pt x="2477" y="25336"/>
                          </a:lnTo>
                          <a:lnTo>
                            <a:pt x="18860" y="12002"/>
                          </a:lnTo>
                          <a:lnTo>
                            <a:pt x="37910" y="20098"/>
                          </a:lnTo>
                          <a:lnTo>
                            <a:pt x="35433" y="4191"/>
                          </a:lnTo>
                          <a:lnTo>
                            <a:pt x="14764" y="0"/>
                          </a:lnTo>
                          <a:close/>
                        </a:path>
                      </a:pathLst>
                    </a:custGeom>
                    <a:grpFill/>
                    <a:ln w="9525" cap="flat">
                      <a:noFill/>
                      <a:prstDash val="solid"/>
                      <a:miter/>
                    </a:ln>
                  </p:spPr>
                  <p:txBody>
                    <a:bodyPr rtlCol="0" anchor="ctr"/>
                    <a:lstStyle/>
                    <a:p>
                      <a:endParaRPr lang="th-TH"/>
                    </a:p>
                  </p:txBody>
                </p:sp>
                <p:sp>
                  <p:nvSpPr>
                    <p:cNvPr id="1025" name="Freeform: Shape 1024">
                      <a:extLst>
                        <a:ext uri="{FF2B5EF4-FFF2-40B4-BE49-F238E27FC236}">
                          <a16:creationId xmlns:a16="http://schemas.microsoft.com/office/drawing/2014/main" id="{96CD199B-CABD-410F-B873-3132FC0F6CE1}"/>
                        </a:ext>
                      </a:extLst>
                    </p:cNvPr>
                    <p:cNvSpPr/>
                    <p:nvPr/>
                  </p:nvSpPr>
                  <p:spPr>
                    <a:xfrm>
                      <a:off x="5824823" y="3201732"/>
                      <a:ext cx="38099" cy="25431"/>
                    </a:xfrm>
                    <a:custGeom>
                      <a:avLst/>
                      <a:gdLst>
                        <a:gd name="connsiteX0" fmla="*/ 0 w 38099"/>
                        <a:gd name="connsiteY0" fmla="*/ 8858 h 25431"/>
                        <a:gd name="connsiteX1" fmla="*/ 2667 w 38099"/>
                        <a:gd name="connsiteY1" fmla="*/ 25432 h 25431"/>
                        <a:gd name="connsiteX2" fmla="*/ 19050 w 38099"/>
                        <a:gd name="connsiteY2" fmla="*/ 12002 h 25431"/>
                        <a:gd name="connsiteX3" fmla="*/ 38100 w 38099"/>
                        <a:gd name="connsiteY3" fmla="*/ 20098 h 25431"/>
                        <a:gd name="connsiteX4" fmla="*/ 35528 w 38099"/>
                        <a:gd name="connsiteY4" fmla="*/ 4191 h 25431"/>
                        <a:gd name="connsiteX5" fmla="*/ 14954 w 38099"/>
                        <a:gd name="connsiteY5" fmla="*/ 0 h 25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099" h="25431">
                          <a:moveTo>
                            <a:pt x="0" y="8858"/>
                          </a:moveTo>
                          <a:lnTo>
                            <a:pt x="2667" y="25432"/>
                          </a:lnTo>
                          <a:lnTo>
                            <a:pt x="19050" y="12002"/>
                          </a:lnTo>
                          <a:lnTo>
                            <a:pt x="38100" y="20098"/>
                          </a:lnTo>
                          <a:lnTo>
                            <a:pt x="35528" y="4191"/>
                          </a:lnTo>
                          <a:lnTo>
                            <a:pt x="14954" y="0"/>
                          </a:lnTo>
                          <a:close/>
                        </a:path>
                      </a:pathLst>
                    </a:custGeom>
                    <a:grpFill/>
                    <a:ln w="9525" cap="flat">
                      <a:noFill/>
                      <a:prstDash val="solid"/>
                      <a:miter/>
                    </a:ln>
                  </p:spPr>
                  <p:txBody>
                    <a:bodyPr rtlCol="0" anchor="ctr"/>
                    <a:lstStyle/>
                    <a:p>
                      <a:endParaRPr lang="th-TH"/>
                    </a:p>
                  </p:txBody>
                </p:sp>
              </p:grpSp>
              <p:grpSp>
                <p:nvGrpSpPr>
                  <p:cNvPr id="1015" name="Graphic 1">
                    <a:extLst>
                      <a:ext uri="{FF2B5EF4-FFF2-40B4-BE49-F238E27FC236}">
                        <a16:creationId xmlns:a16="http://schemas.microsoft.com/office/drawing/2014/main" id="{5D0A111F-B544-4FAE-93E2-6C787637403A}"/>
                      </a:ext>
                    </a:extLst>
                  </p:cNvPr>
                  <p:cNvGrpSpPr/>
                  <p:nvPr/>
                </p:nvGrpSpPr>
                <p:grpSpPr>
                  <a:xfrm>
                    <a:off x="5781675" y="3180206"/>
                    <a:ext cx="77819" cy="30575"/>
                    <a:chOff x="5781675" y="3180206"/>
                    <a:chExt cx="77819" cy="30575"/>
                  </a:xfrm>
                  <a:grpFill/>
                </p:grpSpPr>
                <p:sp>
                  <p:nvSpPr>
                    <p:cNvPr id="1022" name="Freeform: Shape 1021">
                      <a:extLst>
                        <a:ext uri="{FF2B5EF4-FFF2-40B4-BE49-F238E27FC236}">
                          <a16:creationId xmlns:a16="http://schemas.microsoft.com/office/drawing/2014/main" id="{2DB938BC-2949-4026-B7C4-64791B6EE1C1}"/>
                        </a:ext>
                      </a:extLst>
                    </p:cNvPr>
                    <p:cNvSpPr/>
                    <p:nvPr/>
                  </p:nvSpPr>
                  <p:spPr>
                    <a:xfrm>
                      <a:off x="5781675" y="3185349"/>
                      <a:ext cx="37909" cy="25431"/>
                    </a:xfrm>
                    <a:custGeom>
                      <a:avLst/>
                      <a:gdLst>
                        <a:gd name="connsiteX0" fmla="*/ 0 w 37909"/>
                        <a:gd name="connsiteY0" fmla="*/ 9716 h 25431"/>
                        <a:gd name="connsiteX1" fmla="*/ 2477 w 37909"/>
                        <a:gd name="connsiteY1" fmla="*/ 25432 h 25431"/>
                        <a:gd name="connsiteX2" fmla="*/ 18955 w 37909"/>
                        <a:gd name="connsiteY2" fmla="*/ 12002 h 25431"/>
                        <a:gd name="connsiteX3" fmla="*/ 37910 w 37909"/>
                        <a:gd name="connsiteY3" fmla="*/ 20098 h 25431"/>
                        <a:gd name="connsiteX4" fmla="*/ 35433 w 37909"/>
                        <a:gd name="connsiteY4" fmla="*/ 4191 h 25431"/>
                        <a:gd name="connsiteX5" fmla="*/ 14764 w 37909"/>
                        <a:gd name="connsiteY5" fmla="*/ 0 h 25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909" h="25431">
                          <a:moveTo>
                            <a:pt x="0" y="9716"/>
                          </a:moveTo>
                          <a:lnTo>
                            <a:pt x="2477" y="25432"/>
                          </a:lnTo>
                          <a:lnTo>
                            <a:pt x="18955" y="12002"/>
                          </a:lnTo>
                          <a:lnTo>
                            <a:pt x="37910" y="20098"/>
                          </a:lnTo>
                          <a:lnTo>
                            <a:pt x="35433" y="4191"/>
                          </a:lnTo>
                          <a:lnTo>
                            <a:pt x="14764" y="0"/>
                          </a:lnTo>
                          <a:close/>
                        </a:path>
                      </a:pathLst>
                    </a:custGeom>
                    <a:grpFill/>
                    <a:ln w="9525" cap="flat">
                      <a:noFill/>
                      <a:prstDash val="solid"/>
                      <a:miter/>
                    </a:ln>
                  </p:spPr>
                  <p:txBody>
                    <a:bodyPr rtlCol="0" anchor="ctr"/>
                    <a:lstStyle/>
                    <a:p>
                      <a:endParaRPr lang="th-TH"/>
                    </a:p>
                  </p:txBody>
                </p:sp>
                <p:sp>
                  <p:nvSpPr>
                    <p:cNvPr id="1023" name="Freeform: Shape 1022">
                      <a:extLst>
                        <a:ext uri="{FF2B5EF4-FFF2-40B4-BE49-F238E27FC236}">
                          <a16:creationId xmlns:a16="http://schemas.microsoft.com/office/drawing/2014/main" id="{615A398F-27E2-432F-9226-F1338CFF3352}"/>
                        </a:ext>
                      </a:extLst>
                    </p:cNvPr>
                    <p:cNvSpPr/>
                    <p:nvPr/>
                  </p:nvSpPr>
                  <p:spPr>
                    <a:xfrm>
                      <a:off x="5821394" y="3180206"/>
                      <a:ext cx="38100" cy="25336"/>
                    </a:xfrm>
                    <a:custGeom>
                      <a:avLst/>
                      <a:gdLst>
                        <a:gd name="connsiteX0" fmla="*/ 0 w 38100"/>
                        <a:gd name="connsiteY0" fmla="*/ 8763 h 25336"/>
                        <a:gd name="connsiteX1" fmla="*/ 2667 w 38100"/>
                        <a:gd name="connsiteY1" fmla="*/ 25336 h 25336"/>
                        <a:gd name="connsiteX2" fmla="*/ 19050 w 38100"/>
                        <a:gd name="connsiteY2" fmla="*/ 12001 h 25336"/>
                        <a:gd name="connsiteX3" fmla="*/ 38100 w 38100"/>
                        <a:gd name="connsiteY3" fmla="*/ 20098 h 25336"/>
                        <a:gd name="connsiteX4" fmla="*/ 35623 w 38100"/>
                        <a:gd name="connsiteY4" fmla="*/ 4191 h 25336"/>
                        <a:gd name="connsiteX5" fmla="*/ 14954 w 38100"/>
                        <a:gd name="connsiteY5" fmla="*/ 0 h 2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00" h="25336">
                          <a:moveTo>
                            <a:pt x="0" y="8763"/>
                          </a:moveTo>
                          <a:lnTo>
                            <a:pt x="2667" y="25336"/>
                          </a:lnTo>
                          <a:lnTo>
                            <a:pt x="19050" y="12001"/>
                          </a:lnTo>
                          <a:lnTo>
                            <a:pt x="38100" y="20098"/>
                          </a:lnTo>
                          <a:lnTo>
                            <a:pt x="35623" y="4191"/>
                          </a:lnTo>
                          <a:lnTo>
                            <a:pt x="14954" y="0"/>
                          </a:lnTo>
                          <a:close/>
                        </a:path>
                      </a:pathLst>
                    </a:custGeom>
                    <a:grpFill/>
                    <a:ln w="9525" cap="flat">
                      <a:noFill/>
                      <a:prstDash val="solid"/>
                      <a:miter/>
                    </a:ln>
                  </p:spPr>
                  <p:txBody>
                    <a:bodyPr rtlCol="0" anchor="ctr"/>
                    <a:lstStyle/>
                    <a:p>
                      <a:endParaRPr lang="th-TH"/>
                    </a:p>
                  </p:txBody>
                </p:sp>
              </p:grpSp>
              <p:grpSp>
                <p:nvGrpSpPr>
                  <p:cNvPr id="1016" name="Graphic 1">
                    <a:extLst>
                      <a:ext uri="{FF2B5EF4-FFF2-40B4-BE49-F238E27FC236}">
                        <a16:creationId xmlns:a16="http://schemas.microsoft.com/office/drawing/2014/main" id="{538AE0CE-EE18-4027-823A-28E3A4B590FD}"/>
                      </a:ext>
                    </a:extLst>
                  </p:cNvPr>
                  <p:cNvGrpSpPr/>
                  <p:nvPr/>
                </p:nvGrpSpPr>
                <p:grpSpPr>
                  <a:xfrm>
                    <a:off x="5778246" y="3158584"/>
                    <a:ext cx="77819" cy="30575"/>
                    <a:chOff x="5778246" y="3158584"/>
                    <a:chExt cx="77819" cy="30575"/>
                  </a:xfrm>
                  <a:grpFill/>
                </p:grpSpPr>
                <p:sp>
                  <p:nvSpPr>
                    <p:cNvPr id="1020" name="Freeform: Shape 1019">
                      <a:extLst>
                        <a:ext uri="{FF2B5EF4-FFF2-40B4-BE49-F238E27FC236}">
                          <a16:creationId xmlns:a16="http://schemas.microsoft.com/office/drawing/2014/main" id="{69E78D3D-30F3-47B2-97F5-E0B29B9F38F6}"/>
                        </a:ext>
                      </a:extLst>
                    </p:cNvPr>
                    <p:cNvSpPr/>
                    <p:nvPr/>
                  </p:nvSpPr>
                  <p:spPr>
                    <a:xfrm>
                      <a:off x="5778246" y="3163823"/>
                      <a:ext cx="37909" cy="25336"/>
                    </a:xfrm>
                    <a:custGeom>
                      <a:avLst/>
                      <a:gdLst>
                        <a:gd name="connsiteX0" fmla="*/ 0 w 37909"/>
                        <a:gd name="connsiteY0" fmla="*/ 9716 h 25336"/>
                        <a:gd name="connsiteX1" fmla="*/ 2477 w 37909"/>
                        <a:gd name="connsiteY1" fmla="*/ 25336 h 25336"/>
                        <a:gd name="connsiteX2" fmla="*/ 18955 w 37909"/>
                        <a:gd name="connsiteY2" fmla="*/ 12001 h 25336"/>
                        <a:gd name="connsiteX3" fmla="*/ 37909 w 37909"/>
                        <a:gd name="connsiteY3" fmla="*/ 20098 h 25336"/>
                        <a:gd name="connsiteX4" fmla="*/ 35433 w 37909"/>
                        <a:gd name="connsiteY4" fmla="*/ 4191 h 25336"/>
                        <a:gd name="connsiteX5" fmla="*/ 14764 w 37909"/>
                        <a:gd name="connsiteY5" fmla="*/ 0 h 2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909" h="25336">
                          <a:moveTo>
                            <a:pt x="0" y="9716"/>
                          </a:moveTo>
                          <a:lnTo>
                            <a:pt x="2477" y="25336"/>
                          </a:lnTo>
                          <a:lnTo>
                            <a:pt x="18955" y="12001"/>
                          </a:lnTo>
                          <a:lnTo>
                            <a:pt x="37909" y="20098"/>
                          </a:lnTo>
                          <a:lnTo>
                            <a:pt x="35433" y="4191"/>
                          </a:lnTo>
                          <a:lnTo>
                            <a:pt x="14764" y="0"/>
                          </a:lnTo>
                          <a:close/>
                        </a:path>
                      </a:pathLst>
                    </a:custGeom>
                    <a:grpFill/>
                    <a:ln w="9525" cap="flat">
                      <a:noFill/>
                      <a:prstDash val="solid"/>
                      <a:miter/>
                    </a:ln>
                  </p:spPr>
                  <p:txBody>
                    <a:bodyPr rtlCol="0" anchor="ctr"/>
                    <a:lstStyle/>
                    <a:p>
                      <a:endParaRPr lang="th-TH"/>
                    </a:p>
                  </p:txBody>
                </p:sp>
                <p:sp>
                  <p:nvSpPr>
                    <p:cNvPr id="1021" name="Freeform: Shape 1020">
                      <a:extLst>
                        <a:ext uri="{FF2B5EF4-FFF2-40B4-BE49-F238E27FC236}">
                          <a16:creationId xmlns:a16="http://schemas.microsoft.com/office/drawing/2014/main" id="{24C0004A-1145-4328-9EC0-81D40B5125D4}"/>
                        </a:ext>
                      </a:extLst>
                    </p:cNvPr>
                    <p:cNvSpPr/>
                    <p:nvPr/>
                  </p:nvSpPr>
                  <p:spPr>
                    <a:xfrm>
                      <a:off x="5817965" y="3158584"/>
                      <a:ext cx="38100" cy="25431"/>
                    </a:xfrm>
                    <a:custGeom>
                      <a:avLst/>
                      <a:gdLst>
                        <a:gd name="connsiteX0" fmla="*/ 0 w 38100"/>
                        <a:gd name="connsiteY0" fmla="*/ 8858 h 25431"/>
                        <a:gd name="connsiteX1" fmla="*/ 2667 w 38100"/>
                        <a:gd name="connsiteY1" fmla="*/ 25432 h 25431"/>
                        <a:gd name="connsiteX2" fmla="*/ 19145 w 38100"/>
                        <a:gd name="connsiteY2" fmla="*/ 12001 h 25431"/>
                        <a:gd name="connsiteX3" fmla="*/ 38100 w 38100"/>
                        <a:gd name="connsiteY3" fmla="*/ 20098 h 25431"/>
                        <a:gd name="connsiteX4" fmla="*/ 35624 w 38100"/>
                        <a:gd name="connsiteY4" fmla="*/ 4191 h 25431"/>
                        <a:gd name="connsiteX5" fmla="*/ 14954 w 38100"/>
                        <a:gd name="connsiteY5" fmla="*/ 0 h 25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00" h="25431">
                          <a:moveTo>
                            <a:pt x="0" y="8858"/>
                          </a:moveTo>
                          <a:lnTo>
                            <a:pt x="2667" y="25432"/>
                          </a:lnTo>
                          <a:lnTo>
                            <a:pt x="19145" y="12001"/>
                          </a:lnTo>
                          <a:lnTo>
                            <a:pt x="38100" y="20098"/>
                          </a:lnTo>
                          <a:lnTo>
                            <a:pt x="35624" y="4191"/>
                          </a:lnTo>
                          <a:lnTo>
                            <a:pt x="14954" y="0"/>
                          </a:lnTo>
                          <a:close/>
                        </a:path>
                      </a:pathLst>
                    </a:custGeom>
                    <a:grpFill/>
                    <a:ln w="9525" cap="flat">
                      <a:noFill/>
                      <a:prstDash val="solid"/>
                      <a:miter/>
                    </a:ln>
                  </p:spPr>
                  <p:txBody>
                    <a:bodyPr rtlCol="0" anchor="ctr"/>
                    <a:lstStyle/>
                    <a:p>
                      <a:endParaRPr lang="th-TH"/>
                    </a:p>
                  </p:txBody>
                </p:sp>
              </p:grpSp>
              <p:grpSp>
                <p:nvGrpSpPr>
                  <p:cNvPr id="1017" name="Graphic 1">
                    <a:extLst>
                      <a:ext uri="{FF2B5EF4-FFF2-40B4-BE49-F238E27FC236}">
                        <a16:creationId xmlns:a16="http://schemas.microsoft.com/office/drawing/2014/main" id="{61074F6A-075F-4DBA-BAF8-93A6E7CE1E5C}"/>
                      </a:ext>
                    </a:extLst>
                  </p:cNvPr>
                  <p:cNvGrpSpPr/>
                  <p:nvPr/>
                </p:nvGrpSpPr>
                <p:grpSpPr>
                  <a:xfrm>
                    <a:off x="5774816" y="3137058"/>
                    <a:ext cx="77819" cy="30575"/>
                    <a:chOff x="5774816" y="3137058"/>
                    <a:chExt cx="77819" cy="30575"/>
                  </a:xfrm>
                  <a:grpFill/>
                </p:grpSpPr>
                <p:sp>
                  <p:nvSpPr>
                    <p:cNvPr id="1018" name="Freeform: Shape 1017">
                      <a:extLst>
                        <a:ext uri="{FF2B5EF4-FFF2-40B4-BE49-F238E27FC236}">
                          <a16:creationId xmlns:a16="http://schemas.microsoft.com/office/drawing/2014/main" id="{48173DE1-09BD-4823-88FB-A9C3A5B3D072}"/>
                        </a:ext>
                      </a:extLst>
                    </p:cNvPr>
                    <p:cNvSpPr/>
                    <p:nvPr/>
                  </p:nvSpPr>
                  <p:spPr>
                    <a:xfrm>
                      <a:off x="5774816" y="3142201"/>
                      <a:ext cx="38004" cy="25431"/>
                    </a:xfrm>
                    <a:custGeom>
                      <a:avLst/>
                      <a:gdLst>
                        <a:gd name="connsiteX0" fmla="*/ 0 w 38004"/>
                        <a:gd name="connsiteY0" fmla="*/ 9716 h 25431"/>
                        <a:gd name="connsiteX1" fmla="*/ 2477 w 38004"/>
                        <a:gd name="connsiteY1" fmla="*/ 25432 h 25431"/>
                        <a:gd name="connsiteX2" fmla="*/ 18955 w 38004"/>
                        <a:gd name="connsiteY2" fmla="*/ 12002 h 25431"/>
                        <a:gd name="connsiteX3" fmla="*/ 38005 w 38004"/>
                        <a:gd name="connsiteY3" fmla="*/ 20098 h 25431"/>
                        <a:gd name="connsiteX4" fmla="*/ 35433 w 38004"/>
                        <a:gd name="connsiteY4" fmla="*/ 4191 h 25431"/>
                        <a:gd name="connsiteX5" fmla="*/ 14764 w 38004"/>
                        <a:gd name="connsiteY5" fmla="*/ 0 h 25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004" h="25431">
                          <a:moveTo>
                            <a:pt x="0" y="9716"/>
                          </a:moveTo>
                          <a:lnTo>
                            <a:pt x="2477" y="25432"/>
                          </a:lnTo>
                          <a:lnTo>
                            <a:pt x="18955" y="12002"/>
                          </a:lnTo>
                          <a:lnTo>
                            <a:pt x="38005" y="20098"/>
                          </a:lnTo>
                          <a:lnTo>
                            <a:pt x="35433" y="4191"/>
                          </a:lnTo>
                          <a:lnTo>
                            <a:pt x="14764" y="0"/>
                          </a:lnTo>
                          <a:close/>
                        </a:path>
                      </a:pathLst>
                    </a:custGeom>
                    <a:grpFill/>
                    <a:ln w="9525" cap="flat">
                      <a:noFill/>
                      <a:prstDash val="solid"/>
                      <a:miter/>
                    </a:ln>
                  </p:spPr>
                  <p:txBody>
                    <a:bodyPr rtlCol="0" anchor="ctr"/>
                    <a:lstStyle/>
                    <a:p>
                      <a:endParaRPr lang="th-TH"/>
                    </a:p>
                  </p:txBody>
                </p:sp>
                <p:sp>
                  <p:nvSpPr>
                    <p:cNvPr id="1019" name="Freeform: Shape 1018">
                      <a:extLst>
                        <a:ext uri="{FF2B5EF4-FFF2-40B4-BE49-F238E27FC236}">
                          <a16:creationId xmlns:a16="http://schemas.microsoft.com/office/drawing/2014/main" id="{9A93DC0B-8539-4EA8-8076-F5CE4E1D8C91}"/>
                        </a:ext>
                      </a:extLst>
                    </p:cNvPr>
                    <p:cNvSpPr/>
                    <p:nvPr/>
                  </p:nvSpPr>
                  <p:spPr>
                    <a:xfrm>
                      <a:off x="5814631" y="3137058"/>
                      <a:ext cx="38004" cy="25336"/>
                    </a:xfrm>
                    <a:custGeom>
                      <a:avLst/>
                      <a:gdLst>
                        <a:gd name="connsiteX0" fmla="*/ 0 w 38004"/>
                        <a:gd name="connsiteY0" fmla="*/ 8763 h 25336"/>
                        <a:gd name="connsiteX1" fmla="*/ 2572 w 38004"/>
                        <a:gd name="connsiteY1" fmla="*/ 25336 h 25336"/>
                        <a:gd name="connsiteX2" fmla="*/ 19050 w 38004"/>
                        <a:gd name="connsiteY2" fmla="*/ 12002 h 25336"/>
                        <a:gd name="connsiteX3" fmla="*/ 38005 w 38004"/>
                        <a:gd name="connsiteY3" fmla="*/ 20098 h 25336"/>
                        <a:gd name="connsiteX4" fmla="*/ 35528 w 38004"/>
                        <a:gd name="connsiteY4" fmla="*/ 4191 h 25336"/>
                        <a:gd name="connsiteX5" fmla="*/ 14859 w 38004"/>
                        <a:gd name="connsiteY5" fmla="*/ 0 h 2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004" h="25336">
                          <a:moveTo>
                            <a:pt x="0" y="8763"/>
                          </a:moveTo>
                          <a:lnTo>
                            <a:pt x="2572" y="25336"/>
                          </a:lnTo>
                          <a:lnTo>
                            <a:pt x="19050" y="12002"/>
                          </a:lnTo>
                          <a:lnTo>
                            <a:pt x="38005" y="20098"/>
                          </a:lnTo>
                          <a:lnTo>
                            <a:pt x="35528" y="4191"/>
                          </a:lnTo>
                          <a:lnTo>
                            <a:pt x="14859" y="0"/>
                          </a:lnTo>
                          <a:close/>
                        </a:path>
                      </a:pathLst>
                    </a:custGeom>
                    <a:grpFill/>
                    <a:ln w="9525" cap="flat">
                      <a:noFill/>
                      <a:prstDash val="solid"/>
                      <a:miter/>
                    </a:ln>
                  </p:spPr>
                  <p:txBody>
                    <a:bodyPr rtlCol="0" anchor="ctr"/>
                    <a:lstStyle/>
                    <a:p>
                      <a:endParaRPr lang="th-TH"/>
                    </a:p>
                  </p:txBody>
                </p:sp>
              </p:grpSp>
            </p:grpSp>
            <p:grpSp>
              <p:nvGrpSpPr>
                <p:cNvPr id="923" name="Graphic 1">
                  <a:extLst>
                    <a:ext uri="{FF2B5EF4-FFF2-40B4-BE49-F238E27FC236}">
                      <a16:creationId xmlns:a16="http://schemas.microsoft.com/office/drawing/2014/main" id="{D043C5B5-9FEF-4388-AA4E-F737CE506137}"/>
                    </a:ext>
                  </a:extLst>
                </p:cNvPr>
                <p:cNvGrpSpPr/>
                <p:nvPr/>
              </p:nvGrpSpPr>
              <p:grpSpPr>
                <a:xfrm>
                  <a:off x="5854636" y="3119341"/>
                  <a:ext cx="116681" cy="164687"/>
                  <a:chOff x="5854636" y="3119341"/>
                  <a:chExt cx="116681" cy="164687"/>
                </a:xfrm>
                <a:grpFill/>
              </p:grpSpPr>
              <p:grpSp>
                <p:nvGrpSpPr>
                  <p:cNvPr id="990" name="Graphic 1">
                    <a:extLst>
                      <a:ext uri="{FF2B5EF4-FFF2-40B4-BE49-F238E27FC236}">
                        <a16:creationId xmlns:a16="http://schemas.microsoft.com/office/drawing/2014/main" id="{692309D4-7989-4A76-957D-A35176A1D1AD}"/>
                      </a:ext>
                    </a:extLst>
                  </p:cNvPr>
                  <p:cNvGrpSpPr/>
                  <p:nvPr/>
                </p:nvGrpSpPr>
                <p:grpSpPr>
                  <a:xfrm>
                    <a:off x="5894355" y="3244500"/>
                    <a:ext cx="76961" cy="39528"/>
                    <a:chOff x="5894355" y="3244500"/>
                    <a:chExt cx="76961" cy="39528"/>
                  </a:xfrm>
                  <a:grpFill/>
                </p:grpSpPr>
                <p:sp>
                  <p:nvSpPr>
                    <p:cNvPr id="1009" name="Freeform: Shape 1008">
                      <a:extLst>
                        <a:ext uri="{FF2B5EF4-FFF2-40B4-BE49-F238E27FC236}">
                          <a16:creationId xmlns:a16="http://schemas.microsoft.com/office/drawing/2014/main" id="{4F6D8980-A9E9-4FAC-98AE-166E2EABEC0F}"/>
                        </a:ext>
                      </a:extLst>
                    </p:cNvPr>
                    <p:cNvSpPr/>
                    <p:nvPr/>
                  </p:nvSpPr>
                  <p:spPr>
                    <a:xfrm>
                      <a:off x="5894355" y="3256597"/>
                      <a:ext cx="38671" cy="27431"/>
                    </a:xfrm>
                    <a:custGeom>
                      <a:avLst/>
                      <a:gdLst>
                        <a:gd name="connsiteX0" fmla="*/ 0 w 38671"/>
                        <a:gd name="connsiteY0" fmla="*/ 12287 h 27431"/>
                        <a:gd name="connsiteX1" fmla="*/ 4763 w 38671"/>
                        <a:gd name="connsiteY1" fmla="*/ 27432 h 27431"/>
                        <a:gd name="connsiteX2" fmla="*/ 18859 w 38671"/>
                        <a:gd name="connsiteY2" fmla="*/ 11240 h 27431"/>
                        <a:gd name="connsiteX3" fmla="*/ 38671 w 38671"/>
                        <a:gd name="connsiteY3" fmla="*/ 16002 h 27431"/>
                        <a:gd name="connsiteX4" fmla="*/ 33814 w 38671"/>
                        <a:gd name="connsiteY4" fmla="*/ 571 h 27431"/>
                        <a:gd name="connsiteX5" fmla="*/ 12954 w 38671"/>
                        <a:gd name="connsiteY5" fmla="*/ 0 h 27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71" h="27431">
                          <a:moveTo>
                            <a:pt x="0" y="12287"/>
                          </a:moveTo>
                          <a:lnTo>
                            <a:pt x="4763" y="27432"/>
                          </a:lnTo>
                          <a:lnTo>
                            <a:pt x="18859" y="11240"/>
                          </a:lnTo>
                          <a:lnTo>
                            <a:pt x="38671" y="16002"/>
                          </a:lnTo>
                          <a:lnTo>
                            <a:pt x="33814" y="571"/>
                          </a:lnTo>
                          <a:lnTo>
                            <a:pt x="12954" y="0"/>
                          </a:lnTo>
                          <a:close/>
                        </a:path>
                      </a:pathLst>
                    </a:custGeom>
                    <a:grpFill/>
                    <a:ln w="9525" cap="flat">
                      <a:noFill/>
                      <a:prstDash val="solid"/>
                      <a:miter/>
                    </a:ln>
                  </p:spPr>
                  <p:txBody>
                    <a:bodyPr rtlCol="0" anchor="ctr"/>
                    <a:lstStyle/>
                    <a:p>
                      <a:endParaRPr lang="th-TH"/>
                    </a:p>
                  </p:txBody>
                </p:sp>
                <p:sp>
                  <p:nvSpPr>
                    <p:cNvPr id="1010" name="Freeform: Shape 1009">
                      <a:extLst>
                        <a:ext uri="{FF2B5EF4-FFF2-40B4-BE49-F238E27FC236}">
                          <a16:creationId xmlns:a16="http://schemas.microsoft.com/office/drawing/2014/main" id="{DB6B6BC2-42D3-4691-808D-568F2AFDA9A0}"/>
                        </a:ext>
                      </a:extLst>
                    </p:cNvPr>
                    <p:cNvSpPr/>
                    <p:nvPr/>
                  </p:nvSpPr>
                  <p:spPr>
                    <a:xfrm>
                      <a:off x="5932360" y="3244500"/>
                      <a:ext cx="38957" cy="27336"/>
                    </a:xfrm>
                    <a:custGeom>
                      <a:avLst/>
                      <a:gdLst>
                        <a:gd name="connsiteX0" fmla="*/ 0 w 38957"/>
                        <a:gd name="connsiteY0" fmla="*/ 11335 h 27336"/>
                        <a:gd name="connsiteX1" fmla="*/ 5048 w 38957"/>
                        <a:gd name="connsiteY1" fmla="*/ 27337 h 27336"/>
                        <a:gd name="connsiteX2" fmla="*/ 19050 w 38957"/>
                        <a:gd name="connsiteY2" fmla="*/ 11240 h 27336"/>
                        <a:gd name="connsiteX3" fmla="*/ 38957 w 38957"/>
                        <a:gd name="connsiteY3" fmla="*/ 15907 h 27336"/>
                        <a:gd name="connsiteX4" fmla="*/ 34004 w 38957"/>
                        <a:gd name="connsiteY4" fmla="*/ 571 h 27336"/>
                        <a:gd name="connsiteX5" fmla="*/ 13240 w 38957"/>
                        <a:gd name="connsiteY5" fmla="*/ 0 h 27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57" h="27336">
                          <a:moveTo>
                            <a:pt x="0" y="11335"/>
                          </a:moveTo>
                          <a:lnTo>
                            <a:pt x="5048" y="27337"/>
                          </a:lnTo>
                          <a:lnTo>
                            <a:pt x="19050" y="11240"/>
                          </a:lnTo>
                          <a:lnTo>
                            <a:pt x="38957" y="15907"/>
                          </a:lnTo>
                          <a:lnTo>
                            <a:pt x="34004" y="571"/>
                          </a:lnTo>
                          <a:lnTo>
                            <a:pt x="13240" y="0"/>
                          </a:lnTo>
                          <a:close/>
                        </a:path>
                      </a:pathLst>
                    </a:custGeom>
                    <a:grpFill/>
                    <a:ln w="9525" cap="flat">
                      <a:noFill/>
                      <a:prstDash val="solid"/>
                      <a:miter/>
                    </a:ln>
                  </p:spPr>
                  <p:txBody>
                    <a:bodyPr rtlCol="0" anchor="ctr"/>
                    <a:lstStyle/>
                    <a:p>
                      <a:endParaRPr lang="th-TH"/>
                    </a:p>
                  </p:txBody>
                </p:sp>
              </p:grpSp>
              <p:grpSp>
                <p:nvGrpSpPr>
                  <p:cNvPr id="991" name="Graphic 1">
                    <a:extLst>
                      <a:ext uri="{FF2B5EF4-FFF2-40B4-BE49-F238E27FC236}">
                        <a16:creationId xmlns:a16="http://schemas.microsoft.com/office/drawing/2014/main" id="{04A0A537-2208-4D03-A0DC-AAA0A48E651B}"/>
                      </a:ext>
                    </a:extLst>
                  </p:cNvPr>
                  <p:cNvGrpSpPr/>
                  <p:nvPr/>
                </p:nvGrpSpPr>
                <p:grpSpPr>
                  <a:xfrm>
                    <a:off x="5887688" y="3223640"/>
                    <a:ext cx="76961" cy="39528"/>
                    <a:chOff x="5887688" y="3223640"/>
                    <a:chExt cx="76961" cy="39528"/>
                  </a:xfrm>
                  <a:grpFill/>
                </p:grpSpPr>
                <p:sp>
                  <p:nvSpPr>
                    <p:cNvPr id="1007" name="Freeform: Shape 1006">
                      <a:extLst>
                        <a:ext uri="{FF2B5EF4-FFF2-40B4-BE49-F238E27FC236}">
                          <a16:creationId xmlns:a16="http://schemas.microsoft.com/office/drawing/2014/main" id="{25CC5876-AF33-4280-BB23-AFC065E2EDE9}"/>
                        </a:ext>
                      </a:extLst>
                    </p:cNvPr>
                    <p:cNvSpPr/>
                    <p:nvPr/>
                  </p:nvSpPr>
                  <p:spPr>
                    <a:xfrm>
                      <a:off x="5887688" y="3235737"/>
                      <a:ext cx="38766" cy="27432"/>
                    </a:xfrm>
                    <a:custGeom>
                      <a:avLst/>
                      <a:gdLst>
                        <a:gd name="connsiteX0" fmla="*/ 0 w 38766"/>
                        <a:gd name="connsiteY0" fmla="*/ 12287 h 27432"/>
                        <a:gd name="connsiteX1" fmla="*/ 4858 w 38766"/>
                        <a:gd name="connsiteY1" fmla="*/ 27432 h 27432"/>
                        <a:gd name="connsiteX2" fmla="*/ 18860 w 38766"/>
                        <a:gd name="connsiteY2" fmla="*/ 11240 h 27432"/>
                        <a:gd name="connsiteX3" fmla="*/ 38767 w 38766"/>
                        <a:gd name="connsiteY3" fmla="*/ 15907 h 27432"/>
                        <a:gd name="connsiteX4" fmla="*/ 33814 w 38766"/>
                        <a:gd name="connsiteY4" fmla="*/ 572 h 27432"/>
                        <a:gd name="connsiteX5" fmla="*/ 13049 w 38766"/>
                        <a:gd name="connsiteY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66" h="27432">
                          <a:moveTo>
                            <a:pt x="0" y="12287"/>
                          </a:moveTo>
                          <a:lnTo>
                            <a:pt x="4858" y="27432"/>
                          </a:lnTo>
                          <a:lnTo>
                            <a:pt x="18860" y="11240"/>
                          </a:lnTo>
                          <a:lnTo>
                            <a:pt x="38767" y="15907"/>
                          </a:lnTo>
                          <a:lnTo>
                            <a:pt x="33814" y="572"/>
                          </a:lnTo>
                          <a:lnTo>
                            <a:pt x="13049" y="0"/>
                          </a:lnTo>
                          <a:close/>
                        </a:path>
                      </a:pathLst>
                    </a:custGeom>
                    <a:grpFill/>
                    <a:ln w="9525" cap="flat">
                      <a:noFill/>
                      <a:prstDash val="solid"/>
                      <a:miter/>
                    </a:ln>
                  </p:spPr>
                  <p:txBody>
                    <a:bodyPr rtlCol="0" anchor="ctr"/>
                    <a:lstStyle/>
                    <a:p>
                      <a:endParaRPr lang="th-TH"/>
                    </a:p>
                  </p:txBody>
                </p:sp>
                <p:sp>
                  <p:nvSpPr>
                    <p:cNvPr id="1008" name="Freeform: Shape 1007">
                      <a:extLst>
                        <a:ext uri="{FF2B5EF4-FFF2-40B4-BE49-F238E27FC236}">
                          <a16:creationId xmlns:a16="http://schemas.microsoft.com/office/drawing/2014/main" id="{4591800A-D8E1-4E46-8CAC-FD241631BFAC}"/>
                        </a:ext>
                      </a:extLst>
                    </p:cNvPr>
                    <p:cNvSpPr/>
                    <p:nvPr/>
                  </p:nvSpPr>
                  <p:spPr>
                    <a:xfrm>
                      <a:off x="5925693" y="3223640"/>
                      <a:ext cx="38957" cy="27336"/>
                    </a:xfrm>
                    <a:custGeom>
                      <a:avLst/>
                      <a:gdLst>
                        <a:gd name="connsiteX0" fmla="*/ 0 w 38957"/>
                        <a:gd name="connsiteY0" fmla="*/ 11335 h 27336"/>
                        <a:gd name="connsiteX1" fmla="*/ 5048 w 38957"/>
                        <a:gd name="connsiteY1" fmla="*/ 27337 h 27336"/>
                        <a:gd name="connsiteX2" fmla="*/ 19145 w 38957"/>
                        <a:gd name="connsiteY2" fmla="*/ 11240 h 27336"/>
                        <a:gd name="connsiteX3" fmla="*/ 38957 w 38957"/>
                        <a:gd name="connsiteY3" fmla="*/ 15907 h 27336"/>
                        <a:gd name="connsiteX4" fmla="*/ 34100 w 38957"/>
                        <a:gd name="connsiteY4" fmla="*/ 572 h 27336"/>
                        <a:gd name="connsiteX5" fmla="*/ 13240 w 38957"/>
                        <a:gd name="connsiteY5" fmla="*/ 0 h 27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57" h="27336">
                          <a:moveTo>
                            <a:pt x="0" y="11335"/>
                          </a:moveTo>
                          <a:lnTo>
                            <a:pt x="5048" y="27337"/>
                          </a:lnTo>
                          <a:lnTo>
                            <a:pt x="19145" y="11240"/>
                          </a:lnTo>
                          <a:lnTo>
                            <a:pt x="38957" y="15907"/>
                          </a:lnTo>
                          <a:lnTo>
                            <a:pt x="34100" y="572"/>
                          </a:lnTo>
                          <a:lnTo>
                            <a:pt x="13240" y="0"/>
                          </a:lnTo>
                          <a:close/>
                        </a:path>
                      </a:pathLst>
                    </a:custGeom>
                    <a:grpFill/>
                    <a:ln w="9525" cap="flat">
                      <a:noFill/>
                      <a:prstDash val="solid"/>
                      <a:miter/>
                    </a:ln>
                  </p:spPr>
                  <p:txBody>
                    <a:bodyPr rtlCol="0" anchor="ctr"/>
                    <a:lstStyle/>
                    <a:p>
                      <a:endParaRPr lang="th-TH"/>
                    </a:p>
                  </p:txBody>
                </p:sp>
              </p:grpSp>
              <p:grpSp>
                <p:nvGrpSpPr>
                  <p:cNvPr id="992" name="Graphic 1">
                    <a:extLst>
                      <a:ext uri="{FF2B5EF4-FFF2-40B4-BE49-F238E27FC236}">
                        <a16:creationId xmlns:a16="http://schemas.microsoft.com/office/drawing/2014/main" id="{FE03A338-510C-40CB-A0E7-266CDDF7192B}"/>
                      </a:ext>
                    </a:extLst>
                  </p:cNvPr>
                  <p:cNvGrpSpPr/>
                  <p:nvPr/>
                </p:nvGrpSpPr>
                <p:grpSpPr>
                  <a:xfrm>
                    <a:off x="5881115" y="3202780"/>
                    <a:ext cx="76962" cy="39528"/>
                    <a:chOff x="5881115" y="3202780"/>
                    <a:chExt cx="76962" cy="39528"/>
                  </a:xfrm>
                  <a:grpFill/>
                </p:grpSpPr>
                <p:sp>
                  <p:nvSpPr>
                    <p:cNvPr id="1005" name="Freeform: Shape 1004">
                      <a:extLst>
                        <a:ext uri="{FF2B5EF4-FFF2-40B4-BE49-F238E27FC236}">
                          <a16:creationId xmlns:a16="http://schemas.microsoft.com/office/drawing/2014/main" id="{053A0F6D-6976-4217-A4E5-CD335D672A6F}"/>
                        </a:ext>
                      </a:extLst>
                    </p:cNvPr>
                    <p:cNvSpPr/>
                    <p:nvPr/>
                  </p:nvSpPr>
                  <p:spPr>
                    <a:xfrm>
                      <a:off x="5881115" y="3214877"/>
                      <a:ext cx="38671" cy="27432"/>
                    </a:xfrm>
                    <a:custGeom>
                      <a:avLst/>
                      <a:gdLst>
                        <a:gd name="connsiteX0" fmla="*/ 0 w 38671"/>
                        <a:gd name="connsiteY0" fmla="*/ 12287 h 27432"/>
                        <a:gd name="connsiteX1" fmla="*/ 4763 w 38671"/>
                        <a:gd name="connsiteY1" fmla="*/ 27432 h 27432"/>
                        <a:gd name="connsiteX2" fmla="*/ 18860 w 38671"/>
                        <a:gd name="connsiteY2" fmla="*/ 11240 h 27432"/>
                        <a:gd name="connsiteX3" fmla="*/ 38672 w 38671"/>
                        <a:gd name="connsiteY3" fmla="*/ 15907 h 27432"/>
                        <a:gd name="connsiteX4" fmla="*/ 33814 w 38671"/>
                        <a:gd name="connsiteY4" fmla="*/ 572 h 27432"/>
                        <a:gd name="connsiteX5" fmla="*/ 12954 w 38671"/>
                        <a:gd name="connsiteY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71" h="27432">
                          <a:moveTo>
                            <a:pt x="0" y="12287"/>
                          </a:moveTo>
                          <a:lnTo>
                            <a:pt x="4763" y="27432"/>
                          </a:lnTo>
                          <a:lnTo>
                            <a:pt x="18860" y="11240"/>
                          </a:lnTo>
                          <a:lnTo>
                            <a:pt x="38672" y="15907"/>
                          </a:lnTo>
                          <a:lnTo>
                            <a:pt x="33814" y="572"/>
                          </a:lnTo>
                          <a:lnTo>
                            <a:pt x="12954" y="0"/>
                          </a:lnTo>
                          <a:close/>
                        </a:path>
                      </a:pathLst>
                    </a:custGeom>
                    <a:grpFill/>
                    <a:ln w="9525" cap="flat">
                      <a:noFill/>
                      <a:prstDash val="solid"/>
                      <a:miter/>
                    </a:ln>
                  </p:spPr>
                  <p:txBody>
                    <a:bodyPr rtlCol="0" anchor="ctr"/>
                    <a:lstStyle/>
                    <a:p>
                      <a:endParaRPr lang="th-TH"/>
                    </a:p>
                  </p:txBody>
                </p:sp>
                <p:sp>
                  <p:nvSpPr>
                    <p:cNvPr id="1006" name="Freeform: Shape 1005">
                      <a:extLst>
                        <a:ext uri="{FF2B5EF4-FFF2-40B4-BE49-F238E27FC236}">
                          <a16:creationId xmlns:a16="http://schemas.microsoft.com/office/drawing/2014/main" id="{CFD5B1BA-BB55-4C9A-8958-BB1CD6BB3AAD}"/>
                        </a:ext>
                      </a:extLst>
                    </p:cNvPr>
                    <p:cNvSpPr/>
                    <p:nvPr/>
                  </p:nvSpPr>
                  <p:spPr>
                    <a:xfrm>
                      <a:off x="5919120" y="3202780"/>
                      <a:ext cx="38957" cy="27336"/>
                    </a:xfrm>
                    <a:custGeom>
                      <a:avLst/>
                      <a:gdLst>
                        <a:gd name="connsiteX0" fmla="*/ 0 w 38957"/>
                        <a:gd name="connsiteY0" fmla="*/ 11335 h 27336"/>
                        <a:gd name="connsiteX1" fmla="*/ 5048 w 38957"/>
                        <a:gd name="connsiteY1" fmla="*/ 27337 h 27336"/>
                        <a:gd name="connsiteX2" fmla="*/ 19050 w 38957"/>
                        <a:gd name="connsiteY2" fmla="*/ 11240 h 27336"/>
                        <a:gd name="connsiteX3" fmla="*/ 38957 w 38957"/>
                        <a:gd name="connsiteY3" fmla="*/ 15907 h 27336"/>
                        <a:gd name="connsiteX4" fmla="*/ 34004 w 38957"/>
                        <a:gd name="connsiteY4" fmla="*/ 572 h 27336"/>
                        <a:gd name="connsiteX5" fmla="*/ 13240 w 38957"/>
                        <a:gd name="connsiteY5" fmla="*/ 0 h 27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57" h="27336">
                          <a:moveTo>
                            <a:pt x="0" y="11335"/>
                          </a:moveTo>
                          <a:lnTo>
                            <a:pt x="5048" y="27337"/>
                          </a:lnTo>
                          <a:lnTo>
                            <a:pt x="19050" y="11240"/>
                          </a:lnTo>
                          <a:lnTo>
                            <a:pt x="38957" y="15907"/>
                          </a:lnTo>
                          <a:lnTo>
                            <a:pt x="34004" y="572"/>
                          </a:lnTo>
                          <a:lnTo>
                            <a:pt x="13240" y="0"/>
                          </a:lnTo>
                          <a:close/>
                        </a:path>
                      </a:pathLst>
                    </a:custGeom>
                    <a:grpFill/>
                    <a:ln w="9525" cap="flat">
                      <a:noFill/>
                      <a:prstDash val="solid"/>
                      <a:miter/>
                    </a:ln>
                  </p:spPr>
                  <p:txBody>
                    <a:bodyPr rtlCol="0" anchor="ctr"/>
                    <a:lstStyle/>
                    <a:p>
                      <a:endParaRPr lang="th-TH"/>
                    </a:p>
                  </p:txBody>
                </p:sp>
              </p:grpSp>
              <p:grpSp>
                <p:nvGrpSpPr>
                  <p:cNvPr id="993" name="Graphic 1">
                    <a:extLst>
                      <a:ext uri="{FF2B5EF4-FFF2-40B4-BE49-F238E27FC236}">
                        <a16:creationId xmlns:a16="http://schemas.microsoft.com/office/drawing/2014/main" id="{4CB76831-00F5-4039-B646-BF78AD46E4A4}"/>
                      </a:ext>
                    </a:extLst>
                  </p:cNvPr>
                  <p:cNvGrpSpPr/>
                  <p:nvPr/>
                </p:nvGrpSpPr>
                <p:grpSpPr>
                  <a:xfrm>
                    <a:off x="5874448" y="3181921"/>
                    <a:ext cx="76961" cy="39528"/>
                    <a:chOff x="5874448" y="3181921"/>
                    <a:chExt cx="76961" cy="39528"/>
                  </a:xfrm>
                  <a:grpFill/>
                </p:grpSpPr>
                <p:sp>
                  <p:nvSpPr>
                    <p:cNvPr id="1003" name="Freeform: Shape 1002">
                      <a:extLst>
                        <a:ext uri="{FF2B5EF4-FFF2-40B4-BE49-F238E27FC236}">
                          <a16:creationId xmlns:a16="http://schemas.microsoft.com/office/drawing/2014/main" id="{E9DE33BD-2240-4FDD-8ADE-BC3377C9DAD6}"/>
                        </a:ext>
                      </a:extLst>
                    </p:cNvPr>
                    <p:cNvSpPr/>
                    <p:nvPr/>
                  </p:nvSpPr>
                  <p:spPr>
                    <a:xfrm>
                      <a:off x="5874448" y="3194017"/>
                      <a:ext cx="38766" cy="27431"/>
                    </a:xfrm>
                    <a:custGeom>
                      <a:avLst/>
                      <a:gdLst>
                        <a:gd name="connsiteX0" fmla="*/ 0 w 38766"/>
                        <a:gd name="connsiteY0" fmla="*/ 12287 h 27431"/>
                        <a:gd name="connsiteX1" fmla="*/ 4858 w 38766"/>
                        <a:gd name="connsiteY1" fmla="*/ 27432 h 27431"/>
                        <a:gd name="connsiteX2" fmla="*/ 18860 w 38766"/>
                        <a:gd name="connsiteY2" fmla="*/ 11239 h 27431"/>
                        <a:gd name="connsiteX3" fmla="*/ 38767 w 38766"/>
                        <a:gd name="connsiteY3" fmla="*/ 15907 h 27431"/>
                        <a:gd name="connsiteX4" fmla="*/ 33814 w 38766"/>
                        <a:gd name="connsiteY4" fmla="*/ 571 h 27431"/>
                        <a:gd name="connsiteX5" fmla="*/ 13049 w 38766"/>
                        <a:gd name="connsiteY5" fmla="*/ 0 h 27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66" h="27431">
                          <a:moveTo>
                            <a:pt x="0" y="12287"/>
                          </a:moveTo>
                          <a:lnTo>
                            <a:pt x="4858" y="27432"/>
                          </a:lnTo>
                          <a:lnTo>
                            <a:pt x="18860" y="11239"/>
                          </a:lnTo>
                          <a:lnTo>
                            <a:pt x="38767" y="15907"/>
                          </a:lnTo>
                          <a:lnTo>
                            <a:pt x="33814" y="571"/>
                          </a:lnTo>
                          <a:lnTo>
                            <a:pt x="13049" y="0"/>
                          </a:lnTo>
                          <a:close/>
                        </a:path>
                      </a:pathLst>
                    </a:custGeom>
                    <a:grpFill/>
                    <a:ln w="9525" cap="flat">
                      <a:noFill/>
                      <a:prstDash val="solid"/>
                      <a:miter/>
                    </a:ln>
                  </p:spPr>
                  <p:txBody>
                    <a:bodyPr rtlCol="0" anchor="ctr"/>
                    <a:lstStyle/>
                    <a:p>
                      <a:endParaRPr lang="th-TH"/>
                    </a:p>
                  </p:txBody>
                </p:sp>
                <p:sp>
                  <p:nvSpPr>
                    <p:cNvPr id="1004" name="Freeform: Shape 1003">
                      <a:extLst>
                        <a:ext uri="{FF2B5EF4-FFF2-40B4-BE49-F238E27FC236}">
                          <a16:creationId xmlns:a16="http://schemas.microsoft.com/office/drawing/2014/main" id="{25398F18-0F3F-45B5-A8E4-605830CE48C2}"/>
                        </a:ext>
                      </a:extLst>
                    </p:cNvPr>
                    <p:cNvSpPr/>
                    <p:nvPr/>
                  </p:nvSpPr>
                  <p:spPr>
                    <a:xfrm>
                      <a:off x="5912453" y="3181921"/>
                      <a:ext cx="38957" cy="27336"/>
                    </a:xfrm>
                    <a:custGeom>
                      <a:avLst/>
                      <a:gdLst>
                        <a:gd name="connsiteX0" fmla="*/ 0 w 38957"/>
                        <a:gd name="connsiteY0" fmla="*/ 11335 h 27336"/>
                        <a:gd name="connsiteX1" fmla="*/ 5048 w 38957"/>
                        <a:gd name="connsiteY1" fmla="*/ 27337 h 27336"/>
                        <a:gd name="connsiteX2" fmla="*/ 19145 w 38957"/>
                        <a:gd name="connsiteY2" fmla="*/ 11240 h 27336"/>
                        <a:gd name="connsiteX3" fmla="*/ 38957 w 38957"/>
                        <a:gd name="connsiteY3" fmla="*/ 15907 h 27336"/>
                        <a:gd name="connsiteX4" fmla="*/ 34100 w 38957"/>
                        <a:gd name="connsiteY4" fmla="*/ 571 h 27336"/>
                        <a:gd name="connsiteX5" fmla="*/ 13240 w 38957"/>
                        <a:gd name="connsiteY5" fmla="*/ 0 h 27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57" h="27336">
                          <a:moveTo>
                            <a:pt x="0" y="11335"/>
                          </a:moveTo>
                          <a:lnTo>
                            <a:pt x="5048" y="27337"/>
                          </a:lnTo>
                          <a:lnTo>
                            <a:pt x="19145" y="11240"/>
                          </a:lnTo>
                          <a:lnTo>
                            <a:pt x="38957" y="15907"/>
                          </a:lnTo>
                          <a:lnTo>
                            <a:pt x="34100" y="571"/>
                          </a:lnTo>
                          <a:lnTo>
                            <a:pt x="13240" y="0"/>
                          </a:lnTo>
                          <a:close/>
                        </a:path>
                      </a:pathLst>
                    </a:custGeom>
                    <a:grpFill/>
                    <a:ln w="9525" cap="flat">
                      <a:noFill/>
                      <a:prstDash val="solid"/>
                      <a:miter/>
                    </a:ln>
                  </p:spPr>
                  <p:txBody>
                    <a:bodyPr rtlCol="0" anchor="ctr"/>
                    <a:lstStyle/>
                    <a:p>
                      <a:endParaRPr lang="th-TH"/>
                    </a:p>
                  </p:txBody>
                </p:sp>
              </p:grpSp>
              <p:grpSp>
                <p:nvGrpSpPr>
                  <p:cNvPr id="994" name="Graphic 1">
                    <a:extLst>
                      <a:ext uri="{FF2B5EF4-FFF2-40B4-BE49-F238E27FC236}">
                        <a16:creationId xmlns:a16="http://schemas.microsoft.com/office/drawing/2014/main" id="{F5F50260-D62A-41F5-A8B7-8886C75F7EE9}"/>
                      </a:ext>
                    </a:extLst>
                  </p:cNvPr>
                  <p:cNvGrpSpPr/>
                  <p:nvPr/>
                </p:nvGrpSpPr>
                <p:grpSpPr>
                  <a:xfrm>
                    <a:off x="5867876" y="3161061"/>
                    <a:ext cx="76961" cy="39528"/>
                    <a:chOff x="5867876" y="3161061"/>
                    <a:chExt cx="76961" cy="39528"/>
                  </a:xfrm>
                  <a:grpFill/>
                </p:grpSpPr>
                <p:sp>
                  <p:nvSpPr>
                    <p:cNvPr id="1001" name="Freeform: Shape 1000">
                      <a:extLst>
                        <a:ext uri="{FF2B5EF4-FFF2-40B4-BE49-F238E27FC236}">
                          <a16:creationId xmlns:a16="http://schemas.microsoft.com/office/drawing/2014/main" id="{41C4A70F-4598-4AF3-A299-AF647B0BD924}"/>
                        </a:ext>
                      </a:extLst>
                    </p:cNvPr>
                    <p:cNvSpPr/>
                    <p:nvPr/>
                  </p:nvSpPr>
                  <p:spPr>
                    <a:xfrm>
                      <a:off x="5867876" y="3173157"/>
                      <a:ext cx="38671" cy="27432"/>
                    </a:xfrm>
                    <a:custGeom>
                      <a:avLst/>
                      <a:gdLst>
                        <a:gd name="connsiteX0" fmla="*/ 0 w 38671"/>
                        <a:gd name="connsiteY0" fmla="*/ 12287 h 27432"/>
                        <a:gd name="connsiteX1" fmla="*/ 4763 w 38671"/>
                        <a:gd name="connsiteY1" fmla="*/ 27432 h 27432"/>
                        <a:gd name="connsiteX2" fmla="*/ 18859 w 38671"/>
                        <a:gd name="connsiteY2" fmla="*/ 11240 h 27432"/>
                        <a:gd name="connsiteX3" fmla="*/ 38672 w 38671"/>
                        <a:gd name="connsiteY3" fmla="*/ 15907 h 27432"/>
                        <a:gd name="connsiteX4" fmla="*/ 33814 w 38671"/>
                        <a:gd name="connsiteY4" fmla="*/ 572 h 27432"/>
                        <a:gd name="connsiteX5" fmla="*/ 12954 w 38671"/>
                        <a:gd name="connsiteY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71" h="27432">
                          <a:moveTo>
                            <a:pt x="0" y="12287"/>
                          </a:moveTo>
                          <a:lnTo>
                            <a:pt x="4763" y="27432"/>
                          </a:lnTo>
                          <a:lnTo>
                            <a:pt x="18859" y="11240"/>
                          </a:lnTo>
                          <a:lnTo>
                            <a:pt x="38672" y="15907"/>
                          </a:lnTo>
                          <a:lnTo>
                            <a:pt x="33814" y="572"/>
                          </a:lnTo>
                          <a:lnTo>
                            <a:pt x="12954" y="0"/>
                          </a:lnTo>
                          <a:close/>
                        </a:path>
                      </a:pathLst>
                    </a:custGeom>
                    <a:grpFill/>
                    <a:ln w="9525" cap="flat">
                      <a:noFill/>
                      <a:prstDash val="solid"/>
                      <a:miter/>
                    </a:ln>
                  </p:spPr>
                  <p:txBody>
                    <a:bodyPr rtlCol="0" anchor="ctr"/>
                    <a:lstStyle/>
                    <a:p>
                      <a:endParaRPr lang="th-TH"/>
                    </a:p>
                  </p:txBody>
                </p:sp>
                <p:sp>
                  <p:nvSpPr>
                    <p:cNvPr id="1002" name="Freeform: Shape 1001">
                      <a:extLst>
                        <a:ext uri="{FF2B5EF4-FFF2-40B4-BE49-F238E27FC236}">
                          <a16:creationId xmlns:a16="http://schemas.microsoft.com/office/drawing/2014/main" id="{0744CC0C-0762-44AD-B244-91EB06DE8E09}"/>
                        </a:ext>
                      </a:extLst>
                    </p:cNvPr>
                    <p:cNvSpPr/>
                    <p:nvPr/>
                  </p:nvSpPr>
                  <p:spPr>
                    <a:xfrm>
                      <a:off x="5905881" y="3161061"/>
                      <a:ext cx="38957" cy="27336"/>
                    </a:xfrm>
                    <a:custGeom>
                      <a:avLst/>
                      <a:gdLst>
                        <a:gd name="connsiteX0" fmla="*/ 0 w 38957"/>
                        <a:gd name="connsiteY0" fmla="*/ 11335 h 27336"/>
                        <a:gd name="connsiteX1" fmla="*/ 5048 w 38957"/>
                        <a:gd name="connsiteY1" fmla="*/ 27337 h 27336"/>
                        <a:gd name="connsiteX2" fmla="*/ 19050 w 38957"/>
                        <a:gd name="connsiteY2" fmla="*/ 11144 h 27336"/>
                        <a:gd name="connsiteX3" fmla="*/ 38957 w 38957"/>
                        <a:gd name="connsiteY3" fmla="*/ 15907 h 27336"/>
                        <a:gd name="connsiteX4" fmla="*/ 34004 w 38957"/>
                        <a:gd name="connsiteY4" fmla="*/ 572 h 27336"/>
                        <a:gd name="connsiteX5" fmla="*/ 13240 w 38957"/>
                        <a:gd name="connsiteY5" fmla="*/ 0 h 27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57" h="27336">
                          <a:moveTo>
                            <a:pt x="0" y="11335"/>
                          </a:moveTo>
                          <a:lnTo>
                            <a:pt x="5048" y="27337"/>
                          </a:lnTo>
                          <a:lnTo>
                            <a:pt x="19050" y="11144"/>
                          </a:lnTo>
                          <a:lnTo>
                            <a:pt x="38957" y="15907"/>
                          </a:lnTo>
                          <a:lnTo>
                            <a:pt x="34004" y="572"/>
                          </a:lnTo>
                          <a:lnTo>
                            <a:pt x="13240" y="0"/>
                          </a:lnTo>
                          <a:close/>
                        </a:path>
                      </a:pathLst>
                    </a:custGeom>
                    <a:grpFill/>
                    <a:ln w="9525" cap="flat">
                      <a:noFill/>
                      <a:prstDash val="solid"/>
                      <a:miter/>
                    </a:ln>
                  </p:spPr>
                  <p:txBody>
                    <a:bodyPr rtlCol="0" anchor="ctr"/>
                    <a:lstStyle/>
                    <a:p>
                      <a:endParaRPr lang="th-TH"/>
                    </a:p>
                  </p:txBody>
                </p:sp>
              </p:grpSp>
              <p:grpSp>
                <p:nvGrpSpPr>
                  <p:cNvPr id="995" name="Graphic 1">
                    <a:extLst>
                      <a:ext uri="{FF2B5EF4-FFF2-40B4-BE49-F238E27FC236}">
                        <a16:creationId xmlns:a16="http://schemas.microsoft.com/office/drawing/2014/main" id="{EC832431-7C07-463A-BF38-D4E0E717DD70}"/>
                      </a:ext>
                    </a:extLst>
                  </p:cNvPr>
                  <p:cNvGrpSpPr/>
                  <p:nvPr/>
                </p:nvGrpSpPr>
                <p:grpSpPr>
                  <a:xfrm>
                    <a:off x="5861208" y="3140201"/>
                    <a:ext cx="76961" cy="39528"/>
                    <a:chOff x="5861208" y="3140201"/>
                    <a:chExt cx="76961" cy="39528"/>
                  </a:xfrm>
                  <a:grpFill/>
                </p:grpSpPr>
                <p:sp>
                  <p:nvSpPr>
                    <p:cNvPr id="999" name="Freeform: Shape 998">
                      <a:extLst>
                        <a:ext uri="{FF2B5EF4-FFF2-40B4-BE49-F238E27FC236}">
                          <a16:creationId xmlns:a16="http://schemas.microsoft.com/office/drawing/2014/main" id="{A267EC48-095E-424D-98EF-8C6446F6C511}"/>
                        </a:ext>
                      </a:extLst>
                    </p:cNvPr>
                    <p:cNvSpPr/>
                    <p:nvPr/>
                  </p:nvSpPr>
                  <p:spPr>
                    <a:xfrm>
                      <a:off x="5861208" y="3152298"/>
                      <a:ext cx="38766" cy="27432"/>
                    </a:xfrm>
                    <a:custGeom>
                      <a:avLst/>
                      <a:gdLst>
                        <a:gd name="connsiteX0" fmla="*/ 0 w 38766"/>
                        <a:gd name="connsiteY0" fmla="*/ 12287 h 27432"/>
                        <a:gd name="connsiteX1" fmla="*/ 4858 w 38766"/>
                        <a:gd name="connsiteY1" fmla="*/ 27432 h 27432"/>
                        <a:gd name="connsiteX2" fmla="*/ 18859 w 38766"/>
                        <a:gd name="connsiteY2" fmla="*/ 11240 h 27432"/>
                        <a:gd name="connsiteX3" fmla="*/ 38767 w 38766"/>
                        <a:gd name="connsiteY3" fmla="*/ 15907 h 27432"/>
                        <a:gd name="connsiteX4" fmla="*/ 33814 w 38766"/>
                        <a:gd name="connsiteY4" fmla="*/ 571 h 27432"/>
                        <a:gd name="connsiteX5" fmla="*/ 13049 w 38766"/>
                        <a:gd name="connsiteY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66" h="27432">
                          <a:moveTo>
                            <a:pt x="0" y="12287"/>
                          </a:moveTo>
                          <a:lnTo>
                            <a:pt x="4858" y="27432"/>
                          </a:lnTo>
                          <a:lnTo>
                            <a:pt x="18859" y="11240"/>
                          </a:lnTo>
                          <a:lnTo>
                            <a:pt x="38767" y="15907"/>
                          </a:lnTo>
                          <a:lnTo>
                            <a:pt x="33814" y="571"/>
                          </a:lnTo>
                          <a:lnTo>
                            <a:pt x="13049" y="0"/>
                          </a:lnTo>
                          <a:close/>
                        </a:path>
                      </a:pathLst>
                    </a:custGeom>
                    <a:grpFill/>
                    <a:ln w="9525" cap="flat">
                      <a:noFill/>
                      <a:prstDash val="solid"/>
                      <a:miter/>
                    </a:ln>
                  </p:spPr>
                  <p:txBody>
                    <a:bodyPr rtlCol="0" anchor="ctr"/>
                    <a:lstStyle/>
                    <a:p>
                      <a:endParaRPr lang="th-TH"/>
                    </a:p>
                  </p:txBody>
                </p:sp>
                <p:sp>
                  <p:nvSpPr>
                    <p:cNvPr id="1000" name="Freeform: Shape 999">
                      <a:extLst>
                        <a:ext uri="{FF2B5EF4-FFF2-40B4-BE49-F238E27FC236}">
                          <a16:creationId xmlns:a16="http://schemas.microsoft.com/office/drawing/2014/main" id="{F0FC4E6F-5E92-4DC7-A791-F39403753589}"/>
                        </a:ext>
                      </a:extLst>
                    </p:cNvPr>
                    <p:cNvSpPr/>
                    <p:nvPr/>
                  </p:nvSpPr>
                  <p:spPr>
                    <a:xfrm>
                      <a:off x="5899213" y="3140201"/>
                      <a:ext cx="38957" cy="27336"/>
                    </a:xfrm>
                    <a:custGeom>
                      <a:avLst/>
                      <a:gdLst>
                        <a:gd name="connsiteX0" fmla="*/ 0 w 38957"/>
                        <a:gd name="connsiteY0" fmla="*/ 11335 h 27336"/>
                        <a:gd name="connsiteX1" fmla="*/ 5048 w 38957"/>
                        <a:gd name="connsiteY1" fmla="*/ 27337 h 27336"/>
                        <a:gd name="connsiteX2" fmla="*/ 19145 w 38957"/>
                        <a:gd name="connsiteY2" fmla="*/ 11144 h 27336"/>
                        <a:gd name="connsiteX3" fmla="*/ 38957 w 38957"/>
                        <a:gd name="connsiteY3" fmla="*/ 15907 h 27336"/>
                        <a:gd name="connsiteX4" fmla="*/ 34100 w 38957"/>
                        <a:gd name="connsiteY4" fmla="*/ 476 h 27336"/>
                        <a:gd name="connsiteX5" fmla="*/ 13240 w 38957"/>
                        <a:gd name="connsiteY5" fmla="*/ 0 h 27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57" h="27336">
                          <a:moveTo>
                            <a:pt x="0" y="11335"/>
                          </a:moveTo>
                          <a:lnTo>
                            <a:pt x="5048" y="27337"/>
                          </a:lnTo>
                          <a:lnTo>
                            <a:pt x="19145" y="11144"/>
                          </a:lnTo>
                          <a:lnTo>
                            <a:pt x="38957" y="15907"/>
                          </a:lnTo>
                          <a:lnTo>
                            <a:pt x="34100" y="476"/>
                          </a:lnTo>
                          <a:lnTo>
                            <a:pt x="13240" y="0"/>
                          </a:lnTo>
                          <a:close/>
                        </a:path>
                      </a:pathLst>
                    </a:custGeom>
                    <a:grpFill/>
                    <a:ln w="9525" cap="flat">
                      <a:noFill/>
                      <a:prstDash val="solid"/>
                      <a:miter/>
                    </a:ln>
                  </p:spPr>
                  <p:txBody>
                    <a:bodyPr rtlCol="0" anchor="ctr"/>
                    <a:lstStyle/>
                    <a:p>
                      <a:endParaRPr lang="th-TH"/>
                    </a:p>
                  </p:txBody>
                </p:sp>
              </p:grpSp>
              <p:grpSp>
                <p:nvGrpSpPr>
                  <p:cNvPr id="996" name="Graphic 1">
                    <a:extLst>
                      <a:ext uri="{FF2B5EF4-FFF2-40B4-BE49-F238E27FC236}">
                        <a16:creationId xmlns:a16="http://schemas.microsoft.com/office/drawing/2014/main" id="{A190300F-F518-402E-BD8B-757F8FB05F50}"/>
                      </a:ext>
                    </a:extLst>
                  </p:cNvPr>
                  <p:cNvGrpSpPr/>
                  <p:nvPr/>
                </p:nvGrpSpPr>
                <p:grpSpPr>
                  <a:xfrm>
                    <a:off x="5854636" y="3119341"/>
                    <a:ext cx="76961" cy="39528"/>
                    <a:chOff x="5854636" y="3119341"/>
                    <a:chExt cx="76961" cy="39528"/>
                  </a:xfrm>
                  <a:grpFill/>
                </p:grpSpPr>
                <p:sp>
                  <p:nvSpPr>
                    <p:cNvPr id="997" name="Freeform: Shape 996">
                      <a:extLst>
                        <a:ext uri="{FF2B5EF4-FFF2-40B4-BE49-F238E27FC236}">
                          <a16:creationId xmlns:a16="http://schemas.microsoft.com/office/drawing/2014/main" id="{97567624-C6E7-449E-8BB4-9A4688272F5E}"/>
                        </a:ext>
                      </a:extLst>
                    </p:cNvPr>
                    <p:cNvSpPr/>
                    <p:nvPr/>
                  </p:nvSpPr>
                  <p:spPr>
                    <a:xfrm>
                      <a:off x="5854636" y="3131438"/>
                      <a:ext cx="38671" cy="27432"/>
                    </a:xfrm>
                    <a:custGeom>
                      <a:avLst/>
                      <a:gdLst>
                        <a:gd name="connsiteX0" fmla="*/ 0 w 38671"/>
                        <a:gd name="connsiteY0" fmla="*/ 12287 h 27432"/>
                        <a:gd name="connsiteX1" fmla="*/ 4763 w 38671"/>
                        <a:gd name="connsiteY1" fmla="*/ 27432 h 27432"/>
                        <a:gd name="connsiteX2" fmla="*/ 18860 w 38671"/>
                        <a:gd name="connsiteY2" fmla="*/ 11240 h 27432"/>
                        <a:gd name="connsiteX3" fmla="*/ 38672 w 38671"/>
                        <a:gd name="connsiteY3" fmla="*/ 15907 h 27432"/>
                        <a:gd name="connsiteX4" fmla="*/ 33814 w 38671"/>
                        <a:gd name="connsiteY4" fmla="*/ 572 h 27432"/>
                        <a:gd name="connsiteX5" fmla="*/ 12954 w 38671"/>
                        <a:gd name="connsiteY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71" h="27432">
                          <a:moveTo>
                            <a:pt x="0" y="12287"/>
                          </a:moveTo>
                          <a:lnTo>
                            <a:pt x="4763" y="27432"/>
                          </a:lnTo>
                          <a:lnTo>
                            <a:pt x="18860" y="11240"/>
                          </a:lnTo>
                          <a:lnTo>
                            <a:pt x="38672" y="15907"/>
                          </a:lnTo>
                          <a:lnTo>
                            <a:pt x="33814" y="572"/>
                          </a:lnTo>
                          <a:lnTo>
                            <a:pt x="12954" y="0"/>
                          </a:lnTo>
                          <a:close/>
                        </a:path>
                      </a:pathLst>
                    </a:custGeom>
                    <a:grpFill/>
                    <a:ln w="9525" cap="flat">
                      <a:noFill/>
                      <a:prstDash val="solid"/>
                      <a:miter/>
                    </a:ln>
                  </p:spPr>
                  <p:txBody>
                    <a:bodyPr rtlCol="0" anchor="ctr"/>
                    <a:lstStyle/>
                    <a:p>
                      <a:endParaRPr lang="th-TH"/>
                    </a:p>
                  </p:txBody>
                </p:sp>
                <p:sp>
                  <p:nvSpPr>
                    <p:cNvPr id="998" name="Freeform: Shape 997">
                      <a:extLst>
                        <a:ext uri="{FF2B5EF4-FFF2-40B4-BE49-F238E27FC236}">
                          <a16:creationId xmlns:a16="http://schemas.microsoft.com/office/drawing/2014/main" id="{D4791D0E-4197-4114-B8AF-44DD1F8990D7}"/>
                        </a:ext>
                      </a:extLst>
                    </p:cNvPr>
                    <p:cNvSpPr/>
                    <p:nvPr/>
                  </p:nvSpPr>
                  <p:spPr>
                    <a:xfrm>
                      <a:off x="5892641" y="3119341"/>
                      <a:ext cx="38957" cy="27336"/>
                    </a:xfrm>
                    <a:custGeom>
                      <a:avLst/>
                      <a:gdLst>
                        <a:gd name="connsiteX0" fmla="*/ 0 w 38957"/>
                        <a:gd name="connsiteY0" fmla="*/ 11335 h 27336"/>
                        <a:gd name="connsiteX1" fmla="*/ 5048 w 38957"/>
                        <a:gd name="connsiteY1" fmla="*/ 27337 h 27336"/>
                        <a:gd name="connsiteX2" fmla="*/ 19050 w 38957"/>
                        <a:gd name="connsiteY2" fmla="*/ 11144 h 27336"/>
                        <a:gd name="connsiteX3" fmla="*/ 38957 w 38957"/>
                        <a:gd name="connsiteY3" fmla="*/ 15907 h 27336"/>
                        <a:gd name="connsiteX4" fmla="*/ 34004 w 38957"/>
                        <a:gd name="connsiteY4" fmla="*/ 476 h 27336"/>
                        <a:gd name="connsiteX5" fmla="*/ 13240 w 38957"/>
                        <a:gd name="connsiteY5" fmla="*/ 0 h 27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57" h="27336">
                          <a:moveTo>
                            <a:pt x="0" y="11335"/>
                          </a:moveTo>
                          <a:lnTo>
                            <a:pt x="5048" y="27337"/>
                          </a:lnTo>
                          <a:lnTo>
                            <a:pt x="19050" y="11144"/>
                          </a:lnTo>
                          <a:lnTo>
                            <a:pt x="38957" y="15907"/>
                          </a:lnTo>
                          <a:lnTo>
                            <a:pt x="34004" y="476"/>
                          </a:lnTo>
                          <a:lnTo>
                            <a:pt x="13240" y="0"/>
                          </a:lnTo>
                          <a:close/>
                        </a:path>
                      </a:pathLst>
                    </a:custGeom>
                    <a:grpFill/>
                    <a:ln w="9525" cap="flat">
                      <a:noFill/>
                      <a:prstDash val="solid"/>
                      <a:miter/>
                    </a:ln>
                  </p:spPr>
                  <p:txBody>
                    <a:bodyPr rtlCol="0" anchor="ctr"/>
                    <a:lstStyle/>
                    <a:p>
                      <a:endParaRPr lang="th-TH"/>
                    </a:p>
                  </p:txBody>
                </p:sp>
              </p:grpSp>
            </p:grpSp>
            <p:grpSp>
              <p:nvGrpSpPr>
                <p:cNvPr id="924" name="Graphic 1">
                  <a:extLst>
                    <a:ext uri="{FF2B5EF4-FFF2-40B4-BE49-F238E27FC236}">
                      <a16:creationId xmlns:a16="http://schemas.microsoft.com/office/drawing/2014/main" id="{120E96D4-2016-47D0-BB94-3EA78D870072}"/>
                    </a:ext>
                  </a:extLst>
                </p:cNvPr>
                <p:cNvGrpSpPr/>
                <p:nvPr/>
              </p:nvGrpSpPr>
              <p:grpSpPr>
                <a:xfrm>
                  <a:off x="5935980" y="3093528"/>
                  <a:ext cx="116585" cy="164687"/>
                  <a:chOff x="5935980" y="3093528"/>
                  <a:chExt cx="116585" cy="164687"/>
                </a:xfrm>
                <a:grpFill/>
              </p:grpSpPr>
              <p:grpSp>
                <p:nvGrpSpPr>
                  <p:cNvPr id="969" name="Graphic 1">
                    <a:extLst>
                      <a:ext uri="{FF2B5EF4-FFF2-40B4-BE49-F238E27FC236}">
                        <a16:creationId xmlns:a16="http://schemas.microsoft.com/office/drawing/2014/main" id="{3D8307B3-834D-4A4A-A81F-6927ECD7C592}"/>
                      </a:ext>
                    </a:extLst>
                  </p:cNvPr>
                  <p:cNvGrpSpPr/>
                  <p:nvPr/>
                </p:nvGrpSpPr>
                <p:grpSpPr>
                  <a:xfrm>
                    <a:off x="5975699" y="3218687"/>
                    <a:ext cx="76866" cy="39528"/>
                    <a:chOff x="5975699" y="3218687"/>
                    <a:chExt cx="76866" cy="39528"/>
                  </a:xfrm>
                  <a:grpFill/>
                </p:grpSpPr>
                <p:sp>
                  <p:nvSpPr>
                    <p:cNvPr id="988" name="Freeform: Shape 987">
                      <a:extLst>
                        <a:ext uri="{FF2B5EF4-FFF2-40B4-BE49-F238E27FC236}">
                          <a16:creationId xmlns:a16="http://schemas.microsoft.com/office/drawing/2014/main" id="{984D51D0-9BE5-48ED-A270-0079D3F79F59}"/>
                        </a:ext>
                      </a:extLst>
                    </p:cNvPr>
                    <p:cNvSpPr/>
                    <p:nvPr/>
                  </p:nvSpPr>
                  <p:spPr>
                    <a:xfrm>
                      <a:off x="5975699" y="3230784"/>
                      <a:ext cx="38671" cy="27432"/>
                    </a:xfrm>
                    <a:custGeom>
                      <a:avLst/>
                      <a:gdLst>
                        <a:gd name="connsiteX0" fmla="*/ 0 w 38671"/>
                        <a:gd name="connsiteY0" fmla="*/ 12287 h 27432"/>
                        <a:gd name="connsiteX1" fmla="*/ 4763 w 38671"/>
                        <a:gd name="connsiteY1" fmla="*/ 27432 h 27432"/>
                        <a:gd name="connsiteX2" fmla="*/ 18859 w 38671"/>
                        <a:gd name="connsiteY2" fmla="*/ 11240 h 27432"/>
                        <a:gd name="connsiteX3" fmla="*/ 38671 w 38671"/>
                        <a:gd name="connsiteY3" fmla="*/ 16002 h 27432"/>
                        <a:gd name="connsiteX4" fmla="*/ 33814 w 38671"/>
                        <a:gd name="connsiteY4" fmla="*/ 572 h 27432"/>
                        <a:gd name="connsiteX5" fmla="*/ 12954 w 38671"/>
                        <a:gd name="connsiteY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71" h="27432">
                          <a:moveTo>
                            <a:pt x="0" y="12287"/>
                          </a:moveTo>
                          <a:lnTo>
                            <a:pt x="4763" y="27432"/>
                          </a:lnTo>
                          <a:lnTo>
                            <a:pt x="18859" y="11240"/>
                          </a:lnTo>
                          <a:lnTo>
                            <a:pt x="38671" y="16002"/>
                          </a:lnTo>
                          <a:lnTo>
                            <a:pt x="33814" y="572"/>
                          </a:lnTo>
                          <a:lnTo>
                            <a:pt x="12954" y="0"/>
                          </a:lnTo>
                          <a:close/>
                        </a:path>
                      </a:pathLst>
                    </a:custGeom>
                    <a:grpFill/>
                    <a:ln w="9525" cap="flat">
                      <a:noFill/>
                      <a:prstDash val="solid"/>
                      <a:miter/>
                    </a:ln>
                  </p:spPr>
                  <p:txBody>
                    <a:bodyPr rtlCol="0" anchor="ctr"/>
                    <a:lstStyle/>
                    <a:p>
                      <a:endParaRPr lang="th-TH"/>
                    </a:p>
                  </p:txBody>
                </p:sp>
                <p:sp>
                  <p:nvSpPr>
                    <p:cNvPr id="989" name="Freeform: Shape 988">
                      <a:extLst>
                        <a:ext uri="{FF2B5EF4-FFF2-40B4-BE49-F238E27FC236}">
                          <a16:creationId xmlns:a16="http://schemas.microsoft.com/office/drawing/2014/main" id="{9E46CD2E-9872-4657-82BA-259B76AD6F41}"/>
                        </a:ext>
                      </a:extLst>
                    </p:cNvPr>
                    <p:cNvSpPr/>
                    <p:nvPr/>
                  </p:nvSpPr>
                  <p:spPr>
                    <a:xfrm>
                      <a:off x="6013608" y="3218687"/>
                      <a:ext cx="38957" cy="27432"/>
                    </a:xfrm>
                    <a:custGeom>
                      <a:avLst/>
                      <a:gdLst>
                        <a:gd name="connsiteX0" fmla="*/ 0 w 38957"/>
                        <a:gd name="connsiteY0" fmla="*/ 11335 h 27432"/>
                        <a:gd name="connsiteX1" fmla="*/ 5143 w 38957"/>
                        <a:gd name="connsiteY1" fmla="*/ 27432 h 27432"/>
                        <a:gd name="connsiteX2" fmla="*/ 19145 w 38957"/>
                        <a:gd name="connsiteY2" fmla="*/ 11240 h 27432"/>
                        <a:gd name="connsiteX3" fmla="*/ 38957 w 38957"/>
                        <a:gd name="connsiteY3" fmla="*/ 15907 h 27432"/>
                        <a:gd name="connsiteX4" fmla="*/ 34100 w 38957"/>
                        <a:gd name="connsiteY4" fmla="*/ 572 h 27432"/>
                        <a:gd name="connsiteX5" fmla="*/ 13240 w 38957"/>
                        <a:gd name="connsiteY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57" h="27432">
                          <a:moveTo>
                            <a:pt x="0" y="11335"/>
                          </a:moveTo>
                          <a:lnTo>
                            <a:pt x="5143" y="27432"/>
                          </a:lnTo>
                          <a:lnTo>
                            <a:pt x="19145" y="11240"/>
                          </a:lnTo>
                          <a:lnTo>
                            <a:pt x="38957" y="15907"/>
                          </a:lnTo>
                          <a:lnTo>
                            <a:pt x="34100" y="572"/>
                          </a:lnTo>
                          <a:lnTo>
                            <a:pt x="13240" y="0"/>
                          </a:lnTo>
                          <a:close/>
                        </a:path>
                      </a:pathLst>
                    </a:custGeom>
                    <a:grpFill/>
                    <a:ln w="9525" cap="flat">
                      <a:noFill/>
                      <a:prstDash val="solid"/>
                      <a:miter/>
                    </a:ln>
                  </p:spPr>
                  <p:txBody>
                    <a:bodyPr rtlCol="0" anchor="ctr"/>
                    <a:lstStyle/>
                    <a:p>
                      <a:endParaRPr lang="th-TH"/>
                    </a:p>
                  </p:txBody>
                </p:sp>
              </p:grpSp>
              <p:grpSp>
                <p:nvGrpSpPr>
                  <p:cNvPr id="970" name="Graphic 1">
                    <a:extLst>
                      <a:ext uri="{FF2B5EF4-FFF2-40B4-BE49-F238E27FC236}">
                        <a16:creationId xmlns:a16="http://schemas.microsoft.com/office/drawing/2014/main" id="{7BD1973D-A39D-435B-A837-D55EC1523B5F}"/>
                      </a:ext>
                    </a:extLst>
                  </p:cNvPr>
                  <p:cNvGrpSpPr/>
                  <p:nvPr/>
                </p:nvGrpSpPr>
                <p:grpSpPr>
                  <a:xfrm>
                    <a:off x="5969031" y="3197827"/>
                    <a:ext cx="76961" cy="39528"/>
                    <a:chOff x="5969031" y="3197827"/>
                    <a:chExt cx="76961" cy="39528"/>
                  </a:xfrm>
                  <a:grpFill/>
                </p:grpSpPr>
                <p:sp>
                  <p:nvSpPr>
                    <p:cNvPr id="986" name="Freeform: Shape 985">
                      <a:extLst>
                        <a:ext uri="{FF2B5EF4-FFF2-40B4-BE49-F238E27FC236}">
                          <a16:creationId xmlns:a16="http://schemas.microsoft.com/office/drawing/2014/main" id="{17933E99-C52B-4D75-9B4B-3E5C608C432F}"/>
                        </a:ext>
                      </a:extLst>
                    </p:cNvPr>
                    <p:cNvSpPr/>
                    <p:nvPr/>
                  </p:nvSpPr>
                  <p:spPr>
                    <a:xfrm>
                      <a:off x="5969031" y="3209924"/>
                      <a:ext cx="38671" cy="27432"/>
                    </a:xfrm>
                    <a:custGeom>
                      <a:avLst/>
                      <a:gdLst>
                        <a:gd name="connsiteX0" fmla="*/ 0 w 38671"/>
                        <a:gd name="connsiteY0" fmla="*/ 12287 h 27432"/>
                        <a:gd name="connsiteX1" fmla="*/ 4763 w 38671"/>
                        <a:gd name="connsiteY1" fmla="*/ 27432 h 27432"/>
                        <a:gd name="connsiteX2" fmla="*/ 18859 w 38671"/>
                        <a:gd name="connsiteY2" fmla="*/ 11240 h 27432"/>
                        <a:gd name="connsiteX3" fmla="*/ 38671 w 38671"/>
                        <a:gd name="connsiteY3" fmla="*/ 16002 h 27432"/>
                        <a:gd name="connsiteX4" fmla="*/ 33814 w 38671"/>
                        <a:gd name="connsiteY4" fmla="*/ 572 h 27432"/>
                        <a:gd name="connsiteX5" fmla="*/ 12954 w 38671"/>
                        <a:gd name="connsiteY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71" h="27432">
                          <a:moveTo>
                            <a:pt x="0" y="12287"/>
                          </a:moveTo>
                          <a:lnTo>
                            <a:pt x="4763" y="27432"/>
                          </a:lnTo>
                          <a:lnTo>
                            <a:pt x="18859" y="11240"/>
                          </a:lnTo>
                          <a:lnTo>
                            <a:pt x="38671" y="16002"/>
                          </a:lnTo>
                          <a:lnTo>
                            <a:pt x="33814" y="572"/>
                          </a:lnTo>
                          <a:lnTo>
                            <a:pt x="12954" y="0"/>
                          </a:lnTo>
                          <a:close/>
                        </a:path>
                      </a:pathLst>
                    </a:custGeom>
                    <a:grpFill/>
                    <a:ln w="9525" cap="flat">
                      <a:noFill/>
                      <a:prstDash val="solid"/>
                      <a:miter/>
                    </a:ln>
                  </p:spPr>
                  <p:txBody>
                    <a:bodyPr rtlCol="0" anchor="ctr"/>
                    <a:lstStyle/>
                    <a:p>
                      <a:endParaRPr lang="th-TH"/>
                    </a:p>
                  </p:txBody>
                </p:sp>
                <p:sp>
                  <p:nvSpPr>
                    <p:cNvPr id="987" name="Freeform: Shape 986">
                      <a:extLst>
                        <a:ext uri="{FF2B5EF4-FFF2-40B4-BE49-F238E27FC236}">
                          <a16:creationId xmlns:a16="http://schemas.microsoft.com/office/drawing/2014/main" id="{B6B6F89B-C44E-4298-9B52-78B4ED3F93C4}"/>
                        </a:ext>
                      </a:extLst>
                    </p:cNvPr>
                    <p:cNvSpPr/>
                    <p:nvPr/>
                  </p:nvSpPr>
                  <p:spPr>
                    <a:xfrm>
                      <a:off x="6007036" y="3197827"/>
                      <a:ext cx="38957" cy="27336"/>
                    </a:xfrm>
                    <a:custGeom>
                      <a:avLst/>
                      <a:gdLst>
                        <a:gd name="connsiteX0" fmla="*/ 0 w 38957"/>
                        <a:gd name="connsiteY0" fmla="*/ 11335 h 27336"/>
                        <a:gd name="connsiteX1" fmla="*/ 5048 w 38957"/>
                        <a:gd name="connsiteY1" fmla="*/ 27337 h 27336"/>
                        <a:gd name="connsiteX2" fmla="*/ 19145 w 38957"/>
                        <a:gd name="connsiteY2" fmla="*/ 11240 h 27336"/>
                        <a:gd name="connsiteX3" fmla="*/ 38957 w 38957"/>
                        <a:gd name="connsiteY3" fmla="*/ 15907 h 27336"/>
                        <a:gd name="connsiteX4" fmla="*/ 34100 w 38957"/>
                        <a:gd name="connsiteY4" fmla="*/ 572 h 27336"/>
                        <a:gd name="connsiteX5" fmla="*/ 13240 w 38957"/>
                        <a:gd name="connsiteY5" fmla="*/ 0 h 27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57" h="27336">
                          <a:moveTo>
                            <a:pt x="0" y="11335"/>
                          </a:moveTo>
                          <a:lnTo>
                            <a:pt x="5048" y="27337"/>
                          </a:lnTo>
                          <a:lnTo>
                            <a:pt x="19145" y="11240"/>
                          </a:lnTo>
                          <a:lnTo>
                            <a:pt x="38957" y="15907"/>
                          </a:lnTo>
                          <a:lnTo>
                            <a:pt x="34100" y="572"/>
                          </a:lnTo>
                          <a:lnTo>
                            <a:pt x="13240" y="0"/>
                          </a:lnTo>
                          <a:close/>
                        </a:path>
                      </a:pathLst>
                    </a:custGeom>
                    <a:grpFill/>
                    <a:ln w="9525" cap="flat">
                      <a:noFill/>
                      <a:prstDash val="solid"/>
                      <a:miter/>
                    </a:ln>
                  </p:spPr>
                  <p:txBody>
                    <a:bodyPr rtlCol="0" anchor="ctr"/>
                    <a:lstStyle/>
                    <a:p>
                      <a:endParaRPr lang="th-TH"/>
                    </a:p>
                  </p:txBody>
                </p:sp>
              </p:grpSp>
              <p:grpSp>
                <p:nvGrpSpPr>
                  <p:cNvPr id="971" name="Graphic 1">
                    <a:extLst>
                      <a:ext uri="{FF2B5EF4-FFF2-40B4-BE49-F238E27FC236}">
                        <a16:creationId xmlns:a16="http://schemas.microsoft.com/office/drawing/2014/main" id="{BDAB65AD-8FBD-4D1C-A463-203AF99C6FE4}"/>
                      </a:ext>
                    </a:extLst>
                  </p:cNvPr>
                  <p:cNvGrpSpPr/>
                  <p:nvPr/>
                </p:nvGrpSpPr>
                <p:grpSpPr>
                  <a:xfrm>
                    <a:off x="5962459" y="3176968"/>
                    <a:ext cx="76866" cy="39528"/>
                    <a:chOff x="5962459" y="3176968"/>
                    <a:chExt cx="76866" cy="39528"/>
                  </a:xfrm>
                  <a:grpFill/>
                </p:grpSpPr>
                <p:sp>
                  <p:nvSpPr>
                    <p:cNvPr id="984" name="Freeform: Shape 983">
                      <a:extLst>
                        <a:ext uri="{FF2B5EF4-FFF2-40B4-BE49-F238E27FC236}">
                          <a16:creationId xmlns:a16="http://schemas.microsoft.com/office/drawing/2014/main" id="{C57994D3-2273-4DC5-9AEB-D02EA22E7DD4}"/>
                        </a:ext>
                      </a:extLst>
                    </p:cNvPr>
                    <p:cNvSpPr/>
                    <p:nvPr/>
                  </p:nvSpPr>
                  <p:spPr>
                    <a:xfrm>
                      <a:off x="5962459" y="3189064"/>
                      <a:ext cx="38671" cy="27431"/>
                    </a:xfrm>
                    <a:custGeom>
                      <a:avLst/>
                      <a:gdLst>
                        <a:gd name="connsiteX0" fmla="*/ 0 w 38671"/>
                        <a:gd name="connsiteY0" fmla="*/ 12287 h 27431"/>
                        <a:gd name="connsiteX1" fmla="*/ 4763 w 38671"/>
                        <a:gd name="connsiteY1" fmla="*/ 27432 h 27431"/>
                        <a:gd name="connsiteX2" fmla="*/ 18859 w 38671"/>
                        <a:gd name="connsiteY2" fmla="*/ 11240 h 27431"/>
                        <a:gd name="connsiteX3" fmla="*/ 38672 w 38671"/>
                        <a:gd name="connsiteY3" fmla="*/ 16002 h 27431"/>
                        <a:gd name="connsiteX4" fmla="*/ 33814 w 38671"/>
                        <a:gd name="connsiteY4" fmla="*/ 571 h 27431"/>
                        <a:gd name="connsiteX5" fmla="*/ 12954 w 38671"/>
                        <a:gd name="connsiteY5" fmla="*/ 0 h 27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71" h="27431">
                          <a:moveTo>
                            <a:pt x="0" y="12287"/>
                          </a:moveTo>
                          <a:lnTo>
                            <a:pt x="4763" y="27432"/>
                          </a:lnTo>
                          <a:lnTo>
                            <a:pt x="18859" y="11240"/>
                          </a:lnTo>
                          <a:lnTo>
                            <a:pt x="38672" y="16002"/>
                          </a:lnTo>
                          <a:lnTo>
                            <a:pt x="33814" y="571"/>
                          </a:lnTo>
                          <a:lnTo>
                            <a:pt x="12954" y="0"/>
                          </a:lnTo>
                          <a:close/>
                        </a:path>
                      </a:pathLst>
                    </a:custGeom>
                    <a:grpFill/>
                    <a:ln w="9525" cap="flat">
                      <a:noFill/>
                      <a:prstDash val="solid"/>
                      <a:miter/>
                    </a:ln>
                  </p:spPr>
                  <p:txBody>
                    <a:bodyPr rtlCol="0" anchor="ctr"/>
                    <a:lstStyle/>
                    <a:p>
                      <a:endParaRPr lang="th-TH"/>
                    </a:p>
                  </p:txBody>
                </p:sp>
                <p:sp>
                  <p:nvSpPr>
                    <p:cNvPr id="985" name="Freeform: Shape 984">
                      <a:extLst>
                        <a:ext uri="{FF2B5EF4-FFF2-40B4-BE49-F238E27FC236}">
                          <a16:creationId xmlns:a16="http://schemas.microsoft.com/office/drawing/2014/main" id="{CF039D9A-A0CD-4F2F-93A5-D402E0E1B5E2}"/>
                        </a:ext>
                      </a:extLst>
                    </p:cNvPr>
                    <p:cNvSpPr/>
                    <p:nvPr/>
                  </p:nvSpPr>
                  <p:spPr>
                    <a:xfrm>
                      <a:off x="6000368" y="3176968"/>
                      <a:ext cx="38957" cy="27336"/>
                    </a:xfrm>
                    <a:custGeom>
                      <a:avLst/>
                      <a:gdLst>
                        <a:gd name="connsiteX0" fmla="*/ 0 w 38957"/>
                        <a:gd name="connsiteY0" fmla="*/ 11335 h 27336"/>
                        <a:gd name="connsiteX1" fmla="*/ 5048 w 38957"/>
                        <a:gd name="connsiteY1" fmla="*/ 27337 h 27336"/>
                        <a:gd name="connsiteX2" fmla="*/ 19145 w 38957"/>
                        <a:gd name="connsiteY2" fmla="*/ 11240 h 27336"/>
                        <a:gd name="connsiteX3" fmla="*/ 38957 w 38957"/>
                        <a:gd name="connsiteY3" fmla="*/ 15907 h 27336"/>
                        <a:gd name="connsiteX4" fmla="*/ 34100 w 38957"/>
                        <a:gd name="connsiteY4" fmla="*/ 571 h 27336"/>
                        <a:gd name="connsiteX5" fmla="*/ 13240 w 38957"/>
                        <a:gd name="connsiteY5" fmla="*/ 0 h 27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57" h="27336">
                          <a:moveTo>
                            <a:pt x="0" y="11335"/>
                          </a:moveTo>
                          <a:lnTo>
                            <a:pt x="5048" y="27337"/>
                          </a:lnTo>
                          <a:lnTo>
                            <a:pt x="19145" y="11240"/>
                          </a:lnTo>
                          <a:lnTo>
                            <a:pt x="38957" y="15907"/>
                          </a:lnTo>
                          <a:lnTo>
                            <a:pt x="34100" y="571"/>
                          </a:lnTo>
                          <a:lnTo>
                            <a:pt x="13240" y="0"/>
                          </a:lnTo>
                          <a:close/>
                        </a:path>
                      </a:pathLst>
                    </a:custGeom>
                    <a:grpFill/>
                    <a:ln w="9525" cap="flat">
                      <a:noFill/>
                      <a:prstDash val="solid"/>
                      <a:miter/>
                    </a:ln>
                  </p:spPr>
                  <p:txBody>
                    <a:bodyPr rtlCol="0" anchor="ctr"/>
                    <a:lstStyle/>
                    <a:p>
                      <a:endParaRPr lang="th-TH"/>
                    </a:p>
                  </p:txBody>
                </p:sp>
              </p:grpSp>
              <p:grpSp>
                <p:nvGrpSpPr>
                  <p:cNvPr id="972" name="Graphic 1">
                    <a:extLst>
                      <a:ext uri="{FF2B5EF4-FFF2-40B4-BE49-F238E27FC236}">
                        <a16:creationId xmlns:a16="http://schemas.microsoft.com/office/drawing/2014/main" id="{31D06400-F89F-4F3B-8918-7CA9C01A7137}"/>
                      </a:ext>
                    </a:extLst>
                  </p:cNvPr>
                  <p:cNvGrpSpPr/>
                  <p:nvPr/>
                </p:nvGrpSpPr>
                <p:grpSpPr>
                  <a:xfrm>
                    <a:off x="5955792" y="3156108"/>
                    <a:ext cx="76961" cy="39528"/>
                    <a:chOff x="5955792" y="3156108"/>
                    <a:chExt cx="76961" cy="39528"/>
                  </a:xfrm>
                  <a:grpFill/>
                </p:grpSpPr>
                <p:sp>
                  <p:nvSpPr>
                    <p:cNvPr id="982" name="Freeform: Shape 981">
                      <a:extLst>
                        <a:ext uri="{FF2B5EF4-FFF2-40B4-BE49-F238E27FC236}">
                          <a16:creationId xmlns:a16="http://schemas.microsoft.com/office/drawing/2014/main" id="{0156B0AF-6756-42C1-B611-594E1AD5CBEC}"/>
                        </a:ext>
                      </a:extLst>
                    </p:cNvPr>
                    <p:cNvSpPr/>
                    <p:nvPr/>
                  </p:nvSpPr>
                  <p:spPr>
                    <a:xfrm>
                      <a:off x="5955792" y="3168204"/>
                      <a:ext cx="38671" cy="27432"/>
                    </a:xfrm>
                    <a:custGeom>
                      <a:avLst/>
                      <a:gdLst>
                        <a:gd name="connsiteX0" fmla="*/ 0 w 38671"/>
                        <a:gd name="connsiteY0" fmla="*/ 12287 h 27432"/>
                        <a:gd name="connsiteX1" fmla="*/ 4763 w 38671"/>
                        <a:gd name="connsiteY1" fmla="*/ 27432 h 27432"/>
                        <a:gd name="connsiteX2" fmla="*/ 18859 w 38671"/>
                        <a:gd name="connsiteY2" fmla="*/ 11240 h 27432"/>
                        <a:gd name="connsiteX3" fmla="*/ 38671 w 38671"/>
                        <a:gd name="connsiteY3" fmla="*/ 16002 h 27432"/>
                        <a:gd name="connsiteX4" fmla="*/ 33814 w 38671"/>
                        <a:gd name="connsiteY4" fmla="*/ 572 h 27432"/>
                        <a:gd name="connsiteX5" fmla="*/ 12954 w 38671"/>
                        <a:gd name="connsiteY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71" h="27432">
                          <a:moveTo>
                            <a:pt x="0" y="12287"/>
                          </a:moveTo>
                          <a:lnTo>
                            <a:pt x="4763" y="27432"/>
                          </a:lnTo>
                          <a:lnTo>
                            <a:pt x="18859" y="11240"/>
                          </a:lnTo>
                          <a:lnTo>
                            <a:pt x="38671" y="16002"/>
                          </a:lnTo>
                          <a:lnTo>
                            <a:pt x="33814" y="572"/>
                          </a:lnTo>
                          <a:lnTo>
                            <a:pt x="12954" y="0"/>
                          </a:lnTo>
                          <a:close/>
                        </a:path>
                      </a:pathLst>
                    </a:custGeom>
                    <a:grpFill/>
                    <a:ln w="9525" cap="flat">
                      <a:noFill/>
                      <a:prstDash val="solid"/>
                      <a:miter/>
                    </a:ln>
                  </p:spPr>
                  <p:txBody>
                    <a:bodyPr rtlCol="0" anchor="ctr"/>
                    <a:lstStyle/>
                    <a:p>
                      <a:endParaRPr lang="th-TH"/>
                    </a:p>
                  </p:txBody>
                </p:sp>
                <p:sp>
                  <p:nvSpPr>
                    <p:cNvPr id="983" name="Freeform: Shape 982">
                      <a:extLst>
                        <a:ext uri="{FF2B5EF4-FFF2-40B4-BE49-F238E27FC236}">
                          <a16:creationId xmlns:a16="http://schemas.microsoft.com/office/drawing/2014/main" id="{D31FD351-BFB7-4850-B8AA-65A23CC3D847}"/>
                        </a:ext>
                      </a:extLst>
                    </p:cNvPr>
                    <p:cNvSpPr/>
                    <p:nvPr/>
                  </p:nvSpPr>
                  <p:spPr>
                    <a:xfrm>
                      <a:off x="5993796" y="3156108"/>
                      <a:ext cx="38957" cy="27336"/>
                    </a:xfrm>
                    <a:custGeom>
                      <a:avLst/>
                      <a:gdLst>
                        <a:gd name="connsiteX0" fmla="*/ 0 w 38957"/>
                        <a:gd name="connsiteY0" fmla="*/ 11335 h 27336"/>
                        <a:gd name="connsiteX1" fmla="*/ 5048 w 38957"/>
                        <a:gd name="connsiteY1" fmla="*/ 27337 h 27336"/>
                        <a:gd name="connsiteX2" fmla="*/ 19145 w 38957"/>
                        <a:gd name="connsiteY2" fmla="*/ 11240 h 27336"/>
                        <a:gd name="connsiteX3" fmla="*/ 38957 w 38957"/>
                        <a:gd name="connsiteY3" fmla="*/ 15907 h 27336"/>
                        <a:gd name="connsiteX4" fmla="*/ 34100 w 38957"/>
                        <a:gd name="connsiteY4" fmla="*/ 572 h 27336"/>
                        <a:gd name="connsiteX5" fmla="*/ 13240 w 38957"/>
                        <a:gd name="connsiteY5" fmla="*/ 0 h 27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57" h="27336">
                          <a:moveTo>
                            <a:pt x="0" y="11335"/>
                          </a:moveTo>
                          <a:lnTo>
                            <a:pt x="5048" y="27337"/>
                          </a:lnTo>
                          <a:lnTo>
                            <a:pt x="19145" y="11240"/>
                          </a:lnTo>
                          <a:lnTo>
                            <a:pt x="38957" y="15907"/>
                          </a:lnTo>
                          <a:lnTo>
                            <a:pt x="34100" y="572"/>
                          </a:lnTo>
                          <a:lnTo>
                            <a:pt x="13240" y="0"/>
                          </a:lnTo>
                          <a:close/>
                        </a:path>
                      </a:pathLst>
                    </a:custGeom>
                    <a:grpFill/>
                    <a:ln w="9525" cap="flat">
                      <a:noFill/>
                      <a:prstDash val="solid"/>
                      <a:miter/>
                    </a:ln>
                  </p:spPr>
                  <p:txBody>
                    <a:bodyPr rtlCol="0" anchor="ctr"/>
                    <a:lstStyle/>
                    <a:p>
                      <a:endParaRPr lang="th-TH"/>
                    </a:p>
                  </p:txBody>
                </p:sp>
              </p:grpSp>
              <p:grpSp>
                <p:nvGrpSpPr>
                  <p:cNvPr id="973" name="Graphic 1">
                    <a:extLst>
                      <a:ext uri="{FF2B5EF4-FFF2-40B4-BE49-F238E27FC236}">
                        <a16:creationId xmlns:a16="http://schemas.microsoft.com/office/drawing/2014/main" id="{219FCCD7-93B7-4AD4-9488-88B5A891331F}"/>
                      </a:ext>
                    </a:extLst>
                  </p:cNvPr>
                  <p:cNvGrpSpPr/>
                  <p:nvPr/>
                </p:nvGrpSpPr>
                <p:grpSpPr>
                  <a:xfrm>
                    <a:off x="5949219" y="3135248"/>
                    <a:ext cx="76866" cy="39528"/>
                    <a:chOff x="5949219" y="3135248"/>
                    <a:chExt cx="76866" cy="39528"/>
                  </a:xfrm>
                  <a:grpFill/>
                </p:grpSpPr>
                <p:sp>
                  <p:nvSpPr>
                    <p:cNvPr id="980" name="Freeform: Shape 979">
                      <a:extLst>
                        <a:ext uri="{FF2B5EF4-FFF2-40B4-BE49-F238E27FC236}">
                          <a16:creationId xmlns:a16="http://schemas.microsoft.com/office/drawing/2014/main" id="{E3906583-2EDD-41D9-A2EA-91F0308A541E}"/>
                        </a:ext>
                      </a:extLst>
                    </p:cNvPr>
                    <p:cNvSpPr/>
                    <p:nvPr/>
                  </p:nvSpPr>
                  <p:spPr>
                    <a:xfrm>
                      <a:off x="5949219" y="3147345"/>
                      <a:ext cx="38671" cy="27432"/>
                    </a:xfrm>
                    <a:custGeom>
                      <a:avLst/>
                      <a:gdLst>
                        <a:gd name="connsiteX0" fmla="*/ 0 w 38671"/>
                        <a:gd name="connsiteY0" fmla="*/ 12287 h 27432"/>
                        <a:gd name="connsiteX1" fmla="*/ 4763 w 38671"/>
                        <a:gd name="connsiteY1" fmla="*/ 27432 h 27432"/>
                        <a:gd name="connsiteX2" fmla="*/ 18859 w 38671"/>
                        <a:gd name="connsiteY2" fmla="*/ 11240 h 27432"/>
                        <a:gd name="connsiteX3" fmla="*/ 38671 w 38671"/>
                        <a:gd name="connsiteY3" fmla="*/ 15907 h 27432"/>
                        <a:gd name="connsiteX4" fmla="*/ 33814 w 38671"/>
                        <a:gd name="connsiteY4" fmla="*/ 572 h 27432"/>
                        <a:gd name="connsiteX5" fmla="*/ 12954 w 38671"/>
                        <a:gd name="connsiteY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71" h="27432">
                          <a:moveTo>
                            <a:pt x="0" y="12287"/>
                          </a:moveTo>
                          <a:lnTo>
                            <a:pt x="4763" y="27432"/>
                          </a:lnTo>
                          <a:lnTo>
                            <a:pt x="18859" y="11240"/>
                          </a:lnTo>
                          <a:lnTo>
                            <a:pt x="38671" y="15907"/>
                          </a:lnTo>
                          <a:lnTo>
                            <a:pt x="33814" y="572"/>
                          </a:lnTo>
                          <a:lnTo>
                            <a:pt x="12954" y="0"/>
                          </a:lnTo>
                          <a:close/>
                        </a:path>
                      </a:pathLst>
                    </a:custGeom>
                    <a:grpFill/>
                    <a:ln w="9525" cap="flat">
                      <a:noFill/>
                      <a:prstDash val="solid"/>
                      <a:miter/>
                    </a:ln>
                  </p:spPr>
                  <p:txBody>
                    <a:bodyPr rtlCol="0" anchor="ctr"/>
                    <a:lstStyle/>
                    <a:p>
                      <a:endParaRPr lang="th-TH"/>
                    </a:p>
                  </p:txBody>
                </p:sp>
                <p:sp>
                  <p:nvSpPr>
                    <p:cNvPr id="981" name="Freeform: Shape 980">
                      <a:extLst>
                        <a:ext uri="{FF2B5EF4-FFF2-40B4-BE49-F238E27FC236}">
                          <a16:creationId xmlns:a16="http://schemas.microsoft.com/office/drawing/2014/main" id="{65C18DE2-5463-4431-9FCB-ECCA3BEB0C29}"/>
                        </a:ext>
                      </a:extLst>
                    </p:cNvPr>
                    <p:cNvSpPr/>
                    <p:nvPr/>
                  </p:nvSpPr>
                  <p:spPr>
                    <a:xfrm>
                      <a:off x="5987129" y="3135248"/>
                      <a:ext cx="38957" cy="27336"/>
                    </a:xfrm>
                    <a:custGeom>
                      <a:avLst/>
                      <a:gdLst>
                        <a:gd name="connsiteX0" fmla="*/ 0 w 38957"/>
                        <a:gd name="connsiteY0" fmla="*/ 11335 h 27336"/>
                        <a:gd name="connsiteX1" fmla="*/ 5048 w 38957"/>
                        <a:gd name="connsiteY1" fmla="*/ 27337 h 27336"/>
                        <a:gd name="connsiteX2" fmla="*/ 19145 w 38957"/>
                        <a:gd name="connsiteY2" fmla="*/ 11240 h 27336"/>
                        <a:gd name="connsiteX3" fmla="*/ 38957 w 38957"/>
                        <a:gd name="connsiteY3" fmla="*/ 15907 h 27336"/>
                        <a:gd name="connsiteX4" fmla="*/ 34100 w 38957"/>
                        <a:gd name="connsiteY4" fmla="*/ 572 h 27336"/>
                        <a:gd name="connsiteX5" fmla="*/ 13240 w 38957"/>
                        <a:gd name="connsiteY5" fmla="*/ 0 h 27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57" h="27336">
                          <a:moveTo>
                            <a:pt x="0" y="11335"/>
                          </a:moveTo>
                          <a:lnTo>
                            <a:pt x="5048" y="27337"/>
                          </a:lnTo>
                          <a:lnTo>
                            <a:pt x="19145" y="11240"/>
                          </a:lnTo>
                          <a:lnTo>
                            <a:pt x="38957" y="15907"/>
                          </a:lnTo>
                          <a:lnTo>
                            <a:pt x="34100" y="572"/>
                          </a:lnTo>
                          <a:lnTo>
                            <a:pt x="13240" y="0"/>
                          </a:lnTo>
                          <a:close/>
                        </a:path>
                      </a:pathLst>
                    </a:custGeom>
                    <a:grpFill/>
                    <a:ln w="9525" cap="flat">
                      <a:noFill/>
                      <a:prstDash val="solid"/>
                      <a:miter/>
                    </a:ln>
                  </p:spPr>
                  <p:txBody>
                    <a:bodyPr rtlCol="0" anchor="ctr"/>
                    <a:lstStyle/>
                    <a:p>
                      <a:endParaRPr lang="th-TH"/>
                    </a:p>
                  </p:txBody>
                </p:sp>
              </p:grpSp>
              <p:grpSp>
                <p:nvGrpSpPr>
                  <p:cNvPr id="974" name="Graphic 1">
                    <a:extLst>
                      <a:ext uri="{FF2B5EF4-FFF2-40B4-BE49-F238E27FC236}">
                        <a16:creationId xmlns:a16="http://schemas.microsoft.com/office/drawing/2014/main" id="{30892B9C-FC87-45A0-8D9A-89912F40BFBC}"/>
                      </a:ext>
                    </a:extLst>
                  </p:cNvPr>
                  <p:cNvGrpSpPr/>
                  <p:nvPr/>
                </p:nvGrpSpPr>
                <p:grpSpPr>
                  <a:xfrm>
                    <a:off x="5942552" y="3114388"/>
                    <a:ext cx="76961" cy="39528"/>
                    <a:chOff x="5942552" y="3114388"/>
                    <a:chExt cx="76961" cy="39528"/>
                  </a:xfrm>
                  <a:grpFill/>
                </p:grpSpPr>
                <p:sp>
                  <p:nvSpPr>
                    <p:cNvPr id="978" name="Freeform: Shape 977">
                      <a:extLst>
                        <a:ext uri="{FF2B5EF4-FFF2-40B4-BE49-F238E27FC236}">
                          <a16:creationId xmlns:a16="http://schemas.microsoft.com/office/drawing/2014/main" id="{0A4B18AF-C743-4F7D-9BEB-D23D30F72DC3}"/>
                        </a:ext>
                      </a:extLst>
                    </p:cNvPr>
                    <p:cNvSpPr/>
                    <p:nvPr/>
                  </p:nvSpPr>
                  <p:spPr>
                    <a:xfrm>
                      <a:off x="5942552" y="3126485"/>
                      <a:ext cx="38671" cy="27431"/>
                    </a:xfrm>
                    <a:custGeom>
                      <a:avLst/>
                      <a:gdLst>
                        <a:gd name="connsiteX0" fmla="*/ 0 w 38671"/>
                        <a:gd name="connsiteY0" fmla="*/ 12287 h 27431"/>
                        <a:gd name="connsiteX1" fmla="*/ 4763 w 38671"/>
                        <a:gd name="connsiteY1" fmla="*/ 27432 h 27431"/>
                        <a:gd name="connsiteX2" fmla="*/ 18860 w 38671"/>
                        <a:gd name="connsiteY2" fmla="*/ 11239 h 27431"/>
                        <a:gd name="connsiteX3" fmla="*/ 38672 w 38671"/>
                        <a:gd name="connsiteY3" fmla="*/ 15907 h 27431"/>
                        <a:gd name="connsiteX4" fmla="*/ 33814 w 38671"/>
                        <a:gd name="connsiteY4" fmla="*/ 571 h 27431"/>
                        <a:gd name="connsiteX5" fmla="*/ 12954 w 38671"/>
                        <a:gd name="connsiteY5" fmla="*/ 0 h 27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71" h="27431">
                          <a:moveTo>
                            <a:pt x="0" y="12287"/>
                          </a:moveTo>
                          <a:lnTo>
                            <a:pt x="4763" y="27432"/>
                          </a:lnTo>
                          <a:lnTo>
                            <a:pt x="18860" y="11239"/>
                          </a:lnTo>
                          <a:lnTo>
                            <a:pt x="38672" y="15907"/>
                          </a:lnTo>
                          <a:lnTo>
                            <a:pt x="33814" y="571"/>
                          </a:lnTo>
                          <a:lnTo>
                            <a:pt x="12954" y="0"/>
                          </a:lnTo>
                          <a:close/>
                        </a:path>
                      </a:pathLst>
                    </a:custGeom>
                    <a:grpFill/>
                    <a:ln w="9525" cap="flat">
                      <a:noFill/>
                      <a:prstDash val="solid"/>
                      <a:miter/>
                    </a:ln>
                  </p:spPr>
                  <p:txBody>
                    <a:bodyPr rtlCol="0" anchor="ctr"/>
                    <a:lstStyle/>
                    <a:p>
                      <a:endParaRPr lang="th-TH"/>
                    </a:p>
                  </p:txBody>
                </p:sp>
                <p:sp>
                  <p:nvSpPr>
                    <p:cNvPr id="979" name="Freeform: Shape 978">
                      <a:extLst>
                        <a:ext uri="{FF2B5EF4-FFF2-40B4-BE49-F238E27FC236}">
                          <a16:creationId xmlns:a16="http://schemas.microsoft.com/office/drawing/2014/main" id="{BDF0B411-2823-4AA8-9A04-8AAB2F005B0D}"/>
                        </a:ext>
                      </a:extLst>
                    </p:cNvPr>
                    <p:cNvSpPr/>
                    <p:nvPr/>
                  </p:nvSpPr>
                  <p:spPr>
                    <a:xfrm>
                      <a:off x="5980556" y="3114388"/>
                      <a:ext cx="38957" cy="27336"/>
                    </a:xfrm>
                    <a:custGeom>
                      <a:avLst/>
                      <a:gdLst>
                        <a:gd name="connsiteX0" fmla="*/ 0 w 38957"/>
                        <a:gd name="connsiteY0" fmla="*/ 11335 h 27336"/>
                        <a:gd name="connsiteX1" fmla="*/ 5048 w 38957"/>
                        <a:gd name="connsiteY1" fmla="*/ 27337 h 27336"/>
                        <a:gd name="connsiteX2" fmla="*/ 19145 w 38957"/>
                        <a:gd name="connsiteY2" fmla="*/ 11240 h 27336"/>
                        <a:gd name="connsiteX3" fmla="*/ 38957 w 38957"/>
                        <a:gd name="connsiteY3" fmla="*/ 15907 h 27336"/>
                        <a:gd name="connsiteX4" fmla="*/ 34100 w 38957"/>
                        <a:gd name="connsiteY4" fmla="*/ 571 h 27336"/>
                        <a:gd name="connsiteX5" fmla="*/ 13240 w 38957"/>
                        <a:gd name="connsiteY5" fmla="*/ 0 h 27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57" h="27336">
                          <a:moveTo>
                            <a:pt x="0" y="11335"/>
                          </a:moveTo>
                          <a:lnTo>
                            <a:pt x="5048" y="27337"/>
                          </a:lnTo>
                          <a:lnTo>
                            <a:pt x="19145" y="11240"/>
                          </a:lnTo>
                          <a:lnTo>
                            <a:pt x="38957" y="15907"/>
                          </a:lnTo>
                          <a:lnTo>
                            <a:pt x="34100" y="571"/>
                          </a:lnTo>
                          <a:lnTo>
                            <a:pt x="13240" y="0"/>
                          </a:lnTo>
                          <a:close/>
                        </a:path>
                      </a:pathLst>
                    </a:custGeom>
                    <a:grpFill/>
                    <a:ln w="9525" cap="flat">
                      <a:noFill/>
                      <a:prstDash val="solid"/>
                      <a:miter/>
                    </a:ln>
                  </p:spPr>
                  <p:txBody>
                    <a:bodyPr rtlCol="0" anchor="ctr"/>
                    <a:lstStyle/>
                    <a:p>
                      <a:endParaRPr lang="th-TH"/>
                    </a:p>
                  </p:txBody>
                </p:sp>
              </p:grpSp>
              <p:grpSp>
                <p:nvGrpSpPr>
                  <p:cNvPr id="975" name="Graphic 1">
                    <a:extLst>
                      <a:ext uri="{FF2B5EF4-FFF2-40B4-BE49-F238E27FC236}">
                        <a16:creationId xmlns:a16="http://schemas.microsoft.com/office/drawing/2014/main" id="{1CA4F432-827C-4BEB-857D-138C2BA062B0}"/>
                      </a:ext>
                    </a:extLst>
                  </p:cNvPr>
                  <p:cNvGrpSpPr/>
                  <p:nvPr/>
                </p:nvGrpSpPr>
                <p:grpSpPr>
                  <a:xfrm>
                    <a:off x="5935980" y="3093528"/>
                    <a:ext cx="76866" cy="39528"/>
                    <a:chOff x="5935980" y="3093528"/>
                    <a:chExt cx="76866" cy="39528"/>
                  </a:xfrm>
                  <a:grpFill/>
                </p:grpSpPr>
                <p:sp>
                  <p:nvSpPr>
                    <p:cNvPr id="976" name="Freeform: Shape 975">
                      <a:extLst>
                        <a:ext uri="{FF2B5EF4-FFF2-40B4-BE49-F238E27FC236}">
                          <a16:creationId xmlns:a16="http://schemas.microsoft.com/office/drawing/2014/main" id="{062267CF-4969-450E-8B34-FE5B4263223A}"/>
                        </a:ext>
                      </a:extLst>
                    </p:cNvPr>
                    <p:cNvSpPr/>
                    <p:nvPr/>
                  </p:nvSpPr>
                  <p:spPr>
                    <a:xfrm>
                      <a:off x="5935980" y="3105625"/>
                      <a:ext cx="38671" cy="27432"/>
                    </a:xfrm>
                    <a:custGeom>
                      <a:avLst/>
                      <a:gdLst>
                        <a:gd name="connsiteX0" fmla="*/ 0 w 38671"/>
                        <a:gd name="connsiteY0" fmla="*/ 12287 h 27432"/>
                        <a:gd name="connsiteX1" fmla="*/ 4763 w 38671"/>
                        <a:gd name="connsiteY1" fmla="*/ 27432 h 27432"/>
                        <a:gd name="connsiteX2" fmla="*/ 18859 w 38671"/>
                        <a:gd name="connsiteY2" fmla="*/ 11240 h 27432"/>
                        <a:gd name="connsiteX3" fmla="*/ 38671 w 38671"/>
                        <a:gd name="connsiteY3" fmla="*/ 15907 h 27432"/>
                        <a:gd name="connsiteX4" fmla="*/ 33814 w 38671"/>
                        <a:gd name="connsiteY4" fmla="*/ 572 h 27432"/>
                        <a:gd name="connsiteX5" fmla="*/ 12954 w 38671"/>
                        <a:gd name="connsiteY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71" h="27432">
                          <a:moveTo>
                            <a:pt x="0" y="12287"/>
                          </a:moveTo>
                          <a:lnTo>
                            <a:pt x="4763" y="27432"/>
                          </a:lnTo>
                          <a:lnTo>
                            <a:pt x="18859" y="11240"/>
                          </a:lnTo>
                          <a:lnTo>
                            <a:pt x="38671" y="15907"/>
                          </a:lnTo>
                          <a:lnTo>
                            <a:pt x="33814" y="572"/>
                          </a:lnTo>
                          <a:lnTo>
                            <a:pt x="12954" y="0"/>
                          </a:lnTo>
                          <a:close/>
                        </a:path>
                      </a:pathLst>
                    </a:custGeom>
                    <a:grpFill/>
                    <a:ln w="9525" cap="flat">
                      <a:noFill/>
                      <a:prstDash val="solid"/>
                      <a:miter/>
                    </a:ln>
                  </p:spPr>
                  <p:txBody>
                    <a:bodyPr rtlCol="0" anchor="ctr"/>
                    <a:lstStyle/>
                    <a:p>
                      <a:endParaRPr lang="th-TH"/>
                    </a:p>
                  </p:txBody>
                </p:sp>
                <p:sp>
                  <p:nvSpPr>
                    <p:cNvPr id="977" name="Freeform: Shape 976">
                      <a:extLst>
                        <a:ext uri="{FF2B5EF4-FFF2-40B4-BE49-F238E27FC236}">
                          <a16:creationId xmlns:a16="http://schemas.microsoft.com/office/drawing/2014/main" id="{7FB3AC1D-1E8A-4479-B3C0-9387ED5FA68F}"/>
                        </a:ext>
                      </a:extLst>
                    </p:cNvPr>
                    <p:cNvSpPr/>
                    <p:nvPr/>
                  </p:nvSpPr>
                  <p:spPr>
                    <a:xfrm>
                      <a:off x="5973889" y="3093528"/>
                      <a:ext cx="38957" cy="27336"/>
                    </a:xfrm>
                    <a:custGeom>
                      <a:avLst/>
                      <a:gdLst>
                        <a:gd name="connsiteX0" fmla="*/ 0 w 38957"/>
                        <a:gd name="connsiteY0" fmla="*/ 11335 h 27336"/>
                        <a:gd name="connsiteX1" fmla="*/ 5048 w 38957"/>
                        <a:gd name="connsiteY1" fmla="*/ 27337 h 27336"/>
                        <a:gd name="connsiteX2" fmla="*/ 19145 w 38957"/>
                        <a:gd name="connsiteY2" fmla="*/ 11240 h 27336"/>
                        <a:gd name="connsiteX3" fmla="*/ 38957 w 38957"/>
                        <a:gd name="connsiteY3" fmla="*/ 15907 h 27336"/>
                        <a:gd name="connsiteX4" fmla="*/ 34100 w 38957"/>
                        <a:gd name="connsiteY4" fmla="*/ 572 h 27336"/>
                        <a:gd name="connsiteX5" fmla="*/ 13240 w 38957"/>
                        <a:gd name="connsiteY5" fmla="*/ 0 h 27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57" h="27336">
                          <a:moveTo>
                            <a:pt x="0" y="11335"/>
                          </a:moveTo>
                          <a:lnTo>
                            <a:pt x="5048" y="27337"/>
                          </a:lnTo>
                          <a:lnTo>
                            <a:pt x="19145" y="11240"/>
                          </a:lnTo>
                          <a:lnTo>
                            <a:pt x="38957" y="15907"/>
                          </a:lnTo>
                          <a:lnTo>
                            <a:pt x="34100" y="572"/>
                          </a:lnTo>
                          <a:lnTo>
                            <a:pt x="13240" y="0"/>
                          </a:lnTo>
                          <a:close/>
                        </a:path>
                      </a:pathLst>
                    </a:custGeom>
                    <a:grpFill/>
                    <a:ln w="9525" cap="flat">
                      <a:noFill/>
                      <a:prstDash val="solid"/>
                      <a:miter/>
                    </a:ln>
                  </p:spPr>
                  <p:txBody>
                    <a:bodyPr rtlCol="0" anchor="ctr"/>
                    <a:lstStyle/>
                    <a:p>
                      <a:endParaRPr lang="th-TH"/>
                    </a:p>
                  </p:txBody>
                </p:sp>
              </p:grpSp>
            </p:grpSp>
            <p:grpSp>
              <p:nvGrpSpPr>
                <p:cNvPr id="925" name="Graphic 1">
                  <a:extLst>
                    <a:ext uri="{FF2B5EF4-FFF2-40B4-BE49-F238E27FC236}">
                      <a16:creationId xmlns:a16="http://schemas.microsoft.com/office/drawing/2014/main" id="{EE157AB7-27CB-4191-A689-0EC59B589A75}"/>
                    </a:ext>
                  </a:extLst>
                </p:cNvPr>
                <p:cNvGrpSpPr/>
                <p:nvPr/>
              </p:nvGrpSpPr>
              <p:grpSpPr>
                <a:xfrm>
                  <a:off x="6017228" y="3067716"/>
                  <a:ext cx="116681" cy="164687"/>
                  <a:chOff x="6017228" y="3067716"/>
                  <a:chExt cx="116681" cy="164687"/>
                </a:xfrm>
                <a:grpFill/>
              </p:grpSpPr>
              <p:grpSp>
                <p:nvGrpSpPr>
                  <p:cNvPr id="948" name="Graphic 1">
                    <a:extLst>
                      <a:ext uri="{FF2B5EF4-FFF2-40B4-BE49-F238E27FC236}">
                        <a16:creationId xmlns:a16="http://schemas.microsoft.com/office/drawing/2014/main" id="{14795440-D9B4-4EBC-9090-232ADF4841A3}"/>
                      </a:ext>
                    </a:extLst>
                  </p:cNvPr>
                  <p:cNvGrpSpPr/>
                  <p:nvPr/>
                </p:nvGrpSpPr>
                <p:grpSpPr>
                  <a:xfrm>
                    <a:off x="6056947" y="3192874"/>
                    <a:ext cx="76961" cy="39528"/>
                    <a:chOff x="6056947" y="3192874"/>
                    <a:chExt cx="76961" cy="39528"/>
                  </a:xfrm>
                  <a:grpFill/>
                </p:grpSpPr>
                <p:sp>
                  <p:nvSpPr>
                    <p:cNvPr id="967" name="Freeform: Shape 966">
                      <a:extLst>
                        <a:ext uri="{FF2B5EF4-FFF2-40B4-BE49-F238E27FC236}">
                          <a16:creationId xmlns:a16="http://schemas.microsoft.com/office/drawing/2014/main" id="{0B95691A-AC71-4080-9E90-76DC832C9230}"/>
                        </a:ext>
                      </a:extLst>
                    </p:cNvPr>
                    <p:cNvSpPr/>
                    <p:nvPr/>
                  </p:nvSpPr>
                  <p:spPr>
                    <a:xfrm>
                      <a:off x="6056947" y="3205066"/>
                      <a:ext cx="38671" cy="27336"/>
                    </a:xfrm>
                    <a:custGeom>
                      <a:avLst/>
                      <a:gdLst>
                        <a:gd name="connsiteX0" fmla="*/ 0 w 38671"/>
                        <a:gd name="connsiteY0" fmla="*/ 12192 h 27336"/>
                        <a:gd name="connsiteX1" fmla="*/ 4858 w 38671"/>
                        <a:gd name="connsiteY1" fmla="*/ 27337 h 27336"/>
                        <a:gd name="connsiteX2" fmla="*/ 18860 w 38671"/>
                        <a:gd name="connsiteY2" fmla="*/ 11144 h 27336"/>
                        <a:gd name="connsiteX3" fmla="*/ 38671 w 38671"/>
                        <a:gd name="connsiteY3" fmla="*/ 15907 h 27336"/>
                        <a:gd name="connsiteX4" fmla="*/ 33814 w 38671"/>
                        <a:gd name="connsiteY4" fmla="*/ 476 h 27336"/>
                        <a:gd name="connsiteX5" fmla="*/ 12954 w 38671"/>
                        <a:gd name="connsiteY5" fmla="*/ 0 h 27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71" h="27336">
                          <a:moveTo>
                            <a:pt x="0" y="12192"/>
                          </a:moveTo>
                          <a:lnTo>
                            <a:pt x="4858" y="27337"/>
                          </a:lnTo>
                          <a:lnTo>
                            <a:pt x="18860" y="11144"/>
                          </a:lnTo>
                          <a:lnTo>
                            <a:pt x="38671" y="15907"/>
                          </a:lnTo>
                          <a:lnTo>
                            <a:pt x="33814" y="476"/>
                          </a:lnTo>
                          <a:lnTo>
                            <a:pt x="12954" y="0"/>
                          </a:lnTo>
                          <a:close/>
                        </a:path>
                      </a:pathLst>
                    </a:custGeom>
                    <a:grpFill/>
                    <a:ln w="9525" cap="flat">
                      <a:noFill/>
                      <a:prstDash val="solid"/>
                      <a:miter/>
                    </a:ln>
                  </p:spPr>
                  <p:txBody>
                    <a:bodyPr rtlCol="0" anchor="ctr"/>
                    <a:lstStyle/>
                    <a:p>
                      <a:endParaRPr lang="th-TH"/>
                    </a:p>
                  </p:txBody>
                </p:sp>
                <p:sp>
                  <p:nvSpPr>
                    <p:cNvPr id="968" name="Freeform: Shape 967">
                      <a:extLst>
                        <a:ext uri="{FF2B5EF4-FFF2-40B4-BE49-F238E27FC236}">
                          <a16:creationId xmlns:a16="http://schemas.microsoft.com/office/drawing/2014/main" id="{D133378F-E0D1-43D2-B4D2-D5837D579E77}"/>
                        </a:ext>
                      </a:extLst>
                    </p:cNvPr>
                    <p:cNvSpPr/>
                    <p:nvPr/>
                  </p:nvSpPr>
                  <p:spPr>
                    <a:xfrm>
                      <a:off x="6094952" y="3192874"/>
                      <a:ext cx="38957" cy="27432"/>
                    </a:xfrm>
                    <a:custGeom>
                      <a:avLst/>
                      <a:gdLst>
                        <a:gd name="connsiteX0" fmla="*/ 0 w 38957"/>
                        <a:gd name="connsiteY0" fmla="*/ 11430 h 27432"/>
                        <a:gd name="connsiteX1" fmla="*/ 5048 w 38957"/>
                        <a:gd name="connsiteY1" fmla="*/ 27432 h 27432"/>
                        <a:gd name="connsiteX2" fmla="*/ 19145 w 38957"/>
                        <a:gd name="connsiteY2" fmla="*/ 11240 h 27432"/>
                        <a:gd name="connsiteX3" fmla="*/ 38957 w 38957"/>
                        <a:gd name="connsiteY3" fmla="*/ 15907 h 27432"/>
                        <a:gd name="connsiteX4" fmla="*/ 34100 w 38957"/>
                        <a:gd name="connsiteY4" fmla="*/ 572 h 27432"/>
                        <a:gd name="connsiteX5" fmla="*/ 13240 w 38957"/>
                        <a:gd name="connsiteY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57" h="27432">
                          <a:moveTo>
                            <a:pt x="0" y="11430"/>
                          </a:moveTo>
                          <a:lnTo>
                            <a:pt x="5048" y="27432"/>
                          </a:lnTo>
                          <a:lnTo>
                            <a:pt x="19145" y="11240"/>
                          </a:lnTo>
                          <a:lnTo>
                            <a:pt x="38957" y="15907"/>
                          </a:lnTo>
                          <a:lnTo>
                            <a:pt x="34100" y="572"/>
                          </a:lnTo>
                          <a:lnTo>
                            <a:pt x="13240" y="0"/>
                          </a:lnTo>
                          <a:close/>
                        </a:path>
                      </a:pathLst>
                    </a:custGeom>
                    <a:grpFill/>
                    <a:ln w="9525" cap="flat">
                      <a:noFill/>
                      <a:prstDash val="solid"/>
                      <a:miter/>
                    </a:ln>
                  </p:spPr>
                  <p:txBody>
                    <a:bodyPr rtlCol="0" anchor="ctr"/>
                    <a:lstStyle/>
                    <a:p>
                      <a:endParaRPr lang="th-TH"/>
                    </a:p>
                  </p:txBody>
                </p:sp>
              </p:grpSp>
              <p:grpSp>
                <p:nvGrpSpPr>
                  <p:cNvPr id="949" name="Graphic 1">
                    <a:extLst>
                      <a:ext uri="{FF2B5EF4-FFF2-40B4-BE49-F238E27FC236}">
                        <a16:creationId xmlns:a16="http://schemas.microsoft.com/office/drawing/2014/main" id="{92DEC193-1F1C-48E4-A11C-E74C5978EFC2}"/>
                      </a:ext>
                    </a:extLst>
                  </p:cNvPr>
                  <p:cNvGrpSpPr/>
                  <p:nvPr/>
                </p:nvGrpSpPr>
                <p:grpSpPr>
                  <a:xfrm>
                    <a:off x="6050375" y="3172015"/>
                    <a:ext cx="76866" cy="39528"/>
                    <a:chOff x="6050375" y="3172015"/>
                    <a:chExt cx="76866" cy="39528"/>
                  </a:xfrm>
                  <a:grpFill/>
                </p:grpSpPr>
                <p:sp>
                  <p:nvSpPr>
                    <p:cNvPr id="965" name="Freeform: Shape 964">
                      <a:extLst>
                        <a:ext uri="{FF2B5EF4-FFF2-40B4-BE49-F238E27FC236}">
                          <a16:creationId xmlns:a16="http://schemas.microsoft.com/office/drawing/2014/main" id="{C26A69F7-EEB0-47AC-9C47-37352395DE94}"/>
                        </a:ext>
                      </a:extLst>
                    </p:cNvPr>
                    <p:cNvSpPr/>
                    <p:nvPr/>
                  </p:nvSpPr>
                  <p:spPr>
                    <a:xfrm>
                      <a:off x="6050375" y="3184206"/>
                      <a:ext cx="38671" cy="27336"/>
                    </a:xfrm>
                    <a:custGeom>
                      <a:avLst/>
                      <a:gdLst>
                        <a:gd name="connsiteX0" fmla="*/ 0 w 38671"/>
                        <a:gd name="connsiteY0" fmla="*/ 12192 h 27336"/>
                        <a:gd name="connsiteX1" fmla="*/ 4763 w 38671"/>
                        <a:gd name="connsiteY1" fmla="*/ 27337 h 27336"/>
                        <a:gd name="connsiteX2" fmla="*/ 18859 w 38671"/>
                        <a:gd name="connsiteY2" fmla="*/ 11144 h 27336"/>
                        <a:gd name="connsiteX3" fmla="*/ 38672 w 38671"/>
                        <a:gd name="connsiteY3" fmla="*/ 15907 h 27336"/>
                        <a:gd name="connsiteX4" fmla="*/ 33814 w 38671"/>
                        <a:gd name="connsiteY4" fmla="*/ 476 h 27336"/>
                        <a:gd name="connsiteX5" fmla="*/ 12954 w 38671"/>
                        <a:gd name="connsiteY5" fmla="*/ 0 h 27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71" h="27336">
                          <a:moveTo>
                            <a:pt x="0" y="12192"/>
                          </a:moveTo>
                          <a:lnTo>
                            <a:pt x="4763" y="27337"/>
                          </a:lnTo>
                          <a:lnTo>
                            <a:pt x="18859" y="11144"/>
                          </a:lnTo>
                          <a:lnTo>
                            <a:pt x="38672" y="15907"/>
                          </a:lnTo>
                          <a:lnTo>
                            <a:pt x="33814" y="476"/>
                          </a:lnTo>
                          <a:lnTo>
                            <a:pt x="12954" y="0"/>
                          </a:lnTo>
                          <a:close/>
                        </a:path>
                      </a:pathLst>
                    </a:custGeom>
                    <a:grpFill/>
                    <a:ln w="9525" cap="flat">
                      <a:noFill/>
                      <a:prstDash val="solid"/>
                      <a:miter/>
                    </a:ln>
                  </p:spPr>
                  <p:txBody>
                    <a:bodyPr rtlCol="0" anchor="ctr"/>
                    <a:lstStyle/>
                    <a:p>
                      <a:endParaRPr lang="th-TH"/>
                    </a:p>
                  </p:txBody>
                </p:sp>
                <p:sp>
                  <p:nvSpPr>
                    <p:cNvPr id="966" name="Freeform: Shape 965">
                      <a:extLst>
                        <a:ext uri="{FF2B5EF4-FFF2-40B4-BE49-F238E27FC236}">
                          <a16:creationId xmlns:a16="http://schemas.microsoft.com/office/drawing/2014/main" id="{6A4F8805-1CB5-4C36-86D9-E3A01B66C98E}"/>
                        </a:ext>
                      </a:extLst>
                    </p:cNvPr>
                    <p:cNvSpPr/>
                    <p:nvPr/>
                  </p:nvSpPr>
                  <p:spPr>
                    <a:xfrm>
                      <a:off x="6088284" y="3172015"/>
                      <a:ext cx="38957" cy="27432"/>
                    </a:xfrm>
                    <a:custGeom>
                      <a:avLst/>
                      <a:gdLst>
                        <a:gd name="connsiteX0" fmla="*/ 0 w 38957"/>
                        <a:gd name="connsiteY0" fmla="*/ 11430 h 27432"/>
                        <a:gd name="connsiteX1" fmla="*/ 5144 w 38957"/>
                        <a:gd name="connsiteY1" fmla="*/ 27432 h 27432"/>
                        <a:gd name="connsiteX2" fmla="*/ 19145 w 38957"/>
                        <a:gd name="connsiteY2" fmla="*/ 11240 h 27432"/>
                        <a:gd name="connsiteX3" fmla="*/ 38957 w 38957"/>
                        <a:gd name="connsiteY3" fmla="*/ 15907 h 27432"/>
                        <a:gd name="connsiteX4" fmla="*/ 34100 w 38957"/>
                        <a:gd name="connsiteY4" fmla="*/ 572 h 27432"/>
                        <a:gd name="connsiteX5" fmla="*/ 13240 w 38957"/>
                        <a:gd name="connsiteY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57" h="27432">
                          <a:moveTo>
                            <a:pt x="0" y="11430"/>
                          </a:moveTo>
                          <a:lnTo>
                            <a:pt x="5144" y="27432"/>
                          </a:lnTo>
                          <a:lnTo>
                            <a:pt x="19145" y="11240"/>
                          </a:lnTo>
                          <a:lnTo>
                            <a:pt x="38957" y="15907"/>
                          </a:lnTo>
                          <a:lnTo>
                            <a:pt x="34100" y="572"/>
                          </a:lnTo>
                          <a:lnTo>
                            <a:pt x="13240" y="0"/>
                          </a:lnTo>
                          <a:close/>
                        </a:path>
                      </a:pathLst>
                    </a:custGeom>
                    <a:grpFill/>
                    <a:ln w="9525" cap="flat">
                      <a:noFill/>
                      <a:prstDash val="solid"/>
                      <a:miter/>
                    </a:ln>
                  </p:spPr>
                  <p:txBody>
                    <a:bodyPr rtlCol="0" anchor="ctr"/>
                    <a:lstStyle/>
                    <a:p>
                      <a:endParaRPr lang="th-TH"/>
                    </a:p>
                  </p:txBody>
                </p:sp>
              </p:grpSp>
              <p:grpSp>
                <p:nvGrpSpPr>
                  <p:cNvPr id="950" name="Graphic 1">
                    <a:extLst>
                      <a:ext uri="{FF2B5EF4-FFF2-40B4-BE49-F238E27FC236}">
                        <a16:creationId xmlns:a16="http://schemas.microsoft.com/office/drawing/2014/main" id="{573CF341-7094-4538-A95F-097DA7840A60}"/>
                      </a:ext>
                    </a:extLst>
                  </p:cNvPr>
                  <p:cNvGrpSpPr/>
                  <p:nvPr/>
                </p:nvGrpSpPr>
                <p:grpSpPr>
                  <a:xfrm>
                    <a:off x="6043707" y="3151155"/>
                    <a:ext cx="76961" cy="39528"/>
                    <a:chOff x="6043707" y="3151155"/>
                    <a:chExt cx="76961" cy="39528"/>
                  </a:xfrm>
                  <a:grpFill/>
                </p:grpSpPr>
                <p:sp>
                  <p:nvSpPr>
                    <p:cNvPr id="963" name="Freeform: Shape 962">
                      <a:extLst>
                        <a:ext uri="{FF2B5EF4-FFF2-40B4-BE49-F238E27FC236}">
                          <a16:creationId xmlns:a16="http://schemas.microsoft.com/office/drawing/2014/main" id="{C1CCA55F-857A-4E63-AE91-5E1959DAC0E8}"/>
                        </a:ext>
                      </a:extLst>
                    </p:cNvPr>
                    <p:cNvSpPr/>
                    <p:nvPr/>
                  </p:nvSpPr>
                  <p:spPr>
                    <a:xfrm>
                      <a:off x="6043707" y="3163347"/>
                      <a:ext cx="38671" cy="27336"/>
                    </a:xfrm>
                    <a:custGeom>
                      <a:avLst/>
                      <a:gdLst>
                        <a:gd name="connsiteX0" fmla="*/ 0 w 38671"/>
                        <a:gd name="connsiteY0" fmla="*/ 12192 h 27336"/>
                        <a:gd name="connsiteX1" fmla="*/ 4858 w 38671"/>
                        <a:gd name="connsiteY1" fmla="*/ 27337 h 27336"/>
                        <a:gd name="connsiteX2" fmla="*/ 18860 w 38671"/>
                        <a:gd name="connsiteY2" fmla="*/ 11144 h 27336"/>
                        <a:gd name="connsiteX3" fmla="*/ 38671 w 38671"/>
                        <a:gd name="connsiteY3" fmla="*/ 15907 h 27336"/>
                        <a:gd name="connsiteX4" fmla="*/ 33814 w 38671"/>
                        <a:gd name="connsiteY4" fmla="*/ 476 h 27336"/>
                        <a:gd name="connsiteX5" fmla="*/ 12954 w 38671"/>
                        <a:gd name="connsiteY5" fmla="*/ 0 h 27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71" h="27336">
                          <a:moveTo>
                            <a:pt x="0" y="12192"/>
                          </a:moveTo>
                          <a:lnTo>
                            <a:pt x="4858" y="27337"/>
                          </a:lnTo>
                          <a:lnTo>
                            <a:pt x="18860" y="11144"/>
                          </a:lnTo>
                          <a:lnTo>
                            <a:pt x="38671" y="15907"/>
                          </a:lnTo>
                          <a:lnTo>
                            <a:pt x="33814" y="476"/>
                          </a:lnTo>
                          <a:lnTo>
                            <a:pt x="12954" y="0"/>
                          </a:lnTo>
                          <a:close/>
                        </a:path>
                      </a:pathLst>
                    </a:custGeom>
                    <a:grpFill/>
                    <a:ln w="9525" cap="flat">
                      <a:noFill/>
                      <a:prstDash val="solid"/>
                      <a:miter/>
                    </a:ln>
                  </p:spPr>
                  <p:txBody>
                    <a:bodyPr rtlCol="0" anchor="ctr"/>
                    <a:lstStyle/>
                    <a:p>
                      <a:endParaRPr lang="th-TH"/>
                    </a:p>
                  </p:txBody>
                </p:sp>
                <p:sp>
                  <p:nvSpPr>
                    <p:cNvPr id="964" name="Freeform: Shape 963">
                      <a:extLst>
                        <a:ext uri="{FF2B5EF4-FFF2-40B4-BE49-F238E27FC236}">
                          <a16:creationId xmlns:a16="http://schemas.microsoft.com/office/drawing/2014/main" id="{83CC0EB2-0A7D-4C1A-A949-939C28997CBD}"/>
                        </a:ext>
                      </a:extLst>
                    </p:cNvPr>
                    <p:cNvSpPr/>
                    <p:nvPr/>
                  </p:nvSpPr>
                  <p:spPr>
                    <a:xfrm>
                      <a:off x="6081712" y="3151155"/>
                      <a:ext cx="38957" cy="27431"/>
                    </a:xfrm>
                    <a:custGeom>
                      <a:avLst/>
                      <a:gdLst>
                        <a:gd name="connsiteX0" fmla="*/ 0 w 38957"/>
                        <a:gd name="connsiteY0" fmla="*/ 11335 h 27431"/>
                        <a:gd name="connsiteX1" fmla="*/ 5048 w 38957"/>
                        <a:gd name="connsiteY1" fmla="*/ 27432 h 27431"/>
                        <a:gd name="connsiteX2" fmla="*/ 19145 w 38957"/>
                        <a:gd name="connsiteY2" fmla="*/ 11239 h 27431"/>
                        <a:gd name="connsiteX3" fmla="*/ 38957 w 38957"/>
                        <a:gd name="connsiteY3" fmla="*/ 15907 h 27431"/>
                        <a:gd name="connsiteX4" fmla="*/ 34100 w 38957"/>
                        <a:gd name="connsiteY4" fmla="*/ 571 h 27431"/>
                        <a:gd name="connsiteX5" fmla="*/ 13240 w 38957"/>
                        <a:gd name="connsiteY5" fmla="*/ 0 h 27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57" h="27431">
                          <a:moveTo>
                            <a:pt x="0" y="11335"/>
                          </a:moveTo>
                          <a:lnTo>
                            <a:pt x="5048" y="27432"/>
                          </a:lnTo>
                          <a:lnTo>
                            <a:pt x="19145" y="11239"/>
                          </a:lnTo>
                          <a:lnTo>
                            <a:pt x="38957" y="15907"/>
                          </a:lnTo>
                          <a:lnTo>
                            <a:pt x="34100" y="571"/>
                          </a:lnTo>
                          <a:lnTo>
                            <a:pt x="13240" y="0"/>
                          </a:lnTo>
                          <a:close/>
                        </a:path>
                      </a:pathLst>
                    </a:custGeom>
                    <a:grpFill/>
                    <a:ln w="9525" cap="flat">
                      <a:noFill/>
                      <a:prstDash val="solid"/>
                      <a:miter/>
                    </a:ln>
                  </p:spPr>
                  <p:txBody>
                    <a:bodyPr rtlCol="0" anchor="ctr"/>
                    <a:lstStyle/>
                    <a:p>
                      <a:endParaRPr lang="th-TH"/>
                    </a:p>
                  </p:txBody>
                </p:sp>
              </p:grpSp>
              <p:grpSp>
                <p:nvGrpSpPr>
                  <p:cNvPr id="951" name="Graphic 1">
                    <a:extLst>
                      <a:ext uri="{FF2B5EF4-FFF2-40B4-BE49-F238E27FC236}">
                        <a16:creationId xmlns:a16="http://schemas.microsoft.com/office/drawing/2014/main" id="{518A5FBB-8526-4D56-B0CD-574542B15A24}"/>
                      </a:ext>
                    </a:extLst>
                  </p:cNvPr>
                  <p:cNvGrpSpPr/>
                  <p:nvPr/>
                </p:nvGrpSpPr>
                <p:grpSpPr>
                  <a:xfrm>
                    <a:off x="6037135" y="3130295"/>
                    <a:ext cx="76866" cy="39528"/>
                    <a:chOff x="6037135" y="3130295"/>
                    <a:chExt cx="76866" cy="39528"/>
                  </a:xfrm>
                  <a:grpFill/>
                </p:grpSpPr>
                <p:sp>
                  <p:nvSpPr>
                    <p:cNvPr id="961" name="Freeform: Shape 960">
                      <a:extLst>
                        <a:ext uri="{FF2B5EF4-FFF2-40B4-BE49-F238E27FC236}">
                          <a16:creationId xmlns:a16="http://schemas.microsoft.com/office/drawing/2014/main" id="{10D5A786-F63B-466D-97DF-D56301224AA9}"/>
                        </a:ext>
                      </a:extLst>
                    </p:cNvPr>
                    <p:cNvSpPr/>
                    <p:nvPr/>
                  </p:nvSpPr>
                  <p:spPr>
                    <a:xfrm>
                      <a:off x="6037135" y="3142392"/>
                      <a:ext cx="38671" cy="27432"/>
                    </a:xfrm>
                    <a:custGeom>
                      <a:avLst/>
                      <a:gdLst>
                        <a:gd name="connsiteX0" fmla="*/ 0 w 38671"/>
                        <a:gd name="connsiteY0" fmla="*/ 12287 h 27432"/>
                        <a:gd name="connsiteX1" fmla="*/ 4763 w 38671"/>
                        <a:gd name="connsiteY1" fmla="*/ 27432 h 27432"/>
                        <a:gd name="connsiteX2" fmla="*/ 18859 w 38671"/>
                        <a:gd name="connsiteY2" fmla="*/ 11240 h 27432"/>
                        <a:gd name="connsiteX3" fmla="*/ 38672 w 38671"/>
                        <a:gd name="connsiteY3" fmla="*/ 16002 h 27432"/>
                        <a:gd name="connsiteX4" fmla="*/ 33814 w 38671"/>
                        <a:gd name="connsiteY4" fmla="*/ 572 h 27432"/>
                        <a:gd name="connsiteX5" fmla="*/ 12954 w 38671"/>
                        <a:gd name="connsiteY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71" h="27432">
                          <a:moveTo>
                            <a:pt x="0" y="12287"/>
                          </a:moveTo>
                          <a:lnTo>
                            <a:pt x="4763" y="27432"/>
                          </a:lnTo>
                          <a:lnTo>
                            <a:pt x="18859" y="11240"/>
                          </a:lnTo>
                          <a:lnTo>
                            <a:pt x="38672" y="16002"/>
                          </a:lnTo>
                          <a:lnTo>
                            <a:pt x="33814" y="572"/>
                          </a:lnTo>
                          <a:lnTo>
                            <a:pt x="12954" y="0"/>
                          </a:lnTo>
                          <a:close/>
                        </a:path>
                      </a:pathLst>
                    </a:custGeom>
                    <a:grpFill/>
                    <a:ln w="9525" cap="flat">
                      <a:noFill/>
                      <a:prstDash val="solid"/>
                      <a:miter/>
                    </a:ln>
                  </p:spPr>
                  <p:txBody>
                    <a:bodyPr rtlCol="0" anchor="ctr"/>
                    <a:lstStyle/>
                    <a:p>
                      <a:endParaRPr lang="th-TH"/>
                    </a:p>
                  </p:txBody>
                </p:sp>
                <p:sp>
                  <p:nvSpPr>
                    <p:cNvPr id="962" name="Freeform: Shape 961">
                      <a:extLst>
                        <a:ext uri="{FF2B5EF4-FFF2-40B4-BE49-F238E27FC236}">
                          <a16:creationId xmlns:a16="http://schemas.microsoft.com/office/drawing/2014/main" id="{46ECD39F-AAE4-4572-A500-37826EBA53E4}"/>
                        </a:ext>
                      </a:extLst>
                    </p:cNvPr>
                    <p:cNvSpPr/>
                    <p:nvPr/>
                  </p:nvSpPr>
                  <p:spPr>
                    <a:xfrm>
                      <a:off x="6075044" y="3130295"/>
                      <a:ext cx="38957" cy="27432"/>
                    </a:xfrm>
                    <a:custGeom>
                      <a:avLst/>
                      <a:gdLst>
                        <a:gd name="connsiteX0" fmla="*/ 0 w 38957"/>
                        <a:gd name="connsiteY0" fmla="*/ 11335 h 27432"/>
                        <a:gd name="connsiteX1" fmla="*/ 5144 w 38957"/>
                        <a:gd name="connsiteY1" fmla="*/ 27432 h 27432"/>
                        <a:gd name="connsiteX2" fmla="*/ 19145 w 38957"/>
                        <a:gd name="connsiteY2" fmla="*/ 11240 h 27432"/>
                        <a:gd name="connsiteX3" fmla="*/ 38957 w 38957"/>
                        <a:gd name="connsiteY3" fmla="*/ 15907 h 27432"/>
                        <a:gd name="connsiteX4" fmla="*/ 34100 w 38957"/>
                        <a:gd name="connsiteY4" fmla="*/ 572 h 27432"/>
                        <a:gd name="connsiteX5" fmla="*/ 13240 w 38957"/>
                        <a:gd name="connsiteY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57" h="27432">
                          <a:moveTo>
                            <a:pt x="0" y="11335"/>
                          </a:moveTo>
                          <a:lnTo>
                            <a:pt x="5144" y="27432"/>
                          </a:lnTo>
                          <a:lnTo>
                            <a:pt x="19145" y="11240"/>
                          </a:lnTo>
                          <a:lnTo>
                            <a:pt x="38957" y="15907"/>
                          </a:lnTo>
                          <a:lnTo>
                            <a:pt x="34100" y="572"/>
                          </a:lnTo>
                          <a:lnTo>
                            <a:pt x="13240" y="0"/>
                          </a:lnTo>
                          <a:close/>
                        </a:path>
                      </a:pathLst>
                    </a:custGeom>
                    <a:grpFill/>
                    <a:ln w="9525" cap="flat">
                      <a:noFill/>
                      <a:prstDash val="solid"/>
                      <a:miter/>
                    </a:ln>
                  </p:spPr>
                  <p:txBody>
                    <a:bodyPr rtlCol="0" anchor="ctr"/>
                    <a:lstStyle/>
                    <a:p>
                      <a:endParaRPr lang="th-TH"/>
                    </a:p>
                  </p:txBody>
                </p:sp>
              </p:grpSp>
              <p:grpSp>
                <p:nvGrpSpPr>
                  <p:cNvPr id="952" name="Graphic 1">
                    <a:extLst>
                      <a:ext uri="{FF2B5EF4-FFF2-40B4-BE49-F238E27FC236}">
                        <a16:creationId xmlns:a16="http://schemas.microsoft.com/office/drawing/2014/main" id="{86C63FBA-8DA0-4820-AFAE-6C367DD018FA}"/>
                      </a:ext>
                    </a:extLst>
                  </p:cNvPr>
                  <p:cNvGrpSpPr/>
                  <p:nvPr/>
                </p:nvGrpSpPr>
                <p:grpSpPr>
                  <a:xfrm>
                    <a:off x="6030468" y="3109435"/>
                    <a:ext cx="76961" cy="39528"/>
                    <a:chOff x="6030468" y="3109435"/>
                    <a:chExt cx="76961" cy="39528"/>
                  </a:xfrm>
                  <a:grpFill/>
                </p:grpSpPr>
                <p:sp>
                  <p:nvSpPr>
                    <p:cNvPr id="959" name="Freeform: Shape 958">
                      <a:extLst>
                        <a:ext uri="{FF2B5EF4-FFF2-40B4-BE49-F238E27FC236}">
                          <a16:creationId xmlns:a16="http://schemas.microsoft.com/office/drawing/2014/main" id="{150A418B-B4F7-4DD3-A4C6-1B87206EA6B7}"/>
                        </a:ext>
                      </a:extLst>
                    </p:cNvPr>
                    <p:cNvSpPr/>
                    <p:nvPr/>
                  </p:nvSpPr>
                  <p:spPr>
                    <a:xfrm>
                      <a:off x="6030468" y="3121532"/>
                      <a:ext cx="38671" cy="27431"/>
                    </a:xfrm>
                    <a:custGeom>
                      <a:avLst/>
                      <a:gdLst>
                        <a:gd name="connsiteX0" fmla="*/ 0 w 38671"/>
                        <a:gd name="connsiteY0" fmla="*/ 12287 h 27431"/>
                        <a:gd name="connsiteX1" fmla="*/ 4858 w 38671"/>
                        <a:gd name="connsiteY1" fmla="*/ 27432 h 27431"/>
                        <a:gd name="connsiteX2" fmla="*/ 18859 w 38671"/>
                        <a:gd name="connsiteY2" fmla="*/ 11240 h 27431"/>
                        <a:gd name="connsiteX3" fmla="*/ 38671 w 38671"/>
                        <a:gd name="connsiteY3" fmla="*/ 16002 h 27431"/>
                        <a:gd name="connsiteX4" fmla="*/ 33814 w 38671"/>
                        <a:gd name="connsiteY4" fmla="*/ 571 h 27431"/>
                        <a:gd name="connsiteX5" fmla="*/ 12954 w 38671"/>
                        <a:gd name="connsiteY5" fmla="*/ 0 h 27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71" h="27431">
                          <a:moveTo>
                            <a:pt x="0" y="12287"/>
                          </a:moveTo>
                          <a:lnTo>
                            <a:pt x="4858" y="27432"/>
                          </a:lnTo>
                          <a:lnTo>
                            <a:pt x="18859" y="11240"/>
                          </a:lnTo>
                          <a:lnTo>
                            <a:pt x="38671" y="16002"/>
                          </a:lnTo>
                          <a:lnTo>
                            <a:pt x="33814" y="571"/>
                          </a:lnTo>
                          <a:lnTo>
                            <a:pt x="12954" y="0"/>
                          </a:lnTo>
                          <a:close/>
                        </a:path>
                      </a:pathLst>
                    </a:custGeom>
                    <a:grpFill/>
                    <a:ln w="9525" cap="flat">
                      <a:noFill/>
                      <a:prstDash val="solid"/>
                      <a:miter/>
                    </a:ln>
                  </p:spPr>
                  <p:txBody>
                    <a:bodyPr rtlCol="0" anchor="ctr"/>
                    <a:lstStyle/>
                    <a:p>
                      <a:endParaRPr lang="th-TH"/>
                    </a:p>
                  </p:txBody>
                </p:sp>
                <p:sp>
                  <p:nvSpPr>
                    <p:cNvPr id="960" name="Freeform: Shape 959">
                      <a:extLst>
                        <a:ext uri="{FF2B5EF4-FFF2-40B4-BE49-F238E27FC236}">
                          <a16:creationId xmlns:a16="http://schemas.microsoft.com/office/drawing/2014/main" id="{C4896B15-3EAD-4119-A93C-FD431A22003F}"/>
                        </a:ext>
                      </a:extLst>
                    </p:cNvPr>
                    <p:cNvSpPr/>
                    <p:nvPr/>
                  </p:nvSpPr>
                  <p:spPr>
                    <a:xfrm>
                      <a:off x="6068472" y="3109435"/>
                      <a:ext cx="38957" cy="27432"/>
                    </a:xfrm>
                    <a:custGeom>
                      <a:avLst/>
                      <a:gdLst>
                        <a:gd name="connsiteX0" fmla="*/ 0 w 38957"/>
                        <a:gd name="connsiteY0" fmla="*/ 11335 h 27432"/>
                        <a:gd name="connsiteX1" fmla="*/ 5048 w 38957"/>
                        <a:gd name="connsiteY1" fmla="*/ 27432 h 27432"/>
                        <a:gd name="connsiteX2" fmla="*/ 19145 w 38957"/>
                        <a:gd name="connsiteY2" fmla="*/ 11240 h 27432"/>
                        <a:gd name="connsiteX3" fmla="*/ 38957 w 38957"/>
                        <a:gd name="connsiteY3" fmla="*/ 15907 h 27432"/>
                        <a:gd name="connsiteX4" fmla="*/ 34099 w 38957"/>
                        <a:gd name="connsiteY4" fmla="*/ 571 h 27432"/>
                        <a:gd name="connsiteX5" fmla="*/ 13240 w 38957"/>
                        <a:gd name="connsiteY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57" h="27432">
                          <a:moveTo>
                            <a:pt x="0" y="11335"/>
                          </a:moveTo>
                          <a:lnTo>
                            <a:pt x="5048" y="27432"/>
                          </a:lnTo>
                          <a:lnTo>
                            <a:pt x="19145" y="11240"/>
                          </a:lnTo>
                          <a:lnTo>
                            <a:pt x="38957" y="15907"/>
                          </a:lnTo>
                          <a:lnTo>
                            <a:pt x="34099" y="571"/>
                          </a:lnTo>
                          <a:lnTo>
                            <a:pt x="13240" y="0"/>
                          </a:lnTo>
                          <a:close/>
                        </a:path>
                      </a:pathLst>
                    </a:custGeom>
                    <a:grpFill/>
                    <a:ln w="9525" cap="flat">
                      <a:noFill/>
                      <a:prstDash val="solid"/>
                      <a:miter/>
                    </a:ln>
                  </p:spPr>
                  <p:txBody>
                    <a:bodyPr rtlCol="0" anchor="ctr"/>
                    <a:lstStyle/>
                    <a:p>
                      <a:endParaRPr lang="th-TH"/>
                    </a:p>
                  </p:txBody>
                </p:sp>
              </p:grpSp>
              <p:grpSp>
                <p:nvGrpSpPr>
                  <p:cNvPr id="953" name="Graphic 1">
                    <a:extLst>
                      <a:ext uri="{FF2B5EF4-FFF2-40B4-BE49-F238E27FC236}">
                        <a16:creationId xmlns:a16="http://schemas.microsoft.com/office/drawing/2014/main" id="{3D10C8AB-2CFB-499A-88CE-565F18FDD6D0}"/>
                      </a:ext>
                    </a:extLst>
                  </p:cNvPr>
                  <p:cNvGrpSpPr/>
                  <p:nvPr/>
                </p:nvGrpSpPr>
                <p:grpSpPr>
                  <a:xfrm>
                    <a:off x="6023895" y="3088576"/>
                    <a:ext cx="76866" cy="39528"/>
                    <a:chOff x="6023895" y="3088576"/>
                    <a:chExt cx="76866" cy="39528"/>
                  </a:xfrm>
                  <a:grpFill/>
                </p:grpSpPr>
                <p:sp>
                  <p:nvSpPr>
                    <p:cNvPr id="957" name="Freeform: Shape 956">
                      <a:extLst>
                        <a:ext uri="{FF2B5EF4-FFF2-40B4-BE49-F238E27FC236}">
                          <a16:creationId xmlns:a16="http://schemas.microsoft.com/office/drawing/2014/main" id="{11444B86-FF69-4783-AA62-9CF68AEF72C2}"/>
                        </a:ext>
                      </a:extLst>
                    </p:cNvPr>
                    <p:cNvSpPr/>
                    <p:nvPr/>
                  </p:nvSpPr>
                  <p:spPr>
                    <a:xfrm>
                      <a:off x="6023895" y="3100672"/>
                      <a:ext cx="38671" cy="27432"/>
                    </a:xfrm>
                    <a:custGeom>
                      <a:avLst/>
                      <a:gdLst>
                        <a:gd name="connsiteX0" fmla="*/ 0 w 38671"/>
                        <a:gd name="connsiteY0" fmla="*/ 12287 h 27432"/>
                        <a:gd name="connsiteX1" fmla="*/ 4763 w 38671"/>
                        <a:gd name="connsiteY1" fmla="*/ 27432 h 27432"/>
                        <a:gd name="connsiteX2" fmla="*/ 18859 w 38671"/>
                        <a:gd name="connsiteY2" fmla="*/ 11240 h 27432"/>
                        <a:gd name="connsiteX3" fmla="*/ 38672 w 38671"/>
                        <a:gd name="connsiteY3" fmla="*/ 16002 h 27432"/>
                        <a:gd name="connsiteX4" fmla="*/ 33814 w 38671"/>
                        <a:gd name="connsiteY4" fmla="*/ 572 h 27432"/>
                        <a:gd name="connsiteX5" fmla="*/ 12954 w 38671"/>
                        <a:gd name="connsiteY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71" h="27432">
                          <a:moveTo>
                            <a:pt x="0" y="12287"/>
                          </a:moveTo>
                          <a:lnTo>
                            <a:pt x="4763" y="27432"/>
                          </a:lnTo>
                          <a:lnTo>
                            <a:pt x="18859" y="11240"/>
                          </a:lnTo>
                          <a:lnTo>
                            <a:pt x="38672" y="16002"/>
                          </a:lnTo>
                          <a:lnTo>
                            <a:pt x="33814" y="572"/>
                          </a:lnTo>
                          <a:lnTo>
                            <a:pt x="12954" y="0"/>
                          </a:lnTo>
                          <a:close/>
                        </a:path>
                      </a:pathLst>
                    </a:custGeom>
                    <a:grpFill/>
                    <a:ln w="9525" cap="flat">
                      <a:noFill/>
                      <a:prstDash val="solid"/>
                      <a:miter/>
                    </a:ln>
                  </p:spPr>
                  <p:txBody>
                    <a:bodyPr rtlCol="0" anchor="ctr"/>
                    <a:lstStyle/>
                    <a:p>
                      <a:endParaRPr lang="th-TH"/>
                    </a:p>
                  </p:txBody>
                </p:sp>
                <p:sp>
                  <p:nvSpPr>
                    <p:cNvPr id="958" name="Freeform: Shape 957">
                      <a:extLst>
                        <a:ext uri="{FF2B5EF4-FFF2-40B4-BE49-F238E27FC236}">
                          <a16:creationId xmlns:a16="http://schemas.microsoft.com/office/drawing/2014/main" id="{CB4712D9-8D73-4AFC-B122-54352893A918}"/>
                        </a:ext>
                      </a:extLst>
                    </p:cNvPr>
                    <p:cNvSpPr/>
                    <p:nvPr/>
                  </p:nvSpPr>
                  <p:spPr>
                    <a:xfrm>
                      <a:off x="6061805" y="3088576"/>
                      <a:ext cx="38957" cy="27336"/>
                    </a:xfrm>
                    <a:custGeom>
                      <a:avLst/>
                      <a:gdLst>
                        <a:gd name="connsiteX0" fmla="*/ 0 w 38957"/>
                        <a:gd name="connsiteY0" fmla="*/ 11335 h 27336"/>
                        <a:gd name="connsiteX1" fmla="*/ 5144 w 38957"/>
                        <a:gd name="connsiteY1" fmla="*/ 27337 h 27336"/>
                        <a:gd name="connsiteX2" fmla="*/ 19145 w 38957"/>
                        <a:gd name="connsiteY2" fmla="*/ 11239 h 27336"/>
                        <a:gd name="connsiteX3" fmla="*/ 38957 w 38957"/>
                        <a:gd name="connsiteY3" fmla="*/ 15907 h 27336"/>
                        <a:gd name="connsiteX4" fmla="*/ 34100 w 38957"/>
                        <a:gd name="connsiteY4" fmla="*/ 571 h 27336"/>
                        <a:gd name="connsiteX5" fmla="*/ 13240 w 38957"/>
                        <a:gd name="connsiteY5" fmla="*/ 0 h 27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57" h="27336">
                          <a:moveTo>
                            <a:pt x="0" y="11335"/>
                          </a:moveTo>
                          <a:lnTo>
                            <a:pt x="5144" y="27337"/>
                          </a:lnTo>
                          <a:lnTo>
                            <a:pt x="19145" y="11239"/>
                          </a:lnTo>
                          <a:lnTo>
                            <a:pt x="38957" y="15907"/>
                          </a:lnTo>
                          <a:lnTo>
                            <a:pt x="34100" y="571"/>
                          </a:lnTo>
                          <a:lnTo>
                            <a:pt x="13240" y="0"/>
                          </a:lnTo>
                          <a:close/>
                        </a:path>
                      </a:pathLst>
                    </a:custGeom>
                    <a:grpFill/>
                    <a:ln w="9525" cap="flat">
                      <a:noFill/>
                      <a:prstDash val="solid"/>
                      <a:miter/>
                    </a:ln>
                  </p:spPr>
                  <p:txBody>
                    <a:bodyPr rtlCol="0" anchor="ctr"/>
                    <a:lstStyle/>
                    <a:p>
                      <a:endParaRPr lang="th-TH"/>
                    </a:p>
                  </p:txBody>
                </p:sp>
              </p:grpSp>
              <p:grpSp>
                <p:nvGrpSpPr>
                  <p:cNvPr id="954" name="Graphic 1">
                    <a:extLst>
                      <a:ext uri="{FF2B5EF4-FFF2-40B4-BE49-F238E27FC236}">
                        <a16:creationId xmlns:a16="http://schemas.microsoft.com/office/drawing/2014/main" id="{3F581378-95D1-4542-942B-947980F8F968}"/>
                      </a:ext>
                    </a:extLst>
                  </p:cNvPr>
                  <p:cNvGrpSpPr/>
                  <p:nvPr/>
                </p:nvGrpSpPr>
                <p:grpSpPr>
                  <a:xfrm>
                    <a:off x="6017228" y="3067716"/>
                    <a:ext cx="76962" cy="39528"/>
                    <a:chOff x="6017228" y="3067716"/>
                    <a:chExt cx="76962" cy="39528"/>
                  </a:xfrm>
                  <a:grpFill/>
                </p:grpSpPr>
                <p:sp>
                  <p:nvSpPr>
                    <p:cNvPr id="955" name="Freeform: Shape 954">
                      <a:extLst>
                        <a:ext uri="{FF2B5EF4-FFF2-40B4-BE49-F238E27FC236}">
                          <a16:creationId xmlns:a16="http://schemas.microsoft.com/office/drawing/2014/main" id="{7D81EAA2-0AD8-47DD-BE48-FB39A4F2B862}"/>
                        </a:ext>
                      </a:extLst>
                    </p:cNvPr>
                    <p:cNvSpPr/>
                    <p:nvPr/>
                  </p:nvSpPr>
                  <p:spPr>
                    <a:xfrm>
                      <a:off x="6017228" y="3079813"/>
                      <a:ext cx="38671" cy="27432"/>
                    </a:xfrm>
                    <a:custGeom>
                      <a:avLst/>
                      <a:gdLst>
                        <a:gd name="connsiteX0" fmla="*/ 0 w 38671"/>
                        <a:gd name="connsiteY0" fmla="*/ 12287 h 27432"/>
                        <a:gd name="connsiteX1" fmla="*/ 4858 w 38671"/>
                        <a:gd name="connsiteY1" fmla="*/ 27432 h 27432"/>
                        <a:gd name="connsiteX2" fmla="*/ 18859 w 38671"/>
                        <a:gd name="connsiteY2" fmla="*/ 11240 h 27432"/>
                        <a:gd name="connsiteX3" fmla="*/ 38672 w 38671"/>
                        <a:gd name="connsiteY3" fmla="*/ 16002 h 27432"/>
                        <a:gd name="connsiteX4" fmla="*/ 33814 w 38671"/>
                        <a:gd name="connsiteY4" fmla="*/ 571 h 27432"/>
                        <a:gd name="connsiteX5" fmla="*/ 12954 w 38671"/>
                        <a:gd name="connsiteY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71" h="27432">
                          <a:moveTo>
                            <a:pt x="0" y="12287"/>
                          </a:moveTo>
                          <a:lnTo>
                            <a:pt x="4858" y="27432"/>
                          </a:lnTo>
                          <a:lnTo>
                            <a:pt x="18859" y="11240"/>
                          </a:lnTo>
                          <a:lnTo>
                            <a:pt x="38672" y="16002"/>
                          </a:lnTo>
                          <a:lnTo>
                            <a:pt x="33814" y="571"/>
                          </a:lnTo>
                          <a:lnTo>
                            <a:pt x="12954" y="0"/>
                          </a:lnTo>
                          <a:close/>
                        </a:path>
                      </a:pathLst>
                    </a:custGeom>
                    <a:grpFill/>
                    <a:ln w="9525" cap="flat">
                      <a:noFill/>
                      <a:prstDash val="solid"/>
                      <a:miter/>
                    </a:ln>
                  </p:spPr>
                  <p:txBody>
                    <a:bodyPr rtlCol="0" anchor="ctr"/>
                    <a:lstStyle/>
                    <a:p>
                      <a:endParaRPr lang="th-TH"/>
                    </a:p>
                  </p:txBody>
                </p:sp>
                <p:sp>
                  <p:nvSpPr>
                    <p:cNvPr id="956" name="Freeform: Shape 955">
                      <a:extLst>
                        <a:ext uri="{FF2B5EF4-FFF2-40B4-BE49-F238E27FC236}">
                          <a16:creationId xmlns:a16="http://schemas.microsoft.com/office/drawing/2014/main" id="{C23CCDF8-7578-45DD-8F2B-D5E797BA7FB1}"/>
                        </a:ext>
                      </a:extLst>
                    </p:cNvPr>
                    <p:cNvSpPr/>
                    <p:nvPr/>
                  </p:nvSpPr>
                  <p:spPr>
                    <a:xfrm>
                      <a:off x="6055232" y="3067716"/>
                      <a:ext cx="38957" cy="27336"/>
                    </a:xfrm>
                    <a:custGeom>
                      <a:avLst/>
                      <a:gdLst>
                        <a:gd name="connsiteX0" fmla="*/ 0 w 38957"/>
                        <a:gd name="connsiteY0" fmla="*/ 11335 h 27336"/>
                        <a:gd name="connsiteX1" fmla="*/ 5048 w 38957"/>
                        <a:gd name="connsiteY1" fmla="*/ 27337 h 27336"/>
                        <a:gd name="connsiteX2" fmla="*/ 19145 w 38957"/>
                        <a:gd name="connsiteY2" fmla="*/ 11240 h 27336"/>
                        <a:gd name="connsiteX3" fmla="*/ 38957 w 38957"/>
                        <a:gd name="connsiteY3" fmla="*/ 15907 h 27336"/>
                        <a:gd name="connsiteX4" fmla="*/ 34100 w 38957"/>
                        <a:gd name="connsiteY4" fmla="*/ 571 h 27336"/>
                        <a:gd name="connsiteX5" fmla="*/ 13240 w 38957"/>
                        <a:gd name="connsiteY5" fmla="*/ 0 h 27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57" h="27336">
                          <a:moveTo>
                            <a:pt x="0" y="11335"/>
                          </a:moveTo>
                          <a:lnTo>
                            <a:pt x="5048" y="27337"/>
                          </a:lnTo>
                          <a:lnTo>
                            <a:pt x="19145" y="11240"/>
                          </a:lnTo>
                          <a:lnTo>
                            <a:pt x="38957" y="15907"/>
                          </a:lnTo>
                          <a:lnTo>
                            <a:pt x="34100" y="571"/>
                          </a:lnTo>
                          <a:lnTo>
                            <a:pt x="13240" y="0"/>
                          </a:lnTo>
                          <a:close/>
                        </a:path>
                      </a:pathLst>
                    </a:custGeom>
                    <a:grpFill/>
                    <a:ln w="9525" cap="flat">
                      <a:noFill/>
                      <a:prstDash val="solid"/>
                      <a:miter/>
                    </a:ln>
                  </p:spPr>
                  <p:txBody>
                    <a:bodyPr rtlCol="0" anchor="ctr"/>
                    <a:lstStyle/>
                    <a:p>
                      <a:endParaRPr lang="th-TH"/>
                    </a:p>
                  </p:txBody>
                </p:sp>
              </p:grpSp>
            </p:grpSp>
            <p:grpSp>
              <p:nvGrpSpPr>
                <p:cNvPr id="926" name="Graphic 1">
                  <a:extLst>
                    <a:ext uri="{FF2B5EF4-FFF2-40B4-BE49-F238E27FC236}">
                      <a16:creationId xmlns:a16="http://schemas.microsoft.com/office/drawing/2014/main" id="{B9549C10-0FF0-4EBE-A3C2-925E7114492A}"/>
                    </a:ext>
                  </a:extLst>
                </p:cNvPr>
                <p:cNvGrpSpPr/>
                <p:nvPr/>
              </p:nvGrpSpPr>
              <p:grpSpPr>
                <a:xfrm>
                  <a:off x="6094952" y="3023425"/>
                  <a:ext cx="131159" cy="168021"/>
                  <a:chOff x="6094952" y="3023425"/>
                  <a:chExt cx="131159" cy="168021"/>
                </a:xfrm>
                <a:grpFill/>
              </p:grpSpPr>
              <p:grpSp>
                <p:nvGrpSpPr>
                  <p:cNvPr id="927" name="Graphic 1">
                    <a:extLst>
                      <a:ext uri="{FF2B5EF4-FFF2-40B4-BE49-F238E27FC236}">
                        <a16:creationId xmlns:a16="http://schemas.microsoft.com/office/drawing/2014/main" id="{BEAA1F2A-D4AD-49E9-83B6-F3E97D369D30}"/>
                      </a:ext>
                    </a:extLst>
                  </p:cNvPr>
                  <p:cNvGrpSpPr/>
                  <p:nvPr/>
                </p:nvGrpSpPr>
                <p:grpSpPr>
                  <a:xfrm>
                    <a:off x="6151816" y="3141534"/>
                    <a:ext cx="74294" cy="49911"/>
                    <a:chOff x="6151816" y="3141534"/>
                    <a:chExt cx="74294" cy="49911"/>
                  </a:xfrm>
                  <a:grpFill/>
                </p:grpSpPr>
                <p:sp>
                  <p:nvSpPr>
                    <p:cNvPr id="946" name="Freeform: Shape 945">
                      <a:extLst>
                        <a:ext uri="{FF2B5EF4-FFF2-40B4-BE49-F238E27FC236}">
                          <a16:creationId xmlns:a16="http://schemas.microsoft.com/office/drawing/2014/main" id="{FC06955F-E7A1-4026-8C42-6817074E5829}"/>
                        </a:ext>
                      </a:extLst>
                    </p:cNvPr>
                    <p:cNvSpPr/>
                    <p:nvPr/>
                  </p:nvSpPr>
                  <p:spPr>
                    <a:xfrm>
                      <a:off x="6151816" y="3159918"/>
                      <a:ext cx="38481" cy="31527"/>
                    </a:xfrm>
                    <a:custGeom>
                      <a:avLst/>
                      <a:gdLst>
                        <a:gd name="connsiteX0" fmla="*/ 0 w 38481"/>
                        <a:gd name="connsiteY0" fmla="*/ 17240 h 31527"/>
                        <a:gd name="connsiteX1" fmla="*/ 6858 w 38481"/>
                        <a:gd name="connsiteY1" fmla="*/ 31528 h 31527"/>
                        <a:gd name="connsiteX2" fmla="*/ 18383 w 38481"/>
                        <a:gd name="connsiteY2" fmla="*/ 13049 h 31527"/>
                        <a:gd name="connsiteX3" fmla="*/ 38481 w 38481"/>
                        <a:gd name="connsiteY3" fmla="*/ 14478 h 31527"/>
                        <a:gd name="connsiteX4" fmla="*/ 31528 w 38481"/>
                        <a:gd name="connsiteY4" fmla="*/ 0 h 31527"/>
                        <a:gd name="connsiteX5" fmla="*/ 10954 w 38481"/>
                        <a:gd name="connsiteY5" fmla="*/ 2857 h 31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81" h="31527">
                          <a:moveTo>
                            <a:pt x="0" y="17240"/>
                          </a:moveTo>
                          <a:lnTo>
                            <a:pt x="6858" y="31528"/>
                          </a:lnTo>
                          <a:lnTo>
                            <a:pt x="18383" y="13049"/>
                          </a:lnTo>
                          <a:lnTo>
                            <a:pt x="38481" y="14478"/>
                          </a:lnTo>
                          <a:lnTo>
                            <a:pt x="31528" y="0"/>
                          </a:lnTo>
                          <a:lnTo>
                            <a:pt x="10954" y="2857"/>
                          </a:lnTo>
                          <a:close/>
                        </a:path>
                      </a:pathLst>
                    </a:custGeom>
                    <a:grpFill/>
                    <a:ln w="9525" cap="flat">
                      <a:noFill/>
                      <a:prstDash val="solid"/>
                      <a:miter/>
                    </a:ln>
                  </p:spPr>
                  <p:txBody>
                    <a:bodyPr rtlCol="0" anchor="ctr"/>
                    <a:lstStyle/>
                    <a:p>
                      <a:endParaRPr lang="th-TH"/>
                    </a:p>
                  </p:txBody>
                </p:sp>
                <p:sp>
                  <p:nvSpPr>
                    <p:cNvPr id="947" name="Freeform: Shape 946">
                      <a:extLst>
                        <a:ext uri="{FF2B5EF4-FFF2-40B4-BE49-F238E27FC236}">
                          <a16:creationId xmlns:a16="http://schemas.microsoft.com/office/drawing/2014/main" id="{A8764B98-FC03-4C30-840D-E56DD1D1D44B}"/>
                        </a:ext>
                      </a:extLst>
                    </p:cNvPr>
                    <p:cNvSpPr/>
                    <p:nvPr/>
                  </p:nvSpPr>
                  <p:spPr>
                    <a:xfrm>
                      <a:off x="6187249" y="3141534"/>
                      <a:ext cx="38861" cy="31527"/>
                    </a:xfrm>
                    <a:custGeom>
                      <a:avLst/>
                      <a:gdLst>
                        <a:gd name="connsiteX0" fmla="*/ 0 w 38861"/>
                        <a:gd name="connsiteY0" fmla="*/ 16383 h 31527"/>
                        <a:gd name="connsiteX1" fmla="*/ 7239 w 38861"/>
                        <a:gd name="connsiteY1" fmla="*/ 31528 h 31527"/>
                        <a:gd name="connsiteX2" fmla="*/ 18669 w 38861"/>
                        <a:gd name="connsiteY2" fmla="*/ 13049 h 31527"/>
                        <a:gd name="connsiteX3" fmla="*/ 38862 w 38861"/>
                        <a:gd name="connsiteY3" fmla="*/ 14478 h 31527"/>
                        <a:gd name="connsiteX4" fmla="*/ 31813 w 38861"/>
                        <a:gd name="connsiteY4" fmla="*/ 0 h 31527"/>
                        <a:gd name="connsiteX5" fmla="*/ 11335 w 38861"/>
                        <a:gd name="connsiteY5" fmla="*/ 2857 h 31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861" h="31527">
                          <a:moveTo>
                            <a:pt x="0" y="16383"/>
                          </a:moveTo>
                          <a:lnTo>
                            <a:pt x="7239" y="31528"/>
                          </a:lnTo>
                          <a:lnTo>
                            <a:pt x="18669" y="13049"/>
                          </a:lnTo>
                          <a:lnTo>
                            <a:pt x="38862" y="14478"/>
                          </a:lnTo>
                          <a:lnTo>
                            <a:pt x="31813" y="0"/>
                          </a:lnTo>
                          <a:lnTo>
                            <a:pt x="11335" y="2857"/>
                          </a:lnTo>
                          <a:close/>
                        </a:path>
                      </a:pathLst>
                    </a:custGeom>
                    <a:grpFill/>
                    <a:ln w="9525" cap="flat">
                      <a:noFill/>
                      <a:prstDash val="solid"/>
                      <a:miter/>
                    </a:ln>
                  </p:spPr>
                  <p:txBody>
                    <a:bodyPr rtlCol="0" anchor="ctr"/>
                    <a:lstStyle/>
                    <a:p>
                      <a:endParaRPr lang="th-TH"/>
                    </a:p>
                  </p:txBody>
                </p:sp>
              </p:grpSp>
              <p:grpSp>
                <p:nvGrpSpPr>
                  <p:cNvPr id="928" name="Graphic 1">
                    <a:extLst>
                      <a:ext uri="{FF2B5EF4-FFF2-40B4-BE49-F238E27FC236}">
                        <a16:creationId xmlns:a16="http://schemas.microsoft.com/office/drawing/2014/main" id="{133D7ED1-76AA-47AE-9F7D-98F7D85700B9}"/>
                      </a:ext>
                    </a:extLst>
                  </p:cNvPr>
                  <p:cNvGrpSpPr/>
                  <p:nvPr/>
                </p:nvGrpSpPr>
                <p:grpSpPr>
                  <a:xfrm>
                    <a:off x="6142386" y="3121818"/>
                    <a:ext cx="74199" cy="49911"/>
                    <a:chOff x="6142386" y="3121818"/>
                    <a:chExt cx="74199" cy="49911"/>
                  </a:xfrm>
                  <a:grpFill/>
                </p:grpSpPr>
                <p:sp>
                  <p:nvSpPr>
                    <p:cNvPr id="944" name="Freeform: Shape 943">
                      <a:extLst>
                        <a:ext uri="{FF2B5EF4-FFF2-40B4-BE49-F238E27FC236}">
                          <a16:creationId xmlns:a16="http://schemas.microsoft.com/office/drawing/2014/main" id="{B3B7F24B-66A1-4BF0-9ADA-460AD02791EC}"/>
                        </a:ext>
                      </a:extLst>
                    </p:cNvPr>
                    <p:cNvSpPr/>
                    <p:nvPr/>
                  </p:nvSpPr>
                  <p:spPr>
                    <a:xfrm>
                      <a:off x="6142386" y="3140201"/>
                      <a:ext cx="38481" cy="31527"/>
                    </a:xfrm>
                    <a:custGeom>
                      <a:avLst/>
                      <a:gdLst>
                        <a:gd name="connsiteX0" fmla="*/ 0 w 38481"/>
                        <a:gd name="connsiteY0" fmla="*/ 17240 h 31527"/>
                        <a:gd name="connsiteX1" fmla="*/ 6858 w 38481"/>
                        <a:gd name="connsiteY1" fmla="*/ 31528 h 31527"/>
                        <a:gd name="connsiteX2" fmla="*/ 18288 w 38481"/>
                        <a:gd name="connsiteY2" fmla="*/ 13145 h 31527"/>
                        <a:gd name="connsiteX3" fmla="*/ 38481 w 38481"/>
                        <a:gd name="connsiteY3" fmla="*/ 14573 h 31527"/>
                        <a:gd name="connsiteX4" fmla="*/ 31432 w 38481"/>
                        <a:gd name="connsiteY4" fmla="*/ 0 h 31527"/>
                        <a:gd name="connsiteX5" fmla="*/ 10954 w 38481"/>
                        <a:gd name="connsiteY5" fmla="*/ 2953 h 31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81" h="31527">
                          <a:moveTo>
                            <a:pt x="0" y="17240"/>
                          </a:moveTo>
                          <a:lnTo>
                            <a:pt x="6858" y="31528"/>
                          </a:lnTo>
                          <a:lnTo>
                            <a:pt x="18288" y="13145"/>
                          </a:lnTo>
                          <a:lnTo>
                            <a:pt x="38481" y="14573"/>
                          </a:lnTo>
                          <a:lnTo>
                            <a:pt x="31432" y="0"/>
                          </a:lnTo>
                          <a:lnTo>
                            <a:pt x="10954" y="2953"/>
                          </a:lnTo>
                          <a:close/>
                        </a:path>
                      </a:pathLst>
                    </a:custGeom>
                    <a:grpFill/>
                    <a:ln w="9525" cap="flat">
                      <a:noFill/>
                      <a:prstDash val="solid"/>
                      <a:miter/>
                    </a:ln>
                  </p:spPr>
                  <p:txBody>
                    <a:bodyPr rtlCol="0" anchor="ctr"/>
                    <a:lstStyle/>
                    <a:p>
                      <a:endParaRPr lang="th-TH"/>
                    </a:p>
                  </p:txBody>
                </p:sp>
                <p:sp>
                  <p:nvSpPr>
                    <p:cNvPr id="945" name="Freeform: Shape 944">
                      <a:extLst>
                        <a:ext uri="{FF2B5EF4-FFF2-40B4-BE49-F238E27FC236}">
                          <a16:creationId xmlns:a16="http://schemas.microsoft.com/office/drawing/2014/main" id="{A9112631-0AEA-4616-9798-BE94FF20518F}"/>
                        </a:ext>
                      </a:extLst>
                    </p:cNvPr>
                    <p:cNvSpPr/>
                    <p:nvPr/>
                  </p:nvSpPr>
                  <p:spPr>
                    <a:xfrm>
                      <a:off x="6177724" y="3121818"/>
                      <a:ext cx="38861" cy="31527"/>
                    </a:xfrm>
                    <a:custGeom>
                      <a:avLst/>
                      <a:gdLst>
                        <a:gd name="connsiteX0" fmla="*/ 0 w 38861"/>
                        <a:gd name="connsiteY0" fmla="*/ 16383 h 31527"/>
                        <a:gd name="connsiteX1" fmla="*/ 7239 w 38861"/>
                        <a:gd name="connsiteY1" fmla="*/ 31528 h 31527"/>
                        <a:gd name="connsiteX2" fmla="*/ 18764 w 38861"/>
                        <a:gd name="connsiteY2" fmla="*/ 13145 h 31527"/>
                        <a:gd name="connsiteX3" fmla="*/ 38862 w 38861"/>
                        <a:gd name="connsiteY3" fmla="*/ 14573 h 31527"/>
                        <a:gd name="connsiteX4" fmla="*/ 31909 w 38861"/>
                        <a:gd name="connsiteY4" fmla="*/ 0 h 31527"/>
                        <a:gd name="connsiteX5" fmla="*/ 11335 w 38861"/>
                        <a:gd name="connsiteY5" fmla="*/ 2953 h 31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861" h="31527">
                          <a:moveTo>
                            <a:pt x="0" y="16383"/>
                          </a:moveTo>
                          <a:lnTo>
                            <a:pt x="7239" y="31528"/>
                          </a:lnTo>
                          <a:lnTo>
                            <a:pt x="18764" y="13145"/>
                          </a:lnTo>
                          <a:lnTo>
                            <a:pt x="38862" y="14573"/>
                          </a:lnTo>
                          <a:lnTo>
                            <a:pt x="31909" y="0"/>
                          </a:lnTo>
                          <a:lnTo>
                            <a:pt x="11335" y="2953"/>
                          </a:lnTo>
                          <a:close/>
                        </a:path>
                      </a:pathLst>
                    </a:custGeom>
                    <a:grpFill/>
                    <a:ln w="9525" cap="flat">
                      <a:noFill/>
                      <a:prstDash val="solid"/>
                      <a:miter/>
                    </a:ln>
                  </p:spPr>
                  <p:txBody>
                    <a:bodyPr rtlCol="0" anchor="ctr"/>
                    <a:lstStyle/>
                    <a:p>
                      <a:endParaRPr lang="th-TH"/>
                    </a:p>
                  </p:txBody>
                </p:sp>
              </p:grpSp>
              <p:grpSp>
                <p:nvGrpSpPr>
                  <p:cNvPr id="929" name="Graphic 1">
                    <a:extLst>
                      <a:ext uri="{FF2B5EF4-FFF2-40B4-BE49-F238E27FC236}">
                        <a16:creationId xmlns:a16="http://schemas.microsoft.com/office/drawing/2014/main" id="{EDE6BBBE-3320-4490-AE38-C90E334F424B}"/>
                      </a:ext>
                    </a:extLst>
                  </p:cNvPr>
                  <p:cNvGrpSpPr/>
                  <p:nvPr/>
                </p:nvGrpSpPr>
                <p:grpSpPr>
                  <a:xfrm>
                    <a:off x="6132861" y="3102196"/>
                    <a:ext cx="74294" cy="49815"/>
                    <a:chOff x="6132861" y="3102196"/>
                    <a:chExt cx="74294" cy="49815"/>
                  </a:xfrm>
                  <a:grpFill/>
                </p:grpSpPr>
                <p:sp>
                  <p:nvSpPr>
                    <p:cNvPr id="942" name="Freeform: Shape 941">
                      <a:extLst>
                        <a:ext uri="{FF2B5EF4-FFF2-40B4-BE49-F238E27FC236}">
                          <a16:creationId xmlns:a16="http://schemas.microsoft.com/office/drawing/2014/main" id="{C79FE13B-6228-4F53-B96A-2CA227DC5CE2}"/>
                        </a:ext>
                      </a:extLst>
                    </p:cNvPr>
                    <p:cNvSpPr/>
                    <p:nvPr/>
                  </p:nvSpPr>
                  <p:spPr>
                    <a:xfrm>
                      <a:off x="6132861" y="3120579"/>
                      <a:ext cx="38481" cy="31432"/>
                    </a:xfrm>
                    <a:custGeom>
                      <a:avLst/>
                      <a:gdLst>
                        <a:gd name="connsiteX0" fmla="*/ 0 w 38481"/>
                        <a:gd name="connsiteY0" fmla="*/ 17240 h 31432"/>
                        <a:gd name="connsiteX1" fmla="*/ 6858 w 38481"/>
                        <a:gd name="connsiteY1" fmla="*/ 31432 h 31432"/>
                        <a:gd name="connsiteX2" fmla="*/ 18383 w 38481"/>
                        <a:gd name="connsiteY2" fmla="*/ 13049 h 31432"/>
                        <a:gd name="connsiteX3" fmla="*/ 38481 w 38481"/>
                        <a:gd name="connsiteY3" fmla="*/ 14478 h 31432"/>
                        <a:gd name="connsiteX4" fmla="*/ 31528 w 38481"/>
                        <a:gd name="connsiteY4" fmla="*/ 0 h 31432"/>
                        <a:gd name="connsiteX5" fmla="*/ 10954 w 38481"/>
                        <a:gd name="connsiteY5" fmla="*/ 2857 h 31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81" h="31432">
                          <a:moveTo>
                            <a:pt x="0" y="17240"/>
                          </a:moveTo>
                          <a:lnTo>
                            <a:pt x="6858" y="31432"/>
                          </a:lnTo>
                          <a:lnTo>
                            <a:pt x="18383" y="13049"/>
                          </a:lnTo>
                          <a:lnTo>
                            <a:pt x="38481" y="14478"/>
                          </a:lnTo>
                          <a:lnTo>
                            <a:pt x="31528" y="0"/>
                          </a:lnTo>
                          <a:lnTo>
                            <a:pt x="10954" y="2857"/>
                          </a:lnTo>
                          <a:close/>
                        </a:path>
                      </a:pathLst>
                    </a:custGeom>
                    <a:grpFill/>
                    <a:ln w="9525" cap="flat">
                      <a:noFill/>
                      <a:prstDash val="solid"/>
                      <a:miter/>
                    </a:ln>
                  </p:spPr>
                  <p:txBody>
                    <a:bodyPr rtlCol="0" anchor="ctr"/>
                    <a:lstStyle/>
                    <a:p>
                      <a:endParaRPr lang="th-TH"/>
                    </a:p>
                  </p:txBody>
                </p:sp>
                <p:sp>
                  <p:nvSpPr>
                    <p:cNvPr id="943" name="Freeform: Shape 942">
                      <a:extLst>
                        <a:ext uri="{FF2B5EF4-FFF2-40B4-BE49-F238E27FC236}">
                          <a16:creationId xmlns:a16="http://schemas.microsoft.com/office/drawing/2014/main" id="{33BC7882-E038-4D4A-B025-74393BD08229}"/>
                        </a:ext>
                      </a:extLst>
                    </p:cNvPr>
                    <p:cNvSpPr/>
                    <p:nvPr/>
                  </p:nvSpPr>
                  <p:spPr>
                    <a:xfrm>
                      <a:off x="6168294" y="3102196"/>
                      <a:ext cx="38861" cy="31432"/>
                    </a:xfrm>
                    <a:custGeom>
                      <a:avLst/>
                      <a:gdLst>
                        <a:gd name="connsiteX0" fmla="*/ 0 w 38861"/>
                        <a:gd name="connsiteY0" fmla="*/ 16383 h 31432"/>
                        <a:gd name="connsiteX1" fmla="*/ 7239 w 38861"/>
                        <a:gd name="connsiteY1" fmla="*/ 31433 h 31432"/>
                        <a:gd name="connsiteX2" fmla="*/ 18669 w 38861"/>
                        <a:gd name="connsiteY2" fmla="*/ 13049 h 31432"/>
                        <a:gd name="connsiteX3" fmla="*/ 38862 w 38861"/>
                        <a:gd name="connsiteY3" fmla="*/ 14478 h 31432"/>
                        <a:gd name="connsiteX4" fmla="*/ 31814 w 38861"/>
                        <a:gd name="connsiteY4" fmla="*/ 0 h 31432"/>
                        <a:gd name="connsiteX5" fmla="*/ 11335 w 38861"/>
                        <a:gd name="connsiteY5" fmla="*/ 2858 h 31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861" h="31432">
                          <a:moveTo>
                            <a:pt x="0" y="16383"/>
                          </a:moveTo>
                          <a:lnTo>
                            <a:pt x="7239" y="31433"/>
                          </a:lnTo>
                          <a:lnTo>
                            <a:pt x="18669" y="13049"/>
                          </a:lnTo>
                          <a:lnTo>
                            <a:pt x="38862" y="14478"/>
                          </a:lnTo>
                          <a:lnTo>
                            <a:pt x="31814" y="0"/>
                          </a:lnTo>
                          <a:lnTo>
                            <a:pt x="11335" y="2858"/>
                          </a:lnTo>
                          <a:close/>
                        </a:path>
                      </a:pathLst>
                    </a:custGeom>
                    <a:grpFill/>
                    <a:ln w="9525" cap="flat">
                      <a:noFill/>
                      <a:prstDash val="solid"/>
                      <a:miter/>
                    </a:ln>
                  </p:spPr>
                  <p:txBody>
                    <a:bodyPr rtlCol="0" anchor="ctr"/>
                    <a:lstStyle/>
                    <a:p>
                      <a:endParaRPr lang="th-TH"/>
                    </a:p>
                  </p:txBody>
                </p:sp>
              </p:grpSp>
              <p:grpSp>
                <p:nvGrpSpPr>
                  <p:cNvPr id="930" name="Graphic 1">
                    <a:extLst>
                      <a:ext uri="{FF2B5EF4-FFF2-40B4-BE49-F238E27FC236}">
                        <a16:creationId xmlns:a16="http://schemas.microsoft.com/office/drawing/2014/main" id="{8F53CF17-74AD-4A56-87E6-123E1A58226B}"/>
                      </a:ext>
                    </a:extLst>
                  </p:cNvPr>
                  <p:cNvGrpSpPr/>
                  <p:nvPr/>
                </p:nvGrpSpPr>
                <p:grpSpPr>
                  <a:xfrm>
                    <a:off x="6123432" y="3082480"/>
                    <a:ext cx="74199" cy="49910"/>
                    <a:chOff x="6123432" y="3082480"/>
                    <a:chExt cx="74199" cy="49910"/>
                  </a:xfrm>
                  <a:grpFill/>
                </p:grpSpPr>
                <p:sp>
                  <p:nvSpPr>
                    <p:cNvPr id="940" name="Freeform: Shape 939">
                      <a:extLst>
                        <a:ext uri="{FF2B5EF4-FFF2-40B4-BE49-F238E27FC236}">
                          <a16:creationId xmlns:a16="http://schemas.microsoft.com/office/drawing/2014/main" id="{168F972B-CB5B-49BB-8B6B-13D6E2E5A14D}"/>
                        </a:ext>
                      </a:extLst>
                    </p:cNvPr>
                    <p:cNvSpPr/>
                    <p:nvPr/>
                  </p:nvSpPr>
                  <p:spPr>
                    <a:xfrm>
                      <a:off x="6123432" y="3100863"/>
                      <a:ext cx="38480" cy="31527"/>
                    </a:xfrm>
                    <a:custGeom>
                      <a:avLst/>
                      <a:gdLst>
                        <a:gd name="connsiteX0" fmla="*/ 0 w 38480"/>
                        <a:gd name="connsiteY0" fmla="*/ 17240 h 31527"/>
                        <a:gd name="connsiteX1" fmla="*/ 6858 w 38480"/>
                        <a:gd name="connsiteY1" fmla="*/ 31528 h 31527"/>
                        <a:gd name="connsiteX2" fmla="*/ 18288 w 38480"/>
                        <a:gd name="connsiteY2" fmla="*/ 13049 h 31527"/>
                        <a:gd name="connsiteX3" fmla="*/ 38481 w 38480"/>
                        <a:gd name="connsiteY3" fmla="*/ 14478 h 31527"/>
                        <a:gd name="connsiteX4" fmla="*/ 31432 w 38480"/>
                        <a:gd name="connsiteY4" fmla="*/ 0 h 31527"/>
                        <a:gd name="connsiteX5" fmla="*/ 10954 w 38480"/>
                        <a:gd name="connsiteY5" fmla="*/ 2857 h 31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80" h="31527">
                          <a:moveTo>
                            <a:pt x="0" y="17240"/>
                          </a:moveTo>
                          <a:lnTo>
                            <a:pt x="6858" y="31528"/>
                          </a:lnTo>
                          <a:lnTo>
                            <a:pt x="18288" y="13049"/>
                          </a:lnTo>
                          <a:lnTo>
                            <a:pt x="38481" y="14478"/>
                          </a:lnTo>
                          <a:lnTo>
                            <a:pt x="31432" y="0"/>
                          </a:lnTo>
                          <a:lnTo>
                            <a:pt x="10954" y="2857"/>
                          </a:lnTo>
                          <a:close/>
                        </a:path>
                      </a:pathLst>
                    </a:custGeom>
                    <a:grpFill/>
                    <a:ln w="9525" cap="flat">
                      <a:noFill/>
                      <a:prstDash val="solid"/>
                      <a:miter/>
                    </a:ln>
                  </p:spPr>
                  <p:txBody>
                    <a:bodyPr rtlCol="0" anchor="ctr"/>
                    <a:lstStyle/>
                    <a:p>
                      <a:endParaRPr lang="th-TH"/>
                    </a:p>
                  </p:txBody>
                </p:sp>
                <p:sp>
                  <p:nvSpPr>
                    <p:cNvPr id="941" name="Freeform: Shape 940">
                      <a:extLst>
                        <a:ext uri="{FF2B5EF4-FFF2-40B4-BE49-F238E27FC236}">
                          <a16:creationId xmlns:a16="http://schemas.microsoft.com/office/drawing/2014/main" id="{EA9A2C13-7854-4B0B-8DD3-437A7669658A}"/>
                        </a:ext>
                      </a:extLst>
                    </p:cNvPr>
                    <p:cNvSpPr/>
                    <p:nvPr/>
                  </p:nvSpPr>
                  <p:spPr>
                    <a:xfrm>
                      <a:off x="6158769" y="3082480"/>
                      <a:ext cx="38861" cy="31527"/>
                    </a:xfrm>
                    <a:custGeom>
                      <a:avLst/>
                      <a:gdLst>
                        <a:gd name="connsiteX0" fmla="*/ 0 w 38861"/>
                        <a:gd name="connsiteY0" fmla="*/ 16383 h 31527"/>
                        <a:gd name="connsiteX1" fmla="*/ 7239 w 38861"/>
                        <a:gd name="connsiteY1" fmla="*/ 31528 h 31527"/>
                        <a:gd name="connsiteX2" fmla="*/ 18764 w 38861"/>
                        <a:gd name="connsiteY2" fmla="*/ 13049 h 31527"/>
                        <a:gd name="connsiteX3" fmla="*/ 38862 w 38861"/>
                        <a:gd name="connsiteY3" fmla="*/ 14478 h 31527"/>
                        <a:gd name="connsiteX4" fmla="*/ 31909 w 38861"/>
                        <a:gd name="connsiteY4" fmla="*/ 0 h 31527"/>
                        <a:gd name="connsiteX5" fmla="*/ 11335 w 38861"/>
                        <a:gd name="connsiteY5" fmla="*/ 2857 h 31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861" h="31527">
                          <a:moveTo>
                            <a:pt x="0" y="16383"/>
                          </a:moveTo>
                          <a:lnTo>
                            <a:pt x="7239" y="31528"/>
                          </a:lnTo>
                          <a:lnTo>
                            <a:pt x="18764" y="13049"/>
                          </a:lnTo>
                          <a:lnTo>
                            <a:pt x="38862" y="14478"/>
                          </a:lnTo>
                          <a:lnTo>
                            <a:pt x="31909" y="0"/>
                          </a:lnTo>
                          <a:lnTo>
                            <a:pt x="11335" y="2857"/>
                          </a:lnTo>
                          <a:close/>
                        </a:path>
                      </a:pathLst>
                    </a:custGeom>
                    <a:grpFill/>
                    <a:ln w="9525" cap="flat">
                      <a:noFill/>
                      <a:prstDash val="solid"/>
                      <a:miter/>
                    </a:ln>
                  </p:spPr>
                  <p:txBody>
                    <a:bodyPr rtlCol="0" anchor="ctr"/>
                    <a:lstStyle/>
                    <a:p>
                      <a:endParaRPr lang="th-TH"/>
                    </a:p>
                  </p:txBody>
                </p:sp>
              </p:grpSp>
              <p:grpSp>
                <p:nvGrpSpPr>
                  <p:cNvPr id="931" name="Graphic 1">
                    <a:extLst>
                      <a:ext uri="{FF2B5EF4-FFF2-40B4-BE49-F238E27FC236}">
                        <a16:creationId xmlns:a16="http://schemas.microsoft.com/office/drawing/2014/main" id="{9392A04B-1E0B-46F7-A456-0A3A71EFD205}"/>
                      </a:ext>
                    </a:extLst>
                  </p:cNvPr>
                  <p:cNvGrpSpPr/>
                  <p:nvPr/>
                </p:nvGrpSpPr>
                <p:grpSpPr>
                  <a:xfrm>
                    <a:off x="6113907" y="3062763"/>
                    <a:ext cx="74294" cy="49911"/>
                    <a:chOff x="6113907" y="3062763"/>
                    <a:chExt cx="74294" cy="49911"/>
                  </a:xfrm>
                  <a:grpFill/>
                </p:grpSpPr>
                <p:sp>
                  <p:nvSpPr>
                    <p:cNvPr id="938" name="Freeform: Shape 937">
                      <a:extLst>
                        <a:ext uri="{FF2B5EF4-FFF2-40B4-BE49-F238E27FC236}">
                          <a16:creationId xmlns:a16="http://schemas.microsoft.com/office/drawing/2014/main" id="{B3A7F6FC-B794-461B-9795-65D84C590D35}"/>
                        </a:ext>
                      </a:extLst>
                    </p:cNvPr>
                    <p:cNvSpPr/>
                    <p:nvPr/>
                  </p:nvSpPr>
                  <p:spPr>
                    <a:xfrm>
                      <a:off x="6113907" y="3081146"/>
                      <a:ext cx="38480" cy="31527"/>
                    </a:xfrm>
                    <a:custGeom>
                      <a:avLst/>
                      <a:gdLst>
                        <a:gd name="connsiteX0" fmla="*/ 0 w 38480"/>
                        <a:gd name="connsiteY0" fmla="*/ 17240 h 31527"/>
                        <a:gd name="connsiteX1" fmla="*/ 6858 w 38480"/>
                        <a:gd name="connsiteY1" fmla="*/ 31528 h 31527"/>
                        <a:gd name="connsiteX2" fmla="*/ 18383 w 38480"/>
                        <a:gd name="connsiteY2" fmla="*/ 13145 h 31527"/>
                        <a:gd name="connsiteX3" fmla="*/ 38481 w 38480"/>
                        <a:gd name="connsiteY3" fmla="*/ 14573 h 31527"/>
                        <a:gd name="connsiteX4" fmla="*/ 31528 w 38480"/>
                        <a:gd name="connsiteY4" fmla="*/ 0 h 31527"/>
                        <a:gd name="connsiteX5" fmla="*/ 10954 w 38480"/>
                        <a:gd name="connsiteY5" fmla="*/ 2953 h 31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80" h="31527">
                          <a:moveTo>
                            <a:pt x="0" y="17240"/>
                          </a:moveTo>
                          <a:lnTo>
                            <a:pt x="6858" y="31528"/>
                          </a:lnTo>
                          <a:lnTo>
                            <a:pt x="18383" y="13145"/>
                          </a:lnTo>
                          <a:lnTo>
                            <a:pt x="38481" y="14573"/>
                          </a:lnTo>
                          <a:lnTo>
                            <a:pt x="31528" y="0"/>
                          </a:lnTo>
                          <a:lnTo>
                            <a:pt x="10954" y="2953"/>
                          </a:lnTo>
                          <a:close/>
                        </a:path>
                      </a:pathLst>
                    </a:custGeom>
                    <a:grpFill/>
                    <a:ln w="9525" cap="flat">
                      <a:noFill/>
                      <a:prstDash val="solid"/>
                      <a:miter/>
                    </a:ln>
                  </p:spPr>
                  <p:txBody>
                    <a:bodyPr rtlCol="0" anchor="ctr"/>
                    <a:lstStyle/>
                    <a:p>
                      <a:endParaRPr lang="th-TH"/>
                    </a:p>
                  </p:txBody>
                </p:sp>
                <p:sp>
                  <p:nvSpPr>
                    <p:cNvPr id="939" name="Freeform: Shape 938">
                      <a:extLst>
                        <a:ext uri="{FF2B5EF4-FFF2-40B4-BE49-F238E27FC236}">
                          <a16:creationId xmlns:a16="http://schemas.microsoft.com/office/drawing/2014/main" id="{CAEC6F7D-B1D9-4AEB-B1EA-B5D8BBF9E714}"/>
                        </a:ext>
                      </a:extLst>
                    </p:cNvPr>
                    <p:cNvSpPr/>
                    <p:nvPr/>
                  </p:nvSpPr>
                  <p:spPr>
                    <a:xfrm>
                      <a:off x="6149339" y="3062763"/>
                      <a:ext cx="38862" cy="31527"/>
                    </a:xfrm>
                    <a:custGeom>
                      <a:avLst/>
                      <a:gdLst>
                        <a:gd name="connsiteX0" fmla="*/ 0 w 38862"/>
                        <a:gd name="connsiteY0" fmla="*/ 16383 h 31527"/>
                        <a:gd name="connsiteX1" fmla="*/ 7239 w 38862"/>
                        <a:gd name="connsiteY1" fmla="*/ 31528 h 31527"/>
                        <a:gd name="connsiteX2" fmla="*/ 18669 w 38862"/>
                        <a:gd name="connsiteY2" fmla="*/ 13145 h 31527"/>
                        <a:gd name="connsiteX3" fmla="*/ 38862 w 38862"/>
                        <a:gd name="connsiteY3" fmla="*/ 14573 h 31527"/>
                        <a:gd name="connsiteX4" fmla="*/ 31814 w 38862"/>
                        <a:gd name="connsiteY4" fmla="*/ 0 h 31527"/>
                        <a:gd name="connsiteX5" fmla="*/ 11335 w 38862"/>
                        <a:gd name="connsiteY5" fmla="*/ 2953 h 31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862" h="31527">
                          <a:moveTo>
                            <a:pt x="0" y="16383"/>
                          </a:moveTo>
                          <a:lnTo>
                            <a:pt x="7239" y="31528"/>
                          </a:lnTo>
                          <a:lnTo>
                            <a:pt x="18669" y="13145"/>
                          </a:lnTo>
                          <a:lnTo>
                            <a:pt x="38862" y="14573"/>
                          </a:lnTo>
                          <a:lnTo>
                            <a:pt x="31814" y="0"/>
                          </a:lnTo>
                          <a:lnTo>
                            <a:pt x="11335" y="2953"/>
                          </a:lnTo>
                          <a:close/>
                        </a:path>
                      </a:pathLst>
                    </a:custGeom>
                    <a:grpFill/>
                    <a:ln w="9525" cap="flat">
                      <a:noFill/>
                      <a:prstDash val="solid"/>
                      <a:miter/>
                    </a:ln>
                  </p:spPr>
                  <p:txBody>
                    <a:bodyPr rtlCol="0" anchor="ctr"/>
                    <a:lstStyle/>
                    <a:p>
                      <a:endParaRPr lang="th-TH"/>
                    </a:p>
                  </p:txBody>
                </p:sp>
              </p:grpSp>
              <p:grpSp>
                <p:nvGrpSpPr>
                  <p:cNvPr id="932" name="Graphic 1">
                    <a:extLst>
                      <a:ext uri="{FF2B5EF4-FFF2-40B4-BE49-F238E27FC236}">
                        <a16:creationId xmlns:a16="http://schemas.microsoft.com/office/drawing/2014/main" id="{80B77F63-D8C9-4AD4-8703-2A51F2A31A5E}"/>
                      </a:ext>
                    </a:extLst>
                  </p:cNvPr>
                  <p:cNvGrpSpPr/>
                  <p:nvPr/>
                </p:nvGrpSpPr>
                <p:grpSpPr>
                  <a:xfrm>
                    <a:off x="6104477" y="3043141"/>
                    <a:ext cx="74199" cy="49815"/>
                    <a:chOff x="6104477" y="3043141"/>
                    <a:chExt cx="74199" cy="49815"/>
                  </a:xfrm>
                  <a:grpFill/>
                </p:grpSpPr>
                <p:sp>
                  <p:nvSpPr>
                    <p:cNvPr id="936" name="Freeform: Shape 935">
                      <a:extLst>
                        <a:ext uri="{FF2B5EF4-FFF2-40B4-BE49-F238E27FC236}">
                          <a16:creationId xmlns:a16="http://schemas.microsoft.com/office/drawing/2014/main" id="{3CF0C54F-2A42-4278-8244-0BF881DE9CAE}"/>
                        </a:ext>
                      </a:extLst>
                    </p:cNvPr>
                    <p:cNvSpPr/>
                    <p:nvPr/>
                  </p:nvSpPr>
                  <p:spPr>
                    <a:xfrm>
                      <a:off x="6104477" y="3061525"/>
                      <a:ext cx="38481" cy="31432"/>
                    </a:xfrm>
                    <a:custGeom>
                      <a:avLst/>
                      <a:gdLst>
                        <a:gd name="connsiteX0" fmla="*/ 0 w 38481"/>
                        <a:gd name="connsiteY0" fmla="*/ 17240 h 31432"/>
                        <a:gd name="connsiteX1" fmla="*/ 6858 w 38481"/>
                        <a:gd name="connsiteY1" fmla="*/ 31433 h 31432"/>
                        <a:gd name="connsiteX2" fmla="*/ 18288 w 38481"/>
                        <a:gd name="connsiteY2" fmla="*/ 13049 h 31432"/>
                        <a:gd name="connsiteX3" fmla="*/ 38481 w 38481"/>
                        <a:gd name="connsiteY3" fmla="*/ 14478 h 31432"/>
                        <a:gd name="connsiteX4" fmla="*/ 31432 w 38481"/>
                        <a:gd name="connsiteY4" fmla="*/ 0 h 31432"/>
                        <a:gd name="connsiteX5" fmla="*/ 10954 w 38481"/>
                        <a:gd name="connsiteY5" fmla="*/ 2857 h 31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81" h="31432">
                          <a:moveTo>
                            <a:pt x="0" y="17240"/>
                          </a:moveTo>
                          <a:lnTo>
                            <a:pt x="6858" y="31433"/>
                          </a:lnTo>
                          <a:lnTo>
                            <a:pt x="18288" y="13049"/>
                          </a:lnTo>
                          <a:lnTo>
                            <a:pt x="38481" y="14478"/>
                          </a:lnTo>
                          <a:lnTo>
                            <a:pt x="31432" y="0"/>
                          </a:lnTo>
                          <a:lnTo>
                            <a:pt x="10954" y="2857"/>
                          </a:lnTo>
                          <a:close/>
                        </a:path>
                      </a:pathLst>
                    </a:custGeom>
                    <a:grpFill/>
                    <a:ln w="9525" cap="flat">
                      <a:noFill/>
                      <a:prstDash val="solid"/>
                      <a:miter/>
                    </a:ln>
                  </p:spPr>
                  <p:txBody>
                    <a:bodyPr rtlCol="0" anchor="ctr"/>
                    <a:lstStyle/>
                    <a:p>
                      <a:endParaRPr lang="th-TH"/>
                    </a:p>
                  </p:txBody>
                </p:sp>
                <p:sp>
                  <p:nvSpPr>
                    <p:cNvPr id="937" name="Freeform: Shape 936">
                      <a:extLst>
                        <a:ext uri="{FF2B5EF4-FFF2-40B4-BE49-F238E27FC236}">
                          <a16:creationId xmlns:a16="http://schemas.microsoft.com/office/drawing/2014/main" id="{6765FF7C-58FC-48F9-9ED5-5EE66139DA5D}"/>
                        </a:ext>
                      </a:extLst>
                    </p:cNvPr>
                    <p:cNvSpPr/>
                    <p:nvPr/>
                  </p:nvSpPr>
                  <p:spPr>
                    <a:xfrm>
                      <a:off x="6139814" y="3043141"/>
                      <a:ext cx="38862" cy="31432"/>
                    </a:xfrm>
                    <a:custGeom>
                      <a:avLst/>
                      <a:gdLst>
                        <a:gd name="connsiteX0" fmla="*/ 0 w 38862"/>
                        <a:gd name="connsiteY0" fmla="*/ 16383 h 31432"/>
                        <a:gd name="connsiteX1" fmla="*/ 7239 w 38862"/>
                        <a:gd name="connsiteY1" fmla="*/ 31433 h 31432"/>
                        <a:gd name="connsiteX2" fmla="*/ 18764 w 38862"/>
                        <a:gd name="connsiteY2" fmla="*/ 13049 h 31432"/>
                        <a:gd name="connsiteX3" fmla="*/ 38862 w 38862"/>
                        <a:gd name="connsiteY3" fmla="*/ 14478 h 31432"/>
                        <a:gd name="connsiteX4" fmla="*/ 31909 w 38862"/>
                        <a:gd name="connsiteY4" fmla="*/ 0 h 31432"/>
                        <a:gd name="connsiteX5" fmla="*/ 11335 w 38862"/>
                        <a:gd name="connsiteY5" fmla="*/ 2858 h 31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862" h="31432">
                          <a:moveTo>
                            <a:pt x="0" y="16383"/>
                          </a:moveTo>
                          <a:lnTo>
                            <a:pt x="7239" y="31433"/>
                          </a:lnTo>
                          <a:lnTo>
                            <a:pt x="18764" y="13049"/>
                          </a:lnTo>
                          <a:lnTo>
                            <a:pt x="38862" y="14478"/>
                          </a:lnTo>
                          <a:lnTo>
                            <a:pt x="31909" y="0"/>
                          </a:lnTo>
                          <a:lnTo>
                            <a:pt x="11335" y="2858"/>
                          </a:lnTo>
                          <a:close/>
                        </a:path>
                      </a:pathLst>
                    </a:custGeom>
                    <a:grpFill/>
                    <a:ln w="9525" cap="flat">
                      <a:noFill/>
                      <a:prstDash val="solid"/>
                      <a:miter/>
                    </a:ln>
                  </p:spPr>
                  <p:txBody>
                    <a:bodyPr rtlCol="0" anchor="ctr"/>
                    <a:lstStyle/>
                    <a:p>
                      <a:endParaRPr lang="th-TH"/>
                    </a:p>
                  </p:txBody>
                </p:sp>
              </p:grpSp>
              <p:grpSp>
                <p:nvGrpSpPr>
                  <p:cNvPr id="933" name="Graphic 1">
                    <a:extLst>
                      <a:ext uri="{FF2B5EF4-FFF2-40B4-BE49-F238E27FC236}">
                        <a16:creationId xmlns:a16="http://schemas.microsoft.com/office/drawing/2014/main" id="{01AA4B99-4701-4C02-8E0C-AB3F1968D010}"/>
                      </a:ext>
                    </a:extLst>
                  </p:cNvPr>
                  <p:cNvGrpSpPr/>
                  <p:nvPr/>
                </p:nvGrpSpPr>
                <p:grpSpPr>
                  <a:xfrm>
                    <a:off x="6094952" y="3023425"/>
                    <a:ext cx="74294" cy="49910"/>
                    <a:chOff x="6094952" y="3023425"/>
                    <a:chExt cx="74294" cy="49910"/>
                  </a:xfrm>
                  <a:grpFill/>
                </p:grpSpPr>
                <p:sp>
                  <p:nvSpPr>
                    <p:cNvPr id="934" name="Freeform: Shape 933">
                      <a:extLst>
                        <a:ext uri="{FF2B5EF4-FFF2-40B4-BE49-F238E27FC236}">
                          <a16:creationId xmlns:a16="http://schemas.microsoft.com/office/drawing/2014/main" id="{48C1751D-1D2E-4AE0-88D5-CD9E76405347}"/>
                        </a:ext>
                      </a:extLst>
                    </p:cNvPr>
                    <p:cNvSpPr/>
                    <p:nvPr/>
                  </p:nvSpPr>
                  <p:spPr>
                    <a:xfrm>
                      <a:off x="6094952" y="3041808"/>
                      <a:ext cx="38481" cy="31527"/>
                    </a:xfrm>
                    <a:custGeom>
                      <a:avLst/>
                      <a:gdLst>
                        <a:gd name="connsiteX0" fmla="*/ 0 w 38481"/>
                        <a:gd name="connsiteY0" fmla="*/ 17240 h 31527"/>
                        <a:gd name="connsiteX1" fmla="*/ 6858 w 38481"/>
                        <a:gd name="connsiteY1" fmla="*/ 31528 h 31527"/>
                        <a:gd name="connsiteX2" fmla="*/ 18383 w 38481"/>
                        <a:gd name="connsiteY2" fmla="*/ 13049 h 31527"/>
                        <a:gd name="connsiteX3" fmla="*/ 38481 w 38481"/>
                        <a:gd name="connsiteY3" fmla="*/ 14478 h 31527"/>
                        <a:gd name="connsiteX4" fmla="*/ 31528 w 38481"/>
                        <a:gd name="connsiteY4" fmla="*/ 0 h 31527"/>
                        <a:gd name="connsiteX5" fmla="*/ 10954 w 38481"/>
                        <a:gd name="connsiteY5" fmla="*/ 2857 h 31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81" h="31527">
                          <a:moveTo>
                            <a:pt x="0" y="17240"/>
                          </a:moveTo>
                          <a:lnTo>
                            <a:pt x="6858" y="31528"/>
                          </a:lnTo>
                          <a:lnTo>
                            <a:pt x="18383" y="13049"/>
                          </a:lnTo>
                          <a:lnTo>
                            <a:pt x="38481" y="14478"/>
                          </a:lnTo>
                          <a:lnTo>
                            <a:pt x="31528" y="0"/>
                          </a:lnTo>
                          <a:lnTo>
                            <a:pt x="10954" y="2857"/>
                          </a:lnTo>
                          <a:close/>
                        </a:path>
                      </a:pathLst>
                    </a:custGeom>
                    <a:grpFill/>
                    <a:ln w="9525" cap="flat">
                      <a:noFill/>
                      <a:prstDash val="solid"/>
                      <a:miter/>
                    </a:ln>
                  </p:spPr>
                  <p:txBody>
                    <a:bodyPr rtlCol="0" anchor="ctr"/>
                    <a:lstStyle/>
                    <a:p>
                      <a:endParaRPr lang="th-TH"/>
                    </a:p>
                  </p:txBody>
                </p:sp>
                <p:sp>
                  <p:nvSpPr>
                    <p:cNvPr id="935" name="Freeform: Shape 934">
                      <a:extLst>
                        <a:ext uri="{FF2B5EF4-FFF2-40B4-BE49-F238E27FC236}">
                          <a16:creationId xmlns:a16="http://schemas.microsoft.com/office/drawing/2014/main" id="{E5D298B4-4420-41F6-8FE0-864D6543C43F}"/>
                        </a:ext>
                      </a:extLst>
                    </p:cNvPr>
                    <p:cNvSpPr/>
                    <p:nvPr/>
                  </p:nvSpPr>
                  <p:spPr>
                    <a:xfrm>
                      <a:off x="6130385" y="3023425"/>
                      <a:ext cx="38861" cy="31527"/>
                    </a:xfrm>
                    <a:custGeom>
                      <a:avLst/>
                      <a:gdLst>
                        <a:gd name="connsiteX0" fmla="*/ 0 w 38861"/>
                        <a:gd name="connsiteY0" fmla="*/ 16383 h 31527"/>
                        <a:gd name="connsiteX1" fmla="*/ 7239 w 38861"/>
                        <a:gd name="connsiteY1" fmla="*/ 31528 h 31527"/>
                        <a:gd name="connsiteX2" fmla="*/ 18669 w 38861"/>
                        <a:gd name="connsiteY2" fmla="*/ 13049 h 31527"/>
                        <a:gd name="connsiteX3" fmla="*/ 38862 w 38861"/>
                        <a:gd name="connsiteY3" fmla="*/ 14478 h 31527"/>
                        <a:gd name="connsiteX4" fmla="*/ 31814 w 38861"/>
                        <a:gd name="connsiteY4" fmla="*/ 0 h 31527"/>
                        <a:gd name="connsiteX5" fmla="*/ 11335 w 38861"/>
                        <a:gd name="connsiteY5" fmla="*/ 2857 h 31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861" h="31527">
                          <a:moveTo>
                            <a:pt x="0" y="16383"/>
                          </a:moveTo>
                          <a:lnTo>
                            <a:pt x="7239" y="31528"/>
                          </a:lnTo>
                          <a:lnTo>
                            <a:pt x="18669" y="13049"/>
                          </a:lnTo>
                          <a:lnTo>
                            <a:pt x="38862" y="14478"/>
                          </a:lnTo>
                          <a:lnTo>
                            <a:pt x="31814" y="0"/>
                          </a:lnTo>
                          <a:lnTo>
                            <a:pt x="11335" y="2857"/>
                          </a:lnTo>
                          <a:close/>
                        </a:path>
                      </a:pathLst>
                    </a:custGeom>
                    <a:grpFill/>
                    <a:ln w="9525" cap="flat">
                      <a:noFill/>
                      <a:prstDash val="solid"/>
                      <a:miter/>
                    </a:ln>
                  </p:spPr>
                  <p:txBody>
                    <a:bodyPr rtlCol="0" anchor="ctr"/>
                    <a:lstStyle/>
                    <a:p>
                      <a:endParaRPr lang="th-TH"/>
                    </a:p>
                  </p:txBody>
                </p:sp>
              </p:grpSp>
            </p:grpSp>
          </p:grpSp>
          <p:grpSp>
            <p:nvGrpSpPr>
              <p:cNvPr id="731" name="Graphic 1">
                <a:extLst>
                  <a:ext uri="{FF2B5EF4-FFF2-40B4-BE49-F238E27FC236}">
                    <a16:creationId xmlns:a16="http://schemas.microsoft.com/office/drawing/2014/main" id="{AAF4D364-A865-4D32-8898-EA8A86D0F28C}"/>
                  </a:ext>
                </a:extLst>
              </p:cNvPr>
              <p:cNvGrpSpPr/>
              <p:nvPr/>
            </p:nvGrpSpPr>
            <p:grpSpPr>
              <a:xfrm rot="1026249">
                <a:off x="4267424" y="2177107"/>
                <a:ext cx="997753" cy="734707"/>
                <a:chOff x="5809202" y="2924650"/>
                <a:chExt cx="279272" cy="216312"/>
              </a:xfrm>
              <a:grpFill/>
            </p:grpSpPr>
            <p:grpSp>
              <p:nvGrpSpPr>
                <p:cNvPr id="856" name="Graphic 1">
                  <a:extLst>
                    <a:ext uri="{FF2B5EF4-FFF2-40B4-BE49-F238E27FC236}">
                      <a16:creationId xmlns:a16="http://schemas.microsoft.com/office/drawing/2014/main" id="{1C362CFD-DDA4-4975-ABC4-15F0246EBD13}"/>
                    </a:ext>
                  </a:extLst>
                </p:cNvPr>
                <p:cNvGrpSpPr/>
                <p:nvPr/>
              </p:nvGrpSpPr>
              <p:grpSpPr>
                <a:xfrm>
                  <a:off x="5809202" y="2976276"/>
                  <a:ext cx="116681" cy="164687"/>
                  <a:chOff x="5809202" y="2976276"/>
                  <a:chExt cx="116681" cy="164687"/>
                </a:xfrm>
                <a:grpFill/>
              </p:grpSpPr>
              <p:grpSp>
                <p:nvGrpSpPr>
                  <p:cNvPr id="901" name="Graphic 1">
                    <a:extLst>
                      <a:ext uri="{FF2B5EF4-FFF2-40B4-BE49-F238E27FC236}">
                        <a16:creationId xmlns:a16="http://schemas.microsoft.com/office/drawing/2014/main" id="{E2ABEB33-03FE-40FF-ACAF-1CE77209B865}"/>
                      </a:ext>
                    </a:extLst>
                  </p:cNvPr>
                  <p:cNvGrpSpPr/>
                  <p:nvPr/>
                </p:nvGrpSpPr>
                <p:grpSpPr>
                  <a:xfrm>
                    <a:off x="5848921" y="3101434"/>
                    <a:ext cx="76961" cy="39528"/>
                    <a:chOff x="5848921" y="3101434"/>
                    <a:chExt cx="76961" cy="39528"/>
                  </a:xfrm>
                  <a:grpFill/>
                </p:grpSpPr>
                <p:sp>
                  <p:nvSpPr>
                    <p:cNvPr id="920" name="Freeform: Shape 919">
                      <a:extLst>
                        <a:ext uri="{FF2B5EF4-FFF2-40B4-BE49-F238E27FC236}">
                          <a16:creationId xmlns:a16="http://schemas.microsoft.com/office/drawing/2014/main" id="{234A6046-C0F8-48B7-8B17-EC38303654FC}"/>
                        </a:ext>
                      </a:extLst>
                    </p:cNvPr>
                    <p:cNvSpPr/>
                    <p:nvPr/>
                  </p:nvSpPr>
                  <p:spPr>
                    <a:xfrm>
                      <a:off x="5848921" y="3113531"/>
                      <a:ext cx="38766" cy="27431"/>
                    </a:xfrm>
                    <a:custGeom>
                      <a:avLst/>
                      <a:gdLst>
                        <a:gd name="connsiteX0" fmla="*/ 0 w 38766"/>
                        <a:gd name="connsiteY0" fmla="*/ 12287 h 27431"/>
                        <a:gd name="connsiteX1" fmla="*/ 4858 w 38766"/>
                        <a:gd name="connsiteY1" fmla="*/ 27432 h 27431"/>
                        <a:gd name="connsiteX2" fmla="*/ 18859 w 38766"/>
                        <a:gd name="connsiteY2" fmla="*/ 11240 h 27431"/>
                        <a:gd name="connsiteX3" fmla="*/ 38767 w 38766"/>
                        <a:gd name="connsiteY3" fmla="*/ 16002 h 27431"/>
                        <a:gd name="connsiteX4" fmla="*/ 33814 w 38766"/>
                        <a:gd name="connsiteY4" fmla="*/ 571 h 27431"/>
                        <a:gd name="connsiteX5" fmla="*/ 12954 w 38766"/>
                        <a:gd name="connsiteY5" fmla="*/ 0 h 27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66" h="27431">
                          <a:moveTo>
                            <a:pt x="0" y="12287"/>
                          </a:moveTo>
                          <a:lnTo>
                            <a:pt x="4858" y="27432"/>
                          </a:lnTo>
                          <a:lnTo>
                            <a:pt x="18859" y="11240"/>
                          </a:lnTo>
                          <a:lnTo>
                            <a:pt x="38767" y="16002"/>
                          </a:lnTo>
                          <a:lnTo>
                            <a:pt x="33814" y="571"/>
                          </a:lnTo>
                          <a:lnTo>
                            <a:pt x="12954" y="0"/>
                          </a:lnTo>
                          <a:close/>
                        </a:path>
                      </a:pathLst>
                    </a:custGeom>
                    <a:grpFill/>
                    <a:ln w="9525" cap="flat">
                      <a:noFill/>
                      <a:prstDash val="solid"/>
                      <a:miter/>
                    </a:ln>
                  </p:spPr>
                  <p:txBody>
                    <a:bodyPr rtlCol="0" anchor="ctr"/>
                    <a:lstStyle/>
                    <a:p>
                      <a:endParaRPr lang="th-TH"/>
                    </a:p>
                  </p:txBody>
                </p:sp>
                <p:sp>
                  <p:nvSpPr>
                    <p:cNvPr id="921" name="Freeform: Shape 920">
                      <a:extLst>
                        <a:ext uri="{FF2B5EF4-FFF2-40B4-BE49-F238E27FC236}">
                          <a16:creationId xmlns:a16="http://schemas.microsoft.com/office/drawing/2014/main" id="{66CAA7D8-0D67-4578-89D9-F11079B51B34}"/>
                        </a:ext>
                      </a:extLst>
                    </p:cNvPr>
                    <p:cNvSpPr/>
                    <p:nvPr/>
                  </p:nvSpPr>
                  <p:spPr>
                    <a:xfrm>
                      <a:off x="5886926" y="3101434"/>
                      <a:ext cx="38957" cy="27336"/>
                    </a:xfrm>
                    <a:custGeom>
                      <a:avLst/>
                      <a:gdLst>
                        <a:gd name="connsiteX0" fmla="*/ 0 w 38957"/>
                        <a:gd name="connsiteY0" fmla="*/ 11335 h 27336"/>
                        <a:gd name="connsiteX1" fmla="*/ 5048 w 38957"/>
                        <a:gd name="connsiteY1" fmla="*/ 27337 h 27336"/>
                        <a:gd name="connsiteX2" fmla="*/ 19145 w 38957"/>
                        <a:gd name="connsiteY2" fmla="*/ 11240 h 27336"/>
                        <a:gd name="connsiteX3" fmla="*/ 38957 w 38957"/>
                        <a:gd name="connsiteY3" fmla="*/ 15907 h 27336"/>
                        <a:gd name="connsiteX4" fmla="*/ 34099 w 38957"/>
                        <a:gd name="connsiteY4" fmla="*/ 571 h 27336"/>
                        <a:gd name="connsiteX5" fmla="*/ 13240 w 38957"/>
                        <a:gd name="connsiteY5" fmla="*/ 0 h 27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57" h="27336">
                          <a:moveTo>
                            <a:pt x="0" y="11335"/>
                          </a:moveTo>
                          <a:lnTo>
                            <a:pt x="5048" y="27337"/>
                          </a:lnTo>
                          <a:lnTo>
                            <a:pt x="19145" y="11240"/>
                          </a:lnTo>
                          <a:lnTo>
                            <a:pt x="38957" y="15907"/>
                          </a:lnTo>
                          <a:lnTo>
                            <a:pt x="34099" y="571"/>
                          </a:lnTo>
                          <a:lnTo>
                            <a:pt x="13240" y="0"/>
                          </a:lnTo>
                          <a:close/>
                        </a:path>
                      </a:pathLst>
                    </a:custGeom>
                    <a:grpFill/>
                    <a:ln w="9525" cap="flat">
                      <a:noFill/>
                      <a:prstDash val="solid"/>
                      <a:miter/>
                    </a:ln>
                  </p:spPr>
                  <p:txBody>
                    <a:bodyPr rtlCol="0" anchor="ctr"/>
                    <a:lstStyle/>
                    <a:p>
                      <a:endParaRPr lang="th-TH"/>
                    </a:p>
                  </p:txBody>
                </p:sp>
              </p:grpSp>
              <p:grpSp>
                <p:nvGrpSpPr>
                  <p:cNvPr id="902" name="Graphic 1">
                    <a:extLst>
                      <a:ext uri="{FF2B5EF4-FFF2-40B4-BE49-F238E27FC236}">
                        <a16:creationId xmlns:a16="http://schemas.microsoft.com/office/drawing/2014/main" id="{9DAC5A41-3442-48B3-A5D1-BF32ACF3F7EA}"/>
                      </a:ext>
                    </a:extLst>
                  </p:cNvPr>
                  <p:cNvGrpSpPr/>
                  <p:nvPr/>
                </p:nvGrpSpPr>
                <p:grpSpPr>
                  <a:xfrm>
                    <a:off x="5842349" y="3080575"/>
                    <a:ext cx="76962" cy="39528"/>
                    <a:chOff x="5842349" y="3080575"/>
                    <a:chExt cx="76962" cy="39528"/>
                  </a:xfrm>
                  <a:grpFill/>
                </p:grpSpPr>
                <p:sp>
                  <p:nvSpPr>
                    <p:cNvPr id="918" name="Freeform: Shape 917">
                      <a:extLst>
                        <a:ext uri="{FF2B5EF4-FFF2-40B4-BE49-F238E27FC236}">
                          <a16:creationId xmlns:a16="http://schemas.microsoft.com/office/drawing/2014/main" id="{C3CBAE7B-68F4-445D-924A-0DCA53AB4822}"/>
                        </a:ext>
                      </a:extLst>
                    </p:cNvPr>
                    <p:cNvSpPr/>
                    <p:nvPr/>
                  </p:nvSpPr>
                  <p:spPr>
                    <a:xfrm>
                      <a:off x="5842349" y="3092671"/>
                      <a:ext cx="38671" cy="27432"/>
                    </a:xfrm>
                    <a:custGeom>
                      <a:avLst/>
                      <a:gdLst>
                        <a:gd name="connsiteX0" fmla="*/ 0 w 38671"/>
                        <a:gd name="connsiteY0" fmla="*/ 12287 h 27432"/>
                        <a:gd name="connsiteX1" fmla="*/ 4763 w 38671"/>
                        <a:gd name="connsiteY1" fmla="*/ 27432 h 27432"/>
                        <a:gd name="connsiteX2" fmla="*/ 18860 w 38671"/>
                        <a:gd name="connsiteY2" fmla="*/ 11240 h 27432"/>
                        <a:gd name="connsiteX3" fmla="*/ 38672 w 38671"/>
                        <a:gd name="connsiteY3" fmla="*/ 16002 h 27432"/>
                        <a:gd name="connsiteX4" fmla="*/ 33814 w 38671"/>
                        <a:gd name="connsiteY4" fmla="*/ 572 h 27432"/>
                        <a:gd name="connsiteX5" fmla="*/ 12954 w 38671"/>
                        <a:gd name="connsiteY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71" h="27432">
                          <a:moveTo>
                            <a:pt x="0" y="12287"/>
                          </a:moveTo>
                          <a:lnTo>
                            <a:pt x="4763" y="27432"/>
                          </a:lnTo>
                          <a:lnTo>
                            <a:pt x="18860" y="11240"/>
                          </a:lnTo>
                          <a:lnTo>
                            <a:pt x="38672" y="16002"/>
                          </a:lnTo>
                          <a:lnTo>
                            <a:pt x="33814" y="572"/>
                          </a:lnTo>
                          <a:lnTo>
                            <a:pt x="12954" y="0"/>
                          </a:lnTo>
                          <a:close/>
                        </a:path>
                      </a:pathLst>
                    </a:custGeom>
                    <a:grpFill/>
                    <a:ln w="9525" cap="flat">
                      <a:noFill/>
                      <a:prstDash val="solid"/>
                      <a:miter/>
                    </a:ln>
                  </p:spPr>
                  <p:txBody>
                    <a:bodyPr rtlCol="0" anchor="ctr"/>
                    <a:lstStyle/>
                    <a:p>
                      <a:endParaRPr lang="th-TH"/>
                    </a:p>
                  </p:txBody>
                </p:sp>
                <p:sp>
                  <p:nvSpPr>
                    <p:cNvPr id="919" name="Freeform: Shape 918">
                      <a:extLst>
                        <a:ext uri="{FF2B5EF4-FFF2-40B4-BE49-F238E27FC236}">
                          <a16:creationId xmlns:a16="http://schemas.microsoft.com/office/drawing/2014/main" id="{119C3DE2-4D24-4D93-9142-012D5F71D22C}"/>
                        </a:ext>
                      </a:extLst>
                    </p:cNvPr>
                    <p:cNvSpPr/>
                    <p:nvPr/>
                  </p:nvSpPr>
                  <p:spPr>
                    <a:xfrm>
                      <a:off x="5880258" y="3080575"/>
                      <a:ext cx="39052" cy="27336"/>
                    </a:xfrm>
                    <a:custGeom>
                      <a:avLst/>
                      <a:gdLst>
                        <a:gd name="connsiteX0" fmla="*/ 0 w 39052"/>
                        <a:gd name="connsiteY0" fmla="*/ 11335 h 27336"/>
                        <a:gd name="connsiteX1" fmla="*/ 5143 w 39052"/>
                        <a:gd name="connsiteY1" fmla="*/ 27337 h 27336"/>
                        <a:gd name="connsiteX2" fmla="*/ 19145 w 39052"/>
                        <a:gd name="connsiteY2" fmla="*/ 11239 h 27336"/>
                        <a:gd name="connsiteX3" fmla="*/ 39053 w 39052"/>
                        <a:gd name="connsiteY3" fmla="*/ 15907 h 27336"/>
                        <a:gd name="connsiteX4" fmla="*/ 34100 w 39052"/>
                        <a:gd name="connsiteY4" fmla="*/ 571 h 27336"/>
                        <a:gd name="connsiteX5" fmla="*/ 13335 w 39052"/>
                        <a:gd name="connsiteY5" fmla="*/ 0 h 27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052" h="27336">
                          <a:moveTo>
                            <a:pt x="0" y="11335"/>
                          </a:moveTo>
                          <a:lnTo>
                            <a:pt x="5143" y="27337"/>
                          </a:lnTo>
                          <a:lnTo>
                            <a:pt x="19145" y="11239"/>
                          </a:lnTo>
                          <a:lnTo>
                            <a:pt x="39053" y="15907"/>
                          </a:lnTo>
                          <a:lnTo>
                            <a:pt x="34100" y="571"/>
                          </a:lnTo>
                          <a:lnTo>
                            <a:pt x="13335" y="0"/>
                          </a:lnTo>
                          <a:close/>
                        </a:path>
                      </a:pathLst>
                    </a:custGeom>
                    <a:grpFill/>
                    <a:ln w="9525" cap="flat">
                      <a:noFill/>
                      <a:prstDash val="solid"/>
                      <a:miter/>
                    </a:ln>
                  </p:spPr>
                  <p:txBody>
                    <a:bodyPr rtlCol="0" anchor="ctr"/>
                    <a:lstStyle/>
                    <a:p>
                      <a:endParaRPr lang="th-TH"/>
                    </a:p>
                  </p:txBody>
                </p:sp>
              </p:grpSp>
              <p:grpSp>
                <p:nvGrpSpPr>
                  <p:cNvPr id="903" name="Graphic 1">
                    <a:extLst>
                      <a:ext uri="{FF2B5EF4-FFF2-40B4-BE49-F238E27FC236}">
                        <a16:creationId xmlns:a16="http://schemas.microsoft.com/office/drawing/2014/main" id="{33594A78-5D84-4E48-B897-79F8C433CEDB}"/>
                      </a:ext>
                    </a:extLst>
                  </p:cNvPr>
                  <p:cNvGrpSpPr/>
                  <p:nvPr/>
                </p:nvGrpSpPr>
                <p:grpSpPr>
                  <a:xfrm>
                    <a:off x="5835681" y="3059715"/>
                    <a:ext cx="76961" cy="39528"/>
                    <a:chOff x="5835681" y="3059715"/>
                    <a:chExt cx="76961" cy="39528"/>
                  </a:xfrm>
                  <a:grpFill/>
                </p:grpSpPr>
                <p:sp>
                  <p:nvSpPr>
                    <p:cNvPr id="916" name="Freeform: Shape 915">
                      <a:extLst>
                        <a:ext uri="{FF2B5EF4-FFF2-40B4-BE49-F238E27FC236}">
                          <a16:creationId xmlns:a16="http://schemas.microsoft.com/office/drawing/2014/main" id="{74B6DBFC-7FEB-4BDC-8AF2-A23EECD80C70}"/>
                        </a:ext>
                      </a:extLst>
                    </p:cNvPr>
                    <p:cNvSpPr/>
                    <p:nvPr/>
                  </p:nvSpPr>
                  <p:spPr>
                    <a:xfrm>
                      <a:off x="5835681" y="3071812"/>
                      <a:ext cx="38766" cy="27432"/>
                    </a:xfrm>
                    <a:custGeom>
                      <a:avLst/>
                      <a:gdLst>
                        <a:gd name="connsiteX0" fmla="*/ 0 w 38766"/>
                        <a:gd name="connsiteY0" fmla="*/ 12287 h 27432"/>
                        <a:gd name="connsiteX1" fmla="*/ 4858 w 38766"/>
                        <a:gd name="connsiteY1" fmla="*/ 27432 h 27432"/>
                        <a:gd name="connsiteX2" fmla="*/ 18859 w 38766"/>
                        <a:gd name="connsiteY2" fmla="*/ 11240 h 27432"/>
                        <a:gd name="connsiteX3" fmla="*/ 38767 w 38766"/>
                        <a:gd name="connsiteY3" fmla="*/ 15907 h 27432"/>
                        <a:gd name="connsiteX4" fmla="*/ 33814 w 38766"/>
                        <a:gd name="connsiteY4" fmla="*/ 571 h 27432"/>
                        <a:gd name="connsiteX5" fmla="*/ 12954 w 38766"/>
                        <a:gd name="connsiteY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66" h="27432">
                          <a:moveTo>
                            <a:pt x="0" y="12287"/>
                          </a:moveTo>
                          <a:lnTo>
                            <a:pt x="4858" y="27432"/>
                          </a:lnTo>
                          <a:lnTo>
                            <a:pt x="18859" y="11240"/>
                          </a:lnTo>
                          <a:lnTo>
                            <a:pt x="38767" y="15907"/>
                          </a:lnTo>
                          <a:lnTo>
                            <a:pt x="33814" y="571"/>
                          </a:lnTo>
                          <a:lnTo>
                            <a:pt x="12954" y="0"/>
                          </a:lnTo>
                          <a:close/>
                        </a:path>
                      </a:pathLst>
                    </a:custGeom>
                    <a:grpFill/>
                    <a:ln w="9525" cap="flat">
                      <a:noFill/>
                      <a:prstDash val="solid"/>
                      <a:miter/>
                    </a:ln>
                  </p:spPr>
                  <p:txBody>
                    <a:bodyPr rtlCol="0" anchor="ctr"/>
                    <a:lstStyle/>
                    <a:p>
                      <a:endParaRPr lang="th-TH"/>
                    </a:p>
                  </p:txBody>
                </p:sp>
                <p:sp>
                  <p:nvSpPr>
                    <p:cNvPr id="917" name="Freeform: Shape 916">
                      <a:extLst>
                        <a:ext uri="{FF2B5EF4-FFF2-40B4-BE49-F238E27FC236}">
                          <a16:creationId xmlns:a16="http://schemas.microsoft.com/office/drawing/2014/main" id="{2C42DDC4-A103-4312-9D17-FBD6209FD7EE}"/>
                        </a:ext>
                      </a:extLst>
                    </p:cNvPr>
                    <p:cNvSpPr/>
                    <p:nvPr/>
                  </p:nvSpPr>
                  <p:spPr>
                    <a:xfrm>
                      <a:off x="5873686" y="3059715"/>
                      <a:ext cx="38957" cy="27336"/>
                    </a:xfrm>
                    <a:custGeom>
                      <a:avLst/>
                      <a:gdLst>
                        <a:gd name="connsiteX0" fmla="*/ 0 w 38957"/>
                        <a:gd name="connsiteY0" fmla="*/ 11335 h 27336"/>
                        <a:gd name="connsiteX1" fmla="*/ 5048 w 38957"/>
                        <a:gd name="connsiteY1" fmla="*/ 27337 h 27336"/>
                        <a:gd name="connsiteX2" fmla="*/ 19145 w 38957"/>
                        <a:gd name="connsiteY2" fmla="*/ 11240 h 27336"/>
                        <a:gd name="connsiteX3" fmla="*/ 38957 w 38957"/>
                        <a:gd name="connsiteY3" fmla="*/ 15907 h 27336"/>
                        <a:gd name="connsiteX4" fmla="*/ 34100 w 38957"/>
                        <a:gd name="connsiteY4" fmla="*/ 572 h 27336"/>
                        <a:gd name="connsiteX5" fmla="*/ 13240 w 38957"/>
                        <a:gd name="connsiteY5" fmla="*/ 0 h 27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57" h="27336">
                          <a:moveTo>
                            <a:pt x="0" y="11335"/>
                          </a:moveTo>
                          <a:lnTo>
                            <a:pt x="5048" y="27337"/>
                          </a:lnTo>
                          <a:lnTo>
                            <a:pt x="19145" y="11240"/>
                          </a:lnTo>
                          <a:lnTo>
                            <a:pt x="38957" y="15907"/>
                          </a:lnTo>
                          <a:lnTo>
                            <a:pt x="34100" y="572"/>
                          </a:lnTo>
                          <a:lnTo>
                            <a:pt x="13240" y="0"/>
                          </a:lnTo>
                          <a:close/>
                        </a:path>
                      </a:pathLst>
                    </a:custGeom>
                    <a:grpFill/>
                    <a:ln w="9525" cap="flat">
                      <a:noFill/>
                      <a:prstDash val="solid"/>
                      <a:miter/>
                    </a:ln>
                  </p:spPr>
                  <p:txBody>
                    <a:bodyPr rtlCol="0" anchor="ctr"/>
                    <a:lstStyle/>
                    <a:p>
                      <a:endParaRPr lang="th-TH"/>
                    </a:p>
                  </p:txBody>
                </p:sp>
              </p:grpSp>
              <p:grpSp>
                <p:nvGrpSpPr>
                  <p:cNvPr id="904" name="Graphic 1">
                    <a:extLst>
                      <a:ext uri="{FF2B5EF4-FFF2-40B4-BE49-F238E27FC236}">
                        <a16:creationId xmlns:a16="http://schemas.microsoft.com/office/drawing/2014/main" id="{3F62701F-164D-4790-B148-F7BDFA26D85E}"/>
                      </a:ext>
                    </a:extLst>
                  </p:cNvPr>
                  <p:cNvGrpSpPr/>
                  <p:nvPr/>
                </p:nvGrpSpPr>
                <p:grpSpPr>
                  <a:xfrm>
                    <a:off x="5829109" y="3038855"/>
                    <a:ext cx="76961" cy="39528"/>
                    <a:chOff x="5829109" y="3038855"/>
                    <a:chExt cx="76961" cy="39528"/>
                  </a:xfrm>
                  <a:grpFill/>
                </p:grpSpPr>
                <p:sp>
                  <p:nvSpPr>
                    <p:cNvPr id="914" name="Freeform: Shape 913">
                      <a:extLst>
                        <a:ext uri="{FF2B5EF4-FFF2-40B4-BE49-F238E27FC236}">
                          <a16:creationId xmlns:a16="http://schemas.microsoft.com/office/drawing/2014/main" id="{E8958A2E-FC44-406A-BB72-9F4B42ED7A1C}"/>
                        </a:ext>
                      </a:extLst>
                    </p:cNvPr>
                    <p:cNvSpPr/>
                    <p:nvPr/>
                  </p:nvSpPr>
                  <p:spPr>
                    <a:xfrm>
                      <a:off x="5829109" y="3050952"/>
                      <a:ext cx="38671" cy="27432"/>
                    </a:xfrm>
                    <a:custGeom>
                      <a:avLst/>
                      <a:gdLst>
                        <a:gd name="connsiteX0" fmla="*/ 0 w 38671"/>
                        <a:gd name="connsiteY0" fmla="*/ 12287 h 27432"/>
                        <a:gd name="connsiteX1" fmla="*/ 4762 w 38671"/>
                        <a:gd name="connsiteY1" fmla="*/ 27432 h 27432"/>
                        <a:gd name="connsiteX2" fmla="*/ 18860 w 38671"/>
                        <a:gd name="connsiteY2" fmla="*/ 11240 h 27432"/>
                        <a:gd name="connsiteX3" fmla="*/ 38672 w 38671"/>
                        <a:gd name="connsiteY3" fmla="*/ 15907 h 27432"/>
                        <a:gd name="connsiteX4" fmla="*/ 33814 w 38671"/>
                        <a:gd name="connsiteY4" fmla="*/ 572 h 27432"/>
                        <a:gd name="connsiteX5" fmla="*/ 12954 w 38671"/>
                        <a:gd name="connsiteY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71" h="27432">
                          <a:moveTo>
                            <a:pt x="0" y="12287"/>
                          </a:moveTo>
                          <a:lnTo>
                            <a:pt x="4762" y="27432"/>
                          </a:lnTo>
                          <a:lnTo>
                            <a:pt x="18860" y="11240"/>
                          </a:lnTo>
                          <a:lnTo>
                            <a:pt x="38672" y="15907"/>
                          </a:lnTo>
                          <a:lnTo>
                            <a:pt x="33814" y="572"/>
                          </a:lnTo>
                          <a:lnTo>
                            <a:pt x="12954" y="0"/>
                          </a:lnTo>
                          <a:close/>
                        </a:path>
                      </a:pathLst>
                    </a:custGeom>
                    <a:grpFill/>
                    <a:ln w="9525" cap="flat">
                      <a:noFill/>
                      <a:prstDash val="solid"/>
                      <a:miter/>
                    </a:ln>
                  </p:spPr>
                  <p:txBody>
                    <a:bodyPr rtlCol="0" anchor="ctr"/>
                    <a:lstStyle/>
                    <a:p>
                      <a:endParaRPr lang="th-TH"/>
                    </a:p>
                  </p:txBody>
                </p:sp>
                <p:sp>
                  <p:nvSpPr>
                    <p:cNvPr id="915" name="Freeform: Shape 914">
                      <a:extLst>
                        <a:ext uri="{FF2B5EF4-FFF2-40B4-BE49-F238E27FC236}">
                          <a16:creationId xmlns:a16="http://schemas.microsoft.com/office/drawing/2014/main" id="{0CD44F9E-73AF-4431-AC4F-426C78FE5882}"/>
                        </a:ext>
                      </a:extLst>
                    </p:cNvPr>
                    <p:cNvSpPr/>
                    <p:nvPr/>
                  </p:nvSpPr>
                  <p:spPr>
                    <a:xfrm>
                      <a:off x="5867019" y="3038855"/>
                      <a:ext cx="39052" cy="27336"/>
                    </a:xfrm>
                    <a:custGeom>
                      <a:avLst/>
                      <a:gdLst>
                        <a:gd name="connsiteX0" fmla="*/ 0 w 39052"/>
                        <a:gd name="connsiteY0" fmla="*/ 11335 h 27336"/>
                        <a:gd name="connsiteX1" fmla="*/ 5143 w 39052"/>
                        <a:gd name="connsiteY1" fmla="*/ 27337 h 27336"/>
                        <a:gd name="connsiteX2" fmla="*/ 19145 w 39052"/>
                        <a:gd name="connsiteY2" fmla="*/ 11239 h 27336"/>
                        <a:gd name="connsiteX3" fmla="*/ 39052 w 39052"/>
                        <a:gd name="connsiteY3" fmla="*/ 15907 h 27336"/>
                        <a:gd name="connsiteX4" fmla="*/ 34100 w 39052"/>
                        <a:gd name="connsiteY4" fmla="*/ 571 h 27336"/>
                        <a:gd name="connsiteX5" fmla="*/ 13335 w 39052"/>
                        <a:gd name="connsiteY5" fmla="*/ 0 h 27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052" h="27336">
                          <a:moveTo>
                            <a:pt x="0" y="11335"/>
                          </a:moveTo>
                          <a:lnTo>
                            <a:pt x="5143" y="27337"/>
                          </a:lnTo>
                          <a:lnTo>
                            <a:pt x="19145" y="11239"/>
                          </a:lnTo>
                          <a:lnTo>
                            <a:pt x="39052" y="15907"/>
                          </a:lnTo>
                          <a:lnTo>
                            <a:pt x="34100" y="571"/>
                          </a:lnTo>
                          <a:lnTo>
                            <a:pt x="13335" y="0"/>
                          </a:lnTo>
                          <a:close/>
                        </a:path>
                      </a:pathLst>
                    </a:custGeom>
                    <a:grpFill/>
                    <a:ln w="9525" cap="flat">
                      <a:noFill/>
                      <a:prstDash val="solid"/>
                      <a:miter/>
                    </a:ln>
                  </p:spPr>
                  <p:txBody>
                    <a:bodyPr rtlCol="0" anchor="ctr"/>
                    <a:lstStyle/>
                    <a:p>
                      <a:endParaRPr lang="th-TH"/>
                    </a:p>
                  </p:txBody>
                </p:sp>
              </p:grpSp>
              <p:grpSp>
                <p:nvGrpSpPr>
                  <p:cNvPr id="905" name="Graphic 1">
                    <a:extLst>
                      <a:ext uri="{FF2B5EF4-FFF2-40B4-BE49-F238E27FC236}">
                        <a16:creationId xmlns:a16="http://schemas.microsoft.com/office/drawing/2014/main" id="{930AAADF-E0D4-4BF6-9E20-2EBE33313C98}"/>
                      </a:ext>
                    </a:extLst>
                  </p:cNvPr>
                  <p:cNvGrpSpPr/>
                  <p:nvPr/>
                </p:nvGrpSpPr>
                <p:grpSpPr>
                  <a:xfrm>
                    <a:off x="5822442" y="3017995"/>
                    <a:ext cx="76961" cy="39528"/>
                    <a:chOff x="5822442" y="3017995"/>
                    <a:chExt cx="76961" cy="39528"/>
                  </a:xfrm>
                  <a:grpFill/>
                </p:grpSpPr>
                <p:sp>
                  <p:nvSpPr>
                    <p:cNvPr id="912" name="Freeform: Shape 911">
                      <a:extLst>
                        <a:ext uri="{FF2B5EF4-FFF2-40B4-BE49-F238E27FC236}">
                          <a16:creationId xmlns:a16="http://schemas.microsoft.com/office/drawing/2014/main" id="{9722E21F-835B-4E50-9BFF-3621EF04AE2B}"/>
                        </a:ext>
                      </a:extLst>
                    </p:cNvPr>
                    <p:cNvSpPr/>
                    <p:nvPr/>
                  </p:nvSpPr>
                  <p:spPr>
                    <a:xfrm>
                      <a:off x="5822442" y="3030092"/>
                      <a:ext cx="38766" cy="27431"/>
                    </a:xfrm>
                    <a:custGeom>
                      <a:avLst/>
                      <a:gdLst>
                        <a:gd name="connsiteX0" fmla="*/ 0 w 38766"/>
                        <a:gd name="connsiteY0" fmla="*/ 12287 h 27431"/>
                        <a:gd name="connsiteX1" fmla="*/ 4858 w 38766"/>
                        <a:gd name="connsiteY1" fmla="*/ 27432 h 27431"/>
                        <a:gd name="connsiteX2" fmla="*/ 18860 w 38766"/>
                        <a:gd name="connsiteY2" fmla="*/ 11239 h 27431"/>
                        <a:gd name="connsiteX3" fmla="*/ 38767 w 38766"/>
                        <a:gd name="connsiteY3" fmla="*/ 15907 h 27431"/>
                        <a:gd name="connsiteX4" fmla="*/ 33814 w 38766"/>
                        <a:gd name="connsiteY4" fmla="*/ 571 h 27431"/>
                        <a:gd name="connsiteX5" fmla="*/ 12954 w 38766"/>
                        <a:gd name="connsiteY5" fmla="*/ 0 h 27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66" h="27431">
                          <a:moveTo>
                            <a:pt x="0" y="12287"/>
                          </a:moveTo>
                          <a:lnTo>
                            <a:pt x="4858" y="27432"/>
                          </a:lnTo>
                          <a:lnTo>
                            <a:pt x="18860" y="11239"/>
                          </a:lnTo>
                          <a:lnTo>
                            <a:pt x="38767" y="15907"/>
                          </a:lnTo>
                          <a:lnTo>
                            <a:pt x="33814" y="571"/>
                          </a:lnTo>
                          <a:lnTo>
                            <a:pt x="12954" y="0"/>
                          </a:lnTo>
                          <a:close/>
                        </a:path>
                      </a:pathLst>
                    </a:custGeom>
                    <a:grpFill/>
                    <a:ln w="9525" cap="flat">
                      <a:noFill/>
                      <a:prstDash val="solid"/>
                      <a:miter/>
                    </a:ln>
                  </p:spPr>
                  <p:txBody>
                    <a:bodyPr rtlCol="0" anchor="ctr"/>
                    <a:lstStyle/>
                    <a:p>
                      <a:endParaRPr lang="th-TH"/>
                    </a:p>
                  </p:txBody>
                </p:sp>
                <p:sp>
                  <p:nvSpPr>
                    <p:cNvPr id="913" name="Freeform: Shape 912">
                      <a:extLst>
                        <a:ext uri="{FF2B5EF4-FFF2-40B4-BE49-F238E27FC236}">
                          <a16:creationId xmlns:a16="http://schemas.microsoft.com/office/drawing/2014/main" id="{A7F08597-091D-4C8C-B851-85FECB87EAB3}"/>
                        </a:ext>
                      </a:extLst>
                    </p:cNvPr>
                    <p:cNvSpPr/>
                    <p:nvPr/>
                  </p:nvSpPr>
                  <p:spPr>
                    <a:xfrm>
                      <a:off x="5860446" y="3017995"/>
                      <a:ext cx="38957" cy="27336"/>
                    </a:xfrm>
                    <a:custGeom>
                      <a:avLst/>
                      <a:gdLst>
                        <a:gd name="connsiteX0" fmla="*/ 0 w 38957"/>
                        <a:gd name="connsiteY0" fmla="*/ 11335 h 27336"/>
                        <a:gd name="connsiteX1" fmla="*/ 5048 w 38957"/>
                        <a:gd name="connsiteY1" fmla="*/ 27337 h 27336"/>
                        <a:gd name="connsiteX2" fmla="*/ 19145 w 38957"/>
                        <a:gd name="connsiteY2" fmla="*/ 11144 h 27336"/>
                        <a:gd name="connsiteX3" fmla="*/ 38957 w 38957"/>
                        <a:gd name="connsiteY3" fmla="*/ 15907 h 27336"/>
                        <a:gd name="connsiteX4" fmla="*/ 34100 w 38957"/>
                        <a:gd name="connsiteY4" fmla="*/ 571 h 27336"/>
                        <a:gd name="connsiteX5" fmla="*/ 13240 w 38957"/>
                        <a:gd name="connsiteY5" fmla="*/ 0 h 27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57" h="27336">
                          <a:moveTo>
                            <a:pt x="0" y="11335"/>
                          </a:moveTo>
                          <a:lnTo>
                            <a:pt x="5048" y="27337"/>
                          </a:lnTo>
                          <a:lnTo>
                            <a:pt x="19145" y="11144"/>
                          </a:lnTo>
                          <a:lnTo>
                            <a:pt x="38957" y="15907"/>
                          </a:lnTo>
                          <a:lnTo>
                            <a:pt x="34100" y="571"/>
                          </a:lnTo>
                          <a:lnTo>
                            <a:pt x="13240" y="0"/>
                          </a:lnTo>
                          <a:close/>
                        </a:path>
                      </a:pathLst>
                    </a:custGeom>
                    <a:grpFill/>
                    <a:ln w="9525" cap="flat">
                      <a:noFill/>
                      <a:prstDash val="solid"/>
                      <a:miter/>
                    </a:ln>
                  </p:spPr>
                  <p:txBody>
                    <a:bodyPr rtlCol="0" anchor="ctr"/>
                    <a:lstStyle/>
                    <a:p>
                      <a:endParaRPr lang="th-TH"/>
                    </a:p>
                  </p:txBody>
                </p:sp>
              </p:grpSp>
              <p:grpSp>
                <p:nvGrpSpPr>
                  <p:cNvPr id="906" name="Graphic 1">
                    <a:extLst>
                      <a:ext uri="{FF2B5EF4-FFF2-40B4-BE49-F238E27FC236}">
                        <a16:creationId xmlns:a16="http://schemas.microsoft.com/office/drawing/2014/main" id="{06C8EEE0-F51C-43C2-958F-8B19D0172932}"/>
                      </a:ext>
                    </a:extLst>
                  </p:cNvPr>
                  <p:cNvGrpSpPr/>
                  <p:nvPr/>
                </p:nvGrpSpPr>
                <p:grpSpPr>
                  <a:xfrm>
                    <a:off x="5815869" y="2997135"/>
                    <a:ext cx="76961" cy="39528"/>
                    <a:chOff x="5815869" y="2997135"/>
                    <a:chExt cx="76961" cy="39528"/>
                  </a:xfrm>
                  <a:grpFill/>
                </p:grpSpPr>
                <p:sp>
                  <p:nvSpPr>
                    <p:cNvPr id="910" name="Freeform: Shape 909">
                      <a:extLst>
                        <a:ext uri="{FF2B5EF4-FFF2-40B4-BE49-F238E27FC236}">
                          <a16:creationId xmlns:a16="http://schemas.microsoft.com/office/drawing/2014/main" id="{CB1400E7-5E65-46AF-A264-642A05967756}"/>
                        </a:ext>
                      </a:extLst>
                    </p:cNvPr>
                    <p:cNvSpPr/>
                    <p:nvPr/>
                  </p:nvSpPr>
                  <p:spPr>
                    <a:xfrm>
                      <a:off x="5815869" y="3009232"/>
                      <a:ext cx="38671" cy="27431"/>
                    </a:xfrm>
                    <a:custGeom>
                      <a:avLst/>
                      <a:gdLst>
                        <a:gd name="connsiteX0" fmla="*/ 0 w 38671"/>
                        <a:gd name="connsiteY0" fmla="*/ 12287 h 27431"/>
                        <a:gd name="connsiteX1" fmla="*/ 4763 w 38671"/>
                        <a:gd name="connsiteY1" fmla="*/ 27432 h 27431"/>
                        <a:gd name="connsiteX2" fmla="*/ 18859 w 38671"/>
                        <a:gd name="connsiteY2" fmla="*/ 11240 h 27431"/>
                        <a:gd name="connsiteX3" fmla="*/ 38671 w 38671"/>
                        <a:gd name="connsiteY3" fmla="*/ 15907 h 27431"/>
                        <a:gd name="connsiteX4" fmla="*/ 33814 w 38671"/>
                        <a:gd name="connsiteY4" fmla="*/ 571 h 27431"/>
                        <a:gd name="connsiteX5" fmla="*/ 12954 w 38671"/>
                        <a:gd name="connsiteY5" fmla="*/ 0 h 27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71" h="27431">
                          <a:moveTo>
                            <a:pt x="0" y="12287"/>
                          </a:moveTo>
                          <a:lnTo>
                            <a:pt x="4763" y="27432"/>
                          </a:lnTo>
                          <a:lnTo>
                            <a:pt x="18859" y="11240"/>
                          </a:lnTo>
                          <a:lnTo>
                            <a:pt x="38671" y="15907"/>
                          </a:lnTo>
                          <a:lnTo>
                            <a:pt x="33814" y="571"/>
                          </a:lnTo>
                          <a:lnTo>
                            <a:pt x="12954" y="0"/>
                          </a:lnTo>
                          <a:close/>
                        </a:path>
                      </a:pathLst>
                    </a:custGeom>
                    <a:grpFill/>
                    <a:ln w="9525" cap="flat">
                      <a:noFill/>
                      <a:prstDash val="solid"/>
                      <a:miter/>
                    </a:ln>
                  </p:spPr>
                  <p:txBody>
                    <a:bodyPr rtlCol="0" anchor="ctr"/>
                    <a:lstStyle/>
                    <a:p>
                      <a:endParaRPr lang="th-TH"/>
                    </a:p>
                  </p:txBody>
                </p:sp>
                <p:sp>
                  <p:nvSpPr>
                    <p:cNvPr id="911" name="Freeform: Shape 910">
                      <a:extLst>
                        <a:ext uri="{FF2B5EF4-FFF2-40B4-BE49-F238E27FC236}">
                          <a16:creationId xmlns:a16="http://schemas.microsoft.com/office/drawing/2014/main" id="{C61AAF2C-6054-420F-8813-479807C62FD8}"/>
                        </a:ext>
                      </a:extLst>
                    </p:cNvPr>
                    <p:cNvSpPr/>
                    <p:nvPr/>
                  </p:nvSpPr>
                  <p:spPr>
                    <a:xfrm>
                      <a:off x="5853779" y="2997135"/>
                      <a:ext cx="39052" cy="27336"/>
                    </a:xfrm>
                    <a:custGeom>
                      <a:avLst/>
                      <a:gdLst>
                        <a:gd name="connsiteX0" fmla="*/ 0 w 39052"/>
                        <a:gd name="connsiteY0" fmla="*/ 11335 h 27336"/>
                        <a:gd name="connsiteX1" fmla="*/ 5143 w 39052"/>
                        <a:gd name="connsiteY1" fmla="*/ 27337 h 27336"/>
                        <a:gd name="connsiteX2" fmla="*/ 19145 w 39052"/>
                        <a:gd name="connsiteY2" fmla="*/ 11144 h 27336"/>
                        <a:gd name="connsiteX3" fmla="*/ 39053 w 39052"/>
                        <a:gd name="connsiteY3" fmla="*/ 15907 h 27336"/>
                        <a:gd name="connsiteX4" fmla="*/ 34100 w 39052"/>
                        <a:gd name="connsiteY4" fmla="*/ 571 h 27336"/>
                        <a:gd name="connsiteX5" fmla="*/ 13335 w 39052"/>
                        <a:gd name="connsiteY5" fmla="*/ 0 h 27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052" h="27336">
                          <a:moveTo>
                            <a:pt x="0" y="11335"/>
                          </a:moveTo>
                          <a:lnTo>
                            <a:pt x="5143" y="27337"/>
                          </a:lnTo>
                          <a:lnTo>
                            <a:pt x="19145" y="11144"/>
                          </a:lnTo>
                          <a:lnTo>
                            <a:pt x="39053" y="15907"/>
                          </a:lnTo>
                          <a:lnTo>
                            <a:pt x="34100" y="571"/>
                          </a:lnTo>
                          <a:lnTo>
                            <a:pt x="13335" y="0"/>
                          </a:lnTo>
                          <a:close/>
                        </a:path>
                      </a:pathLst>
                    </a:custGeom>
                    <a:grpFill/>
                    <a:ln w="9525" cap="flat">
                      <a:noFill/>
                      <a:prstDash val="solid"/>
                      <a:miter/>
                    </a:ln>
                  </p:spPr>
                  <p:txBody>
                    <a:bodyPr rtlCol="0" anchor="ctr"/>
                    <a:lstStyle/>
                    <a:p>
                      <a:endParaRPr lang="th-TH"/>
                    </a:p>
                  </p:txBody>
                </p:sp>
              </p:grpSp>
              <p:grpSp>
                <p:nvGrpSpPr>
                  <p:cNvPr id="907" name="Graphic 1">
                    <a:extLst>
                      <a:ext uri="{FF2B5EF4-FFF2-40B4-BE49-F238E27FC236}">
                        <a16:creationId xmlns:a16="http://schemas.microsoft.com/office/drawing/2014/main" id="{17CE931F-D0DB-422C-9446-F094A9CD03E5}"/>
                      </a:ext>
                    </a:extLst>
                  </p:cNvPr>
                  <p:cNvGrpSpPr/>
                  <p:nvPr/>
                </p:nvGrpSpPr>
                <p:grpSpPr>
                  <a:xfrm>
                    <a:off x="5809202" y="2976276"/>
                    <a:ext cx="76962" cy="39528"/>
                    <a:chOff x="5809202" y="2976276"/>
                    <a:chExt cx="76962" cy="39528"/>
                  </a:xfrm>
                  <a:grpFill/>
                </p:grpSpPr>
                <p:sp>
                  <p:nvSpPr>
                    <p:cNvPr id="908" name="Freeform: Shape 907">
                      <a:extLst>
                        <a:ext uri="{FF2B5EF4-FFF2-40B4-BE49-F238E27FC236}">
                          <a16:creationId xmlns:a16="http://schemas.microsoft.com/office/drawing/2014/main" id="{737725C5-EF52-4AB3-9E5E-2332ADC37F15}"/>
                        </a:ext>
                      </a:extLst>
                    </p:cNvPr>
                    <p:cNvSpPr/>
                    <p:nvPr/>
                  </p:nvSpPr>
                  <p:spPr>
                    <a:xfrm>
                      <a:off x="5809202" y="2988372"/>
                      <a:ext cx="38766" cy="27432"/>
                    </a:xfrm>
                    <a:custGeom>
                      <a:avLst/>
                      <a:gdLst>
                        <a:gd name="connsiteX0" fmla="*/ 0 w 38766"/>
                        <a:gd name="connsiteY0" fmla="*/ 12287 h 27432"/>
                        <a:gd name="connsiteX1" fmla="*/ 4858 w 38766"/>
                        <a:gd name="connsiteY1" fmla="*/ 27432 h 27432"/>
                        <a:gd name="connsiteX2" fmla="*/ 18860 w 38766"/>
                        <a:gd name="connsiteY2" fmla="*/ 11240 h 27432"/>
                        <a:gd name="connsiteX3" fmla="*/ 38767 w 38766"/>
                        <a:gd name="connsiteY3" fmla="*/ 15907 h 27432"/>
                        <a:gd name="connsiteX4" fmla="*/ 33814 w 38766"/>
                        <a:gd name="connsiteY4" fmla="*/ 571 h 27432"/>
                        <a:gd name="connsiteX5" fmla="*/ 12954 w 38766"/>
                        <a:gd name="connsiteY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66" h="27432">
                          <a:moveTo>
                            <a:pt x="0" y="12287"/>
                          </a:moveTo>
                          <a:lnTo>
                            <a:pt x="4858" y="27432"/>
                          </a:lnTo>
                          <a:lnTo>
                            <a:pt x="18860" y="11240"/>
                          </a:lnTo>
                          <a:lnTo>
                            <a:pt x="38767" y="15907"/>
                          </a:lnTo>
                          <a:lnTo>
                            <a:pt x="33814" y="571"/>
                          </a:lnTo>
                          <a:lnTo>
                            <a:pt x="12954" y="0"/>
                          </a:lnTo>
                          <a:close/>
                        </a:path>
                      </a:pathLst>
                    </a:custGeom>
                    <a:grpFill/>
                    <a:ln w="9525" cap="flat">
                      <a:noFill/>
                      <a:prstDash val="solid"/>
                      <a:miter/>
                    </a:ln>
                  </p:spPr>
                  <p:txBody>
                    <a:bodyPr rtlCol="0" anchor="ctr"/>
                    <a:lstStyle/>
                    <a:p>
                      <a:endParaRPr lang="th-TH"/>
                    </a:p>
                  </p:txBody>
                </p:sp>
                <p:sp>
                  <p:nvSpPr>
                    <p:cNvPr id="909" name="Freeform: Shape 908">
                      <a:extLst>
                        <a:ext uri="{FF2B5EF4-FFF2-40B4-BE49-F238E27FC236}">
                          <a16:creationId xmlns:a16="http://schemas.microsoft.com/office/drawing/2014/main" id="{F4BB8204-BEEF-45D5-8921-648B8D389620}"/>
                        </a:ext>
                      </a:extLst>
                    </p:cNvPr>
                    <p:cNvSpPr/>
                    <p:nvPr/>
                  </p:nvSpPr>
                  <p:spPr>
                    <a:xfrm>
                      <a:off x="5847207" y="2976276"/>
                      <a:ext cx="38957" cy="27336"/>
                    </a:xfrm>
                    <a:custGeom>
                      <a:avLst/>
                      <a:gdLst>
                        <a:gd name="connsiteX0" fmla="*/ 0 w 38957"/>
                        <a:gd name="connsiteY0" fmla="*/ 11335 h 27336"/>
                        <a:gd name="connsiteX1" fmla="*/ 5048 w 38957"/>
                        <a:gd name="connsiteY1" fmla="*/ 27337 h 27336"/>
                        <a:gd name="connsiteX2" fmla="*/ 19145 w 38957"/>
                        <a:gd name="connsiteY2" fmla="*/ 11144 h 27336"/>
                        <a:gd name="connsiteX3" fmla="*/ 38957 w 38957"/>
                        <a:gd name="connsiteY3" fmla="*/ 15907 h 27336"/>
                        <a:gd name="connsiteX4" fmla="*/ 34100 w 38957"/>
                        <a:gd name="connsiteY4" fmla="*/ 476 h 27336"/>
                        <a:gd name="connsiteX5" fmla="*/ 13240 w 38957"/>
                        <a:gd name="connsiteY5" fmla="*/ 0 h 27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57" h="27336">
                          <a:moveTo>
                            <a:pt x="0" y="11335"/>
                          </a:moveTo>
                          <a:lnTo>
                            <a:pt x="5048" y="27337"/>
                          </a:lnTo>
                          <a:lnTo>
                            <a:pt x="19145" y="11144"/>
                          </a:lnTo>
                          <a:lnTo>
                            <a:pt x="38957" y="15907"/>
                          </a:lnTo>
                          <a:lnTo>
                            <a:pt x="34100" y="476"/>
                          </a:lnTo>
                          <a:lnTo>
                            <a:pt x="13240" y="0"/>
                          </a:lnTo>
                          <a:close/>
                        </a:path>
                      </a:pathLst>
                    </a:custGeom>
                    <a:grpFill/>
                    <a:ln w="9525" cap="flat">
                      <a:noFill/>
                      <a:prstDash val="solid"/>
                      <a:miter/>
                    </a:ln>
                  </p:spPr>
                  <p:txBody>
                    <a:bodyPr rtlCol="0" anchor="ctr"/>
                    <a:lstStyle/>
                    <a:p>
                      <a:endParaRPr lang="th-TH"/>
                    </a:p>
                  </p:txBody>
                </p:sp>
              </p:grpSp>
            </p:grpSp>
            <p:grpSp>
              <p:nvGrpSpPr>
                <p:cNvPr id="857" name="Graphic 1">
                  <a:extLst>
                    <a:ext uri="{FF2B5EF4-FFF2-40B4-BE49-F238E27FC236}">
                      <a16:creationId xmlns:a16="http://schemas.microsoft.com/office/drawing/2014/main" id="{E706F1A4-4110-49C8-88EF-16EE026AFD3C}"/>
                    </a:ext>
                  </a:extLst>
                </p:cNvPr>
                <p:cNvGrpSpPr/>
                <p:nvPr/>
              </p:nvGrpSpPr>
              <p:grpSpPr>
                <a:xfrm>
                  <a:off x="5890545" y="2950463"/>
                  <a:ext cx="116681" cy="164687"/>
                  <a:chOff x="5890545" y="2950463"/>
                  <a:chExt cx="116681" cy="164687"/>
                </a:xfrm>
                <a:grpFill/>
              </p:grpSpPr>
              <p:grpSp>
                <p:nvGrpSpPr>
                  <p:cNvPr id="880" name="Graphic 1">
                    <a:extLst>
                      <a:ext uri="{FF2B5EF4-FFF2-40B4-BE49-F238E27FC236}">
                        <a16:creationId xmlns:a16="http://schemas.microsoft.com/office/drawing/2014/main" id="{6368F357-0F7E-4EEE-B38C-D80C0058DEBC}"/>
                      </a:ext>
                    </a:extLst>
                  </p:cNvPr>
                  <p:cNvGrpSpPr/>
                  <p:nvPr/>
                </p:nvGrpSpPr>
                <p:grpSpPr>
                  <a:xfrm>
                    <a:off x="5930265" y="3075621"/>
                    <a:ext cx="76961" cy="39528"/>
                    <a:chOff x="5930265" y="3075621"/>
                    <a:chExt cx="76961" cy="39528"/>
                  </a:xfrm>
                  <a:grpFill/>
                </p:grpSpPr>
                <p:sp>
                  <p:nvSpPr>
                    <p:cNvPr id="899" name="Freeform: Shape 898">
                      <a:extLst>
                        <a:ext uri="{FF2B5EF4-FFF2-40B4-BE49-F238E27FC236}">
                          <a16:creationId xmlns:a16="http://schemas.microsoft.com/office/drawing/2014/main" id="{775FEB17-8E60-4A74-9258-01676423E407}"/>
                        </a:ext>
                      </a:extLst>
                    </p:cNvPr>
                    <p:cNvSpPr/>
                    <p:nvPr/>
                  </p:nvSpPr>
                  <p:spPr>
                    <a:xfrm>
                      <a:off x="5930265" y="3087718"/>
                      <a:ext cx="38671" cy="27431"/>
                    </a:xfrm>
                    <a:custGeom>
                      <a:avLst/>
                      <a:gdLst>
                        <a:gd name="connsiteX0" fmla="*/ 0 w 38671"/>
                        <a:gd name="connsiteY0" fmla="*/ 12287 h 27431"/>
                        <a:gd name="connsiteX1" fmla="*/ 4763 w 38671"/>
                        <a:gd name="connsiteY1" fmla="*/ 27432 h 27431"/>
                        <a:gd name="connsiteX2" fmla="*/ 18859 w 38671"/>
                        <a:gd name="connsiteY2" fmla="*/ 11239 h 27431"/>
                        <a:gd name="connsiteX3" fmla="*/ 38671 w 38671"/>
                        <a:gd name="connsiteY3" fmla="*/ 16002 h 27431"/>
                        <a:gd name="connsiteX4" fmla="*/ 33814 w 38671"/>
                        <a:gd name="connsiteY4" fmla="*/ 571 h 27431"/>
                        <a:gd name="connsiteX5" fmla="*/ 12954 w 38671"/>
                        <a:gd name="connsiteY5" fmla="*/ 0 h 27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71" h="27431">
                          <a:moveTo>
                            <a:pt x="0" y="12287"/>
                          </a:moveTo>
                          <a:lnTo>
                            <a:pt x="4763" y="27432"/>
                          </a:lnTo>
                          <a:lnTo>
                            <a:pt x="18859" y="11239"/>
                          </a:lnTo>
                          <a:lnTo>
                            <a:pt x="38671" y="16002"/>
                          </a:lnTo>
                          <a:lnTo>
                            <a:pt x="33814" y="571"/>
                          </a:lnTo>
                          <a:lnTo>
                            <a:pt x="12954" y="0"/>
                          </a:lnTo>
                          <a:close/>
                        </a:path>
                      </a:pathLst>
                    </a:custGeom>
                    <a:grpFill/>
                    <a:ln w="9525" cap="flat">
                      <a:noFill/>
                      <a:prstDash val="solid"/>
                      <a:miter/>
                    </a:ln>
                  </p:spPr>
                  <p:txBody>
                    <a:bodyPr rtlCol="0" anchor="ctr"/>
                    <a:lstStyle/>
                    <a:p>
                      <a:endParaRPr lang="th-TH"/>
                    </a:p>
                  </p:txBody>
                </p:sp>
                <p:sp>
                  <p:nvSpPr>
                    <p:cNvPr id="900" name="Freeform: Shape 899">
                      <a:extLst>
                        <a:ext uri="{FF2B5EF4-FFF2-40B4-BE49-F238E27FC236}">
                          <a16:creationId xmlns:a16="http://schemas.microsoft.com/office/drawing/2014/main" id="{195EDC77-D8AF-4B35-9494-F95D7EC5E32B}"/>
                        </a:ext>
                      </a:extLst>
                    </p:cNvPr>
                    <p:cNvSpPr/>
                    <p:nvPr/>
                  </p:nvSpPr>
                  <p:spPr>
                    <a:xfrm>
                      <a:off x="5968269" y="3075621"/>
                      <a:ext cx="38957" cy="27431"/>
                    </a:xfrm>
                    <a:custGeom>
                      <a:avLst/>
                      <a:gdLst>
                        <a:gd name="connsiteX0" fmla="*/ 0 w 38957"/>
                        <a:gd name="connsiteY0" fmla="*/ 11335 h 27431"/>
                        <a:gd name="connsiteX1" fmla="*/ 5048 w 38957"/>
                        <a:gd name="connsiteY1" fmla="*/ 27432 h 27431"/>
                        <a:gd name="connsiteX2" fmla="*/ 19145 w 38957"/>
                        <a:gd name="connsiteY2" fmla="*/ 11240 h 27431"/>
                        <a:gd name="connsiteX3" fmla="*/ 38957 w 38957"/>
                        <a:gd name="connsiteY3" fmla="*/ 15907 h 27431"/>
                        <a:gd name="connsiteX4" fmla="*/ 34100 w 38957"/>
                        <a:gd name="connsiteY4" fmla="*/ 571 h 27431"/>
                        <a:gd name="connsiteX5" fmla="*/ 13240 w 38957"/>
                        <a:gd name="connsiteY5" fmla="*/ 0 h 27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57" h="27431">
                          <a:moveTo>
                            <a:pt x="0" y="11335"/>
                          </a:moveTo>
                          <a:lnTo>
                            <a:pt x="5048" y="27432"/>
                          </a:lnTo>
                          <a:lnTo>
                            <a:pt x="19145" y="11240"/>
                          </a:lnTo>
                          <a:lnTo>
                            <a:pt x="38957" y="15907"/>
                          </a:lnTo>
                          <a:lnTo>
                            <a:pt x="34100" y="571"/>
                          </a:lnTo>
                          <a:lnTo>
                            <a:pt x="13240" y="0"/>
                          </a:lnTo>
                          <a:close/>
                        </a:path>
                      </a:pathLst>
                    </a:custGeom>
                    <a:grpFill/>
                    <a:ln w="9525" cap="flat">
                      <a:noFill/>
                      <a:prstDash val="solid"/>
                      <a:miter/>
                    </a:ln>
                  </p:spPr>
                  <p:txBody>
                    <a:bodyPr rtlCol="0" anchor="ctr"/>
                    <a:lstStyle/>
                    <a:p>
                      <a:endParaRPr lang="th-TH"/>
                    </a:p>
                  </p:txBody>
                </p:sp>
              </p:grpSp>
              <p:grpSp>
                <p:nvGrpSpPr>
                  <p:cNvPr id="881" name="Graphic 1">
                    <a:extLst>
                      <a:ext uri="{FF2B5EF4-FFF2-40B4-BE49-F238E27FC236}">
                        <a16:creationId xmlns:a16="http://schemas.microsoft.com/office/drawing/2014/main" id="{40F7A0E6-93D1-4A9C-AFD9-D5D03C05EE83}"/>
                      </a:ext>
                    </a:extLst>
                  </p:cNvPr>
                  <p:cNvGrpSpPr/>
                  <p:nvPr/>
                </p:nvGrpSpPr>
                <p:grpSpPr>
                  <a:xfrm>
                    <a:off x="5923597" y="3054762"/>
                    <a:ext cx="76961" cy="39528"/>
                    <a:chOff x="5923597" y="3054762"/>
                    <a:chExt cx="76961" cy="39528"/>
                  </a:xfrm>
                  <a:grpFill/>
                </p:grpSpPr>
                <p:sp>
                  <p:nvSpPr>
                    <p:cNvPr id="897" name="Freeform: Shape 896">
                      <a:extLst>
                        <a:ext uri="{FF2B5EF4-FFF2-40B4-BE49-F238E27FC236}">
                          <a16:creationId xmlns:a16="http://schemas.microsoft.com/office/drawing/2014/main" id="{08145E90-3A64-41DE-81DF-F0B36C56BADA}"/>
                        </a:ext>
                      </a:extLst>
                    </p:cNvPr>
                    <p:cNvSpPr/>
                    <p:nvPr/>
                  </p:nvSpPr>
                  <p:spPr>
                    <a:xfrm>
                      <a:off x="5923597" y="3066858"/>
                      <a:ext cx="38766" cy="27432"/>
                    </a:xfrm>
                    <a:custGeom>
                      <a:avLst/>
                      <a:gdLst>
                        <a:gd name="connsiteX0" fmla="*/ 0 w 38766"/>
                        <a:gd name="connsiteY0" fmla="*/ 12287 h 27432"/>
                        <a:gd name="connsiteX1" fmla="*/ 4858 w 38766"/>
                        <a:gd name="connsiteY1" fmla="*/ 27432 h 27432"/>
                        <a:gd name="connsiteX2" fmla="*/ 18859 w 38766"/>
                        <a:gd name="connsiteY2" fmla="*/ 11240 h 27432"/>
                        <a:gd name="connsiteX3" fmla="*/ 38767 w 38766"/>
                        <a:gd name="connsiteY3" fmla="*/ 16002 h 27432"/>
                        <a:gd name="connsiteX4" fmla="*/ 33814 w 38766"/>
                        <a:gd name="connsiteY4" fmla="*/ 572 h 27432"/>
                        <a:gd name="connsiteX5" fmla="*/ 13049 w 38766"/>
                        <a:gd name="connsiteY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66" h="27432">
                          <a:moveTo>
                            <a:pt x="0" y="12287"/>
                          </a:moveTo>
                          <a:lnTo>
                            <a:pt x="4858" y="27432"/>
                          </a:lnTo>
                          <a:lnTo>
                            <a:pt x="18859" y="11240"/>
                          </a:lnTo>
                          <a:lnTo>
                            <a:pt x="38767" y="16002"/>
                          </a:lnTo>
                          <a:lnTo>
                            <a:pt x="33814" y="572"/>
                          </a:lnTo>
                          <a:lnTo>
                            <a:pt x="13049" y="0"/>
                          </a:lnTo>
                          <a:close/>
                        </a:path>
                      </a:pathLst>
                    </a:custGeom>
                    <a:grpFill/>
                    <a:ln w="9525" cap="flat">
                      <a:noFill/>
                      <a:prstDash val="solid"/>
                      <a:miter/>
                    </a:ln>
                  </p:spPr>
                  <p:txBody>
                    <a:bodyPr rtlCol="0" anchor="ctr"/>
                    <a:lstStyle/>
                    <a:p>
                      <a:endParaRPr lang="th-TH"/>
                    </a:p>
                  </p:txBody>
                </p:sp>
                <p:sp>
                  <p:nvSpPr>
                    <p:cNvPr id="898" name="Freeform: Shape 897">
                      <a:extLst>
                        <a:ext uri="{FF2B5EF4-FFF2-40B4-BE49-F238E27FC236}">
                          <a16:creationId xmlns:a16="http://schemas.microsoft.com/office/drawing/2014/main" id="{433D00AE-EA17-49D2-A94D-C837A8A8F663}"/>
                        </a:ext>
                      </a:extLst>
                    </p:cNvPr>
                    <p:cNvSpPr/>
                    <p:nvPr/>
                  </p:nvSpPr>
                  <p:spPr>
                    <a:xfrm>
                      <a:off x="5961602" y="3054762"/>
                      <a:ext cx="38957" cy="27432"/>
                    </a:xfrm>
                    <a:custGeom>
                      <a:avLst/>
                      <a:gdLst>
                        <a:gd name="connsiteX0" fmla="*/ 0 w 38957"/>
                        <a:gd name="connsiteY0" fmla="*/ 11335 h 27432"/>
                        <a:gd name="connsiteX1" fmla="*/ 5048 w 38957"/>
                        <a:gd name="connsiteY1" fmla="*/ 27432 h 27432"/>
                        <a:gd name="connsiteX2" fmla="*/ 19145 w 38957"/>
                        <a:gd name="connsiteY2" fmla="*/ 11240 h 27432"/>
                        <a:gd name="connsiteX3" fmla="*/ 38957 w 38957"/>
                        <a:gd name="connsiteY3" fmla="*/ 15907 h 27432"/>
                        <a:gd name="connsiteX4" fmla="*/ 34100 w 38957"/>
                        <a:gd name="connsiteY4" fmla="*/ 572 h 27432"/>
                        <a:gd name="connsiteX5" fmla="*/ 13240 w 38957"/>
                        <a:gd name="connsiteY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57" h="27432">
                          <a:moveTo>
                            <a:pt x="0" y="11335"/>
                          </a:moveTo>
                          <a:lnTo>
                            <a:pt x="5048" y="27432"/>
                          </a:lnTo>
                          <a:lnTo>
                            <a:pt x="19145" y="11240"/>
                          </a:lnTo>
                          <a:lnTo>
                            <a:pt x="38957" y="15907"/>
                          </a:lnTo>
                          <a:lnTo>
                            <a:pt x="34100" y="572"/>
                          </a:lnTo>
                          <a:lnTo>
                            <a:pt x="13240" y="0"/>
                          </a:lnTo>
                          <a:close/>
                        </a:path>
                      </a:pathLst>
                    </a:custGeom>
                    <a:grpFill/>
                    <a:ln w="9525" cap="flat">
                      <a:noFill/>
                      <a:prstDash val="solid"/>
                      <a:miter/>
                    </a:ln>
                  </p:spPr>
                  <p:txBody>
                    <a:bodyPr rtlCol="0" anchor="ctr"/>
                    <a:lstStyle/>
                    <a:p>
                      <a:endParaRPr lang="th-TH"/>
                    </a:p>
                  </p:txBody>
                </p:sp>
              </p:grpSp>
              <p:grpSp>
                <p:nvGrpSpPr>
                  <p:cNvPr id="882" name="Graphic 1">
                    <a:extLst>
                      <a:ext uri="{FF2B5EF4-FFF2-40B4-BE49-F238E27FC236}">
                        <a16:creationId xmlns:a16="http://schemas.microsoft.com/office/drawing/2014/main" id="{8BE1A22B-8413-486A-ABB9-2A000210D49C}"/>
                      </a:ext>
                    </a:extLst>
                  </p:cNvPr>
                  <p:cNvGrpSpPr/>
                  <p:nvPr/>
                </p:nvGrpSpPr>
                <p:grpSpPr>
                  <a:xfrm>
                    <a:off x="5917025" y="3033902"/>
                    <a:ext cx="76962" cy="39528"/>
                    <a:chOff x="5917025" y="3033902"/>
                    <a:chExt cx="76962" cy="39528"/>
                  </a:xfrm>
                  <a:grpFill/>
                </p:grpSpPr>
                <p:sp>
                  <p:nvSpPr>
                    <p:cNvPr id="895" name="Freeform: Shape 894">
                      <a:extLst>
                        <a:ext uri="{FF2B5EF4-FFF2-40B4-BE49-F238E27FC236}">
                          <a16:creationId xmlns:a16="http://schemas.microsoft.com/office/drawing/2014/main" id="{4A745DD9-BAEF-46AC-BCED-33C2BF09AAF4}"/>
                        </a:ext>
                      </a:extLst>
                    </p:cNvPr>
                    <p:cNvSpPr/>
                    <p:nvPr/>
                  </p:nvSpPr>
                  <p:spPr>
                    <a:xfrm>
                      <a:off x="5917025" y="3045999"/>
                      <a:ext cx="38671" cy="27431"/>
                    </a:xfrm>
                    <a:custGeom>
                      <a:avLst/>
                      <a:gdLst>
                        <a:gd name="connsiteX0" fmla="*/ 0 w 38671"/>
                        <a:gd name="connsiteY0" fmla="*/ 12287 h 27431"/>
                        <a:gd name="connsiteX1" fmla="*/ 4763 w 38671"/>
                        <a:gd name="connsiteY1" fmla="*/ 27432 h 27431"/>
                        <a:gd name="connsiteX2" fmla="*/ 18860 w 38671"/>
                        <a:gd name="connsiteY2" fmla="*/ 11239 h 27431"/>
                        <a:gd name="connsiteX3" fmla="*/ 38672 w 38671"/>
                        <a:gd name="connsiteY3" fmla="*/ 16002 h 27431"/>
                        <a:gd name="connsiteX4" fmla="*/ 33814 w 38671"/>
                        <a:gd name="connsiteY4" fmla="*/ 571 h 27431"/>
                        <a:gd name="connsiteX5" fmla="*/ 12954 w 38671"/>
                        <a:gd name="connsiteY5" fmla="*/ 0 h 27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71" h="27431">
                          <a:moveTo>
                            <a:pt x="0" y="12287"/>
                          </a:moveTo>
                          <a:lnTo>
                            <a:pt x="4763" y="27432"/>
                          </a:lnTo>
                          <a:lnTo>
                            <a:pt x="18860" y="11239"/>
                          </a:lnTo>
                          <a:lnTo>
                            <a:pt x="38672" y="16002"/>
                          </a:lnTo>
                          <a:lnTo>
                            <a:pt x="33814" y="571"/>
                          </a:lnTo>
                          <a:lnTo>
                            <a:pt x="12954" y="0"/>
                          </a:lnTo>
                          <a:close/>
                        </a:path>
                      </a:pathLst>
                    </a:custGeom>
                    <a:grpFill/>
                    <a:ln w="9525" cap="flat">
                      <a:noFill/>
                      <a:prstDash val="solid"/>
                      <a:miter/>
                    </a:ln>
                  </p:spPr>
                  <p:txBody>
                    <a:bodyPr rtlCol="0" anchor="ctr"/>
                    <a:lstStyle/>
                    <a:p>
                      <a:endParaRPr lang="th-TH"/>
                    </a:p>
                  </p:txBody>
                </p:sp>
                <p:sp>
                  <p:nvSpPr>
                    <p:cNvPr id="896" name="Freeform: Shape 895">
                      <a:extLst>
                        <a:ext uri="{FF2B5EF4-FFF2-40B4-BE49-F238E27FC236}">
                          <a16:creationId xmlns:a16="http://schemas.microsoft.com/office/drawing/2014/main" id="{26CACBA7-EF6F-4F69-998E-C3E3A6540A59}"/>
                        </a:ext>
                      </a:extLst>
                    </p:cNvPr>
                    <p:cNvSpPr/>
                    <p:nvPr/>
                  </p:nvSpPr>
                  <p:spPr>
                    <a:xfrm>
                      <a:off x="5955030" y="3033902"/>
                      <a:ext cx="38957" cy="27336"/>
                    </a:xfrm>
                    <a:custGeom>
                      <a:avLst/>
                      <a:gdLst>
                        <a:gd name="connsiteX0" fmla="*/ 0 w 38957"/>
                        <a:gd name="connsiteY0" fmla="*/ 11335 h 27336"/>
                        <a:gd name="connsiteX1" fmla="*/ 5048 w 38957"/>
                        <a:gd name="connsiteY1" fmla="*/ 27337 h 27336"/>
                        <a:gd name="connsiteX2" fmla="*/ 19145 w 38957"/>
                        <a:gd name="connsiteY2" fmla="*/ 11240 h 27336"/>
                        <a:gd name="connsiteX3" fmla="*/ 38957 w 38957"/>
                        <a:gd name="connsiteY3" fmla="*/ 15907 h 27336"/>
                        <a:gd name="connsiteX4" fmla="*/ 34100 w 38957"/>
                        <a:gd name="connsiteY4" fmla="*/ 571 h 27336"/>
                        <a:gd name="connsiteX5" fmla="*/ 13240 w 38957"/>
                        <a:gd name="connsiteY5" fmla="*/ 0 h 27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57" h="27336">
                          <a:moveTo>
                            <a:pt x="0" y="11335"/>
                          </a:moveTo>
                          <a:lnTo>
                            <a:pt x="5048" y="27337"/>
                          </a:lnTo>
                          <a:lnTo>
                            <a:pt x="19145" y="11240"/>
                          </a:lnTo>
                          <a:lnTo>
                            <a:pt x="38957" y="15907"/>
                          </a:lnTo>
                          <a:lnTo>
                            <a:pt x="34100" y="571"/>
                          </a:lnTo>
                          <a:lnTo>
                            <a:pt x="13240" y="0"/>
                          </a:lnTo>
                          <a:close/>
                        </a:path>
                      </a:pathLst>
                    </a:custGeom>
                    <a:grpFill/>
                    <a:ln w="9525" cap="flat">
                      <a:noFill/>
                      <a:prstDash val="solid"/>
                      <a:miter/>
                    </a:ln>
                  </p:spPr>
                  <p:txBody>
                    <a:bodyPr rtlCol="0" anchor="ctr"/>
                    <a:lstStyle/>
                    <a:p>
                      <a:endParaRPr lang="th-TH"/>
                    </a:p>
                  </p:txBody>
                </p:sp>
              </p:grpSp>
              <p:grpSp>
                <p:nvGrpSpPr>
                  <p:cNvPr id="883" name="Graphic 1">
                    <a:extLst>
                      <a:ext uri="{FF2B5EF4-FFF2-40B4-BE49-F238E27FC236}">
                        <a16:creationId xmlns:a16="http://schemas.microsoft.com/office/drawing/2014/main" id="{15FA7B35-B337-4BAF-9F0C-7D164A62F807}"/>
                      </a:ext>
                    </a:extLst>
                  </p:cNvPr>
                  <p:cNvGrpSpPr/>
                  <p:nvPr/>
                </p:nvGrpSpPr>
                <p:grpSpPr>
                  <a:xfrm>
                    <a:off x="5910357" y="3013042"/>
                    <a:ext cx="76961" cy="39528"/>
                    <a:chOff x="5910357" y="3013042"/>
                    <a:chExt cx="76961" cy="39528"/>
                  </a:xfrm>
                  <a:grpFill/>
                </p:grpSpPr>
                <p:sp>
                  <p:nvSpPr>
                    <p:cNvPr id="893" name="Freeform: Shape 892">
                      <a:extLst>
                        <a:ext uri="{FF2B5EF4-FFF2-40B4-BE49-F238E27FC236}">
                          <a16:creationId xmlns:a16="http://schemas.microsoft.com/office/drawing/2014/main" id="{472ED5DB-AA79-4A4B-BC9D-F563B7DA6002}"/>
                        </a:ext>
                      </a:extLst>
                    </p:cNvPr>
                    <p:cNvSpPr/>
                    <p:nvPr/>
                  </p:nvSpPr>
                  <p:spPr>
                    <a:xfrm>
                      <a:off x="5910357" y="3025139"/>
                      <a:ext cx="38766" cy="27431"/>
                    </a:xfrm>
                    <a:custGeom>
                      <a:avLst/>
                      <a:gdLst>
                        <a:gd name="connsiteX0" fmla="*/ 0 w 38766"/>
                        <a:gd name="connsiteY0" fmla="*/ 12287 h 27431"/>
                        <a:gd name="connsiteX1" fmla="*/ 4858 w 38766"/>
                        <a:gd name="connsiteY1" fmla="*/ 27432 h 27431"/>
                        <a:gd name="connsiteX2" fmla="*/ 18859 w 38766"/>
                        <a:gd name="connsiteY2" fmla="*/ 11240 h 27431"/>
                        <a:gd name="connsiteX3" fmla="*/ 38767 w 38766"/>
                        <a:gd name="connsiteY3" fmla="*/ 16002 h 27431"/>
                        <a:gd name="connsiteX4" fmla="*/ 33814 w 38766"/>
                        <a:gd name="connsiteY4" fmla="*/ 571 h 27431"/>
                        <a:gd name="connsiteX5" fmla="*/ 13049 w 38766"/>
                        <a:gd name="connsiteY5" fmla="*/ 0 h 27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66" h="27431">
                          <a:moveTo>
                            <a:pt x="0" y="12287"/>
                          </a:moveTo>
                          <a:lnTo>
                            <a:pt x="4858" y="27432"/>
                          </a:lnTo>
                          <a:lnTo>
                            <a:pt x="18859" y="11240"/>
                          </a:lnTo>
                          <a:lnTo>
                            <a:pt x="38767" y="16002"/>
                          </a:lnTo>
                          <a:lnTo>
                            <a:pt x="33814" y="571"/>
                          </a:lnTo>
                          <a:lnTo>
                            <a:pt x="13049" y="0"/>
                          </a:lnTo>
                          <a:close/>
                        </a:path>
                      </a:pathLst>
                    </a:custGeom>
                    <a:grpFill/>
                    <a:ln w="9525" cap="flat">
                      <a:noFill/>
                      <a:prstDash val="solid"/>
                      <a:miter/>
                    </a:ln>
                  </p:spPr>
                  <p:txBody>
                    <a:bodyPr rtlCol="0" anchor="ctr"/>
                    <a:lstStyle/>
                    <a:p>
                      <a:endParaRPr lang="th-TH"/>
                    </a:p>
                  </p:txBody>
                </p:sp>
                <p:sp>
                  <p:nvSpPr>
                    <p:cNvPr id="894" name="Freeform: Shape 893">
                      <a:extLst>
                        <a:ext uri="{FF2B5EF4-FFF2-40B4-BE49-F238E27FC236}">
                          <a16:creationId xmlns:a16="http://schemas.microsoft.com/office/drawing/2014/main" id="{DAA39B9B-C4CD-4317-A8AA-112469672012}"/>
                        </a:ext>
                      </a:extLst>
                    </p:cNvPr>
                    <p:cNvSpPr/>
                    <p:nvPr/>
                  </p:nvSpPr>
                  <p:spPr>
                    <a:xfrm>
                      <a:off x="5948362" y="3013042"/>
                      <a:ext cx="38957" cy="27336"/>
                    </a:xfrm>
                    <a:custGeom>
                      <a:avLst/>
                      <a:gdLst>
                        <a:gd name="connsiteX0" fmla="*/ 0 w 38957"/>
                        <a:gd name="connsiteY0" fmla="*/ 11335 h 27336"/>
                        <a:gd name="connsiteX1" fmla="*/ 5048 w 38957"/>
                        <a:gd name="connsiteY1" fmla="*/ 27337 h 27336"/>
                        <a:gd name="connsiteX2" fmla="*/ 19145 w 38957"/>
                        <a:gd name="connsiteY2" fmla="*/ 11240 h 27336"/>
                        <a:gd name="connsiteX3" fmla="*/ 38957 w 38957"/>
                        <a:gd name="connsiteY3" fmla="*/ 15907 h 27336"/>
                        <a:gd name="connsiteX4" fmla="*/ 34100 w 38957"/>
                        <a:gd name="connsiteY4" fmla="*/ 571 h 27336"/>
                        <a:gd name="connsiteX5" fmla="*/ 13240 w 38957"/>
                        <a:gd name="connsiteY5" fmla="*/ 0 h 27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57" h="27336">
                          <a:moveTo>
                            <a:pt x="0" y="11335"/>
                          </a:moveTo>
                          <a:lnTo>
                            <a:pt x="5048" y="27337"/>
                          </a:lnTo>
                          <a:lnTo>
                            <a:pt x="19145" y="11240"/>
                          </a:lnTo>
                          <a:lnTo>
                            <a:pt x="38957" y="15907"/>
                          </a:lnTo>
                          <a:lnTo>
                            <a:pt x="34100" y="571"/>
                          </a:lnTo>
                          <a:lnTo>
                            <a:pt x="13240" y="0"/>
                          </a:lnTo>
                          <a:close/>
                        </a:path>
                      </a:pathLst>
                    </a:custGeom>
                    <a:grpFill/>
                    <a:ln w="9525" cap="flat">
                      <a:noFill/>
                      <a:prstDash val="solid"/>
                      <a:miter/>
                    </a:ln>
                  </p:spPr>
                  <p:txBody>
                    <a:bodyPr rtlCol="0" anchor="ctr"/>
                    <a:lstStyle/>
                    <a:p>
                      <a:endParaRPr lang="th-TH"/>
                    </a:p>
                  </p:txBody>
                </p:sp>
              </p:grpSp>
              <p:grpSp>
                <p:nvGrpSpPr>
                  <p:cNvPr id="884" name="Graphic 1">
                    <a:extLst>
                      <a:ext uri="{FF2B5EF4-FFF2-40B4-BE49-F238E27FC236}">
                        <a16:creationId xmlns:a16="http://schemas.microsoft.com/office/drawing/2014/main" id="{780B6A24-411C-4121-9CD6-46F98DF05973}"/>
                      </a:ext>
                    </a:extLst>
                  </p:cNvPr>
                  <p:cNvGrpSpPr/>
                  <p:nvPr/>
                </p:nvGrpSpPr>
                <p:grpSpPr>
                  <a:xfrm>
                    <a:off x="5903785" y="2992182"/>
                    <a:ext cx="76961" cy="39528"/>
                    <a:chOff x="5903785" y="2992182"/>
                    <a:chExt cx="76961" cy="39528"/>
                  </a:xfrm>
                  <a:grpFill/>
                </p:grpSpPr>
                <p:sp>
                  <p:nvSpPr>
                    <p:cNvPr id="891" name="Freeform: Shape 890">
                      <a:extLst>
                        <a:ext uri="{FF2B5EF4-FFF2-40B4-BE49-F238E27FC236}">
                          <a16:creationId xmlns:a16="http://schemas.microsoft.com/office/drawing/2014/main" id="{E57422E1-E115-4CDA-B1C9-D277614706A3}"/>
                        </a:ext>
                      </a:extLst>
                    </p:cNvPr>
                    <p:cNvSpPr/>
                    <p:nvPr/>
                  </p:nvSpPr>
                  <p:spPr>
                    <a:xfrm>
                      <a:off x="5903785" y="3004279"/>
                      <a:ext cx="38671" cy="27432"/>
                    </a:xfrm>
                    <a:custGeom>
                      <a:avLst/>
                      <a:gdLst>
                        <a:gd name="connsiteX0" fmla="*/ 0 w 38671"/>
                        <a:gd name="connsiteY0" fmla="*/ 12287 h 27432"/>
                        <a:gd name="connsiteX1" fmla="*/ 4763 w 38671"/>
                        <a:gd name="connsiteY1" fmla="*/ 27432 h 27432"/>
                        <a:gd name="connsiteX2" fmla="*/ 18859 w 38671"/>
                        <a:gd name="connsiteY2" fmla="*/ 11240 h 27432"/>
                        <a:gd name="connsiteX3" fmla="*/ 38671 w 38671"/>
                        <a:gd name="connsiteY3" fmla="*/ 16002 h 27432"/>
                        <a:gd name="connsiteX4" fmla="*/ 33814 w 38671"/>
                        <a:gd name="connsiteY4" fmla="*/ 571 h 27432"/>
                        <a:gd name="connsiteX5" fmla="*/ 12954 w 38671"/>
                        <a:gd name="connsiteY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71" h="27432">
                          <a:moveTo>
                            <a:pt x="0" y="12287"/>
                          </a:moveTo>
                          <a:lnTo>
                            <a:pt x="4763" y="27432"/>
                          </a:lnTo>
                          <a:lnTo>
                            <a:pt x="18859" y="11240"/>
                          </a:lnTo>
                          <a:lnTo>
                            <a:pt x="38671" y="16002"/>
                          </a:lnTo>
                          <a:lnTo>
                            <a:pt x="33814" y="571"/>
                          </a:lnTo>
                          <a:lnTo>
                            <a:pt x="12954" y="0"/>
                          </a:lnTo>
                          <a:close/>
                        </a:path>
                      </a:pathLst>
                    </a:custGeom>
                    <a:grpFill/>
                    <a:ln w="9525" cap="flat">
                      <a:noFill/>
                      <a:prstDash val="solid"/>
                      <a:miter/>
                    </a:ln>
                  </p:spPr>
                  <p:txBody>
                    <a:bodyPr rtlCol="0" anchor="ctr"/>
                    <a:lstStyle/>
                    <a:p>
                      <a:endParaRPr lang="th-TH"/>
                    </a:p>
                  </p:txBody>
                </p:sp>
                <p:sp>
                  <p:nvSpPr>
                    <p:cNvPr id="892" name="Freeform: Shape 891">
                      <a:extLst>
                        <a:ext uri="{FF2B5EF4-FFF2-40B4-BE49-F238E27FC236}">
                          <a16:creationId xmlns:a16="http://schemas.microsoft.com/office/drawing/2014/main" id="{BF6DB6BE-346C-4D42-8FB7-FAEB942C892E}"/>
                        </a:ext>
                      </a:extLst>
                    </p:cNvPr>
                    <p:cNvSpPr/>
                    <p:nvPr/>
                  </p:nvSpPr>
                  <p:spPr>
                    <a:xfrm>
                      <a:off x="5941790" y="2992182"/>
                      <a:ext cx="38957" cy="27336"/>
                    </a:xfrm>
                    <a:custGeom>
                      <a:avLst/>
                      <a:gdLst>
                        <a:gd name="connsiteX0" fmla="*/ 0 w 38957"/>
                        <a:gd name="connsiteY0" fmla="*/ 11335 h 27336"/>
                        <a:gd name="connsiteX1" fmla="*/ 5048 w 38957"/>
                        <a:gd name="connsiteY1" fmla="*/ 27337 h 27336"/>
                        <a:gd name="connsiteX2" fmla="*/ 19145 w 38957"/>
                        <a:gd name="connsiteY2" fmla="*/ 11240 h 27336"/>
                        <a:gd name="connsiteX3" fmla="*/ 38957 w 38957"/>
                        <a:gd name="connsiteY3" fmla="*/ 15907 h 27336"/>
                        <a:gd name="connsiteX4" fmla="*/ 34100 w 38957"/>
                        <a:gd name="connsiteY4" fmla="*/ 572 h 27336"/>
                        <a:gd name="connsiteX5" fmla="*/ 13240 w 38957"/>
                        <a:gd name="connsiteY5" fmla="*/ 0 h 27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57" h="27336">
                          <a:moveTo>
                            <a:pt x="0" y="11335"/>
                          </a:moveTo>
                          <a:lnTo>
                            <a:pt x="5048" y="27337"/>
                          </a:lnTo>
                          <a:lnTo>
                            <a:pt x="19145" y="11240"/>
                          </a:lnTo>
                          <a:lnTo>
                            <a:pt x="38957" y="15907"/>
                          </a:lnTo>
                          <a:lnTo>
                            <a:pt x="34100" y="572"/>
                          </a:lnTo>
                          <a:lnTo>
                            <a:pt x="13240" y="0"/>
                          </a:lnTo>
                          <a:close/>
                        </a:path>
                      </a:pathLst>
                    </a:custGeom>
                    <a:grpFill/>
                    <a:ln w="9525" cap="flat">
                      <a:noFill/>
                      <a:prstDash val="solid"/>
                      <a:miter/>
                    </a:ln>
                  </p:spPr>
                  <p:txBody>
                    <a:bodyPr rtlCol="0" anchor="ctr"/>
                    <a:lstStyle/>
                    <a:p>
                      <a:endParaRPr lang="th-TH"/>
                    </a:p>
                  </p:txBody>
                </p:sp>
              </p:grpSp>
              <p:grpSp>
                <p:nvGrpSpPr>
                  <p:cNvPr id="885" name="Graphic 1">
                    <a:extLst>
                      <a:ext uri="{FF2B5EF4-FFF2-40B4-BE49-F238E27FC236}">
                        <a16:creationId xmlns:a16="http://schemas.microsoft.com/office/drawing/2014/main" id="{17B1A4B9-4511-4CC4-95F9-1742E959AA57}"/>
                      </a:ext>
                    </a:extLst>
                  </p:cNvPr>
                  <p:cNvGrpSpPr/>
                  <p:nvPr/>
                </p:nvGrpSpPr>
                <p:grpSpPr>
                  <a:xfrm>
                    <a:off x="5897117" y="2971323"/>
                    <a:ext cx="76962" cy="39528"/>
                    <a:chOff x="5897117" y="2971323"/>
                    <a:chExt cx="76962" cy="39528"/>
                  </a:xfrm>
                  <a:grpFill/>
                </p:grpSpPr>
                <p:sp>
                  <p:nvSpPr>
                    <p:cNvPr id="889" name="Freeform: Shape 888">
                      <a:extLst>
                        <a:ext uri="{FF2B5EF4-FFF2-40B4-BE49-F238E27FC236}">
                          <a16:creationId xmlns:a16="http://schemas.microsoft.com/office/drawing/2014/main" id="{C2A38708-BB5C-48EC-805C-2C412C0553C7}"/>
                        </a:ext>
                      </a:extLst>
                    </p:cNvPr>
                    <p:cNvSpPr/>
                    <p:nvPr/>
                  </p:nvSpPr>
                  <p:spPr>
                    <a:xfrm>
                      <a:off x="5897117" y="2983419"/>
                      <a:ext cx="38766" cy="27432"/>
                    </a:xfrm>
                    <a:custGeom>
                      <a:avLst/>
                      <a:gdLst>
                        <a:gd name="connsiteX0" fmla="*/ 0 w 38766"/>
                        <a:gd name="connsiteY0" fmla="*/ 12287 h 27432"/>
                        <a:gd name="connsiteX1" fmla="*/ 4858 w 38766"/>
                        <a:gd name="connsiteY1" fmla="*/ 27432 h 27432"/>
                        <a:gd name="connsiteX2" fmla="*/ 18860 w 38766"/>
                        <a:gd name="connsiteY2" fmla="*/ 11240 h 27432"/>
                        <a:gd name="connsiteX3" fmla="*/ 38767 w 38766"/>
                        <a:gd name="connsiteY3" fmla="*/ 16002 h 27432"/>
                        <a:gd name="connsiteX4" fmla="*/ 33814 w 38766"/>
                        <a:gd name="connsiteY4" fmla="*/ 572 h 27432"/>
                        <a:gd name="connsiteX5" fmla="*/ 13049 w 38766"/>
                        <a:gd name="connsiteY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66" h="27432">
                          <a:moveTo>
                            <a:pt x="0" y="12287"/>
                          </a:moveTo>
                          <a:lnTo>
                            <a:pt x="4858" y="27432"/>
                          </a:lnTo>
                          <a:lnTo>
                            <a:pt x="18860" y="11240"/>
                          </a:lnTo>
                          <a:lnTo>
                            <a:pt x="38767" y="16002"/>
                          </a:lnTo>
                          <a:lnTo>
                            <a:pt x="33814" y="572"/>
                          </a:lnTo>
                          <a:lnTo>
                            <a:pt x="13049" y="0"/>
                          </a:lnTo>
                          <a:close/>
                        </a:path>
                      </a:pathLst>
                    </a:custGeom>
                    <a:grpFill/>
                    <a:ln w="9525" cap="flat">
                      <a:noFill/>
                      <a:prstDash val="solid"/>
                      <a:miter/>
                    </a:ln>
                  </p:spPr>
                  <p:txBody>
                    <a:bodyPr rtlCol="0" anchor="ctr"/>
                    <a:lstStyle/>
                    <a:p>
                      <a:endParaRPr lang="th-TH"/>
                    </a:p>
                  </p:txBody>
                </p:sp>
                <p:sp>
                  <p:nvSpPr>
                    <p:cNvPr id="890" name="Freeform: Shape 889">
                      <a:extLst>
                        <a:ext uri="{FF2B5EF4-FFF2-40B4-BE49-F238E27FC236}">
                          <a16:creationId xmlns:a16="http://schemas.microsoft.com/office/drawing/2014/main" id="{BECA37FF-1A1A-458C-B29D-6E62A3916B57}"/>
                        </a:ext>
                      </a:extLst>
                    </p:cNvPr>
                    <p:cNvSpPr/>
                    <p:nvPr/>
                  </p:nvSpPr>
                  <p:spPr>
                    <a:xfrm>
                      <a:off x="5935122" y="2971323"/>
                      <a:ext cx="38957" cy="27336"/>
                    </a:xfrm>
                    <a:custGeom>
                      <a:avLst/>
                      <a:gdLst>
                        <a:gd name="connsiteX0" fmla="*/ 0 w 38957"/>
                        <a:gd name="connsiteY0" fmla="*/ 11335 h 27336"/>
                        <a:gd name="connsiteX1" fmla="*/ 5048 w 38957"/>
                        <a:gd name="connsiteY1" fmla="*/ 27337 h 27336"/>
                        <a:gd name="connsiteX2" fmla="*/ 19145 w 38957"/>
                        <a:gd name="connsiteY2" fmla="*/ 11239 h 27336"/>
                        <a:gd name="connsiteX3" fmla="*/ 38957 w 38957"/>
                        <a:gd name="connsiteY3" fmla="*/ 15907 h 27336"/>
                        <a:gd name="connsiteX4" fmla="*/ 34100 w 38957"/>
                        <a:gd name="connsiteY4" fmla="*/ 571 h 27336"/>
                        <a:gd name="connsiteX5" fmla="*/ 13240 w 38957"/>
                        <a:gd name="connsiteY5" fmla="*/ 0 h 27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57" h="27336">
                          <a:moveTo>
                            <a:pt x="0" y="11335"/>
                          </a:moveTo>
                          <a:lnTo>
                            <a:pt x="5048" y="27337"/>
                          </a:lnTo>
                          <a:lnTo>
                            <a:pt x="19145" y="11239"/>
                          </a:lnTo>
                          <a:lnTo>
                            <a:pt x="38957" y="15907"/>
                          </a:lnTo>
                          <a:lnTo>
                            <a:pt x="34100" y="571"/>
                          </a:lnTo>
                          <a:lnTo>
                            <a:pt x="13240" y="0"/>
                          </a:lnTo>
                          <a:close/>
                        </a:path>
                      </a:pathLst>
                    </a:custGeom>
                    <a:grpFill/>
                    <a:ln w="9525" cap="flat">
                      <a:noFill/>
                      <a:prstDash val="solid"/>
                      <a:miter/>
                    </a:ln>
                  </p:spPr>
                  <p:txBody>
                    <a:bodyPr rtlCol="0" anchor="ctr"/>
                    <a:lstStyle/>
                    <a:p>
                      <a:endParaRPr lang="th-TH"/>
                    </a:p>
                  </p:txBody>
                </p:sp>
              </p:grpSp>
              <p:grpSp>
                <p:nvGrpSpPr>
                  <p:cNvPr id="886" name="Graphic 1">
                    <a:extLst>
                      <a:ext uri="{FF2B5EF4-FFF2-40B4-BE49-F238E27FC236}">
                        <a16:creationId xmlns:a16="http://schemas.microsoft.com/office/drawing/2014/main" id="{9E7B86B1-377B-43AE-BDBD-DF55E0A9D79E}"/>
                      </a:ext>
                    </a:extLst>
                  </p:cNvPr>
                  <p:cNvGrpSpPr/>
                  <p:nvPr/>
                </p:nvGrpSpPr>
                <p:grpSpPr>
                  <a:xfrm>
                    <a:off x="5890545" y="2950463"/>
                    <a:ext cx="76961" cy="39528"/>
                    <a:chOff x="5890545" y="2950463"/>
                    <a:chExt cx="76961" cy="39528"/>
                  </a:xfrm>
                  <a:grpFill/>
                </p:grpSpPr>
                <p:sp>
                  <p:nvSpPr>
                    <p:cNvPr id="887" name="Freeform: Shape 886">
                      <a:extLst>
                        <a:ext uri="{FF2B5EF4-FFF2-40B4-BE49-F238E27FC236}">
                          <a16:creationId xmlns:a16="http://schemas.microsoft.com/office/drawing/2014/main" id="{DB75B819-C869-40DE-84CA-8CF4492A0CCE}"/>
                        </a:ext>
                      </a:extLst>
                    </p:cNvPr>
                    <p:cNvSpPr/>
                    <p:nvPr/>
                  </p:nvSpPr>
                  <p:spPr>
                    <a:xfrm>
                      <a:off x="5890545" y="2962560"/>
                      <a:ext cx="38671" cy="27431"/>
                    </a:xfrm>
                    <a:custGeom>
                      <a:avLst/>
                      <a:gdLst>
                        <a:gd name="connsiteX0" fmla="*/ 0 w 38671"/>
                        <a:gd name="connsiteY0" fmla="*/ 12287 h 27431"/>
                        <a:gd name="connsiteX1" fmla="*/ 4763 w 38671"/>
                        <a:gd name="connsiteY1" fmla="*/ 27432 h 27431"/>
                        <a:gd name="connsiteX2" fmla="*/ 18859 w 38671"/>
                        <a:gd name="connsiteY2" fmla="*/ 11239 h 27431"/>
                        <a:gd name="connsiteX3" fmla="*/ 38671 w 38671"/>
                        <a:gd name="connsiteY3" fmla="*/ 15907 h 27431"/>
                        <a:gd name="connsiteX4" fmla="*/ 33814 w 38671"/>
                        <a:gd name="connsiteY4" fmla="*/ 571 h 27431"/>
                        <a:gd name="connsiteX5" fmla="*/ 12954 w 38671"/>
                        <a:gd name="connsiteY5" fmla="*/ 0 h 27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71" h="27431">
                          <a:moveTo>
                            <a:pt x="0" y="12287"/>
                          </a:moveTo>
                          <a:lnTo>
                            <a:pt x="4763" y="27432"/>
                          </a:lnTo>
                          <a:lnTo>
                            <a:pt x="18859" y="11239"/>
                          </a:lnTo>
                          <a:lnTo>
                            <a:pt x="38671" y="15907"/>
                          </a:lnTo>
                          <a:lnTo>
                            <a:pt x="33814" y="571"/>
                          </a:lnTo>
                          <a:lnTo>
                            <a:pt x="12954" y="0"/>
                          </a:lnTo>
                          <a:close/>
                        </a:path>
                      </a:pathLst>
                    </a:custGeom>
                    <a:grpFill/>
                    <a:ln w="9525" cap="flat">
                      <a:noFill/>
                      <a:prstDash val="solid"/>
                      <a:miter/>
                    </a:ln>
                  </p:spPr>
                  <p:txBody>
                    <a:bodyPr rtlCol="0" anchor="ctr"/>
                    <a:lstStyle/>
                    <a:p>
                      <a:endParaRPr lang="th-TH"/>
                    </a:p>
                  </p:txBody>
                </p:sp>
                <p:sp>
                  <p:nvSpPr>
                    <p:cNvPr id="888" name="Freeform: Shape 887">
                      <a:extLst>
                        <a:ext uri="{FF2B5EF4-FFF2-40B4-BE49-F238E27FC236}">
                          <a16:creationId xmlns:a16="http://schemas.microsoft.com/office/drawing/2014/main" id="{41B8F613-B694-482D-9C08-D8C4B6BC5AF7}"/>
                        </a:ext>
                      </a:extLst>
                    </p:cNvPr>
                    <p:cNvSpPr/>
                    <p:nvPr/>
                  </p:nvSpPr>
                  <p:spPr>
                    <a:xfrm>
                      <a:off x="5928550" y="2950463"/>
                      <a:ext cx="38957" cy="27336"/>
                    </a:xfrm>
                    <a:custGeom>
                      <a:avLst/>
                      <a:gdLst>
                        <a:gd name="connsiteX0" fmla="*/ 0 w 38957"/>
                        <a:gd name="connsiteY0" fmla="*/ 11335 h 27336"/>
                        <a:gd name="connsiteX1" fmla="*/ 5048 w 38957"/>
                        <a:gd name="connsiteY1" fmla="*/ 27337 h 27336"/>
                        <a:gd name="connsiteX2" fmla="*/ 19145 w 38957"/>
                        <a:gd name="connsiteY2" fmla="*/ 11240 h 27336"/>
                        <a:gd name="connsiteX3" fmla="*/ 38957 w 38957"/>
                        <a:gd name="connsiteY3" fmla="*/ 15907 h 27336"/>
                        <a:gd name="connsiteX4" fmla="*/ 34100 w 38957"/>
                        <a:gd name="connsiteY4" fmla="*/ 571 h 27336"/>
                        <a:gd name="connsiteX5" fmla="*/ 13240 w 38957"/>
                        <a:gd name="connsiteY5" fmla="*/ 0 h 27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57" h="27336">
                          <a:moveTo>
                            <a:pt x="0" y="11335"/>
                          </a:moveTo>
                          <a:lnTo>
                            <a:pt x="5048" y="27337"/>
                          </a:lnTo>
                          <a:lnTo>
                            <a:pt x="19145" y="11240"/>
                          </a:lnTo>
                          <a:lnTo>
                            <a:pt x="38957" y="15907"/>
                          </a:lnTo>
                          <a:lnTo>
                            <a:pt x="34100" y="571"/>
                          </a:lnTo>
                          <a:lnTo>
                            <a:pt x="13240" y="0"/>
                          </a:lnTo>
                          <a:close/>
                        </a:path>
                      </a:pathLst>
                    </a:custGeom>
                    <a:grpFill/>
                    <a:ln w="9525" cap="flat">
                      <a:noFill/>
                      <a:prstDash val="solid"/>
                      <a:miter/>
                    </a:ln>
                  </p:spPr>
                  <p:txBody>
                    <a:bodyPr rtlCol="0" anchor="ctr"/>
                    <a:lstStyle/>
                    <a:p>
                      <a:endParaRPr lang="th-TH"/>
                    </a:p>
                  </p:txBody>
                </p:sp>
              </p:grpSp>
            </p:grpSp>
            <p:grpSp>
              <p:nvGrpSpPr>
                <p:cNvPr id="858" name="Graphic 1">
                  <a:extLst>
                    <a:ext uri="{FF2B5EF4-FFF2-40B4-BE49-F238E27FC236}">
                      <a16:creationId xmlns:a16="http://schemas.microsoft.com/office/drawing/2014/main" id="{E4A57F84-1BDB-467D-9212-E028622E7A63}"/>
                    </a:ext>
                  </a:extLst>
                </p:cNvPr>
                <p:cNvGrpSpPr/>
                <p:nvPr/>
              </p:nvGrpSpPr>
              <p:grpSpPr>
                <a:xfrm>
                  <a:off x="5971889" y="2924650"/>
                  <a:ext cx="116585" cy="164687"/>
                  <a:chOff x="5971889" y="2924650"/>
                  <a:chExt cx="116585" cy="164687"/>
                </a:xfrm>
                <a:grpFill/>
              </p:grpSpPr>
              <p:grpSp>
                <p:nvGrpSpPr>
                  <p:cNvPr id="859" name="Graphic 1">
                    <a:extLst>
                      <a:ext uri="{FF2B5EF4-FFF2-40B4-BE49-F238E27FC236}">
                        <a16:creationId xmlns:a16="http://schemas.microsoft.com/office/drawing/2014/main" id="{1075ABE2-5B8D-48C2-A0A9-9CD16E494048}"/>
                      </a:ext>
                    </a:extLst>
                  </p:cNvPr>
                  <p:cNvGrpSpPr/>
                  <p:nvPr/>
                </p:nvGrpSpPr>
                <p:grpSpPr>
                  <a:xfrm>
                    <a:off x="6011608" y="3049809"/>
                    <a:ext cx="76866" cy="39528"/>
                    <a:chOff x="6011608" y="3049809"/>
                    <a:chExt cx="76866" cy="39528"/>
                  </a:xfrm>
                  <a:grpFill/>
                </p:grpSpPr>
                <p:sp>
                  <p:nvSpPr>
                    <p:cNvPr id="878" name="Freeform: Shape 877">
                      <a:extLst>
                        <a:ext uri="{FF2B5EF4-FFF2-40B4-BE49-F238E27FC236}">
                          <a16:creationId xmlns:a16="http://schemas.microsoft.com/office/drawing/2014/main" id="{94F836ED-02CD-4CDE-8C21-81C2EB498B76}"/>
                        </a:ext>
                      </a:extLst>
                    </p:cNvPr>
                    <p:cNvSpPr/>
                    <p:nvPr/>
                  </p:nvSpPr>
                  <p:spPr>
                    <a:xfrm>
                      <a:off x="6011608" y="3062001"/>
                      <a:ext cx="38671" cy="27336"/>
                    </a:xfrm>
                    <a:custGeom>
                      <a:avLst/>
                      <a:gdLst>
                        <a:gd name="connsiteX0" fmla="*/ 0 w 38671"/>
                        <a:gd name="connsiteY0" fmla="*/ 12192 h 27336"/>
                        <a:gd name="connsiteX1" fmla="*/ 4763 w 38671"/>
                        <a:gd name="connsiteY1" fmla="*/ 27337 h 27336"/>
                        <a:gd name="connsiteX2" fmla="*/ 18860 w 38671"/>
                        <a:gd name="connsiteY2" fmla="*/ 11144 h 27336"/>
                        <a:gd name="connsiteX3" fmla="*/ 38672 w 38671"/>
                        <a:gd name="connsiteY3" fmla="*/ 15907 h 27336"/>
                        <a:gd name="connsiteX4" fmla="*/ 33814 w 38671"/>
                        <a:gd name="connsiteY4" fmla="*/ 476 h 27336"/>
                        <a:gd name="connsiteX5" fmla="*/ 12954 w 38671"/>
                        <a:gd name="connsiteY5" fmla="*/ 0 h 27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71" h="27336">
                          <a:moveTo>
                            <a:pt x="0" y="12192"/>
                          </a:moveTo>
                          <a:lnTo>
                            <a:pt x="4763" y="27337"/>
                          </a:lnTo>
                          <a:lnTo>
                            <a:pt x="18860" y="11144"/>
                          </a:lnTo>
                          <a:lnTo>
                            <a:pt x="38672" y="15907"/>
                          </a:lnTo>
                          <a:lnTo>
                            <a:pt x="33814" y="476"/>
                          </a:lnTo>
                          <a:lnTo>
                            <a:pt x="12954" y="0"/>
                          </a:lnTo>
                          <a:close/>
                        </a:path>
                      </a:pathLst>
                    </a:custGeom>
                    <a:grpFill/>
                    <a:ln w="9525" cap="flat">
                      <a:noFill/>
                      <a:prstDash val="solid"/>
                      <a:miter/>
                    </a:ln>
                  </p:spPr>
                  <p:txBody>
                    <a:bodyPr rtlCol="0" anchor="ctr"/>
                    <a:lstStyle/>
                    <a:p>
                      <a:endParaRPr lang="th-TH"/>
                    </a:p>
                  </p:txBody>
                </p:sp>
                <p:sp>
                  <p:nvSpPr>
                    <p:cNvPr id="879" name="Freeform: Shape 878">
                      <a:extLst>
                        <a:ext uri="{FF2B5EF4-FFF2-40B4-BE49-F238E27FC236}">
                          <a16:creationId xmlns:a16="http://schemas.microsoft.com/office/drawing/2014/main" id="{9B2FCA4E-AFF8-4F7C-A4D0-04B71F5D70E8}"/>
                        </a:ext>
                      </a:extLst>
                    </p:cNvPr>
                    <p:cNvSpPr/>
                    <p:nvPr/>
                  </p:nvSpPr>
                  <p:spPr>
                    <a:xfrm>
                      <a:off x="6049518" y="3049809"/>
                      <a:ext cx="38957" cy="27431"/>
                    </a:xfrm>
                    <a:custGeom>
                      <a:avLst/>
                      <a:gdLst>
                        <a:gd name="connsiteX0" fmla="*/ 0 w 38957"/>
                        <a:gd name="connsiteY0" fmla="*/ 11430 h 27431"/>
                        <a:gd name="connsiteX1" fmla="*/ 5143 w 38957"/>
                        <a:gd name="connsiteY1" fmla="*/ 27432 h 27431"/>
                        <a:gd name="connsiteX2" fmla="*/ 19145 w 38957"/>
                        <a:gd name="connsiteY2" fmla="*/ 11240 h 27431"/>
                        <a:gd name="connsiteX3" fmla="*/ 38957 w 38957"/>
                        <a:gd name="connsiteY3" fmla="*/ 15907 h 27431"/>
                        <a:gd name="connsiteX4" fmla="*/ 34100 w 38957"/>
                        <a:gd name="connsiteY4" fmla="*/ 571 h 27431"/>
                        <a:gd name="connsiteX5" fmla="*/ 13240 w 38957"/>
                        <a:gd name="connsiteY5" fmla="*/ 0 h 27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57" h="27431">
                          <a:moveTo>
                            <a:pt x="0" y="11430"/>
                          </a:moveTo>
                          <a:lnTo>
                            <a:pt x="5143" y="27432"/>
                          </a:lnTo>
                          <a:lnTo>
                            <a:pt x="19145" y="11240"/>
                          </a:lnTo>
                          <a:lnTo>
                            <a:pt x="38957" y="15907"/>
                          </a:lnTo>
                          <a:lnTo>
                            <a:pt x="34100" y="571"/>
                          </a:lnTo>
                          <a:lnTo>
                            <a:pt x="13240" y="0"/>
                          </a:lnTo>
                          <a:close/>
                        </a:path>
                      </a:pathLst>
                    </a:custGeom>
                    <a:grpFill/>
                    <a:ln w="9525" cap="flat">
                      <a:noFill/>
                      <a:prstDash val="solid"/>
                      <a:miter/>
                    </a:ln>
                  </p:spPr>
                  <p:txBody>
                    <a:bodyPr rtlCol="0" anchor="ctr"/>
                    <a:lstStyle/>
                    <a:p>
                      <a:endParaRPr lang="th-TH"/>
                    </a:p>
                  </p:txBody>
                </p:sp>
              </p:grpSp>
              <p:grpSp>
                <p:nvGrpSpPr>
                  <p:cNvPr id="860" name="Graphic 1">
                    <a:extLst>
                      <a:ext uri="{FF2B5EF4-FFF2-40B4-BE49-F238E27FC236}">
                        <a16:creationId xmlns:a16="http://schemas.microsoft.com/office/drawing/2014/main" id="{3F84E840-23D9-4F2B-B7C3-CB573417F4B7}"/>
                      </a:ext>
                    </a:extLst>
                  </p:cNvPr>
                  <p:cNvGrpSpPr/>
                  <p:nvPr/>
                </p:nvGrpSpPr>
                <p:grpSpPr>
                  <a:xfrm>
                    <a:off x="6004941" y="3028949"/>
                    <a:ext cx="76961" cy="39528"/>
                    <a:chOff x="6004941" y="3028949"/>
                    <a:chExt cx="76961" cy="39528"/>
                  </a:xfrm>
                  <a:grpFill/>
                </p:grpSpPr>
                <p:sp>
                  <p:nvSpPr>
                    <p:cNvPr id="876" name="Freeform: Shape 875">
                      <a:extLst>
                        <a:ext uri="{FF2B5EF4-FFF2-40B4-BE49-F238E27FC236}">
                          <a16:creationId xmlns:a16="http://schemas.microsoft.com/office/drawing/2014/main" id="{62E18C38-021E-4C04-86B0-71389B92140F}"/>
                        </a:ext>
                      </a:extLst>
                    </p:cNvPr>
                    <p:cNvSpPr/>
                    <p:nvPr/>
                  </p:nvSpPr>
                  <p:spPr>
                    <a:xfrm>
                      <a:off x="6004941" y="3041141"/>
                      <a:ext cx="38671" cy="27336"/>
                    </a:xfrm>
                    <a:custGeom>
                      <a:avLst/>
                      <a:gdLst>
                        <a:gd name="connsiteX0" fmla="*/ 0 w 38671"/>
                        <a:gd name="connsiteY0" fmla="*/ 12192 h 27336"/>
                        <a:gd name="connsiteX1" fmla="*/ 4763 w 38671"/>
                        <a:gd name="connsiteY1" fmla="*/ 27337 h 27336"/>
                        <a:gd name="connsiteX2" fmla="*/ 18859 w 38671"/>
                        <a:gd name="connsiteY2" fmla="*/ 11144 h 27336"/>
                        <a:gd name="connsiteX3" fmla="*/ 38671 w 38671"/>
                        <a:gd name="connsiteY3" fmla="*/ 15907 h 27336"/>
                        <a:gd name="connsiteX4" fmla="*/ 33814 w 38671"/>
                        <a:gd name="connsiteY4" fmla="*/ 476 h 27336"/>
                        <a:gd name="connsiteX5" fmla="*/ 12954 w 38671"/>
                        <a:gd name="connsiteY5" fmla="*/ 0 h 27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71" h="27336">
                          <a:moveTo>
                            <a:pt x="0" y="12192"/>
                          </a:moveTo>
                          <a:lnTo>
                            <a:pt x="4763" y="27337"/>
                          </a:lnTo>
                          <a:lnTo>
                            <a:pt x="18859" y="11144"/>
                          </a:lnTo>
                          <a:lnTo>
                            <a:pt x="38671" y="15907"/>
                          </a:lnTo>
                          <a:lnTo>
                            <a:pt x="33814" y="476"/>
                          </a:lnTo>
                          <a:lnTo>
                            <a:pt x="12954" y="0"/>
                          </a:lnTo>
                          <a:close/>
                        </a:path>
                      </a:pathLst>
                    </a:custGeom>
                    <a:grpFill/>
                    <a:ln w="9525" cap="flat">
                      <a:noFill/>
                      <a:prstDash val="solid"/>
                      <a:miter/>
                    </a:ln>
                  </p:spPr>
                  <p:txBody>
                    <a:bodyPr rtlCol="0" anchor="ctr"/>
                    <a:lstStyle/>
                    <a:p>
                      <a:endParaRPr lang="th-TH"/>
                    </a:p>
                  </p:txBody>
                </p:sp>
                <p:sp>
                  <p:nvSpPr>
                    <p:cNvPr id="877" name="Freeform: Shape 876">
                      <a:extLst>
                        <a:ext uri="{FF2B5EF4-FFF2-40B4-BE49-F238E27FC236}">
                          <a16:creationId xmlns:a16="http://schemas.microsoft.com/office/drawing/2014/main" id="{3ABB0FA5-11A7-40E6-B27E-AFF48CE7532D}"/>
                        </a:ext>
                      </a:extLst>
                    </p:cNvPr>
                    <p:cNvSpPr/>
                    <p:nvPr/>
                  </p:nvSpPr>
                  <p:spPr>
                    <a:xfrm>
                      <a:off x="6042945" y="3028949"/>
                      <a:ext cx="38957" cy="27431"/>
                    </a:xfrm>
                    <a:custGeom>
                      <a:avLst/>
                      <a:gdLst>
                        <a:gd name="connsiteX0" fmla="*/ 0 w 38957"/>
                        <a:gd name="connsiteY0" fmla="*/ 11430 h 27431"/>
                        <a:gd name="connsiteX1" fmla="*/ 5048 w 38957"/>
                        <a:gd name="connsiteY1" fmla="*/ 27432 h 27431"/>
                        <a:gd name="connsiteX2" fmla="*/ 19145 w 38957"/>
                        <a:gd name="connsiteY2" fmla="*/ 11240 h 27431"/>
                        <a:gd name="connsiteX3" fmla="*/ 38957 w 38957"/>
                        <a:gd name="connsiteY3" fmla="*/ 15907 h 27431"/>
                        <a:gd name="connsiteX4" fmla="*/ 34099 w 38957"/>
                        <a:gd name="connsiteY4" fmla="*/ 571 h 27431"/>
                        <a:gd name="connsiteX5" fmla="*/ 13240 w 38957"/>
                        <a:gd name="connsiteY5" fmla="*/ 0 h 27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57" h="27431">
                          <a:moveTo>
                            <a:pt x="0" y="11430"/>
                          </a:moveTo>
                          <a:lnTo>
                            <a:pt x="5048" y="27432"/>
                          </a:lnTo>
                          <a:lnTo>
                            <a:pt x="19145" y="11240"/>
                          </a:lnTo>
                          <a:lnTo>
                            <a:pt x="38957" y="15907"/>
                          </a:lnTo>
                          <a:lnTo>
                            <a:pt x="34099" y="571"/>
                          </a:lnTo>
                          <a:lnTo>
                            <a:pt x="13240" y="0"/>
                          </a:lnTo>
                          <a:close/>
                        </a:path>
                      </a:pathLst>
                    </a:custGeom>
                    <a:grpFill/>
                    <a:ln w="9525" cap="flat">
                      <a:noFill/>
                      <a:prstDash val="solid"/>
                      <a:miter/>
                    </a:ln>
                  </p:spPr>
                  <p:txBody>
                    <a:bodyPr rtlCol="0" anchor="ctr"/>
                    <a:lstStyle/>
                    <a:p>
                      <a:endParaRPr lang="th-TH"/>
                    </a:p>
                  </p:txBody>
                </p:sp>
              </p:grpSp>
              <p:grpSp>
                <p:nvGrpSpPr>
                  <p:cNvPr id="861" name="Graphic 1">
                    <a:extLst>
                      <a:ext uri="{FF2B5EF4-FFF2-40B4-BE49-F238E27FC236}">
                        <a16:creationId xmlns:a16="http://schemas.microsoft.com/office/drawing/2014/main" id="{5937C866-E863-4E74-B51D-11F0C600AFBB}"/>
                      </a:ext>
                    </a:extLst>
                  </p:cNvPr>
                  <p:cNvGrpSpPr/>
                  <p:nvPr/>
                </p:nvGrpSpPr>
                <p:grpSpPr>
                  <a:xfrm>
                    <a:off x="5998368" y="3008089"/>
                    <a:ext cx="76866" cy="39528"/>
                    <a:chOff x="5998368" y="3008089"/>
                    <a:chExt cx="76866" cy="39528"/>
                  </a:xfrm>
                  <a:grpFill/>
                </p:grpSpPr>
                <p:sp>
                  <p:nvSpPr>
                    <p:cNvPr id="874" name="Freeform: Shape 873">
                      <a:extLst>
                        <a:ext uri="{FF2B5EF4-FFF2-40B4-BE49-F238E27FC236}">
                          <a16:creationId xmlns:a16="http://schemas.microsoft.com/office/drawing/2014/main" id="{4C68DF56-A1F8-407A-A3F2-C714B37B4D02}"/>
                        </a:ext>
                      </a:extLst>
                    </p:cNvPr>
                    <p:cNvSpPr/>
                    <p:nvPr/>
                  </p:nvSpPr>
                  <p:spPr>
                    <a:xfrm>
                      <a:off x="5998368" y="3020281"/>
                      <a:ext cx="38671" cy="27336"/>
                    </a:xfrm>
                    <a:custGeom>
                      <a:avLst/>
                      <a:gdLst>
                        <a:gd name="connsiteX0" fmla="*/ 0 w 38671"/>
                        <a:gd name="connsiteY0" fmla="*/ 12192 h 27336"/>
                        <a:gd name="connsiteX1" fmla="*/ 4763 w 38671"/>
                        <a:gd name="connsiteY1" fmla="*/ 27337 h 27336"/>
                        <a:gd name="connsiteX2" fmla="*/ 18859 w 38671"/>
                        <a:gd name="connsiteY2" fmla="*/ 11144 h 27336"/>
                        <a:gd name="connsiteX3" fmla="*/ 38671 w 38671"/>
                        <a:gd name="connsiteY3" fmla="*/ 15907 h 27336"/>
                        <a:gd name="connsiteX4" fmla="*/ 33814 w 38671"/>
                        <a:gd name="connsiteY4" fmla="*/ 476 h 27336"/>
                        <a:gd name="connsiteX5" fmla="*/ 12954 w 38671"/>
                        <a:gd name="connsiteY5" fmla="*/ 0 h 27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71" h="27336">
                          <a:moveTo>
                            <a:pt x="0" y="12192"/>
                          </a:moveTo>
                          <a:lnTo>
                            <a:pt x="4763" y="27337"/>
                          </a:lnTo>
                          <a:lnTo>
                            <a:pt x="18859" y="11144"/>
                          </a:lnTo>
                          <a:lnTo>
                            <a:pt x="38671" y="15907"/>
                          </a:lnTo>
                          <a:lnTo>
                            <a:pt x="33814" y="476"/>
                          </a:lnTo>
                          <a:lnTo>
                            <a:pt x="12954" y="0"/>
                          </a:lnTo>
                          <a:close/>
                        </a:path>
                      </a:pathLst>
                    </a:custGeom>
                    <a:grpFill/>
                    <a:ln w="9525" cap="flat">
                      <a:noFill/>
                      <a:prstDash val="solid"/>
                      <a:miter/>
                    </a:ln>
                  </p:spPr>
                  <p:txBody>
                    <a:bodyPr rtlCol="0" anchor="ctr"/>
                    <a:lstStyle/>
                    <a:p>
                      <a:endParaRPr lang="th-TH"/>
                    </a:p>
                  </p:txBody>
                </p:sp>
                <p:sp>
                  <p:nvSpPr>
                    <p:cNvPr id="875" name="Freeform: Shape 874">
                      <a:extLst>
                        <a:ext uri="{FF2B5EF4-FFF2-40B4-BE49-F238E27FC236}">
                          <a16:creationId xmlns:a16="http://schemas.microsoft.com/office/drawing/2014/main" id="{FDE387B9-E022-4ED1-B27F-82F931688697}"/>
                        </a:ext>
                      </a:extLst>
                    </p:cNvPr>
                    <p:cNvSpPr/>
                    <p:nvPr/>
                  </p:nvSpPr>
                  <p:spPr>
                    <a:xfrm>
                      <a:off x="6036278" y="3008089"/>
                      <a:ext cx="38957" cy="27432"/>
                    </a:xfrm>
                    <a:custGeom>
                      <a:avLst/>
                      <a:gdLst>
                        <a:gd name="connsiteX0" fmla="*/ 0 w 38957"/>
                        <a:gd name="connsiteY0" fmla="*/ 11335 h 27432"/>
                        <a:gd name="connsiteX1" fmla="*/ 5144 w 38957"/>
                        <a:gd name="connsiteY1" fmla="*/ 27432 h 27432"/>
                        <a:gd name="connsiteX2" fmla="*/ 19145 w 38957"/>
                        <a:gd name="connsiteY2" fmla="*/ 11240 h 27432"/>
                        <a:gd name="connsiteX3" fmla="*/ 38957 w 38957"/>
                        <a:gd name="connsiteY3" fmla="*/ 15907 h 27432"/>
                        <a:gd name="connsiteX4" fmla="*/ 34100 w 38957"/>
                        <a:gd name="connsiteY4" fmla="*/ 572 h 27432"/>
                        <a:gd name="connsiteX5" fmla="*/ 13240 w 38957"/>
                        <a:gd name="connsiteY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57" h="27432">
                          <a:moveTo>
                            <a:pt x="0" y="11335"/>
                          </a:moveTo>
                          <a:lnTo>
                            <a:pt x="5144" y="27432"/>
                          </a:lnTo>
                          <a:lnTo>
                            <a:pt x="19145" y="11240"/>
                          </a:lnTo>
                          <a:lnTo>
                            <a:pt x="38957" y="15907"/>
                          </a:lnTo>
                          <a:lnTo>
                            <a:pt x="34100" y="572"/>
                          </a:lnTo>
                          <a:lnTo>
                            <a:pt x="13240" y="0"/>
                          </a:lnTo>
                          <a:close/>
                        </a:path>
                      </a:pathLst>
                    </a:custGeom>
                    <a:grpFill/>
                    <a:ln w="9525" cap="flat">
                      <a:noFill/>
                      <a:prstDash val="solid"/>
                      <a:miter/>
                    </a:ln>
                  </p:spPr>
                  <p:txBody>
                    <a:bodyPr rtlCol="0" anchor="ctr"/>
                    <a:lstStyle/>
                    <a:p>
                      <a:endParaRPr lang="th-TH"/>
                    </a:p>
                  </p:txBody>
                </p:sp>
              </p:grpSp>
              <p:grpSp>
                <p:nvGrpSpPr>
                  <p:cNvPr id="862" name="Graphic 1">
                    <a:extLst>
                      <a:ext uri="{FF2B5EF4-FFF2-40B4-BE49-F238E27FC236}">
                        <a16:creationId xmlns:a16="http://schemas.microsoft.com/office/drawing/2014/main" id="{BE56AFF1-0D64-4DB8-A5E6-D31DD7D432F2}"/>
                      </a:ext>
                    </a:extLst>
                  </p:cNvPr>
                  <p:cNvGrpSpPr/>
                  <p:nvPr/>
                </p:nvGrpSpPr>
                <p:grpSpPr>
                  <a:xfrm>
                    <a:off x="5991701" y="2987230"/>
                    <a:ext cx="76962" cy="39528"/>
                    <a:chOff x="5991701" y="2987230"/>
                    <a:chExt cx="76962" cy="39528"/>
                  </a:xfrm>
                  <a:grpFill/>
                </p:grpSpPr>
                <p:sp>
                  <p:nvSpPr>
                    <p:cNvPr id="872" name="Freeform: Shape 871">
                      <a:extLst>
                        <a:ext uri="{FF2B5EF4-FFF2-40B4-BE49-F238E27FC236}">
                          <a16:creationId xmlns:a16="http://schemas.microsoft.com/office/drawing/2014/main" id="{BBDB4FA2-11B6-4DCD-A92C-807702DCB6D9}"/>
                        </a:ext>
                      </a:extLst>
                    </p:cNvPr>
                    <p:cNvSpPr/>
                    <p:nvPr/>
                  </p:nvSpPr>
                  <p:spPr>
                    <a:xfrm>
                      <a:off x="5991701" y="2999421"/>
                      <a:ext cx="38671" cy="27336"/>
                    </a:xfrm>
                    <a:custGeom>
                      <a:avLst/>
                      <a:gdLst>
                        <a:gd name="connsiteX0" fmla="*/ 0 w 38671"/>
                        <a:gd name="connsiteY0" fmla="*/ 12192 h 27336"/>
                        <a:gd name="connsiteX1" fmla="*/ 4763 w 38671"/>
                        <a:gd name="connsiteY1" fmla="*/ 27337 h 27336"/>
                        <a:gd name="connsiteX2" fmla="*/ 18860 w 38671"/>
                        <a:gd name="connsiteY2" fmla="*/ 11144 h 27336"/>
                        <a:gd name="connsiteX3" fmla="*/ 38672 w 38671"/>
                        <a:gd name="connsiteY3" fmla="*/ 15907 h 27336"/>
                        <a:gd name="connsiteX4" fmla="*/ 33814 w 38671"/>
                        <a:gd name="connsiteY4" fmla="*/ 476 h 27336"/>
                        <a:gd name="connsiteX5" fmla="*/ 12954 w 38671"/>
                        <a:gd name="connsiteY5" fmla="*/ 0 h 27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71" h="27336">
                          <a:moveTo>
                            <a:pt x="0" y="12192"/>
                          </a:moveTo>
                          <a:lnTo>
                            <a:pt x="4763" y="27337"/>
                          </a:lnTo>
                          <a:lnTo>
                            <a:pt x="18860" y="11144"/>
                          </a:lnTo>
                          <a:lnTo>
                            <a:pt x="38672" y="15907"/>
                          </a:lnTo>
                          <a:lnTo>
                            <a:pt x="33814" y="476"/>
                          </a:lnTo>
                          <a:lnTo>
                            <a:pt x="12954" y="0"/>
                          </a:lnTo>
                          <a:close/>
                        </a:path>
                      </a:pathLst>
                    </a:custGeom>
                    <a:grpFill/>
                    <a:ln w="9525" cap="flat">
                      <a:noFill/>
                      <a:prstDash val="solid"/>
                      <a:miter/>
                    </a:ln>
                  </p:spPr>
                  <p:txBody>
                    <a:bodyPr rtlCol="0" anchor="ctr"/>
                    <a:lstStyle/>
                    <a:p>
                      <a:endParaRPr lang="th-TH"/>
                    </a:p>
                  </p:txBody>
                </p:sp>
                <p:sp>
                  <p:nvSpPr>
                    <p:cNvPr id="873" name="Freeform: Shape 872">
                      <a:extLst>
                        <a:ext uri="{FF2B5EF4-FFF2-40B4-BE49-F238E27FC236}">
                          <a16:creationId xmlns:a16="http://schemas.microsoft.com/office/drawing/2014/main" id="{B0A83E69-5D50-46E0-966A-01098F988FD0}"/>
                        </a:ext>
                      </a:extLst>
                    </p:cNvPr>
                    <p:cNvSpPr/>
                    <p:nvPr/>
                  </p:nvSpPr>
                  <p:spPr>
                    <a:xfrm>
                      <a:off x="6029706" y="2987230"/>
                      <a:ext cx="38957" cy="27431"/>
                    </a:xfrm>
                    <a:custGeom>
                      <a:avLst/>
                      <a:gdLst>
                        <a:gd name="connsiteX0" fmla="*/ 0 w 38957"/>
                        <a:gd name="connsiteY0" fmla="*/ 11335 h 27431"/>
                        <a:gd name="connsiteX1" fmla="*/ 5048 w 38957"/>
                        <a:gd name="connsiteY1" fmla="*/ 27432 h 27431"/>
                        <a:gd name="connsiteX2" fmla="*/ 19145 w 38957"/>
                        <a:gd name="connsiteY2" fmla="*/ 11239 h 27431"/>
                        <a:gd name="connsiteX3" fmla="*/ 38957 w 38957"/>
                        <a:gd name="connsiteY3" fmla="*/ 15907 h 27431"/>
                        <a:gd name="connsiteX4" fmla="*/ 34099 w 38957"/>
                        <a:gd name="connsiteY4" fmla="*/ 571 h 27431"/>
                        <a:gd name="connsiteX5" fmla="*/ 13240 w 38957"/>
                        <a:gd name="connsiteY5" fmla="*/ 0 h 27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57" h="27431">
                          <a:moveTo>
                            <a:pt x="0" y="11335"/>
                          </a:moveTo>
                          <a:lnTo>
                            <a:pt x="5048" y="27432"/>
                          </a:lnTo>
                          <a:lnTo>
                            <a:pt x="19145" y="11239"/>
                          </a:lnTo>
                          <a:lnTo>
                            <a:pt x="38957" y="15907"/>
                          </a:lnTo>
                          <a:lnTo>
                            <a:pt x="34099" y="571"/>
                          </a:lnTo>
                          <a:lnTo>
                            <a:pt x="13240" y="0"/>
                          </a:lnTo>
                          <a:close/>
                        </a:path>
                      </a:pathLst>
                    </a:custGeom>
                    <a:grpFill/>
                    <a:ln w="9525" cap="flat">
                      <a:noFill/>
                      <a:prstDash val="solid"/>
                      <a:miter/>
                    </a:ln>
                  </p:spPr>
                  <p:txBody>
                    <a:bodyPr rtlCol="0" anchor="ctr"/>
                    <a:lstStyle/>
                    <a:p>
                      <a:endParaRPr lang="th-TH"/>
                    </a:p>
                  </p:txBody>
                </p:sp>
              </p:grpSp>
              <p:grpSp>
                <p:nvGrpSpPr>
                  <p:cNvPr id="863" name="Graphic 1">
                    <a:extLst>
                      <a:ext uri="{FF2B5EF4-FFF2-40B4-BE49-F238E27FC236}">
                        <a16:creationId xmlns:a16="http://schemas.microsoft.com/office/drawing/2014/main" id="{9EBF45A2-BFBF-4A02-AAA3-22FE2D957726}"/>
                      </a:ext>
                    </a:extLst>
                  </p:cNvPr>
                  <p:cNvGrpSpPr/>
                  <p:nvPr/>
                </p:nvGrpSpPr>
                <p:grpSpPr>
                  <a:xfrm>
                    <a:off x="5985129" y="2966370"/>
                    <a:ext cx="76866" cy="39528"/>
                    <a:chOff x="5985129" y="2966370"/>
                    <a:chExt cx="76866" cy="39528"/>
                  </a:xfrm>
                  <a:grpFill/>
                </p:grpSpPr>
                <p:sp>
                  <p:nvSpPr>
                    <p:cNvPr id="870" name="Freeform: Shape 869">
                      <a:extLst>
                        <a:ext uri="{FF2B5EF4-FFF2-40B4-BE49-F238E27FC236}">
                          <a16:creationId xmlns:a16="http://schemas.microsoft.com/office/drawing/2014/main" id="{B42A7AC6-F487-463C-A9C3-37EECEBE4472}"/>
                        </a:ext>
                      </a:extLst>
                    </p:cNvPr>
                    <p:cNvSpPr/>
                    <p:nvPr/>
                  </p:nvSpPr>
                  <p:spPr>
                    <a:xfrm>
                      <a:off x="5985129" y="2978467"/>
                      <a:ext cx="38671" cy="27431"/>
                    </a:xfrm>
                    <a:custGeom>
                      <a:avLst/>
                      <a:gdLst>
                        <a:gd name="connsiteX0" fmla="*/ 0 w 38671"/>
                        <a:gd name="connsiteY0" fmla="*/ 12287 h 27431"/>
                        <a:gd name="connsiteX1" fmla="*/ 4763 w 38671"/>
                        <a:gd name="connsiteY1" fmla="*/ 27432 h 27431"/>
                        <a:gd name="connsiteX2" fmla="*/ 18859 w 38671"/>
                        <a:gd name="connsiteY2" fmla="*/ 11239 h 27431"/>
                        <a:gd name="connsiteX3" fmla="*/ 38671 w 38671"/>
                        <a:gd name="connsiteY3" fmla="*/ 16002 h 27431"/>
                        <a:gd name="connsiteX4" fmla="*/ 33814 w 38671"/>
                        <a:gd name="connsiteY4" fmla="*/ 571 h 27431"/>
                        <a:gd name="connsiteX5" fmla="*/ 12954 w 38671"/>
                        <a:gd name="connsiteY5" fmla="*/ 0 h 27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71" h="27431">
                          <a:moveTo>
                            <a:pt x="0" y="12287"/>
                          </a:moveTo>
                          <a:lnTo>
                            <a:pt x="4763" y="27432"/>
                          </a:lnTo>
                          <a:lnTo>
                            <a:pt x="18859" y="11239"/>
                          </a:lnTo>
                          <a:lnTo>
                            <a:pt x="38671" y="16002"/>
                          </a:lnTo>
                          <a:lnTo>
                            <a:pt x="33814" y="571"/>
                          </a:lnTo>
                          <a:lnTo>
                            <a:pt x="12954" y="0"/>
                          </a:lnTo>
                          <a:close/>
                        </a:path>
                      </a:pathLst>
                    </a:custGeom>
                    <a:grpFill/>
                    <a:ln w="9525" cap="flat">
                      <a:noFill/>
                      <a:prstDash val="solid"/>
                      <a:miter/>
                    </a:ln>
                  </p:spPr>
                  <p:txBody>
                    <a:bodyPr rtlCol="0" anchor="ctr"/>
                    <a:lstStyle/>
                    <a:p>
                      <a:endParaRPr lang="th-TH"/>
                    </a:p>
                  </p:txBody>
                </p:sp>
                <p:sp>
                  <p:nvSpPr>
                    <p:cNvPr id="871" name="Freeform: Shape 870">
                      <a:extLst>
                        <a:ext uri="{FF2B5EF4-FFF2-40B4-BE49-F238E27FC236}">
                          <a16:creationId xmlns:a16="http://schemas.microsoft.com/office/drawing/2014/main" id="{8C4A5958-1B94-4E15-9167-2933210620E3}"/>
                        </a:ext>
                      </a:extLst>
                    </p:cNvPr>
                    <p:cNvSpPr/>
                    <p:nvPr/>
                  </p:nvSpPr>
                  <p:spPr>
                    <a:xfrm>
                      <a:off x="6023038" y="2966370"/>
                      <a:ext cx="38957" cy="27431"/>
                    </a:xfrm>
                    <a:custGeom>
                      <a:avLst/>
                      <a:gdLst>
                        <a:gd name="connsiteX0" fmla="*/ 0 w 38957"/>
                        <a:gd name="connsiteY0" fmla="*/ 11335 h 27431"/>
                        <a:gd name="connsiteX1" fmla="*/ 5143 w 38957"/>
                        <a:gd name="connsiteY1" fmla="*/ 27432 h 27431"/>
                        <a:gd name="connsiteX2" fmla="*/ 19145 w 38957"/>
                        <a:gd name="connsiteY2" fmla="*/ 11240 h 27431"/>
                        <a:gd name="connsiteX3" fmla="*/ 38957 w 38957"/>
                        <a:gd name="connsiteY3" fmla="*/ 15907 h 27431"/>
                        <a:gd name="connsiteX4" fmla="*/ 34100 w 38957"/>
                        <a:gd name="connsiteY4" fmla="*/ 571 h 27431"/>
                        <a:gd name="connsiteX5" fmla="*/ 13240 w 38957"/>
                        <a:gd name="connsiteY5" fmla="*/ 0 h 27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57" h="27431">
                          <a:moveTo>
                            <a:pt x="0" y="11335"/>
                          </a:moveTo>
                          <a:lnTo>
                            <a:pt x="5143" y="27432"/>
                          </a:lnTo>
                          <a:lnTo>
                            <a:pt x="19145" y="11240"/>
                          </a:lnTo>
                          <a:lnTo>
                            <a:pt x="38957" y="15907"/>
                          </a:lnTo>
                          <a:lnTo>
                            <a:pt x="34100" y="571"/>
                          </a:lnTo>
                          <a:lnTo>
                            <a:pt x="13240" y="0"/>
                          </a:lnTo>
                          <a:close/>
                        </a:path>
                      </a:pathLst>
                    </a:custGeom>
                    <a:grpFill/>
                    <a:ln w="9525" cap="flat">
                      <a:noFill/>
                      <a:prstDash val="solid"/>
                      <a:miter/>
                    </a:ln>
                  </p:spPr>
                  <p:txBody>
                    <a:bodyPr rtlCol="0" anchor="ctr"/>
                    <a:lstStyle/>
                    <a:p>
                      <a:endParaRPr lang="th-TH"/>
                    </a:p>
                  </p:txBody>
                </p:sp>
              </p:grpSp>
              <p:grpSp>
                <p:nvGrpSpPr>
                  <p:cNvPr id="864" name="Graphic 1">
                    <a:extLst>
                      <a:ext uri="{FF2B5EF4-FFF2-40B4-BE49-F238E27FC236}">
                        <a16:creationId xmlns:a16="http://schemas.microsoft.com/office/drawing/2014/main" id="{AAF40877-0E37-4679-9A37-187F2605F29B}"/>
                      </a:ext>
                    </a:extLst>
                  </p:cNvPr>
                  <p:cNvGrpSpPr/>
                  <p:nvPr/>
                </p:nvGrpSpPr>
                <p:grpSpPr>
                  <a:xfrm>
                    <a:off x="5978461" y="2945510"/>
                    <a:ext cx="76961" cy="39528"/>
                    <a:chOff x="5978461" y="2945510"/>
                    <a:chExt cx="76961" cy="39528"/>
                  </a:xfrm>
                  <a:grpFill/>
                </p:grpSpPr>
                <p:sp>
                  <p:nvSpPr>
                    <p:cNvPr id="868" name="Freeform: Shape 867">
                      <a:extLst>
                        <a:ext uri="{FF2B5EF4-FFF2-40B4-BE49-F238E27FC236}">
                          <a16:creationId xmlns:a16="http://schemas.microsoft.com/office/drawing/2014/main" id="{925181BA-1682-4B91-A569-1A3BBE5C0A2B}"/>
                        </a:ext>
                      </a:extLst>
                    </p:cNvPr>
                    <p:cNvSpPr/>
                    <p:nvPr/>
                  </p:nvSpPr>
                  <p:spPr>
                    <a:xfrm>
                      <a:off x="5978461" y="2957607"/>
                      <a:ext cx="38671" cy="27431"/>
                    </a:xfrm>
                    <a:custGeom>
                      <a:avLst/>
                      <a:gdLst>
                        <a:gd name="connsiteX0" fmla="*/ 0 w 38671"/>
                        <a:gd name="connsiteY0" fmla="*/ 12287 h 27431"/>
                        <a:gd name="connsiteX1" fmla="*/ 4763 w 38671"/>
                        <a:gd name="connsiteY1" fmla="*/ 27432 h 27431"/>
                        <a:gd name="connsiteX2" fmla="*/ 18859 w 38671"/>
                        <a:gd name="connsiteY2" fmla="*/ 11240 h 27431"/>
                        <a:gd name="connsiteX3" fmla="*/ 38671 w 38671"/>
                        <a:gd name="connsiteY3" fmla="*/ 16002 h 27431"/>
                        <a:gd name="connsiteX4" fmla="*/ 33814 w 38671"/>
                        <a:gd name="connsiteY4" fmla="*/ 571 h 27431"/>
                        <a:gd name="connsiteX5" fmla="*/ 12954 w 38671"/>
                        <a:gd name="connsiteY5" fmla="*/ 0 h 27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71" h="27431">
                          <a:moveTo>
                            <a:pt x="0" y="12287"/>
                          </a:moveTo>
                          <a:lnTo>
                            <a:pt x="4763" y="27432"/>
                          </a:lnTo>
                          <a:lnTo>
                            <a:pt x="18859" y="11240"/>
                          </a:lnTo>
                          <a:lnTo>
                            <a:pt x="38671" y="16002"/>
                          </a:lnTo>
                          <a:lnTo>
                            <a:pt x="33814" y="571"/>
                          </a:lnTo>
                          <a:lnTo>
                            <a:pt x="12954" y="0"/>
                          </a:lnTo>
                          <a:close/>
                        </a:path>
                      </a:pathLst>
                    </a:custGeom>
                    <a:grpFill/>
                    <a:ln w="9525" cap="flat">
                      <a:noFill/>
                      <a:prstDash val="solid"/>
                      <a:miter/>
                    </a:ln>
                  </p:spPr>
                  <p:txBody>
                    <a:bodyPr rtlCol="0" anchor="ctr"/>
                    <a:lstStyle/>
                    <a:p>
                      <a:endParaRPr lang="th-TH"/>
                    </a:p>
                  </p:txBody>
                </p:sp>
                <p:sp>
                  <p:nvSpPr>
                    <p:cNvPr id="869" name="Freeform: Shape 868">
                      <a:extLst>
                        <a:ext uri="{FF2B5EF4-FFF2-40B4-BE49-F238E27FC236}">
                          <a16:creationId xmlns:a16="http://schemas.microsoft.com/office/drawing/2014/main" id="{8A741FF9-51CC-4FC2-A0E9-7BEC82269811}"/>
                        </a:ext>
                      </a:extLst>
                    </p:cNvPr>
                    <p:cNvSpPr/>
                    <p:nvPr/>
                  </p:nvSpPr>
                  <p:spPr>
                    <a:xfrm>
                      <a:off x="6016466" y="2945510"/>
                      <a:ext cx="38957" cy="27432"/>
                    </a:xfrm>
                    <a:custGeom>
                      <a:avLst/>
                      <a:gdLst>
                        <a:gd name="connsiteX0" fmla="*/ 0 w 38957"/>
                        <a:gd name="connsiteY0" fmla="*/ 11335 h 27432"/>
                        <a:gd name="connsiteX1" fmla="*/ 5048 w 38957"/>
                        <a:gd name="connsiteY1" fmla="*/ 27432 h 27432"/>
                        <a:gd name="connsiteX2" fmla="*/ 19145 w 38957"/>
                        <a:gd name="connsiteY2" fmla="*/ 11240 h 27432"/>
                        <a:gd name="connsiteX3" fmla="*/ 38957 w 38957"/>
                        <a:gd name="connsiteY3" fmla="*/ 15907 h 27432"/>
                        <a:gd name="connsiteX4" fmla="*/ 34100 w 38957"/>
                        <a:gd name="connsiteY4" fmla="*/ 571 h 27432"/>
                        <a:gd name="connsiteX5" fmla="*/ 13240 w 38957"/>
                        <a:gd name="connsiteY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57" h="27432">
                          <a:moveTo>
                            <a:pt x="0" y="11335"/>
                          </a:moveTo>
                          <a:lnTo>
                            <a:pt x="5048" y="27432"/>
                          </a:lnTo>
                          <a:lnTo>
                            <a:pt x="19145" y="11240"/>
                          </a:lnTo>
                          <a:lnTo>
                            <a:pt x="38957" y="15907"/>
                          </a:lnTo>
                          <a:lnTo>
                            <a:pt x="34100" y="571"/>
                          </a:lnTo>
                          <a:lnTo>
                            <a:pt x="13240" y="0"/>
                          </a:lnTo>
                          <a:close/>
                        </a:path>
                      </a:pathLst>
                    </a:custGeom>
                    <a:grpFill/>
                    <a:ln w="9525" cap="flat">
                      <a:noFill/>
                      <a:prstDash val="solid"/>
                      <a:miter/>
                    </a:ln>
                  </p:spPr>
                  <p:txBody>
                    <a:bodyPr rtlCol="0" anchor="ctr"/>
                    <a:lstStyle/>
                    <a:p>
                      <a:endParaRPr lang="th-TH"/>
                    </a:p>
                  </p:txBody>
                </p:sp>
              </p:grpSp>
              <p:grpSp>
                <p:nvGrpSpPr>
                  <p:cNvPr id="865" name="Graphic 1">
                    <a:extLst>
                      <a:ext uri="{FF2B5EF4-FFF2-40B4-BE49-F238E27FC236}">
                        <a16:creationId xmlns:a16="http://schemas.microsoft.com/office/drawing/2014/main" id="{1098100E-72D1-49D9-946F-9465FF873E54}"/>
                      </a:ext>
                    </a:extLst>
                  </p:cNvPr>
                  <p:cNvGrpSpPr/>
                  <p:nvPr/>
                </p:nvGrpSpPr>
                <p:grpSpPr>
                  <a:xfrm>
                    <a:off x="5971889" y="2924650"/>
                    <a:ext cx="76866" cy="39528"/>
                    <a:chOff x="5971889" y="2924650"/>
                    <a:chExt cx="76866" cy="39528"/>
                  </a:xfrm>
                  <a:grpFill/>
                </p:grpSpPr>
                <p:sp>
                  <p:nvSpPr>
                    <p:cNvPr id="866" name="Freeform: Shape 865">
                      <a:extLst>
                        <a:ext uri="{FF2B5EF4-FFF2-40B4-BE49-F238E27FC236}">
                          <a16:creationId xmlns:a16="http://schemas.microsoft.com/office/drawing/2014/main" id="{E211CBBD-A813-4E32-B98D-6AB349D1C12C}"/>
                        </a:ext>
                      </a:extLst>
                    </p:cNvPr>
                    <p:cNvSpPr/>
                    <p:nvPr/>
                  </p:nvSpPr>
                  <p:spPr>
                    <a:xfrm>
                      <a:off x="5971889" y="2936747"/>
                      <a:ext cx="38671" cy="27432"/>
                    </a:xfrm>
                    <a:custGeom>
                      <a:avLst/>
                      <a:gdLst>
                        <a:gd name="connsiteX0" fmla="*/ 0 w 38671"/>
                        <a:gd name="connsiteY0" fmla="*/ 12287 h 27432"/>
                        <a:gd name="connsiteX1" fmla="*/ 4763 w 38671"/>
                        <a:gd name="connsiteY1" fmla="*/ 27432 h 27432"/>
                        <a:gd name="connsiteX2" fmla="*/ 18860 w 38671"/>
                        <a:gd name="connsiteY2" fmla="*/ 11240 h 27432"/>
                        <a:gd name="connsiteX3" fmla="*/ 38672 w 38671"/>
                        <a:gd name="connsiteY3" fmla="*/ 16002 h 27432"/>
                        <a:gd name="connsiteX4" fmla="*/ 33814 w 38671"/>
                        <a:gd name="connsiteY4" fmla="*/ 572 h 27432"/>
                        <a:gd name="connsiteX5" fmla="*/ 12954 w 38671"/>
                        <a:gd name="connsiteY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71" h="27432">
                          <a:moveTo>
                            <a:pt x="0" y="12287"/>
                          </a:moveTo>
                          <a:lnTo>
                            <a:pt x="4763" y="27432"/>
                          </a:lnTo>
                          <a:lnTo>
                            <a:pt x="18860" y="11240"/>
                          </a:lnTo>
                          <a:lnTo>
                            <a:pt x="38672" y="16002"/>
                          </a:lnTo>
                          <a:lnTo>
                            <a:pt x="33814" y="572"/>
                          </a:lnTo>
                          <a:lnTo>
                            <a:pt x="12954" y="0"/>
                          </a:lnTo>
                          <a:close/>
                        </a:path>
                      </a:pathLst>
                    </a:custGeom>
                    <a:grpFill/>
                    <a:ln w="9525" cap="flat">
                      <a:noFill/>
                      <a:prstDash val="solid"/>
                      <a:miter/>
                    </a:ln>
                  </p:spPr>
                  <p:txBody>
                    <a:bodyPr rtlCol="0" anchor="ctr"/>
                    <a:lstStyle/>
                    <a:p>
                      <a:endParaRPr lang="th-TH"/>
                    </a:p>
                  </p:txBody>
                </p:sp>
                <p:sp>
                  <p:nvSpPr>
                    <p:cNvPr id="867" name="Freeform: Shape 866">
                      <a:extLst>
                        <a:ext uri="{FF2B5EF4-FFF2-40B4-BE49-F238E27FC236}">
                          <a16:creationId xmlns:a16="http://schemas.microsoft.com/office/drawing/2014/main" id="{F68B96B6-E8A4-4004-BBE2-CBCF5D932D1E}"/>
                        </a:ext>
                      </a:extLst>
                    </p:cNvPr>
                    <p:cNvSpPr/>
                    <p:nvPr/>
                  </p:nvSpPr>
                  <p:spPr>
                    <a:xfrm>
                      <a:off x="6009798" y="2924650"/>
                      <a:ext cx="38957" cy="27336"/>
                    </a:xfrm>
                    <a:custGeom>
                      <a:avLst/>
                      <a:gdLst>
                        <a:gd name="connsiteX0" fmla="*/ 0 w 38957"/>
                        <a:gd name="connsiteY0" fmla="*/ 11335 h 27336"/>
                        <a:gd name="connsiteX1" fmla="*/ 5143 w 38957"/>
                        <a:gd name="connsiteY1" fmla="*/ 27337 h 27336"/>
                        <a:gd name="connsiteX2" fmla="*/ 19145 w 38957"/>
                        <a:gd name="connsiteY2" fmla="*/ 11239 h 27336"/>
                        <a:gd name="connsiteX3" fmla="*/ 38957 w 38957"/>
                        <a:gd name="connsiteY3" fmla="*/ 15907 h 27336"/>
                        <a:gd name="connsiteX4" fmla="*/ 34100 w 38957"/>
                        <a:gd name="connsiteY4" fmla="*/ 571 h 27336"/>
                        <a:gd name="connsiteX5" fmla="*/ 13240 w 38957"/>
                        <a:gd name="connsiteY5" fmla="*/ 0 h 27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57" h="27336">
                          <a:moveTo>
                            <a:pt x="0" y="11335"/>
                          </a:moveTo>
                          <a:lnTo>
                            <a:pt x="5143" y="27337"/>
                          </a:lnTo>
                          <a:lnTo>
                            <a:pt x="19145" y="11239"/>
                          </a:lnTo>
                          <a:lnTo>
                            <a:pt x="38957" y="15907"/>
                          </a:lnTo>
                          <a:lnTo>
                            <a:pt x="34100" y="571"/>
                          </a:lnTo>
                          <a:lnTo>
                            <a:pt x="13240" y="0"/>
                          </a:lnTo>
                          <a:close/>
                        </a:path>
                      </a:pathLst>
                    </a:custGeom>
                    <a:grpFill/>
                    <a:ln w="9525" cap="flat">
                      <a:noFill/>
                      <a:prstDash val="solid"/>
                      <a:miter/>
                    </a:ln>
                  </p:spPr>
                  <p:txBody>
                    <a:bodyPr rtlCol="0" anchor="ctr"/>
                    <a:lstStyle/>
                    <a:p>
                      <a:endParaRPr lang="th-TH"/>
                    </a:p>
                  </p:txBody>
                </p:sp>
              </p:grpSp>
            </p:grpSp>
          </p:grpSp>
          <p:sp>
            <p:nvSpPr>
              <p:cNvPr id="732" name="Freeform: Shape 731">
                <a:extLst>
                  <a:ext uri="{FF2B5EF4-FFF2-40B4-BE49-F238E27FC236}">
                    <a16:creationId xmlns:a16="http://schemas.microsoft.com/office/drawing/2014/main" id="{7BCDAE2E-A774-41FA-8071-16BFB15533B8}"/>
                  </a:ext>
                </a:extLst>
              </p:cNvPr>
              <p:cNvSpPr/>
              <p:nvPr/>
            </p:nvSpPr>
            <p:spPr>
              <a:xfrm rot="1026249">
                <a:off x="3935223" y="2876717"/>
                <a:ext cx="1725459" cy="969956"/>
              </a:xfrm>
              <a:custGeom>
                <a:avLst/>
                <a:gdLst>
                  <a:gd name="connsiteX0" fmla="*/ 65913 w 482958"/>
                  <a:gd name="connsiteY0" fmla="*/ 281749 h 285574"/>
                  <a:gd name="connsiteX1" fmla="*/ 226219 w 482958"/>
                  <a:gd name="connsiteY1" fmla="*/ 281940 h 285574"/>
                  <a:gd name="connsiteX2" fmla="*/ 364046 w 482958"/>
                  <a:gd name="connsiteY2" fmla="*/ 228886 h 285574"/>
                  <a:gd name="connsiteX3" fmla="*/ 464534 w 482958"/>
                  <a:gd name="connsiteY3" fmla="*/ 155162 h 285574"/>
                  <a:gd name="connsiteX4" fmla="*/ 482251 w 482958"/>
                  <a:gd name="connsiteY4" fmla="*/ 95155 h 285574"/>
                  <a:gd name="connsiteX5" fmla="*/ 435674 w 482958"/>
                  <a:gd name="connsiteY5" fmla="*/ 0 h 285574"/>
                  <a:gd name="connsiteX6" fmla="*/ 216694 w 482958"/>
                  <a:gd name="connsiteY6" fmla="*/ 115919 h 285574"/>
                  <a:gd name="connsiteX7" fmla="*/ 0 w 482958"/>
                  <a:gd name="connsiteY7" fmla="*/ 138208 h 285574"/>
                  <a:gd name="connsiteX8" fmla="*/ 19526 w 482958"/>
                  <a:gd name="connsiteY8" fmla="*/ 248507 h 285574"/>
                  <a:gd name="connsiteX9" fmla="*/ 65913 w 482958"/>
                  <a:gd name="connsiteY9" fmla="*/ 281749 h 285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2958" h="285574">
                    <a:moveTo>
                      <a:pt x="65913" y="281749"/>
                    </a:moveTo>
                    <a:cubicBezTo>
                      <a:pt x="65913" y="281749"/>
                      <a:pt x="153448" y="290227"/>
                      <a:pt x="226219" y="281940"/>
                    </a:cubicBezTo>
                    <a:cubicBezTo>
                      <a:pt x="259747" y="278130"/>
                      <a:pt x="313754" y="251841"/>
                      <a:pt x="364046" y="228886"/>
                    </a:cubicBezTo>
                    <a:cubicBezTo>
                      <a:pt x="411099" y="207359"/>
                      <a:pt x="464534" y="155162"/>
                      <a:pt x="464534" y="155162"/>
                    </a:cubicBezTo>
                    <a:cubicBezTo>
                      <a:pt x="464534" y="155162"/>
                      <a:pt x="487204" y="115633"/>
                      <a:pt x="482251" y="95155"/>
                    </a:cubicBezTo>
                    <a:cubicBezTo>
                      <a:pt x="477298" y="74676"/>
                      <a:pt x="435674" y="0"/>
                      <a:pt x="435674" y="0"/>
                    </a:cubicBezTo>
                    <a:cubicBezTo>
                      <a:pt x="435674" y="0"/>
                      <a:pt x="354235" y="85153"/>
                      <a:pt x="216694" y="115919"/>
                    </a:cubicBezTo>
                    <a:cubicBezTo>
                      <a:pt x="105251" y="140779"/>
                      <a:pt x="0" y="138208"/>
                      <a:pt x="0" y="138208"/>
                    </a:cubicBezTo>
                    <a:cubicBezTo>
                      <a:pt x="0" y="138208"/>
                      <a:pt x="10287" y="232981"/>
                      <a:pt x="19526" y="248507"/>
                    </a:cubicBezTo>
                    <a:cubicBezTo>
                      <a:pt x="28670" y="264033"/>
                      <a:pt x="65913" y="281749"/>
                      <a:pt x="65913" y="281749"/>
                    </a:cubicBezTo>
                    <a:close/>
                  </a:path>
                </a:pathLst>
              </a:custGeom>
              <a:grpFill/>
              <a:ln w="9525" cap="flat">
                <a:noFill/>
                <a:prstDash val="solid"/>
                <a:miter/>
              </a:ln>
            </p:spPr>
            <p:txBody>
              <a:bodyPr rtlCol="0" anchor="ctr"/>
              <a:lstStyle/>
              <a:p>
                <a:endParaRPr lang="th-TH"/>
              </a:p>
            </p:txBody>
          </p:sp>
          <p:sp>
            <p:nvSpPr>
              <p:cNvPr id="733" name="Freeform: Shape 732">
                <a:extLst>
                  <a:ext uri="{FF2B5EF4-FFF2-40B4-BE49-F238E27FC236}">
                    <a16:creationId xmlns:a16="http://schemas.microsoft.com/office/drawing/2014/main" id="{4CB62AA6-6231-44E6-9174-A3537BD8C11C}"/>
                  </a:ext>
                </a:extLst>
              </p:cNvPr>
              <p:cNvSpPr/>
              <p:nvPr/>
            </p:nvSpPr>
            <p:spPr>
              <a:xfrm rot="1026249">
                <a:off x="3981929" y="2943470"/>
                <a:ext cx="1605867" cy="591289"/>
              </a:xfrm>
              <a:custGeom>
                <a:avLst/>
                <a:gdLst>
                  <a:gd name="connsiteX0" fmla="*/ 1524 w 449484"/>
                  <a:gd name="connsiteY0" fmla="*/ 146780 h 174087"/>
                  <a:gd name="connsiteX1" fmla="*/ 74486 w 449484"/>
                  <a:gd name="connsiteY1" fmla="*/ 173260 h 174087"/>
                  <a:gd name="connsiteX2" fmla="*/ 282321 w 449484"/>
                  <a:gd name="connsiteY2" fmla="*/ 139351 h 174087"/>
                  <a:gd name="connsiteX3" fmla="*/ 449485 w 449484"/>
                  <a:gd name="connsiteY3" fmla="*/ 8573 h 174087"/>
                  <a:gd name="connsiteX4" fmla="*/ 445389 w 449484"/>
                  <a:gd name="connsiteY4" fmla="*/ 0 h 174087"/>
                  <a:gd name="connsiteX5" fmla="*/ 294227 w 449484"/>
                  <a:gd name="connsiteY5" fmla="*/ 118967 h 174087"/>
                  <a:gd name="connsiteX6" fmla="*/ 78581 w 449484"/>
                  <a:gd name="connsiteY6" fmla="*/ 162401 h 174087"/>
                  <a:gd name="connsiteX7" fmla="*/ 0 w 449484"/>
                  <a:gd name="connsiteY7" fmla="*/ 136970 h 174087"/>
                  <a:gd name="connsiteX8" fmla="*/ 1524 w 449484"/>
                  <a:gd name="connsiteY8" fmla="*/ 146780 h 174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9484" h="174087">
                    <a:moveTo>
                      <a:pt x="1524" y="146780"/>
                    </a:moveTo>
                    <a:cubicBezTo>
                      <a:pt x="1524" y="146780"/>
                      <a:pt x="49911" y="167640"/>
                      <a:pt x="74486" y="173260"/>
                    </a:cubicBezTo>
                    <a:cubicBezTo>
                      <a:pt x="99155" y="178880"/>
                      <a:pt x="240697" y="154591"/>
                      <a:pt x="282321" y="139351"/>
                    </a:cubicBezTo>
                    <a:cubicBezTo>
                      <a:pt x="323945" y="124016"/>
                      <a:pt x="449485" y="8573"/>
                      <a:pt x="449485" y="8573"/>
                    </a:cubicBezTo>
                    <a:lnTo>
                      <a:pt x="445389" y="0"/>
                    </a:lnTo>
                    <a:cubicBezTo>
                      <a:pt x="445389" y="0"/>
                      <a:pt x="341948" y="94869"/>
                      <a:pt x="294227" y="118967"/>
                    </a:cubicBezTo>
                    <a:cubicBezTo>
                      <a:pt x="246507" y="143066"/>
                      <a:pt x="96488" y="162497"/>
                      <a:pt x="78581" y="162401"/>
                    </a:cubicBezTo>
                    <a:cubicBezTo>
                      <a:pt x="60769" y="162401"/>
                      <a:pt x="0" y="136970"/>
                      <a:pt x="0" y="136970"/>
                    </a:cubicBezTo>
                    <a:lnTo>
                      <a:pt x="1524" y="146780"/>
                    </a:lnTo>
                    <a:close/>
                  </a:path>
                </a:pathLst>
              </a:custGeom>
              <a:grpFill/>
              <a:ln w="9525" cap="flat">
                <a:noFill/>
                <a:prstDash val="solid"/>
                <a:miter/>
              </a:ln>
            </p:spPr>
            <p:txBody>
              <a:bodyPr rtlCol="0" anchor="ctr"/>
              <a:lstStyle/>
              <a:p>
                <a:endParaRPr lang="th-TH"/>
              </a:p>
            </p:txBody>
          </p:sp>
          <p:sp>
            <p:nvSpPr>
              <p:cNvPr id="734" name="Freeform: Shape 733">
                <a:extLst>
                  <a:ext uri="{FF2B5EF4-FFF2-40B4-BE49-F238E27FC236}">
                    <a16:creationId xmlns:a16="http://schemas.microsoft.com/office/drawing/2014/main" id="{8E0CEDB4-FE58-41DA-8366-2A6FA698CFBB}"/>
                  </a:ext>
                </a:extLst>
              </p:cNvPr>
              <p:cNvSpPr/>
              <p:nvPr/>
            </p:nvSpPr>
            <p:spPr>
              <a:xfrm rot="1026249">
                <a:off x="3903371" y="3417883"/>
                <a:ext cx="685360" cy="158084"/>
              </a:xfrm>
              <a:custGeom>
                <a:avLst/>
                <a:gdLst>
                  <a:gd name="connsiteX0" fmla="*/ 168116 w 191833"/>
                  <a:gd name="connsiteY0" fmla="*/ 45434 h 46543"/>
                  <a:gd name="connsiteX1" fmla="*/ 65151 w 191833"/>
                  <a:gd name="connsiteY1" fmla="*/ 40291 h 46543"/>
                  <a:gd name="connsiteX2" fmla="*/ 1429 w 191833"/>
                  <a:gd name="connsiteY2" fmla="*/ 8001 h 46543"/>
                  <a:gd name="connsiteX3" fmla="*/ 0 w 191833"/>
                  <a:gd name="connsiteY3" fmla="*/ 0 h 46543"/>
                  <a:gd name="connsiteX4" fmla="*/ 76867 w 191833"/>
                  <a:gd name="connsiteY4" fmla="*/ 33147 h 46543"/>
                  <a:gd name="connsiteX5" fmla="*/ 191834 w 191833"/>
                  <a:gd name="connsiteY5" fmla="*/ 30956 h 46543"/>
                  <a:gd name="connsiteX6" fmla="*/ 168116 w 191833"/>
                  <a:gd name="connsiteY6" fmla="*/ 45434 h 46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1833" h="46543">
                    <a:moveTo>
                      <a:pt x="168116" y="45434"/>
                    </a:moveTo>
                    <a:cubicBezTo>
                      <a:pt x="168116" y="45434"/>
                      <a:pt x="98298" y="50101"/>
                      <a:pt x="65151" y="40291"/>
                    </a:cubicBezTo>
                    <a:cubicBezTo>
                      <a:pt x="32004" y="30480"/>
                      <a:pt x="1429" y="8001"/>
                      <a:pt x="1429" y="8001"/>
                    </a:cubicBezTo>
                    <a:lnTo>
                      <a:pt x="0" y="0"/>
                    </a:lnTo>
                    <a:cubicBezTo>
                      <a:pt x="0" y="0"/>
                      <a:pt x="50578" y="26194"/>
                      <a:pt x="76867" y="33147"/>
                    </a:cubicBezTo>
                    <a:cubicBezTo>
                      <a:pt x="103156" y="40100"/>
                      <a:pt x="191834" y="30956"/>
                      <a:pt x="191834" y="30956"/>
                    </a:cubicBezTo>
                    <a:lnTo>
                      <a:pt x="168116" y="45434"/>
                    </a:lnTo>
                    <a:close/>
                  </a:path>
                </a:pathLst>
              </a:custGeom>
              <a:grpFill/>
              <a:ln w="9525" cap="flat">
                <a:noFill/>
                <a:prstDash val="solid"/>
                <a:miter/>
              </a:ln>
            </p:spPr>
            <p:txBody>
              <a:bodyPr rtlCol="0" anchor="ctr"/>
              <a:lstStyle/>
              <a:p>
                <a:endParaRPr lang="th-TH"/>
              </a:p>
            </p:txBody>
          </p:sp>
          <p:sp>
            <p:nvSpPr>
              <p:cNvPr id="735" name="Freeform: Shape 734">
                <a:extLst>
                  <a:ext uri="{FF2B5EF4-FFF2-40B4-BE49-F238E27FC236}">
                    <a16:creationId xmlns:a16="http://schemas.microsoft.com/office/drawing/2014/main" id="{282318C1-3EE3-4158-9ADD-FFD103AF6A8B}"/>
                  </a:ext>
                </a:extLst>
              </p:cNvPr>
              <p:cNvSpPr/>
              <p:nvPr/>
            </p:nvSpPr>
            <p:spPr>
              <a:xfrm rot="1026249">
                <a:off x="5096756" y="3248477"/>
                <a:ext cx="509083" cy="461658"/>
              </a:xfrm>
              <a:custGeom>
                <a:avLst/>
                <a:gdLst>
                  <a:gd name="connsiteX0" fmla="*/ 27813 w 142493"/>
                  <a:gd name="connsiteY0" fmla="*/ 134112 h 135921"/>
                  <a:gd name="connsiteX1" fmla="*/ 109061 w 142493"/>
                  <a:gd name="connsiteY1" fmla="*/ 70580 h 135921"/>
                  <a:gd name="connsiteX2" fmla="*/ 142494 w 142493"/>
                  <a:gd name="connsiteY2" fmla="*/ 7429 h 135921"/>
                  <a:gd name="connsiteX3" fmla="*/ 138970 w 142493"/>
                  <a:gd name="connsiteY3" fmla="*/ 0 h 135921"/>
                  <a:gd name="connsiteX4" fmla="*/ 95250 w 142493"/>
                  <a:gd name="connsiteY4" fmla="*/ 71438 h 135921"/>
                  <a:gd name="connsiteX5" fmla="*/ 0 w 142493"/>
                  <a:gd name="connsiteY5" fmla="*/ 135922 h 135921"/>
                  <a:gd name="connsiteX6" fmla="*/ 27813 w 142493"/>
                  <a:gd name="connsiteY6" fmla="*/ 134112 h 13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493" h="135921">
                    <a:moveTo>
                      <a:pt x="27813" y="134112"/>
                    </a:moveTo>
                    <a:cubicBezTo>
                      <a:pt x="27813" y="134112"/>
                      <a:pt x="87535" y="97631"/>
                      <a:pt x="109061" y="70580"/>
                    </a:cubicBezTo>
                    <a:cubicBezTo>
                      <a:pt x="130492" y="43434"/>
                      <a:pt x="142494" y="7429"/>
                      <a:pt x="142494" y="7429"/>
                    </a:cubicBezTo>
                    <a:lnTo>
                      <a:pt x="138970" y="0"/>
                    </a:lnTo>
                    <a:cubicBezTo>
                      <a:pt x="138970" y="0"/>
                      <a:pt x="112681" y="50578"/>
                      <a:pt x="95250" y="71438"/>
                    </a:cubicBezTo>
                    <a:cubicBezTo>
                      <a:pt x="77819" y="92297"/>
                      <a:pt x="0" y="135922"/>
                      <a:pt x="0" y="135922"/>
                    </a:cubicBezTo>
                    <a:lnTo>
                      <a:pt x="27813" y="134112"/>
                    </a:lnTo>
                    <a:close/>
                  </a:path>
                </a:pathLst>
              </a:custGeom>
              <a:grpFill/>
              <a:ln w="9525" cap="flat">
                <a:noFill/>
                <a:prstDash val="solid"/>
                <a:miter/>
              </a:ln>
            </p:spPr>
            <p:txBody>
              <a:bodyPr rtlCol="0" anchor="ctr"/>
              <a:lstStyle/>
              <a:p>
                <a:endParaRPr lang="th-TH"/>
              </a:p>
            </p:txBody>
          </p:sp>
          <p:sp>
            <p:nvSpPr>
              <p:cNvPr id="736" name="Freeform: Shape 735">
                <a:extLst>
                  <a:ext uri="{FF2B5EF4-FFF2-40B4-BE49-F238E27FC236}">
                    <a16:creationId xmlns:a16="http://schemas.microsoft.com/office/drawing/2014/main" id="{C3D0AAEB-603C-483C-9592-2D4D3DBBEAA1}"/>
                  </a:ext>
                </a:extLst>
              </p:cNvPr>
              <p:cNvSpPr/>
              <p:nvPr/>
            </p:nvSpPr>
            <p:spPr>
              <a:xfrm rot="1026249">
                <a:off x="4323367" y="3259930"/>
                <a:ext cx="512828" cy="333222"/>
              </a:xfrm>
              <a:custGeom>
                <a:avLst/>
                <a:gdLst>
                  <a:gd name="connsiteX0" fmla="*/ 52769 w 143541"/>
                  <a:gd name="connsiteY0" fmla="*/ 0 h 98107"/>
                  <a:gd name="connsiteX1" fmla="*/ 44482 w 143541"/>
                  <a:gd name="connsiteY1" fmla="*/ 6096 h 98107"/>
                  <a:gd name="connsiteX2" fmla="*/ 67723 w 143541"/>
                  <a:gd name="connsiteY2" fmla="*/ 33909 h 98107"/>
                  <a:gd name="connsiteX3" fmla="*/ 81725 w 143541"/>
                  <a:gd name="connsiteY3" fmla="*/ 33338 h 98107"/>
                  <a:gd name="connsiteX4" fmla="*/ 93821 w 143541"/>
                  <a:gd name="connsiteY4" fmla="*/ 39434 h 98107"/>
                  <a:gd name="connsiteX5" fmla="*/ 143542 w 143541"/>
                  <a:gd name="connsiteY5" fmla="*/ 55245 h 98107"/>
                  <a:gd name="connsiteX6" fmla="*/ 115443 w 143541"/>
                  <a:gd name="connsiteY6" fmla="*/ 98108 h 98107"/>
                  <a:gd name="connsiteX7" fmla="*/ 21527 w 143541"/>
                  <a:gd name="connsiteY7" fmla="*/ 71057 h 98107"/>
                  <a:gd name="connsiteX8" fmla="*/ 0 w 143541"/>
                  <a:gd name="connsiteY8" fmla="*/ 30099 h 98107"/>
                  <a:gd name="connsiteX9" fmla="*/ 23717 w 143541"/>
                  <a:gd name="connsiteY9" fmla="*/ 9049 h 98107"/>
                  <a:gd name="connsiteX10" fmla="*/ 52769 w 143541"/>
                  <a:gd name="connsiteY10" fmla="*/ 0 h 9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3541" h="98107">
                    <a:moveTo>
                      <a:pt x="52769" y="0"/>
                    </a:moveTo>
                    <a:lnTo>
                      <a:pt x="44482" y="6096"/>
                    </a:lnTo>
                    <a:cubicBezTo>
                      <a:pt x="44482" y="6096"/>
                      <a:pt x="63341" y="35338"/>
                      <a:pt x="67723" y="33909"/>
                    </a:cubicBezTo>
                    <a:cubicBezTo>
                      <a:pt x="72104" y="32480"/>
                      <a:pt x="80867" y="29813"/>
                      <a:pt x="81725" y="33338"/>
                    </a:cubicBezTo>
                    <a:cubicBezTo>
                      <a:pt x="82677" y="36862"/>
                      <a:pt x="93821" y="39434"/>
                      <a:pt x="93821" y="39434"/>
                    </a:cubicBezTo>
                    <a:lnTo>
                      <a:pt x="143542" y="55245"/>
                    </a:lnTo>
                    <a:lnTo>
                      <a:pt x="115443" y="98108"/>
                    </a:lnTo>
                    <a:lnTo>
                      <a:pt x="21527" y="71057"/>
                    </a:lnTo>
                    <a:lnTo>
                      <a:pt x="0" y="30099"/>
                    </a:lnTo>
                    <a:lnTo>
                      <a:pt x="23717" y="9049"/>
                    </a:lnTo>
                    <a:lnTo>
                      <a:pt x="52769" y="0"/>
                    </a:lnTo>
                    <a:close/>
                  </a:path>
                </a:pathLst>
              </a:custGeom>
              <a:grpFill/>
              <a:ln w="9525" cap="flat">
                <a:noFill/>
                <a:prstDash val="solid"/>
                <a:miter/>
              </a:ln>
            </p:spPr>
            <p:txBody>
              <a:bodyPr rtlCol="0" anchor="ctr"/>
              <a:lstStyle/>
              <a:p>
                <a:endParaRPr lang="th-TH"/>
              </a:p>
            </p:txBody>
          </p:sp>
          <p:sp>
            <p:nvSpPr>
              <p:cNvPr id="737" name="Freeform: Shape 736">
                <a:extLst>
                  <a:ext uri="{FF2B5EF4-FFF2-40B4-BE49-F238E27FC236}">
                    <a16:creationId xmlns:a16="http://schemas.microsoft.com/office/drawing/2014/main" id="{D5EA4334-9785-4AB7-B268-05C095F9B692}"/>
                  </a:ext>
                </a:extLst>
              </p:cNvPr>
              <p:cNvSpPr/>
              <p:nvPr/>
            </p:nvSpPr>
            <p:spPr>
              <a:xfrm rot="1026249">
                <a:off x="4976605" y="3248869"/>
                <a:ext cx="468734" cy="560007"/>
              </a:xfrm>
              <a:custGeom>
                <a:avLst/>
                <a:gdLst>
                  <a:gd name="connsiteX0" fmla="*/ 81534 w 131199"/>
                  <a:gd name="connsiteY0" fmla="*/ 0 h 164877"/>
                  <a:gd name="connsiteX1" fmla="*/ 86392 w 131199"/>
                  <a:gd name="connsiteY1" fmla="*/ 12954 h 164877"/>
                  <a:gd name="connsiteX2" fmla="*/ 131159 w 131199"/>
                  <a:gd name="connsiteY2" fmla="*/ 53816 h 164877"/>
                  <a:gd name="connsiteX3" fmla="*/ 78486 w 131199"/>
                  <a:gd name="connsiteY3" fmla="*/ 105632 h 164877"/>
                  <a:gd name="connsiteX4" fmla="*/ 57245 w 131199"/>
                  <a:gd name="connsiteY4" fmla="*/ 130778 h 164877"/>
                  <a:gd name="connsiteX5" fmla="*/ 0 w 131199"/>
                  <a:gd name="connsiteY5" fmla="*/ 164878 h 164877"/>
                  <a:gd name="connsiteX6" fmla="*/ 3239 w 131199"/>
                  <a:gd name="connsiteY6" fmla="*/ 76867 h 164877"/>
                  <a:gd name="connsiteX7" fmla="*/ 46577 w 131199"/>
                  <a:gd name="connsiteY7" fmla="*/ 13811 h 164877"/>
                  <a:gd name="connsiteX8" fmla="*/ 81534 w 131199"/>
                  <a:gd name="connsiteY8" fmla="*/ 0 h 164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199" h="164877">
                    <a:moveTo>
                      <a:pt x="81534" y="0"/>
                    </a:moveTo>
                    <a:cubicBezTo>
                      <a:pt x="81534" y="0"/>
                      <a:pt x="77438" y="9525"/>
                      <a:pt x="86392" y="12954"/>
                    </a:cubicBezTo>
                    <a:cubicBezTo>
                      <a:pt x="95345" y="16288"/>
                      <a:pt x="132588" y="42386"/>
                      <a:pt x="131159" y="53816"/>
                    </a:cubicBezTo>
                    <a:cubicBezTo>
                      <a:pt x="129826" y="65246"/>
                      <a:pt x="78486" y="105632"/>
                      <a:pt x="78486" y="105632"/>
                    </a:cubicBezTo>
                    <a:lnTo>
                      <a:pt x="57245" y="130778"/>
                    </a:lnTo>
                    <a:lnTo>
                      <a:pt x="0" y="164878"/>
                    </a:lnTo>
                    <a:lnTo>
                      <a:pt x="3239" y="76867"/>
                    </a:lnTo>
                    <a:lnTo>
                      <a:pt x="46577" y="13811"/>
                    </a:lnTo>
                    <a:lnTo>
                      <a:pt x="81534" y="0"/>
                    </a:lnTo>
                    <a:close/>
                  </a:path>
                </a:pathLst>
              </a:custGeom>
              <a:grpFill/>
              <a:ln w="9525" cap="flat">
                <a:noFill/>
                <a:prstDash val="solid"/>
                <a:miter/>
              </a:ln>
            </p:spPr>
            <p:txBody>
              <a:bodyPr rtlCol="0" anchor="ctr"/>
              <a:lstStyle/>
              <a:p>
                <a:endParaRPr lang="th-TH"/>
              </a:p>
            </p:txBody>
          </p:sp>
          <p:sp>
            <p:nvSpPr>
              <p:cNvPr id="738" name="Freeform: Shape 737">
                <a:extLst>
                  <a:ext uri="{FF2B5EF4-FFF2-40B4-BE49-F238E27FC236}">
                    <a16:creationId xmlns:a16="http://schemas.microsoft.com/office/drawing/2014/main" id="{0F0DBAB5-2CA6-496C-9EC4-C9A0055238FD}"/>
                  </a:ext>
                </a:extLst>
              </p:cNvPr>
              <p:cNvSpPr/>
              <p:nvPr/>
            </p:nvSpPr>
            <p:spPr>
              <a:xfrm rot="1026249">
                <a:off x="4055920" y="2172143"/>
                <a:ext cx="1415643" cy="1168544"/>
              </a:xfrm>
              <a:custGeom>
                <a:avLst/>
                <a:gdLst>
                  <a:gd name="connsiteX0" fmla="*/ 4286 w 396240"/>
                  <a:gd name="connsiteY0" fmla="*/ 229553 h 344042"/>
                  <a:gd name="connsiteX1" fmla="*/ 102680 w 396240"/>
                  <a:gd name="connsiteY1" fmla="*/ 308610 h 344042"/>
                  <a:gd name="connsiteX2" fmla="*/ 123539 w 396240"/>
                  <a:gd name="connsiteY2" fmla="*/ 344043 h 344042"/>
                  <a:gd name="connsiteX3" fmla="*/ 212408 w 396240"/>
                  <a:gd name="connsiteY3" fmla="*/ 329565 h 344042"/>
                  <a:gd name="connsiteX4" fmla="*/ 174784 w 396240"/>
                  <a:gd name="connsiteY4" fmla="*/ 166592 h 344042"/>
                  <a:gd name="connsiteX5" fmla="*/ 262795 w 396240"/>
                  <a:gd name="connsiteY5" fmla="*/ 130397 h 344042"/>
                  <a:gd name="connsiteX6" fmla="*/ 294799 w 396240"/>
                  <a:gd name="connsiteY6" fmla="*/ 297847 h 344042"/>
                  <a:gd name="connsiteX7" fmla="*/ 376809 w 396240"/>
                  <a:gd name="connsiteY7" fmla="*/ 267748 h 344042"/>
                  <a:gd name="connsiteX8" fmla="*/ 392049 w 396240"/>
                  <a:gd name="connsiteY8" fmla="*/ 251650 h 344042"/>
                  <a:gd name="connsiteX9" fmla="*/ 389192 w 396240"/>
                  <a:gd name="connsiteY9" fmla="*/ 155639 h 344042"/>
                  <a:gd name="connsiteX10" fmla="*/ 396240 w 396240"/>
                  <a:gd name="connsiteY10" fmla="*/ 88106 h 344042"/>
                  <a:gd name="connsiteX11" fmla="*/ 221837 w 396240"/>
                  <a:gd name="connsiteY11" fmla="*/ 0 h 344042"/>
                  <a:gd name="connsiteX12" fmla="*/ 0 w 396240"/>
                  <a:gd name="connsiteY12" fmla="*/ 211360 h 344042"/>
                  <a:gd name="connsiteX13" fmla="*/ 4286 w 396240"/>
                  <a:gd name="connsiteY13" fmla="*/ 229553 h 34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6240" h="344042">
                    <a:moveTo>
                      <a:pt x="4286" y="229553"/>
                    </a:moveTo>
                    <a:cubicBezTo>
                      <a:pt x="4286" y="229553"/>
                      <a:pt x="81915" y="273272"/>
                      <a:pt x="102680" y="308610"/>
                    </a:cubicBezTo>
                    <a:cubicBezTo>
                      <a:pt x="123539" y="344043"/>
                      <a:pt x="123539" y="344043"/>
                      <a:pt x="123539" y="344043"/>
                    </a:cubicBezTo>
                    <a:lnTo>
                      <a:pt x="212408" y="329565"/>
                    </a:lnTo>
                    <a:lnTo>
                      <a:pt x="174784" y="166592"/>
                    </a:lnTo>
                    <a:lnTo>
                      <a:pt x="262795" y="130397"/>
                    </a:lnTo>
                    <a:lnTo>
                      <a:pt x="294799" y="297847"/>
                    </a:lnTo>
                    <a:cubicBezTo>
                      <a:pt x="294799" y="297847"/>
                      <a:pt x="361283" y="282035"/>
                      <a:pt x="376809" y="267748"/>
                    </a:cubicBezTo>
                    <a:cubicBezTo>
                      <a:pt x="388620" y="256985"/>
                      <a:pt x="392049" y="251650"/>
                      <a:pt x="392049" y="251650"/>
                    </a:cubicBezTo>
                    <a:cubicBezTo>
                      <a:pt x="392049" y="251650"/>
                      <a:pt x="383000" y="200596"/>
                      <a:pt x="389192" y="155639"/>
                    </a:cubicBezTo>
                    <a:cubicBezTo>
                      <a:pt x="395478" y="110681"/>
                      <a:pt x="396240" y="88106"/>
                      <a:pt x="396240" y="88106"/>
                    </a:cubicBezTo>
                    <a:lnTo>
                      <a:pt x="221837" y="0"/>
                    </a:lnTo>
                    <a:lnTo>
                      <a:pt x="0" y="211360"/>
                    </a:lnTo>
                    <a:lnTo>
                      <a:pt x="4286" y="229553"/>
                    </a:lnTo>
                    <a:close/>
                  </a:path>
                </a:pathLst>
              </a:custGeom>
              <a:grpFill/>
              <a:ln w="9525" cap="flat">
                <a:noFill/>
                <a:prstDash val="solid"/>
                <a:miter/>
              </a:ln>
            </p:spPr>
            <p:txBody>
              <a:bodyPr rtlCol="0" anchor="ctr"/>
              <a:lstStyle/>
              <a:p>
                <a:endParaRPr lang="th-TH"/>
              </a:p>
            </p:txBody>
          </p:sp>
          <p:sp>
            <p:nvSpPr>
              <p:cNvPr id="739" name="Freeform: Shape 738">
                <a:extLst>
                  <a:ext uri="{FF2B5EF4-FFF2-40B4-BE49-F238E27FC236}">
                    <a16:creationId xmlns:a16="http://schemas.microsoft.com/office/drawing/2014/main" id="{69969483-EFA8-4C3A-990E-50C577DE1DBE}"/>
                  </a:ext>
                </a:extLst>
              </p:cNvPr>
              <p:cNvSpPr/>
              <p:nvPr/>
            </p:nvSpPr>
            <p:spPr>
              <a:xfrm rot="1026249">
                <a:off x="4072409" y="1721117"/>
                <a:ext cx="1491145" cy="1625683"/>
              </a:xfrm>
              <a:custGeom>
                <a:avLst/>
                <a:gdLst>
                  <a:gd name="connsiteX0" fmla="*/ 278594 w 417373"/>
                  <a:gd name="connsiteY0" fmla="*/ 17814 h 478633"/>
                  <a:gd name="connsiteX1" fmla="*/ 129528 w 417373"/>
                  <a:gd name="connsiteY1" fmla="*/ 18862 h 478633"/>
                  <a:gd name="connsiteX2" fmla="*/ 4084 w 417373"/>
                  <a:gd name="connsiteY2" fmla="*/ 102967 h 478633"/>
                  <a:gd name="connsiteX3" fmla="*/ 8370 w 417373"/>
                  <a:gd name="connsiteY3" fmla="*/ 346426 h 478633"/>
                  <a:gd name="connsiteX4" fmla="*/ 88761 w 417373"/>
                  <a:gd name="connsiteY4" fmla="*/ 370715 h 478633"/>
                  <a:gd name="connsiteX5" fmla="*/ 137910 w 417373"/>
                  <a:gd name="connsiteY5" fmla="*/ 478633 h 478633"/>
                  <a:gd name="connsiteX6" fmla="*/ 219444 w 417373"/>
                  <a:gd name="connsiteY6" fmla="*/ 452725 h 478633"/>
                  <a:gd name="connsiteX7" fmla="*/ 96571 w 417373"/>
                  <a:gd name="connsiteY7" fmla="*/ 147925 h 478633"/>
                  <a:gd name="connsiteX8" fmla="*/ 155341 w 417373"/>
                  <a:gd name="connsiteY8" fmla="*/ 100300 h 478633"/>
                  <a:gd name="connsiteX9" fmla="*/ 234970 w 417373"/>
                  <a:gd name="connsiteY9" fmla="*/ 104015 h 478633"/>
                  <a:gd name="connsiteX10" fmla="*/ 306121 w 417373"/>
                  <a:gd name="connsiteY10" fmla="*/ 425198 h 478633"/>
                  <a:gd name="connsiteX11" fmla="*/ 387655 w 417373"/>
                  <a:gd name="connsiteY11" fmla="*/ 399290 h 478633"/>
                  <a:gd name="connsiteX12" fmla="*/ 365653 w 417373"/>
                  <a:gd name="connsiteY12" fmla="*/ 282799 h 478633"/>
                  <a:gd name="connsiteX13" fmla="*/ 417373 w 417373"/>
                  <a:gd name="connsiteY13" fmla="*/ 216601 h 478633"/>
                  <a:gd name="connsiteX14" fmla="*/ 278594 w 417373"/>
                  <a:gd name="connsiteY14" fmla="*/ 17814 h 478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7373" h="478633">
                    <a:moveTo>
                      <a:pt x="278594" y="17814"/>
                    </a:moveTo>
                    <a:cubicBezTo>
                      <a:pt x="232398" y="-16000"/>
                      <a:pt x="160579" y="6479"/>
                      <a:pt x="129528" y="18862"/>
                    </a:cubicBezTo>
                    <a:cubicBezTo>
                      <a:pt x="97048" y="26672"/>
                      <a:pt x="22276" y="48675"/>
                      <a:pt x="4084" y="102967"/>
                    </a:cubicBezTo>
                    <a:cubicBezTo>
                      <a:pt x="-7156" y="136495"/>
                      <a:pt x="8370" y="346426"/>
                      <a:pt x="8370" y="346426"/>
                    </a:cubicBezTo>
                    <a:cubicBezTo>
                      <a:pt x="8370" y="346426"/>
                      <a:pt x="73997" y="351665"/>
                      <a:pt x="88761" y="370715"/>
                    </a:cubicBezTo>
                    <a:cubicBezTo>
                      <a:pt x="103525" y="389765"/>
                      <a:pt x="137910" y="478633"/>
                      <a:pt x="137910" y="478633"/>
                    </a:cubicBezTo>
                    <a:lnTo>
                      <a:pt x="219444" y="452725"/>
                    </a:lnTo>
                    <a:cubicBezTo>
                      <a:pt x="219444" y="452725"/>
                      <a:pt x="102858" y="178215"/>
                      <a:pt x="96571" y="147925"/>
                    </a:cubicBezTo>
                    <a:cubicBezTo>
                      <a:pt x="92095" y="126018"/>
                      <a:pt x="131147" y="108778"/>
                      <a:pt x="155341" y="100300"/>
                    </a:cubicBezTo>
                    <a:cubicBezTo>
                      <a:pt x="180010" y="93347"/>
                      <a:pt x="226016" y="83536"/>
                      <a:pt x="234970" y="104015"/>
                    </a:cubicBezTo>
                    <a:cubicBezTo>
                      <a:pt x="247352" y="132400"/>
                      <a:pt x="306121" y="425198"/>
                      <a:pt x="306121" y="425198"/>
                    </a:cubicBezTo>
                    <a:lnTo>
                      <a:pt x="387655" y="399290"/>
                    </a:lnTo>
                    <a:cubicBezTo>
                      <a:pt x="387655" y="399290"/>
                      <a:pt x="364510" y="306898"/>
                      <a:pt x="365653" y="282799"/>
                    </a:cubicBezTo>
                    <a:cubicBezTo>
                      <a:pt x="366796" y="258701"/>
                      <a:pt x="417373" y="216601"/>
                      <a:pt x="417373" y="216601"/>
                    </a:cubicBezTo>
                    <a:cubicBezTo>
                      <a:pt x="417373" y="216601"/>
                      <a:pt x="307074" y="38769"/>
                      <a:pt x="278594" y="17814"/>
                    </a:cubicBezTo>
                    <a:close/>
                  </a:path>
                </a:pathLst>
              </a:custGeom>
              <a:grpFill/>
              <a:ln w="9525" cap="flat">
                <a:noFill/>
                <a:prstDash val="solid"/>
                <a:miter/>
              </a:ln>
            </p:spPr>
            <p:txBody>
              <a:bodyPr rtlCol="0" anchor="ctr"/>
              <a:lstStyle/>
              <a:p>
                <a:endParaRPr lang="th-TH"/>
              </a:p>
            </p:txBody>
          </p:sp>
          <p:sp>
            <p:nvSpPr>
              <p:cNvPr id="740" name="Freeform: Shape 739">
                <a:extLst>
                  <a:ext uri="{FF2B5EF4-FFF2-40B4-BE49-F238E27FC236}">
                    <a16:creationId xmlns:a16="http://schemas.microsoft.com/office/drawing/2014/main" id="{B370AE70-51EF-4D5D-897C-FE0679CF15F2}"/>
                  </a:ext>
                </a:extLst>
              </p:cNvPr>
              <p:cNvSpPr/>
              <p:nvPr/>
            </p:nvSpPr>
            <p:spPr>
              <a:xfrm rot="1026249">
                <a:off x="4113289" y="1750824"/>
                <a:ext cx="1411531" cy="1536097"/>
              </a:xfrm>
              <a:custGeom>
                <a:avLst/>
                <a:gdLst>
                  <a:gd name="connsiteX0" fmla="*/ 131819 w 395089"/>
                  <a:gd name="connsiteY0" fmla="*/ 452257 h 452257"/>
                  <a:gd name="connsiteX1" fmla="*/ 192207 w 395089"/>
                  <a:gd name="connsiteY1" fmla="*/ 433112 h 452257"/>
                  <a:gd name="connsiteX2" fmla="*/ 84289 w 395089"/>
                  <a:gd name="connsiteY2" fmla="*/ 193082 h 452257"/>
                  <a:gd name="connsiteX3" fmla="*/ 77717 w 395089"/>
                  <a:gd name="connsiteY3" fmla="*/ 164126 h 452257"/>
                  <a:gd name="connsiteX4" fmla="*/ 71811 w 395089"/>
                  <a:gd name="connsiteY4" fmla="*/ 107548 h 452257"/>
                  <a:gd name="connsiteX5" fmla="*/ 156965 w 395089"/>
                  <a:gd name="connsiteY5" fmla="*/ 59065 h 452257"/>
                  <a:gd name="connsiteX6" fmla="*/ 228021 w 395089"/>
                  <a:gd name="connsiteY6" fmla="*/ 76115 h 452257"/>
                  <a:gd name="connsiteX7" fmla="*/ 251548 w 395089"/>
                  <a:gd name="connsiteY7" fmla="*/ 129741 h 452257"/>
                  <a:gd name="connsiteX8" fmla="*/ 302411 w 395089"/>
                  <a:gd name="connsiteY8" fmla="*/ 400918 h 452257"/>
                  <a:gd name="connsiteX9" fmla="*/ 367277 w 395089"/>
                  <a:gd name="connsiteY9" fmla="*/ 386535 h 452257"/>
                  <a:gd name="connsiteX10" fmla="*/ 344131 w 395089"/>
                  <a:gd name="connsiteY10" fmla="*/ 277664 h 452257"/>
                  <a:gd name="connsiteX11" fmla="*/ 395090 w 395089"/>
                  <a:gd name="connsiteY11" fmla="*/ 206608 h 452257"/>
                  <a:gd name="connsiteX12" fmla="*/ 244785 w 395089"/>
                  <a:gd name="connsiteY12" fmla="*/ 4678 h 452257"/>
                  <a:gd name="connsiteX13" fmla="*/ 21329 w 395089"/>
                  <a:gd name="connsiteY13" fmla="*/ 66209 h 452257"/>
                  <a:gd name="connsiteX14" fmla="*/ 6755 w 395089"/>
                  <a:gd name="connsiteY14" fmla="*/ 329671 h 452257"/>
                  <a:gd name="connsiteX15" fmla="*/ 86289 w 395089"/>
                  <a:gd name="connsiteY15" fmla="*/ 359389 h 452257"/>
                  <a:gd name="connsiteX16" fmla="*/ 131819 w 395089"/>
                  <a:gd name="connsiteY16" fmla="*/ 452257 h 452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5089" h="452257">
                    <a:moveTo>
                      <a:pt x="131819" y="452257"/>
                    </a:moveTo>
                    <a:lnTo>
                      <a:pt x="192207" y="433112"/>
                    </a:lnTo>
                    <a:lnTo>
                      <a:pt x="84289" y="193082"/>
                    </a:lnTo>
                    <a:lnTo>
                      <a:pt x="77717" y="164126"/>
                    </a:lnTo>
                    <a:cubicBezTo>
                      <a:pt x="77717" y="164126"/>
                      <a:pt x="68287" y="127169"/>
                      <a:pt x="71811" y="107548"/>
                    </a:cubicBezTo>
                    <a:cubicBezTo>
                      <a:pt x="75335" y="87926"/>
                      <a:pt x="120770" y="66114"/>
                      <a:pt x="156965" y="59065"/>
                    </a:cubicBezTo>
                    <a:cubicBezTo>
                      <a:pt x="193160" y="52017"/>
                      <a:pt x="218687" y="54398"/>
                      <a:pt x="228021" y="76115"/>
                    </a:cubicBezTo>
                    <a:cubicBezTo>
                      <a:pt x="237451" y="97832"/>
                      <a:pt x="251548" y="129741"/>
                      <a:pt x="251548" y="129741"/>
                    </a:cubicBezTo>
                    <a:lnTo>
                      <a:pt x="302411" y="400918"/>
                    </a:lnTo>
                    <a:lnTo>
                      <a:pt x="367277" y="386535"/>
                    </a:lnTo>
                    <a:cubicBezTo>
                      <a:pt x="367277" y="386535"/>
                      <a:pt x="341654" y="307382"/>
                      <a:pt x="344131" y="277664"/>
                    </a:cubicBezTo>
                    <a:cubicBezTo>
                      <a:pt x="346607" y="247946"/>
                      <a:pt x="395090" y="206608"/>
                      <a:pt x="395090" y="206608"/>
                    </a:cubicBezTo>
                    <a:cubicBezTo>
                      <a:pt x="395090" y="206608"/>
                      <a:pt x="289648" y="25918"/>
                      <a:pt x="244785" y="4678"/>
                    </a:cubicBezTo>
                    <a:cubicBezTo>
                      <a:pt x="199827" y="-16563"/>
                      <a:pt x="49808" y="39920"/>
                      <a:pt x="21329" y="66209"/>
                    </a:cubicBezTo>
                    <a:cubicBezTo>
                      <a:pt x="-15724" y="100594"/>
                      <a:pt x="6755" y="329671"/>
                      <a:pt x="6755" y="329671"/>
                    </a:cubicBezTo>
                    <a:cubicBezTo>
                      <a:pt x="6755" y="329671"/>
                      <a:pt x="61238" y="330718"/>
                      <a:pt x="86289" y="359389"/>
                    </a:cubicBezTo>
                    <a:cubicBezTo>
                      <a:pt x="111530" y="388059"/>
                      <a:pt x="131819" y="452257"/>
                      <a:pt x="131819" y="452257"/>
                    </a:cubicBezTo>
                    <a:close/>
                  </a:path>
                </a:pathLst>
              </a:custGeom>
              <a:grpFill/>
              <a:ln w="9525" cap="flat">
                <a:noFill/>
                <a:prstDash val="solid"/>
                <a:miter/>
              </a:ln>
            </p:spPr>
            <p:txBody>
              <a:bodyPr rtlCol="0" anchor="ctr"/>
              <a:lstStyle/>
              <a:p>
                <a:endParaRPr lang="th-TH"/>
              </a:p>
            </p:txBody>
          </p:sp>
          <p:sp>
            <p:nvSpPr>
              <p:cNvPr id="741" name="Freeform: Shape 740">
                <a:extLst>
                  <a:ext uri="{FF2B5EF4-FFF2-40B4-BE49-F238E27FC236}">
                    <a16:creationId xmlns:a16="http://schemas.microsoft.com/office/drawing/2014/main" id="{CE750015-9DDB-4A8F-BA7E-913A385D60D6}"/>
                  </a:ext>
                </a:extLst>
              </p:cNvPr>
              <p:cNvSpPr/>
              <p:nvPr/>
            </p:nvSpPr>
            <p:spPr>
              <a:xfrm rot="1026249">
                <a:off x="4929155" y="1919290"/>
                <a:ext cx="215680" cy="669124"/>
              </a:xfrm>
              <a:custGeom>
                <a:avLst/>
                <a:gdLst>
                  <a:gd name="connsiteX0" fmla="*/ 552 w 60369"/>
                  <a:gd name="connsiteY0" fmla="*/ 38412 h 197003"/>
                  <a:gd name="connsiteX1" fmla="*/ 18650 w 60369"/>
                  <a:gd name="connsiteY1" fmla="*/ 2884 h 197003"/>
                  <a:gd name="connsiteX2" fmla="*/ 37128 w 60369"/>
                  <a:gd name="connsiteY2" fmla="*/ 16885 h 197003"/>
                  <a:gd name="connsiteX3" fmla="*/ 51987 w 60369"/>
                  <a:gd name="connsiteY3" fmla="*/ 48032 h 197003"/>
                  <a:gd name="connsiteX4" fmla="*/ 36747 w 60369"/>
                  <a:gd name="connsiteY4" fmla="*/ 160713 h 197003"/>
                  <a:gd name="connsiteX5" fmla="*/ 60369 w 60369"/>
                  <a:gd name="connsiteY5" fmla="*/ 197003 h 197003"/>
                  <a:gd name="connsiteX6" fmla="*/ 46653 w 60369"/>
                  <a:gd name="connsiteY6" fmla="*/ 193288 h 197003"/>
                  <a:gd name="connsiteX7" fmla="*/ 552 w 60369"/>
                  <a:gd name="connsiteY7" fmla="*/ 38412 h 19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369" h="197003">
                    <a:moveTo>
                      <a:pt x="552" y="38412"/>
                    </a:moveTo>
                    <a:cubicBezTo>
                      <a:pt x="-2020" y="35269"/>
                      <a:pt x="4457" y="14123"/>
                      <a:pt x="18650" y="2884"/>
                    </a:cubicBezTo>
                    <a:cubicBezTo>
                      <a:pt x="32937" y="-8356"/>
                      <a:pt x="37128" y="16885"/>
                      <a:pt x="37128" y="16885"/>
                    </a:cubicBezTo>
                    <a:cubicBezTo>
                      <a:pt x="37128" y="16885"/>
                      <a:pt x="43319" y="14218"/>
                      <a:pt x="51987" y="48032"/>
                    </a:cubicBezTo>
                    <a:cubicBezTo>
                      <a:pt x="60750" y="81846"/>
                      <a:pt x="34366" y="133471"/>
                      <a:pt x="36747" y="160713"/>
                    </a:cubicBezTo>
                    <a:cubicBezTo>
                      <a:pt x="39128" y="187954"/>
                      <a:pt x="60369" y="197003"/>
                      <a:pt x="60369" y="197003"/>
                    </a:cubicBezTo>
                    <a:lnTo>
                      <a:pt x="46653" y="193288"/>
                    </a:lnTo>
                    <a:lnTo>
                      <a:pt x="552" y="38412"/>
                    </a:lnTo>
                    <a:close/>
                  </a:path>
                </a:pathLst>
              </a:custGeom>
              <a:grpFill/>
              <a:ln w="9525" cap="flat">
                <a:noFill/>
                <a:prstDash val="solid"/>
                <a:miter/>
              </a:ln>
            </p:spPr>
            <p:txBody>
              <a:bodyPr rtlCol="0" anchor="ctr"/>
              <a:lstStyle/>
              <a:p>
                <a:endParaRPr lang="th-TH"/>
              </a:p>
            </p:txBody>
          </p:sp>
          <p:sp>
            <p:nvSpPr>
              <p:cNvPr id="742" name="Freeform: Shape 741">
                <a:extLst>
                  <a:ext uri="{FF2B5EF4-FFF2-40B4-BE49-F238E27FC236}">
                    <a16:creationId xmlns:a16="http://schemas.microsoft.com/office/drawing/2014/main" id="{0656E519-B4F0-49EF-A5AF-863F9EE3E3F8}"/>
                  </a:ext>
                </a:extLst>
              </p:cNvPr>
              <p:cNvSpPr/>
              <p:nvPr/>
            </p:nvSpPr>
            <p:spPr>
              <a:xfrm rot="1026249">
                <a:off x="4263684" y="1944198"/>
                <a:ext cx="412439" cy="620781"/>
              </a:xfrm>
              <a:custGeom>
                <a:avLst/>
                <a:gdLst>
                  <a:gd name="connsiteX0" fmla="*/ 63913 w 115442"/>
                  <a:gd name="connsiteY0" fmla="*/ 18654 h 182770"/>
                  <a:gd name="connsiteX1" fmla="*/ 28670 w 115442"/>
                  <a:gd name="connsiteY1" fmla="*/ 81 h 182770"/>
                  <a:gd name="connsiteX2" fmla="*/ 0 w 115442"/>
                  <a:gd name="connsiteY2" fmla="*/ 6939 h 182770"/>
                  <a:gd name="connsiteX3" fmla="*/ 27432 w 115442"/>
                  <a:gd name="connsiteY3" fmla="*/ 56278 h 182770"/>
                  <a:gd name="connsiteX4" fmla="*/ 67342 w 115442"/>
                  <a:gd name="connsiteY4" fmla="*/ 144003 h 182770"/>
                  <a:gd name="connsiteX5" fmla="*/ 106394 w 115442"/>
                  <a:gd name="connsiteY5" fmla="*/ 182770 h 182770"/>
                  <a:gd name="connsiteX6" fmla="*/ 115443 w 115442"/>
                  <a:gd name="connsiteY6" fmla="*/ 171816 h 182770"/>
                  <a:gd name="connsiteX7" fmla="*/ 63913 w 115442"/>
                  <a:gd name="connsiteY7" fmla="*/ 18654 h 182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442" h="182770">
                    <a:moveTo>
                      <a:pt x="63913" y="18654"/>
                    </a:moveTo>
                    <a:cubicBezTo>
                      <a:pt x="64198" y="14559"/>
                      <a:pt x="46768" y="1033"/>
                      <a:pt x="28670" y="81"/>
                    </a:cubicBezTo>
                    <a:cubicBezTo>
                      <a:pt x="10573" y="-872"/>
                      <a:pt x="0" y="6939"/>
                      <a:pt x="0" y="6939"/>
                    </a:cubicBezTo>
                    <a:cubicBezTo>
                      <a:pt x="0" y="6939"/>
                      <a:pt x="15049" y="23607"/>
                      <a:pt x="27432" y="56278"/>
                    </a:cubicBezTo>
                    <a:cubicBezTo>
                      <a:pt x="39815" y="88949"/>
                      <a:pt x="53626" y="120381"/>
                      <a:pt x="67342" y="144003"/>
                    </a:cubicBezTo>
                    <a:cubicBezTo>
                      <a:pt x="81153" y="167625"/>
                      <a:pt x="106394" y="182770"/>
                      <a:pt x="106394" y="182770"/>
                    </a:cubicBezTo>
                    <a:lnTo>
                      <a:pt x="115443" y="171816"/>
                    </a:lnTo>
                    <a:lnTo>
                      <a:pt x="63913" y="18654"/>
                    </a:lnTo>
                    <a:close/>
                  </a:path>
                </a:pathLst>
              </a:custGeom>
              <a:grpFill/>
              <a:ln w="9525" cap="flat">
                <a:noFill/>
                <a:prstDash val="solid"/>
                <a:miter/>
              </a:ln>
            </p:spPr>
            <p:txBody>
              <a:bodyPr rtlCol="0" anchor="ctr"/>
              <a:lstStyle/>
              <a:p>
                <a:endParaRPr lang="th-TH"/>
              </a:p>
            </p:txBody>
          </p:sp>
          <p:sp>
            <p:nvSpPr>
              <p:cNvPr id="743" name="Freeform: Shape 742">
                <a:extLst>
                  <a:ext uri="{FF2B5EF4-FFF2-40B4-BE49-F238E27FC236}">
                    <a16:creationId xmlns:a16="http://schemas.microsoft.com/office/drawing/2014/main" id="{9FACFBFD-EA6E-450A-B69A-FFD8C0B0B04D}"/>
                  </a:ext>
                </a:extLst>
              </p:cNvPr>
              <p:cNvSpPr/>
              <p:nvPr/>
            </p:nvSpPr>
            <p:spPr>
              <a:xfrm rot="1026249">
                <a:off x="4718889" y="1837322"/>
                <a:ext cx="820798" cy="1355294"/>
              </a:xfrm>
              <a:custGeom>
                <a:avLst/>
                <a:gdLst>
                  <a:gd name="connsiteX0" fmla="*/ 166688 w 229742"/>
                  <a:gd name="connsiteY0" fmla="*/ 399025 h 399025"/>
                  <a:gd name="connsiteX1" fmla="*/ 150114 w 229742"/>
                  <a:gd name="connsiteY1" fmla="*/ 248054 h 399025"/>
                  <a:gd name="connsiteX2" fmla="*/ 149923 w 229742"/>
                  <a:gd name="connsiteY2" fmla="*/ 123562 h 399025"/>
                  <a:gd name="connsiteX3" fmla="*/ 42958 w 229742"/>
                  <a:gd name="connsiteY3" fmla="*/ 13358 h 399025"/>
                  <a:gd name="connsiteX4" fmla="*/ 0 w 229742"/>
                  <a:gd name="connsiteY4" fmla="*/ 7548 h 399025"/>
                  <a:gd name="connsiteX5" fmla="*/ 85249 w 229742"/>
                  <a:gd name="connsiteY5" fmla="*/ 6405 h 399025"/>
                  <a:gd name="connsiteX6" fmla="*/ 229743 w 229742"/>
                  <a:gd name="connsiteY6" fmla="*/ 207858 h 399025"/>
                  <a:gd name="connsiteX7" fmla="*/ 180594 w 229742"/>
                  <a:gd name="connsiteY7" fmla="*/ 269866 h 399025"/>
                  <a:gd name="connsiteX8" fmla="*/ 201930 w 229742"/>
                  <a:gd name="connsiteY8" fmla="*/ 387881 h 399025"/>
                  <a:gd name="connsiteX9" fmla="*/ 166688 w 229742"/>
                  <a:gd name="connsiteY9" fmla="*/ 399025 h 399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9742" h="399025">
                    <a:moveTo>
                      <a:pt x="166688" y="399025"/>
                    </a:moveTo>
                    <a:cubicBezTo>
                      <a:pt x="166688" y="399025"/>
                      <a:pt x="151828" y="305680"/>
                      <a:pt x="150114" y="248054"/>
                    </a:cubicBezTo>
                    <a:cubicBezTo>
                      <a:pt x="148399" y="190523"/>
                      <a:pt x="175546" y="192333"/>
                      <a:pt x="149923" y="123562"/>
                    </a:cubicBezTo>
                    <a:cubicBezTo>
                      <a:pt x="128778" y="66793"/>
                      <a:pt x="76200" y="20216"/>
                      <a:pt x="42958" y="13358"/>
                    </a:cubicBezTo>
                    <a:cubicBezTo>
                      <a:pt x="18955" y="8405"/>
                      <a:pt x="0" y="7548"/>
                      <a:pt x="0" y="7548"/>
                    </a:cubicBezTo>
                    <a:cubicBezTo>
                      <a:pt x="0" y="7548"/>
                      <a:pt x="49340" y="-8645"/>
                      <a:pt x="85249" y="6405"/>
                    </a:cubicBezTo>
                    <a:cubicBezTo>
                      <a:pt x="120777" y="21168"/>
                      <a:pt x="229743" y="207858"/>
                      <a:pt x="229743" y="207858"/>
                    </a:cubicBezTo>
                    <a:cubicBezTo>
                      <a:pt x="229743" y="207858"/>
                      <a:pt x="185452" y="245673"/>
                      <a:pt x="180594" y="269866"/>
                    </a:cubicBezTo>
                    <a:cubicBezTo>
                      <a:pt x="172688" y="309395"/>
                      <a:pt x="201930" y="387881"/>
                      <a:pt x="201930" y="387881"/>
                    </a:cubicBezTo>
                    <a:lnTo>
                      <a:pt x="166688" y="399025"/>
                    </a:lnTo>
                    <a:close/>
                  </a:path>
                </a:pathLst>
              </a:custGeom>
              <a:grpFill/>
              <a:ln w="9525" cap="flat">
                <a:noFill/>
                <a:prstDash val="solid"/>
                <a:miter/>
              </a:ln>
            </p:spPr>
            <p:txBody>
              <a:bodyPr rtlCol="0" anchor="ctr"/>
              <a:lstStyle/>
              <a:p>
                <a:endParaRPr lang="th-TH"/>
              </a:p>
            </p:txBody>
          </p:sp>
          <p:sp>
            <p:nvSpPr>
              <p:cNvPr id="744" name="Freeform: Shape 743">
                <a:extLst>
                  <a:ext uri="{FF2B5EF4-FFF2-40B4-BE49-F238E27FC236}">
                    <a16:creationId xmlns:a16="http://schemas.microsoft.com/office/drawing/2014/main" id="{C1B1DD7C-C893-4A5E-A04D-990A38990EC4}"/>
                  </a:ext>
                </a:extLst>
              </p:cNvPr>
              <p:cNvSpPr/>
              <p:nvPr/>
            </p:nvSpPr>
            <p:spPr>
              <a:xfrm rot="1026249">
                <a:off x="4115057" y="1751501"/>
                <a:ext cx="1413599" cy="1511799"/>
              </a:xfrm>
              <a:custGeom>
                <a:avLst/>
                <a:gdLst>
                  <a:gd name="connsiteX0" fmla="*/ 295561 w 395668"/>
                  <a:gd name="connsiteY0" fmla="*/ 370999 h 445103"/>
                  <a:gd name="connsiteX1" fmla="*/ 357283 w 395668"/>
                  <a:gd name="connsiteY1" fmla="*/ 353282 h 445103"/>
                  <a:gd name="connsiteX2" fmla="*/ 362807 w 395668"/>
                  <a:gd name="connsiteY2" fmla="*/ 370808 h 445103"/>
                  <a:gd name="connsiteX3" fmla="*/ 299847 w 395668"/>
                  <a:gd name="connsiteY3" fmla="*/ 384620 h 445103"/>
                  <a:gd name="connsiteX4" fmla="*/ 295561 w 395668"/>
                  <a:gd name="connsiteY4" fmla="*/ 370999 h 445103"/>
                  <a:gd name="connsiteX5" fmla="*/ 293942 w 395668"/>
                  <a:gd name="connsiteY5" fmla="*/ 353092 h 445103"/>
                  <a:gd name="connsiteX6" fmla="*/ 353092 w 395668"/>
                  <a:gd name="connsiteY6" fmla="*/ 334328 h 445103"/>
                  <a:gd name="connsiteX7" fmla="*/ 349187 w 395668"/>
                  <a:gd name="connsiteY7" fmla="*/ 317278 h 445103"/>
                  <a:gd name="connsiteX8" fmla="*/ 291084 w 395668"/>
                  <a:gd name="connsiteY8" fmla="*/ 338042 h 445103"/>
                  <a:gd name="connsiteX9" fmla="*/ 293942 w 395668"/>
                  <a:gd name="connsiteY9" fmla="*/ 353092 h 445103"/>
                  <a:gd name="connsiteX10" fmla="*/ 286893 w 395668"/>
                  <a:gd name="connsiteY10" fmla="*/ 315182 h 445103"/>
                  <a:gd name="connsiteX11" fmla="*/ 345186 w 395668"/>
                  <a:gd name="connsiteY11" fmla="*/ 292227 h 445103"/>
                  <a:gd name="connsiteX12" fmla="*/ 344710 w 395668"/>
                  <a:gd name="connsiteY12" fmla="*/ 277463 h 445103"/>
                  <a:gd name="connsiteX13" fmla="*/ 282797 w 395668"/>
                  <a:gd name="connsiteY13" fmla="*/ 302133 h 445103"/>
                  <a:gd name="connsiteX14" fmla="*/ 286893 w 395668"/>
                  <a:gd name="connsiteY14" fmla="*/ 315182 h 445103"/>
                  <a:gd name="connsiteX15" fmla="*/ 280226 w 395668"/>
                  <a:gd name="connsiteY15" fmla="*/ 279940 h 445103"/>
                  <a:gd name="connsiteX16" fmla="*/ 356521 w 395668"/>
                  <a:gd name="connsiteY16" fmla="*/ 249460 h 445103"/>
                  <a:gd name="connsiteX17" fmla="*/ 367379 w 395668"/>
                  <a:gd name="connsiteY17" fmla="*/ 235172 h 445103"/>
                  <a:gd name="connsiteX18" fmla="*/ 277463 w 395668"/>
                  <a:gd name="connsiteY18" fmla="*/ 264890 h 445103"/>
                  <a:gd name="connsiteX19" fmla="*/ 280226 w 395668"/>
                  <a:gd name="connsiteY19" fmla="*/ 279940 h 445103"/>
                  <a:gd name="connsiteX20" fmla="*/ 272987 w 395668"/>
                  <a:gd name="connsiteY20" fmla="*/ 241364 h 445103"/>
                  <a:gd name="connsiteX21" fmla="*/ 395669 w 395668"/>
                  <a:gd name="connsiteY21" fmla="*/ 206407 h 445103"/>
                  <a:gd name="connsiteX22" fmla="*/ 384429 w 395668"/>
                  <a:gd name="connsiteY22" fmla="*/ 189071 h 445103"/>
                  <a:gd name="connsiteX23" fmla="*/ 270320 w 395668"/>
                  <a:gd name="connsiteY23" fmla="*/ 226886 h 445103"/>
                  <a:gd name="connsiteX24" fmla="*/ 272987 w 395668"/>
                  <a:gd name="connsiteY24" fmla="*/ 241364 h 445103"/>
                  <a:gd name="connsiteX25" fmla="*/ 265843 w 395668"/>
                  <a:gd name="connsiteY25" fmla="*/ 203264 h 445103"/>
                  <a:gd name="connsiteX26" fmla="*/ 371475 w 395668"/>
                  <a:gd name="connsiteY26" fmla="*/ 166497 h 445103"/>
                  <a:gd name="connsiteX27" fmla="*/ 360712 w 395668"/>
                  <a:gd name="connsiteY27" fmla="*/ 149257 h 445103"/>
                  <a:gd name="connsiteX28" fmla="*/ 263652 w 395668"/>
                  <a:gd name="connsiteY28" fmla="*/ 196310 h 445103"/>
                  <a:gd name="connsiteX29" fmla="*/ 265843 w 395668"/>
                  <a:gd name="connsiteY29" fmla="*/ 203264 h 445103"/>
                  <a:gd name="connsiteX30" fmla="*/ 261747 w 395668"/>
                  <a:gd name="connsiteY30" fmla="*/ 180689 h 445103"/>
                  <a:gd name="connsiteX31" fmla="*/ 343567 w 395668"/>
                  <a:gd name="connsiteY31" fmla="*/ 122968 h 445103"/>
                  <a:gd name="connsiteX32" fmla="*/ 333566 w 395668"/>
                  <a:gd name="connsiteY32" fmla="*/ 107918 h 445103"/>
                  <a:gd name="connsiteX33" fmla="*/ 258794 w 395668"/>
                  <a:gd name="connsiteY33" fmla="*/ 171450 h 445103"/>
                  <a:gd name="connsiteX34" fmla="*/ 261747 w 395668"/>
                  <a:gd name="connsiteY34" fmla="*/ 180689 h 445103"/>
                  <a:gd name="connsiteX35" fmla="*/ 312134 w 395668"/>
                  <a:gd name="connsiteY35" fmla="*/ 77057 h 445103"/>
                  <a:gd name="connsiteX36" fmla="*/ 255270 w 395668"/>
                  <a:gd name="connsiteY36" fmla="*/ 146590 h 445103"/>
                  <a:gd name="connsiteX37" fmla="*/ 256985 w 395668"/>
                  <a:gd name="connsiteY37" fmla="*/ 157258 h 445103"/>
                  <a:gd name="connsiteX38" fmla="*/ 320421 w 395668"/>
                  <a:gd name="connsiteY38" fmla="*/ 87154 h 445103"/>
                  <a:gd name="connsiteX39" fmla="*/ 312134 w 395668"/>
                  <a:gd name="connsiteY39" fmla="*/ 77057 h 445103"/>
                  <a:gd name="connsiteX40" fmla="*/ 252032 w 395668"/>
                  <a:gd name="connsiteY40" fmla="*/ 129540 h 445103"/>
                  <a:gd name="connsiteX41" fmla="*/ 288417 w 395668"/>
                  <a:gd name="connsiteY41" fmla="*/ 45911 h 445103"/>
                  <a:gd name="connsiteX42" fmla="*/ 276511 w 395668"/>
                  <a:gd name="connsiteY42" fmla="*/ 31909 h 445103"/>
                  <a:gd name="connsiteX43" fmla="*/ 245269 w 395668"/>
                  <a:gd name="connsiteY43" fmla="*/ 120396 h 445103"/>
                  <a:gd name="connsiteX44" fmla="*/ 252032 w 395668"/>
                  <a:gd name="connsiteY44" fmla="*/ 129540 h 445103"/>
                  <a:gd name="connsiteX45" fmla="*/ 239173 w 395668"/>
                  <a:gd name="connsiteY45" fmla="*/ 100203 h 445103"/>
                  <a:gd name="connsiteX46" fmla="*/ 252889 w 395668"/>
                  <a:gd name="connsiteY46" fmla="*/ 9239 h 445103"/>
                  <a:gd name="connsiteX47" fmla="*/ 239935 w 395668"/>
                  <a:gd name="connsiteY47" fmla="*/ 2762 h 445103"/>
                  <a:gd name="connsiteX48" fmla="*/ 230791 w 395668"/>
                  <a:gd name="connsiteY48" fmla="*/ 81058 h 445103"/>
                  <a:gd name="connsiteX49" fmla="*/ 239173 w 395668"/>
                  <a:gd name="connsiteY49" fmla="*/ 100203 h 445103"/>
                  <a:gd name="connsiteX50" fmla="*/ 218218 w 395668"/>
                  <a:gd name="connsiteY50" fmla="*/ 61055 h 445103"/>
                  <a:gd name="connsiteX51" fmla="*/ 215456 w 395668"/>
                  <a:gd name="connsiteY51" fmla="*/ 0 h 445103"/>
                  <a:gd name="connsiteX52" fmla="*/ 201454 w 395668"/>
                  <a:gd name="connsiteY52" fmla="*/ 381 h 445103"/>
                  <a:gd name="connsiteX53" fmla="*/ 212217 w 395668"/>
                  <a:gd name="connsiteY53" fmla="*/ 59436 h 445103"/>
                  <a:gd name="connsiteX54" fmla="*/ 218218 w 395668"/>
                  <a:gd name="connsiteY54" fmla="*/ 61055 h 445103"/>
                  <a:gd name="connsiteX55" fmla="*/ 189738 w 395668"/>
                  <a:gd name="connsiteY55" fmla="*/ 55340 h 445103"/>
                  <a:gd name="connsiteX56" fmla="*/ 181832 w 395668"/>
                  <a:gd name="connsiteY56" fmla="*/ 2667 h 445103"/>
                  <a:gd name="connsiteX57" fmla="*/ 165830 w 395668"/>
                  <a:gd name="connsiteY57" fmla="*/ 6001 h 445103"/>
                  <a:gd name="connsiteX58" fmla="*/ 179356 w 395668"/>
                  <a:gd name="connsiteY58" fmla="*/ 54578 h 445103"/>
                  <a:gd name="connsiteX59" fmla="*/ 189738 w 395668"/>
                  <a:gd name="connsiteY59" fmla="*/ 55340 h 445103"/>
                  <a:gd name="connsiteX60" fmla="*/ 166021 w 395668"/>
                  <a:gd name="connsiteY60" fmla="*/ 56198 h 445103"/>
                  <a:gd name="connsiteX61" fmla="*/ 158020 w 395668"/>
                  <a:gd name="connsiteY61" fmla="*/ 8477 h 445103"/>
                  <a:gd name="connsiteX62" fmla="*/ 144685 w 395668"/>
                  <a:gd name="connsiteY62" fmla="*/ 11335 h 445103"/>
                  <a:gd name="connsiteX63" fmla="*/ 157448 w 395668"/>
                  <a:gd name="connsiteY63" fmla="*/ 59436 h 445103"/>
                  <a:gd name="connsiteX64" fmla="*/ 166021 w 395668"/>
                  <a:gd name="connsiteY64" fmla="*/ 56198 h 445103"/>
                  <a:gd name="connsiteX65" fmla="*/ 142685 w 395668"/>
                  <a:gd name="connsiteY65" fmla="*/ 62389 h 445103"/>
                  <a:gd name="connsiteX66" fmla="*/ 133922 w 395668"/>
                  <a:gd name="connsiteY66" fmla="*/ 16097 h 445103"/>
                  <a:gd name="connsiteX67" fmla="*/ 120587 w 395668"/>
                  <a:gd name="connsiteY67" fmla="*/ 18955 h 445103"/>
                  <a:gd name="connsiteX68" fmla="*/ 132874 w 395668"/>
                  <a:gd name="connsiteY68" fmla="*/ 65437 h 445103"/>
                  <a:gd name="connsiteX69" fmla="*/ 142685 w 395668"/>
                  <a:gd name="connsiteY69" fmla="*/ 62389 h 445103"/>
                  <a:gd name="connsiteX70" fmla="*/ 184023 w 395668"/>
                  <a:gd name="connsiteY70" fmla="*/ 406432 h 445103"/>
                  <a:gd name="connsiteX71" fmla="*/ 123349 w 395668"/>
                  <a:gd name="connsiteY71" fmla="*/ 427577 h 445103"/>
                  <a:gd name="connsiteX72" fmla="*/ 128873 w 395668"/>
                  <a:gd name="connsiteY72" fmla="*/ 445103 h 445103"/>
                  <a:gd name="connsiteX73" fmla="*/ 188309 w 395668"/>
                  <a:gd name="connsiteY73" fmla="*/ 420053 h 445103"/>
                  <a:gd name="connsiteX74" fmla="*/ 184023 w 395668"/>
                  <a:gd name="connsiteY74" fmla="*/ 406432 h 445103"/>
                  <a:gd name="connsiteX75" fmla="*/ 168593 w 395668"/>
                  <a:gd name="connsiteY75" fmla="*/ 376904 h 445103"/>
                  <a:gd name="connsiteX76" fmla="*/ 109156 w 395668"/>
                  <a:gd name="connsiteY76" fmla="*/ 393383 h 445103"/>
                  <a:gd name="connsiteX77" fmla="*/ 115824 w 395668"/>
                  <a:gd name="connsiteY77" fmla="*/ 409575 h 445103"/>
                  <a:gd name="connsiteX78" fmla="*/ 174974 w 395668"/>
                  <a:gd name="connsiteY78" fmla="*/ 390811 h 445103"/>
                  <a:gd name="connsiteX79" fmla="*/ 168593 w 395668"/>
                  <a:gd name="connsiteY79" fmla="*/ 376904 h 445103"/>
                  <a:gd name="connsiteX80" fmla="*/ 154781 w 395668"/>
                  <a:gd name="connsiteY80" fmla="*/ 342805 h 445103"/>
                  <a:gd name="connsiteX81" fmla="*/ 86868 w 395668"/>
                  <a:gd name="connsiteY81" fmla="*/ 359283 h 445103"/>
                  <a:gd name="connsiteX82" fmla="*/ 96107 w 395668"/>
                  <a:gd name="connsiteY82" fmla="*/ 371094 h 445103"/>
                  <a:gd name="connsiteX83" fmla="*/ 158877 w 395668"/>
                  <a:gd name="connsiteY83" fmla="*/ 355759 h 445103"/>
                  <a:gd name="connsiteX84" fmla="*/ 154781 w 395668"/>
                  <a:gd name="connsiteY84" fmla="*/ 342805 h 445103"/>
                  <a:gd name="connsiteX85" fmla="*/ 137636 w 395668"/>
                  <a:gd name="connsiteY85" fmla="*/ 309182 h 445103"/>
                  <a:gd name="connsiteX86" fmla="*/ 46958 w 395668"/>
                  <a:gd name="connsiteY86" fmla="*/ 336804 h 445103"/>
                  <a:gd name="connsiteX87" fmla="*/ 64008 w 395668"/>
                  <a:gd name="connsiteY87" fmla="*/ 342233 h 445103"/>
                  <a:gd name="connsiteX88" fmla="*/ 143923 w 395668"/>
                  <a:gd name="connsiteY88" fmla="*/ 323183 h 445103"/>
                  <a:gd name="connsiteX89" fmla="*/ 137636 w 395668"/>
                  <a:gd name="connsiteY89" fmla="*/ 309182 h 445103"/>
                  <a:gd name="connsiteX90" fmla="*/ 121539 w 395668"/>
                  <a:gd name="connsiteY90" fmla="*/ 274130 h 445103"/>
                  <a:gd name="connsiteX91" fmla="*/ 6477 w 395668"/>
                  <a:gd name="connsiteY91" fmla="*/ 308991 h 445103"/>
                  <a:gd name="connsiteX92" fmla="*/ 7239 w 395668"/>
                  <a:gd name="connsiteY92" fmla="*/ 329660 h 445103"/>
                  <a:gd name="connsiteX93" fmla="*/ 127635 w 395668"/>
                  <a:gd name="connsiteY93" fmla="*/ 287560 h 445103"/>
                  <a:gd name="connsiteX94" fmla="*/ 121539 w 395668"/>
                  <a:gd name="connsiteY94" fmla="*/ 274130 h 445103"/>
                  <a:gd name="connsiteX95" fmla="*/ 109347 w 395668"/>
                  <a:gd name="connsiteY95" fmla="*/ 245269 h 445103"/>
                  <a:gd name="connsiteX96" fmla="*/ 2953 w 395668"/>
                  <a:gd name="connsiteY96" fmla="*/ 262890 h 445103"/>
                  <a:gd name="connsiteX97" fmla="*/ 4001 w 395668"/>
                  <a:gd name="connsiteY97" fmla="*/ 283178 h 445103"/>
                  <a:gd name="connsiteX98" fmla="*/ 111443 w 395668"/>
                  <a:gd name="connsiteY98" fmla="*/ 252317 h 445103"/>
                  <a:gd name="connsiteX99" fmla="*/ 109347 w 395668"/>
                  <a:gd name="connsiteY99" fmla="*/ 245269 h 445103"/>
                  <a:gd name="connsiteX100" fmla="*/ 98965 w 395668"/>
                  <a:gd name="connsiteY100" fmla="*/ 222218 h 445103"/>
                  <a:gd name="connsiteX101" fmla="*/ 1238 w 395668"/>
                  <a:gd name="connsiteY101" fmla="*/ 213455 h 445103"/>
                  <a:gd name="connsiteX102" fmla="*/ 1715 w 395668"/>
                  <a:gd name="connsiteY102" fmla="*/ 231458 h 445103"/>
                  <a:gd name="connsiteX103" fmla="*/ 101918 w 395668"/>
                  <a:gd name="connsiteY103" fmla="*/ 231458 h 445103"/>
                  <a:gd name="connsiteX104" fmla="*/ 98965 w 395668"/>
                  <a:gd name="connsiteY104" fmla="*/ 222218 h 445103"/>
                  <a:gd name="connsiteX105" fmla="*/ 0 w 395668"/>
                  <a:gd name="connsiteY105" fmla="*/ 188786 h 445103"/>
                  <a:gd name="connsiteX106" fmla="*/ 92297 w 395668"/>
                  <a:gd name="connsiteY106" fmla="*/ 209550 h 445103"/>
                  <a:gd name="connsiteX107" fmla="*/ 87630 w 395668"/>
                  <a:gd name="connsiteY107" fmla="*/ 199835 h 445103"/>
                  <a:gd name="connsiteX108" fmla="*/ 1048 w 395668"/>
                  <a:gd name="connsiteY108" fmla="*/ 175832 h 445103"/>
                  <a:gd name="connsiteX109" fmla="*/ 0 w 395668"/>
                  <a:gd name="connsiteY109" fmla="*/ 188786 h 445103"/>
                  <a:gd name="connsiteX110" fmla="*/ 80581 w 395668"/>
                  <a:gd name="connsiteY110" fmla="*/ 172593 h 445103"/>
                  <a:gd name="connsiteX111" fmla="*/ 4001 w 395668"/>
                  <a:gd name="connsiteY111" fmla="*/ 118301 h 445103"/>
                  <a:gd name="connsiteX112" fmla="*/ 2381 w 395668"/>
                  <a:gd name="connsiteY112" fmla="*/ 136589 h 445103"/>
                  <a:gd name="connsiteX113" fmla="*/ 80296 w 395668"/>
                  <a:gd name="connsiteY113" fmla="*/ 183928 h 445103"/>
                  <a:gd name="connsiteX114" fmla="*/ 80581 w 395668"/>
                  <a:gd name="connsiteY114" fmla="*/ 172593 h 445103"/>
                  <a:gd name="connsiteX115" fmla="*/ 69723 w 395668"/>
                  <a:gd name="connsiteY115" fmla="*/ 132207 h 445103"/>
                  <a:gd name="connsiteX116" fmla="*/ 17145 w 395668"/>
                  <a:gd name="connsiteY116" fmla="*/ 73438 h 445103"/>
                  <a:gd name="connsiteX117" fmla="*/ 10287 w 395668"/>
                  <a:gd name="connsiteY117" fmla="*/ 86201 h 445103"/>
                  <a:gd name="connsiteX118" fmla="*/ 74009 w 395668"/>
                  <a:gd name="connsiteY118" fmla="*/ 152590 h 445103"/>
                  <a:gd name="connsiteX119" fmla="*/ 69723 w 395668"/>
                  <a:gd name="connsiteY119" fmla="*/ 132207 h 445103"/>
                  <a:gd name="connsiteX120" fmla="*/ 76105 w 395668"/>
                  <a:gd name="connsiteY120" fmla="*/ 99060 h 445103"/>
                  <a:gd name="connsiteX121" fmla="*/ 47149 w 395668"/>
                  <a:gd name="connsiteY121" fmla="*/ 49340 h 445103"/>
                  <a:gd name="connsiteX122" fmla="*/ 35528 w 395668"/>
                  <a:gd name="connsiteY122" fmla="*/ 57150 h 445103"/>
                  <a:gd name="connsiteX123" fmla="*/ 72295 w 395668"/>
                  <a:gd name="connsiteY123" fmla="*/ 114491 h 445103"/>
                  <a:gd name="connsiteX124" fmla="*/ 76105 w 395668"/>
                  <a:gd name="connsiteY124" fmla="*/ 99060 h 445103"/>
                  <a:gd name="connsiteX125" fmla="*/ 96488 w 395668"/>
                  <a:gd name="connsiteY125" fmla="*/ 80962 h 445103"/>
                  <a:gd name="connsiteX126" fmla="*/ 79153 w 395668"/>
                  <a:gd name="connsiteY126" fmla="*/ 35052 h 445103"/>
                  <a:gd name="connsiteX127" fmla="*/ 66770 w 395668"/>
                  <a:gd name="connsiteY127" fmla="*/ 40386 h 445103"/>
                  <a:gd name="connsiteX128" fmla="*/ 88487 w 395668"/>
                  <a:gd name="connsiteY128" fmla="*/ 87440 h 445103"/>
                  <a:gd name="connsiteX129" fmla="*/ 96488 w 395668"/>
                  <a:gd name="connsiteY129" fmla="*/ 80962 h 445103"/>
                  <a:gd name="connsiteX130" fmla="*/ 120872 w 395668"/>
                  <a:gd name="connsiteY130" fmla="*/ 70485 h 445103"/>
                  <a:gd name="connsiteX131" fmla="*/ 109823 w 395668"/>
                  <a:gd name="connsiteY131" fmla="*/ 23241 h 445103"/>
                  <a:gd name="connsiteX132" fmla="*/ 97346 w 395668"/>
                  <a:gd name="connsiteY132" fmla="*/ 27813 h 445103"/>
                  <a:gd name="connsiteX133" fmla="*/ 112395 w 395668"/>
                  <a:gd name="connsiteY133" fmla="*/ 75343 h 445103"/>
                  <a:gd name="connsiteX134" fmla="*/ 120872 w 395668"/>
                  <a:gd name="connsiteY134" fmla="*/ 70485 h 445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395668" h="445103">
                    <a:moveTo>
                      <a:pt x="295561" y="370999"/>
                    </a:moveTo>
                    <a:lnTo>
                      <a:pt x="357283" y="353282"/>
                    </a:lnTo>
                    <a:lnTo>
                      <a:pt x="362807" y="370808"/>
                    </a:lnTo>
                    <a:lnTo>
                      <a:pt x="299847" y="384620"/>
                    </a:lnTo>
                    <a:lnTo>
                      <a:pt x="295561" y="370999"/>
                    </a:lnTo>
                    <a:close/>
                    <a:moveTo>
                      <a:pt x="293942" y="353092"/>
                    </a:moveTo>
                    <a:lnTo>
                      <a:pt x="353092" y="334328"/>
                    </a:lnTo>
                    <a:lnTo>
                      <a:pt x="349187" y="317278"/>
                    </a:lnTo>
                    <a:lnTo>
                      <a:pt x="291084" y="338042"/>
                    </a:lnTo>
                    <a:lnTo>
                      <a:pt x="293942" y="353092"/>
                    </a:lnTo>
                    <a:close/>
                    <a:moveTo>
                      <a:pt x="286893" y="315182"/>
                    </a:moveTo>
                    <a:lnTo>
                      <a:pt x="345186" y="292227"/>
                    </a:lnTo>
                    <a:lnTo>
                      <a:pt x="344710" y="277463"/>
                    </a:lnTo>
                    <a:lnTo>
                      <a:pt x="282797" y="302133"/>
                    </a:lnTo>
                    <a:lnTo>
                      <a:pt x="286893" y="315182"/>
                    </a:lnTo>
                    <a:close/>
                    <a:moveTo>
                      <a:pt x="280226" y="279940"/>
                    </a:moveTo>
                    <a:lnTo>
                      <a:pt x="356521" y="249460"/>
                    </a:lnTo>
                    <a:lnTo>
                      <a:pt x="367379" y="235172"/>
                    </a:lnTo>
                    <a:lnTo>
                      <a:pt x="277463" y="264890"/>
                    </a:lnTo>
                    <a:lnTo>
                      <a:pt x="280226" y="279940"/>
                    </a:lnTo>
                    <a:close/>
                    <a:moveTo>
                      <a:pt x="272987" y="241364"/>
                    </a:moveTo>
                    <a:lnTo>
                      <a:pt x="395669" y="206407"/>
                    </a:lnTo>
                    <a:lnTo>
                      <a:pt x="384429" y="189071"/>
                    </a:lnTo>
                    <a:lnTo>
                      <a:pt x="270320" y="226886"/>
                    </a:lnTo>
                    <a:lnTo>
                      <a:pt x="272987" y="241364"/>
                    </a:lnTo>
                    <a:close/>
                    <a:moveTo>
                      <a:pt x="265843" y="203264"/>
                    </a:moveTo>
                    <a:lnTo>
                      <a:pt x="371475" y="166497"/>
                    </a:lnTo>
                    <a:lnTo>
                      <a:pt x="360712" y="149257"/>
                    </a:lnTo>
                    <a:lnTo>
                      <a:pt x="263652" y="196310"/>
                    </a:lnTo>
                    <a:lnTo>
                      <a:pt x="265843" y="203264"/>
                    </a:lnTo>
                    <a:close/>
                    <a:moveTo>
                      <a:pt x="261747" y="180689"/>
                    </a:moveTo>
                    <a:lnTo>
                      <a:pt x="343567" y="122968"/>
                    </a:lnTo>
                    <a:lnTo>
                      <a:pt x="333566" y="107918"/>
                    </a:lnTo>
                    <a:lnTo>
                      <a:pt x="258794" y="171450"/>
                    </a:lnTo>
                    <a:lnTo>
                      <a:pt x="261747" y="180689"/>
                    </a:lnTo>
                    <a:close/>
                    <a:moveTo>
                      <a:pt x="312134" y="77057"/>
                    </a:moveTo>
                    <a:lnTo>
                      <a:pt x="255270" y="146590"/>
                    </a:lnTo>
                    <a:lnTo>
                      <a:pt x="256985" y="157258"/>
                    </a:lnTo>
                    <a:lnTo>
                      <a:pt x="320421" y="87154"/>
                    </a:lnTo>
                    <a:lnTo>
                      <a:pt x="312134" y="77057"/>
                    </a:lnTo>
                    <a:close/>
                    <a:moveTo>
                      <a:pt x="252032" y="129540"/>
                    </a:moveTo>
                    <a:lnTo>
                      <a:pt x="288417" y="45911"/>
                    </a:lnTo>
                    <a:lnTo>
                      <a:pt x="276511" y="31909"/>
                    </a:lnTo>
                    <a:lnTo>
                      <a:pt x="245269" y="120396"/>
                    </a:lnTo>
                    <a:lnTo>
                      <a:pt x="252032" y="129540"/>
                    </a:lnTo>
                    <a:close/>
                    <a:moveTo>
                      <a:pt x="239173" y="100203"/>
                    </a:moveTo>
                    <a:lnTo>
                      <a:pt x="252889" y="9239"/>
                    </a:lnTo>
                    <a:lnTo>
                      <a:pt x="239935" y="2762"/>
                    </a:lnTo>
                    <a:lnTo>
                      <a:pt x="230791" y="81058"/>
                    </a:lnTo>
                    <a:lnTo>
                      <a:pt x="239173" y="100203"/>
                    </a:lnTo>
                    <a:close/>
                    <a:moveTo>
                      <a:pt x="218218" y="61055"/>
                    </a:moveTo>
                    <a:lnTo>
                      <a:pt x="215456" y="0"/>
                    </a:lnTo>
                    <a:lnTo>
                      <a:pt x="201454" y="381"/>
                    </a:lnTo>
                    <a:lnTo>
                      <a:pt x="212217" y="59436"/>
                    </a:lnTo>
                    <a:lnTo>
                      <a:pt x="218218" y="61055"/>
                    </a:lnTo>
                    <a:close/>
                    <a:moveTo>
                      <a:pt x="189738" y="55340"/>
                    </a:moveTo>
                    <a:cubicBezTo>
                      <a:pt x="189167" y="55340"/>
                      <a:pt x="181832" y="2667"/>
                      <a:pt x="181832" y="2667"/>
                    </a:cubicBezTo>
                    <a:lnTo>
                      <a:pt x="165830" y="6001"/>
                    </a:lnTo>
                    <a:lnTo>
                      <a:pt x="179356" y="54578"/>
                    </a:lnTo>
                    <a:lnTo>
                      <a:pt x="189738" y="55340"/>
                    </a:lnTo>
                    <a:close/>
                    <a:moveTo>
                      <a:pt x="166021" y="56198"/>
                    </a:moveTo>
                    <a:cubicBezTo>
                      <a:pt x="164306" y="52292"/>
                      <a:pt x="158020" y="8477"/>
                      <a:pt x="158020" y="8477"/>
                    </a:cubicBezTo>
                    <a:lnTo>
                      <a:pt x="144685" y="11335"/>
                    </a:lnTo>
                    <a:lnTo>
                      <a:pt x="157448" y="59436"/>
                    </a:lnTo>
                    <a:lnTo>
                      <a:pt x="166021" y="56198"/>
                    </a:lnTo>
                    <a:close/>
                    <a:moveTo>
                      <a:pt x="142685" y="62389"/>
                    </a:moveTo>
                    <a:cubicBezTo>
                      <a:pt x="140970" y="58484"/>
                      <a:pt x="133922" y="16097"/>
                      <a:pt x="133922" y="16097"/>
                    </a:cubicBezTo>
                    <a:lnTo>
                      <a:pt x="120587" y="18955"/>
                    </a:lnTo>
                    <a:lnTo>
                      <a:pt x="132874" y="65437"/>
                    </a:lnTo>
                    <a:lnTo>
                      <a:pt x="142685" y="62389"/>
                    </a:lnTo>
                    <a:close/>
                    <a:moveTo>
                      <a:pt x="184023" y="406432"/>
                    </a:moveTo>
                    <a:lnTo>
                      <a:pt x="123349" y="427577"/>
                    </a:lnTo>
                    <a:lnTo>
                      <a:pt x="128873" y="445103"/>
                    </a:lnTo>
                    <a:lnTo>
                      <a:pt x="188309" y="420053"/>
                    </a:lnTo>
                    <a:lnTo>
                      <a:pt x="184023" y="406432"/>
                    </a:lnTo>
                    <a:close/>
                    <a:moveTo>
                      <a:pt x="168593" y="376904"/>
                    </a:moveTo>
                    <a:lnTo>
                      <a:pt x="109156" y="393383"/>
                    </a:lnTo>
                    <a:lnTo>
                      <a:pt x="115824" y="409575"/>
                    </a:lnTo>
                    <a:lnTo>
                      <a:pt x="174974" y="390811"/>
                    </a:lnTo>
                    <a:lnTo>
                      <a:pt x="168593" y="376904"/>
                    </a:lnTo>
                    <a:close/>
                    <a:moveTo>
                      <a:pt x="154781" y="342805"/>
                    </a:moveTo>
                    <a:lnTo>
                      <a:pt x="86868" y="359283"/>
                    </a:lnTo>
                    <a:lnTo>
                      <a:pt x="96107" y="371094"/>
                    </a:lnTo>
                    <a:lnTo>
                      <a:pt x="158877" y="355759"/>
                    </a:lnTo>
                    <a:lnTo>
                      <a:pt x="154781" y="342805"/>
                    </a:lnTo>
                    <a:close/>
                    <a:moveTo>
                      <a:pt x="137636" y="309182"/>
                    </a:moveTo>
                    <a:lnTo>
                      <a:pt x="46958" y="336804"/>
                    </a:lnTo>
                    <a:lnTo>
                      <a:pt x="64008" y="342233"/>
                    </a:lnTo>
                    <a:lnTo>
                      <a:pt x="143923" y="323183"/>
                    </a:lnTo>
                    <a:lnTo>
                      <a:pt x="137636" y="309182"/>
                    </a:lnTo>
                    <a:close/>
                    <a:moveTo>
                      <a:pt x="121539" y="274130"/>
                    </a:moveTo>
                    <a:lnTo>
                      <a:pt x="6477" y="308991"/>
                    </a:lnTo>
                    <a:lnTo>
                      <a:pt x="7239" y="329660"/>
                    </a:lnTo>
                    <a:lnTo>
                      <a:pt x="127635" y="287560"/>
                    </a:lnTo>
                    <a:lnTo>
                      <a:pt x="121539" y="274130"/>
                    </a:lnTo>
                    <a:close/>
                    <a:moveTo>
                      <a:pt x="109347" y="245269"/>
                    </a:moveTo>
                    <a:lnTo>
                      <a:pt x="2953" y="262890"/>
                    </a:lnTo>
                    <a:lnTo>
                      <a:pt x="4001" y="283178"/>
                    </a:lnTo>
                    <a:lnTo>
                      <a:pt x="111443" y="252317"/>
                    </a:lnTo>
                    <a:lnTo>
                      <a:pt x="109347" y="245269"/>
                    </a:lnTo>
                    <a:close/>
                    <a:moveTo>
                      <a:pt x="98965" y="222218"/>
                    </a:moveTo>
                    <a:lnTo>
                      <a:pt x="1238" y="213455"/>
                    </a:lnTo>
                    <a:lnTo>
                      <a:pt x="1715" y="231458"/>
                    </a:lnTo>
                    <a:lnTo>
                      <a:pt x="101918" y="231458"/>
                    </a:lnTo>
                    <a:lnTo>
                      <a:pt x="98965" y="222218"/>
                    </a:lnTo>
                    <a:close/>
                    <a:moveTo>
                      <a:pt x="0" y="188786"/>
                    </a:moveTo>
                    <a:lnTo>
                      <a:pt x="92297" y="209550"/>
                    </a:lnTo>
                    <a:lnTo>
                      <a:pt x="87630" y="199835"/>
                    </a:lnTo>
                    <a:lnTo>
                      <a:pt x="1048" y="175832"/>
                    </a:lnTo>
                    <a:lnTo>
                      <a:pt x="0" y="188786"/>
                    </a:lnTo>
                    <a:close/>
                    <a:moveTo>
                      <a:pt x="80581" y="172593"/>
                    </a:moveTo>
                    <a:lnTo>
                      <a:pt x="4001" y="118301"/>
                    </a:lnTo>
                    <a:lnTo>
                      <a:pt x="2381" y="136589"/>
                    </a:lnTo>
                    <a:lnTo>
                      <a:pt x="80296" y="183928"/>
                    </a:lnTo>
                    <a:lnTo>
                      <a:pt x="80581" y="172593"/>
                    </a:lnTo>
                    <a:close/>
                    <a:moveTo>
                      <a:pt x="69723" y="132207"/>
                    </a:moveTo>
                    <a:lnTo>
                      <a:pt x="17145" y="73438"/>
                    </a:lnTo>
                    <a:lnTo>
                      <a:pt x="10287" y="86201"/>
                    </a:lnTo>
                    <a:lnTo>
                      <a:pt x="74009" y="152590"/>
                    </a:lnTo>
                    <a:lnTo>
                      <a:pt x="69723" y="132207"/>
                    </a:lnTo>
                    <a:close/>
                    <a:moveTo>
                      <a:pt x="76105" y="99060"/>
                    </a:moveTo>
                    <a:lnTo>
                      <a:pt x="47149" y="49340"/>
                    </a:lnTo>
                    <a:lnTo>
                      <a:pt x="35528" y="57150"/>
                    </a:lnTo>
                    <a:lnTo>
                      <a:pt x="72295" y="114491"/>
                    </a:lnTo>
                    <a:lnTo>
                      <a:pt x="76105" y="99060"/>
                    </a:lnTo>
                    <a:close/>
                    <a:moveTo>
                      <a:pt x="96488" y="80962"/>
                    </a:moveTo>
                    <a:lnTo>
                      <a:pt x="79153" y="35052"/>
                    </a:lnTo>
                    <a:lnTo>
                      <a:pt x="66770" y="40386"/>
                    </a:lnTo>
                    <a:cubicBezTo>
                      <a:pt x="66770" y="40386"/>
                      <a:pt x="88964" y="87059"/>
                      <a:pt x="88487" y="87440"/>
                    </a:cubicBezTo>
                    <a:lnTo>
                      <a:pt x="96488" y="80962"/>
                    </a:lnTo>
                    <a:close/>
                    <a:moveTo>
                      <a:pt x="120872" y="70485"/>
                    </a:moveTo>
                    <a:lnTo>
                      <a:pt x="109823" y="23241"/>
                    </a:lnTo>
                    <a:lnTo>
                      <a:pt x="97346" y="27813"/>
                    </a:lnTo>
                    <a:cubicBezTo>
                      <a:pt x="97346" y="27813"/>
                      <a:pt x="112871" y="74962"/>
                      <a:pt x="112395" y="75343"/>
                    </a:cubicBezTo>
                    <a:lnTo>
                      <a:pt x="120872" y="70485"/>
                    </a:lnTo>
                    <a:close/>
                  </a:path>
                </a:pathLst>
              </a:custGeom>
              <a:grpFill/>
              <a:ln w="9525" cap="flat">
                <a:noFill/>
                <a:prstDash val="solid"/>
                <a:miter/>
              </a:ln>
            </p:spPr>
            <p:txBody>
              <a:bodyPr rtlCol="0" anchor="ctr"/>
              <a:lstStyle/>
              <a:p>
                <a:endParaRPr lang="th-TH" dirty="0"/>
              </a:p>
            </p:txBody>
          </p:sp>
          <p:grpSp>
            <p:nvGrpSpPr>
              <p:cNvPr id="745" name="Graphic 1">
                <a:extLst>
                  <a:ext uri="{FF2B5EF4-FFF2-40B4-BE49-F238E27FC236}">
                    <a16:creationId xmlns:a16="http://schemas.microsoft.com/office/drawing/2014/main" id="{8A3F2515-6976-40B0-9309-FB0D46CFCCB2}"/>
                  </a:ext>
                </a:extLst>
              </p:cNvPr>
              <p:cNvGrpSpPr/>
              <p:nvPr/>
            </p:nvGrpSpPr>
            <p:grpSpPr>
              <a:xfrm rot="1026249">
                <a:off x="4430797" y="1951977"/>
                <a:ext cx="656071" cy="727866"/>
                <a:chOff x="5836207" y="2861990"/>
                <a:chExt cx="183635" cy="214298"/>
              </a:xfrm>
              <a:grpFill/>
            </p:grpSpPr>
            <p:sp>
              <p:nvSpPr>
                <p:cNvPr id="848" name="Freeform: Shape 847">
                  <a:extLst>
                    <a:ext uri="{FF2B5EF4-FFF2-40B4-BE49-F238E27FC236}">
                      <a16:creationId xmlns:a16="http://schemas.microsoft.com/office/drawing/2014/main" id="{B346B680-E88C-489F-8553-C02C9E708066}"/>
                    </a:ext>
                  </a:extLst>
                </p:cNvPr>
                <p:cNvSpPr/>
                <p:nvPr/>
              </p:nvSpPr>
              <p:spPr>
                <a:xfrm>
                  <a:off x="5843779" y="2866136"/>
                  <a:ext cx="171875" cy="209308"/>
                </a:xfrm>
                <a:custGeom>
                  <a:avLst/>
                  <a:gdLst>
                    <a:gd name="connsiteX0" fmla="*/ 163067 w 171875"/>
                    <a:gd name="connsiteY0" fmla="*/ 71373 h 209308"/>
                    <a:gd name="connsiteX1" fmla="*/ 143445 w 171875"/>
                    <a:gd name="connsiteY1" fmla="*/ 24224 h 209308"/>
                    <a:gd name="connsiteX2" fmla="*/ 58482 w 171875"/>
                    <a:gd name="connsiteY2" fmla="*/ 7936 h 209308"/>
                    <a:gd name="connsiteX3" fmla="*/ 94 w 171875"/>
                    <a:gd name="connsiteY3" fmla="*/ 50132 h 209308"/>
                    <a:gd name="connsiteX4" fmla="*/ 11810 w 171875"/>
                    <a:gd name="connsiteY4" fmla="*/ 120712 h 209308"/>
                    <a:gd name="connsiteX5" fmla="*/ 33336 w 171875"/>
                    <a:gd name="connsiteY5" fmla="*/ 145477 h 209308"/>
                    <a:gd name="connsiteX6" fmla="*/ 40004 w 171875"/>
                    <a:gd name="connsiteY6" fmla="*/ 166337 h 209308"/>
                    <a:gd name="connsiteX7" fmla="*/ 54101 w 171875"/>
                    <a:gd name="connsiteY7" fmla="*/ 186244 h 209308"/>
                    <a:gd name="connsiteX8" fmla="*/ 105250 w 171875"/>
                    <a:gd name="connsiteY8" fmla="*/ 208342 h 209308"/>
                    <a:gd name="connsiteX9" fmla="*/ 113823 w 171875"/>
                    <a:gd name="connsiteY9" fmla="*/ 207771 h 209308"/>
                    <a:gd name="connsiteX10" fmla="*/ 133920 w 171875"/>
                    <a:gd name="connsiteY10" fmla="*/ 201389 h 209308"/>
                    <a:gd name="connsiteX11" fmla="*/ 140207 w 171875"/>
                    <a:gd name="connsiteY11" fmla="*/ 197769 h 209308"/>
                    <a:gd name="connsiteX12" fmla="*/ 170211 w 171875"/>
                    <a:gd name="connsiteY12" fmla="*/ 149287 h 209308"/>
                    <a:gd name="connsiteX13" fmla="*/ 166115 w 171875"/>
                    <a:gd name="connsiteY13" fmla="*/ 129666 h 209308"/>
                    <a:gd name="connsiteX14" fmla="*/ 164972 w 171875"/>
                    <a:gd name="connsiteY14" fmla="*/ 109092 h 209308"/>
                    <a:gd name="connsiteX15" fmla="*/ 163067 w 171875"/>
                    <a:gd name="connsiteY15" fmla="*/ 71373 h 209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1875" h="209308">
                      <a:moveTo>
                        <a:pt x="163067" y="71373"/>
                      </a:moveTo>
                      <a:cubicBezTo>
                        <a:pt x="145255" y="32892"/>
                        <a:pt x="146112" y="29939"/>
                        <a:pt x="143445" y="24224"/>
                      </a:cubicBezTo>
                      <a:cubicBezTo>
                        <a:pt x="132873" y="983"/>
                        <a:pt x="102678" y="-7780"/>
                        <a:pt x="58482" y="7936"/>
                      </a:cubicBezTo>
                      <a:cubicBezTo>
                        <a:pt x="41147" y="14127"/>
                        <a:pt x="-2287" y="23557"/>
                        <a:pt x="94" y="50132"/>
                      </a:cubicBezTo>
                      <a:cubicBezTo>
                        <a:pt x="2380" y="74611"/>
                        <a:pt x="4095" y="92042"/>
                        <a:pt x="11810" y="120712"/>
                      </a:cubicBezTo>
                      <a:cubicBezTo>
                        <a:pt x="12858" y="124713"/>
                        <a:pt x="30574" y="137857"/>
                        <a:pt x="33336" y="145477"/>
                      </a:cubicBezTo>
                      <a:cubicBezTo>
                        <a:pt x="35908" y="152621"/>
                        <a:pt x="38004" y="161098"/>
                        <a:pt x="40004" y="166337"/>
                      </a:cubicBezTo>
                      <a:cubicBezTo>
                        <a:pt x="43242" y="175100"/>
                        <a:pt x="45814" y="182529"/>
                        <a:pt x="54101" y="186244"/>
                      </a:cubicBezTo>
                      <a:lnTo>
                        <a:pt x="105250" y="208342"/>
                      </a:lnTo>
                      <a:cubicBezTo>
                        <a:pt x="109346" y="210152"/>
                        <a:pt x="109632" y="209104"/>
                        <a:pt x="113823" y="207771"/>
                      </a:cubicBezTo>
                      <a:lnTo>
                        <a:pt x="133920" y="201389"/>
                      </a:lnTo>
                      <a:cubicBezTo>
                        <a:pt x="138111" y="200055"/>
                        <a:pt x="139064" y="199960"/>
                        <a:pt x="140207" y="197769"/>
                      </a:cubicBezTo>
                      <a:lnTo>
                        <a:pt x="170211" y="149287"/>
                      </a:lnTo>
                      <a:cubicBezTo>
                        <a:pt x="174878" y="141572"/>
                        <a:pt x="168496" y="138619"/>
                        <a:pt x="166115" y="129666"/>
                      </a:cubicBezTo>
                      <a:cubicBezTo>
                        <a:pt x="164686" y="124332"/>
                        <a:pt x="166972" y="116331"/>
                        <a:pt x="164972" y="109092"/>
                      </a:cubicBezTo>
                      <a:cubicBezTo>
                        <a:pt x="162876" y="101376"/>
                        <a:pt x="164019" y="73468"/>
                        <a:pt x="163067" y="71373"/>
                      </a:cubicBezTo>
                      <a:close/>
                    </a:path>
                  </a:pathLst>
                </a:custGeom>
                <a:grpFill/>
                <a:ln w="9525" cap="flat">
                  <a:noFill/>
                  <a:prstDash val="solid"/>
                  <a:miter/>
                </a:ln>
              </p:spPr>
              <p:txBody>
                <a:bodyPr rtlCol="0" anchor="ctr"/>
                <a:lstStyle/>
                <a:p>
                  <a:endParaRPr lang="th-TH"/>
                </a:p>
              </p:txBody>
            </p:sp>
            <p:sp>
              <p:nvSpPr>
                <p:cNvPr id="849" name="Freeform: Shape 848">
                  <a:extLst>
                    <a:ext uri="{FF2B5EF4-FFF2-40B4-BE49-F238E27FC236}">
                      <a16:creationId xmlns:a16="http://schemas.microsoft.com/office/drawing/2014/main" id="{6982EFD5-E38C-4F97-B998-3A3F63471A23}"/>
                    </a:ext>
                  </a:extLst>
                </p:cNvPr>
                <p:cNvSpPr/>
                <p:nvPr/>
              </p:nvSpPr>
              <p:spPr>
                <a:xfrm>
                  <a:off x="5836207" y="2955199"/>
                  <a:ext cx="36336" cy="56425"/>
                </a:xfrm>
                <a:custGeom>
                  <a:avLst/>
                  <a:gdLst>
                    <a:gd name="connsiteX0" fmla="*/ 16238 w 36336"/>
                    <a:gd name="connsiteY0" fmla="*/ 2027 h 56425"/>
                    <a:gd name="connsiteX1" fmla="*/ 141 w 36336"/>
                    <a:gd name="connsiteY1" fmla="*/ 7170 h 56425"/>
                    <a:gd name="connsiteX2" fmla="*/ 29954 w 36336"/>
                    <a:gd name="connsiteY2" fmla="*/ 56415 h 56425"/>
                    <a:gd name="connsiteX3" fmla="*/ 36336 w 36336"/>
                    <a:gd name="connsiteY3" fmla="*/ 52224 h 56425"/>
                    <a:gd name="connsiteX4" fmla="*/ 16238 w 36336"/>
                    <a:gd name="connsiteY4" fmla="*/ 2027 h 56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36" h="56425">
                      <a:moveTo>
                        <a:pt x="16238" y="2027"/>
                      </a:moveTo>
                      <a:cubicBezTo>
                        <a:pt x="16238" y="2027"/>
                        <a:pt x="-1764" y="-5022"/>
                        <a:pt x="141" y="7170"/>
                      </a:cubicBezTo>
                      <a:cubicBezTo>
                        <a:pt x="1951" y="19362"/>
                        <a:pt x="24144" y="57177"/>
                        <a:pt x="29954" y="56415"/>
                      </a:cubicBezTo>
                      <a:cubicBezTo>
                        <a:pt x="35765" y="55557"/>
                        <a:pt x="36336" y="52224"/>
                        <a:pt x="36336" y="52224"/>
                      </a:cubicBezTo>
                      <a:lnTo>
                        <a:pt x="16238" y="2027"/>
                      </a:lnTo>
                      <a:close/>
                    </a:path>
                  </a:pathLst>
                </a:custGeom>
                <a:grpFill/>
                <a:ln w="9525" cap="flat">
                  <a:noFill/>
                  <a:prstDash val="solid"/>
                  <a:miter/>
                </a:ln>
              </p:spPr>
              <p:txBody>
                <a:bodyPr rtlCol="0" anchor="ctr"/>
                <a:lstStyle/>
                <a:p>
                  <a:endParaRPr lang="th-TH"/>
                </a:p>
              </p:txBody>
            </p:sp>
            <p:sp>
              <p:nvSpPr>
                <p:cNvPr id="850" name="Freeform: Shape 849">
                  <a:extLst>
                    <a:ext uri="{FF2B5EF4-FFF2-40B4-BE49-F238E27FC236}">
                      <a16:creationId xmlns:a16="http://schemas.microsoft.com/office/drawing/2014/main" id="{C69FC0C7-3775-4DF2-8AA7-EFD79F725CAD}"/>
                    </a:ext>
                  </a:extLst>
                </p:cNvPr>
                <p:cNvSpPr/>
                <p:nvPr/>
              </p:nvSpPr>
              <p:spPr>
                <a:xfrm>
                  <a:off x="5997225" y="2902313"/>
                  <a:ext cx="22617" cy="62531"/>
                </a:xfrm>
                <a:custGeom>
                  <a:avLst/>
                  <a:gdLst>
                    <a:gd name="connsiteX0" fmla="*/ 0 w 22617"/>
                    <a:gd name="connsiteY0" fmla="*/ 9002 h 62531"/>
                    <a:gd name="connsiteX1" fmla="*/ 16097 w 22617"/>
                    <a:gd name="connsiteY1" fmla="*/ 3859 h 62531"/>
                    <a:gd name="connsiteX2" fmla="*/ 20098 w 22617"/>
                    <a:gd name="connsiteY2" fmla="*/ 61294 h 62531"/>
                    <a:gd name="connsiteX3" fmla="*/ 12478 w 22617"/>
                    <a:gd name="connsiteY3" fmla="*/ 61485 h 62531"/>
                    <a:gd name="connsiteX4" fmla="*/ 0 w 22617"/>
                    <a:gd name="connsiteY4" fmla="*/ 9002 h 62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7" h="62531">
                      <a:moveTo>
                        <a:pt x="0" y="9002"/>
                      </a:moveTo>
                      <a:cubicBezTo>
                        <a:pt x="0" y="9002"/>
                        <a:pt x="10573" y="-7190"/>
                        <a:pt x="16097" y="3859"/>
                      </a:cubicBezTo>
                      <a:cubicBezTo>
                        <a:pt x="21622" y="14908"/>
                        <a:pt x="25337" y="58532"/>
                        <a:pt x="20098" y="61294"/>
                      </a:cubicBezTo>
                      <a:cubicBezTo>
                        <a:pt x="14859" y="63961"/>
                        <a:pt x="12478" y="61485"/>
                        <a:pt x="12478" y="61485"/>
                      </a:cubicBezTo>
                      <a:lnTo>
                        <a:pt x="0" y="9002"/>
                      </a:lnTo>
                      <a:close/>
                    </a:path>
                  </a:pathLst>
                </a:custGeom>
                <a:grpFill/>
                <a:ln w="9525" cap="flat">
                  <a:noFill/>
                  <a:prstDash val="solid"/>
                  <a:miter/>
                </a:ln>
              </p:spPr>
              <p:txBody>
                <a:bodyPr rtlCol="0" anchor="ctr"/>
                <a:lstStyle/>
                <a:p>
                  <a:endParaRPr lang="th-TH"/>
                </a:p>
              </p:txBody>
            </p:sp>
            <p:sp>
              <p:nvSpPr>
                <p:cNvPr id="851" name="Freeform: Shape 850">
                  <a:extLst>
                    <a:ext uri="{FF2B5EF4-FFF2-40B4-BE49-F238E27FC236}">
                      <a16:creationId xmlns:a16="http://schemas.microsoft.com/office/drawing/2014/main" id="{F9E0EBA2-2B97-471A-9900-2F04D1252899}"/>
                    </a:ext>
                  </a:extLst>
                </p:cNvPr>
                <p:cNvSpPr/>
                <p:nvPr/>
              </p:nvSpPr>
              <p:spPr>
                <a:xfrm>
                  <a:off x="5844400" y="2861990"/>
                  <a:ext cx="174740" cy="201725"/>
                </a:xfrm>
                <a:custGeom>
                  <a:avLst/>
                  <a:gdLst>
                    <a:gd name="connsiteX0" fmla="*/ 167303 w 174740"/>
                    <a:gd name="connsiteY0" fmla="*/ 90759 h 201725"/>
                    <a:gd name="connsiteX1" fmla="*/ 159207 w 174740"/>
                    <a:gd name="connsiteY1" fmla="*/ 58945 h 201725"/>
                    <a:gd name="connsiteX2" fmla="*/ 154064 w 174740"/>
                    <a:gd name="connsiteY2" fmla="*/ 44372 h 201725"/>
                    <a:gd name="connsiteX3" fmla="*/ 117773 w 174740"/>
                    <a:gd name="connsiteY3" fmla="*/ 1414 h 201725"/>
                    <a:gd name="connsiteX4" fmla="*/ 425 w 174740"/>
                    <a:gd name="connsiteY4" fmla="*/ 49325 h 201725"/>
                    <a:gd name="connsiteX5" fmla="*/ 72625 w 174740"/>
                    <a:gd name="connsiteY5" fmla="*/ 13130 h 201725"/>
                    <a:gd name="connsiteX6" fmla="*/ 118535 w 174740"/>
                    <a:gd name="connsiteY6" fmla="*/ 43610 h 201725"/>
                    <a:gd name="connsiteX7" fmla="*/ 147872 w 174740"/>
                    <a:gd name="connsiteY7" fmla="*/ 58183 h 201725"/>
                    <a:gd name="connsiteX8" fmla="*/ 159683 w 174740"/>
                    <a:gd name="connsiteY8" fmla="*/ 88187 h 201725"/>
                    <a:gd name="connsiteX9" fmla="*/ 159683 w 174740"/>
                    <a:gd name="connsiteY9" fmla="*/ 88187 h 201725"/>
                    <a:gd name="connsiteX10" fmla="*/ 147777 w 174740"/>
                    <a:gd name="connsiteY10" fmla="*/ 108475 h 201725"/>
                    <a:gd name="connsiteX11" fmla="*/ 140538 w 174740"/>
                    <a:gd name="connsiteY11" fmla="*/ 201725 h 201725"/>
                    <a:gd name="connsiteX12" fmla="*/ 169780 w 174740"/>
                    <a:gd name="connsiteY12" fmla="*/ 154291 h 201725"/>
                    <a:gd name="connsiteX13" fmla="*/ 173971 w 174740"/>
                    <a:gd name="connsiteY13" fmla="*/ 137527 h 201725"/>
                    <a:gd name="connsiteX14" fmla="*/ 170637 w 174740"/>
                    <a:gd name="connsiteY14" fmla="*/ 122191 h 201725"/>
                    <a:gd name="connsiteX15" fmla="*/ 168256 w 174740"/>
                    <a:gd name="connsiteY15" fmla="*/ 103999 h 201725"/>
                    <a:gd name="connsiteX16" fmla="*/ 167303 w 174740"/>
                    <a:gd name="connsiteY16" fmla="*/ 90759 h 20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4740" h="201725">
                      <a:moveTo>
                        <a:pt x="167303" y="90759"/>
                      </a:moveTo>
                      <a:cubicBezTo>
                        <a:pt x="166446" y="79805"/>
                        <a:pt x="163493" y="69137"/>
                        <a:pt x="159207" y="58945"/>
                      </a:cubicBezTo>
                      <a:cubicBezTo>
                        <a:pt x="157207" y="54183"/>
                        <a:pt x="155492" y="49325"/>
                        <a:pt x="154064" y="44372"/>
                      </a:cubicBezTo>
                      <a:cubicBezTo>
                        <a:pt x="149873" y="29989"/>
                        <a:pt x="139776" y="7320"/>
                        <a:pt x="117773" y="1414"/>
                      </a:cubicBezTo>
                      <a:cubicBezTo>
                        <a:pt x="84912" y="-7253"/>
                        <a:pt x="-7004" y="25798"/>
                        <a:pt x="425" y="49325"/>
                      </a:cubicBezTo>
                      <a:cubicBezTo>
                        <a:pt x="425" y="49325"/>
                        <a:pt x="4331" y="27227"/>
                        <a:pt x="72625" y="13130"/>
                      </a:cubicBezTo>
                      <a:cubicBezTo>
                        <a:pt x="110344" y="5320"/>
                        <a:pt x="114249" y="39133"/>
                        <a:pt x="118535" y="43610"/>
                      </a:cubicBezTo>
                      <a:cubicBezTo>
                        <a:pt x="122822" y="48087"/>
                        <a:pt x="135014" y="47611"/>
                        <a:pt x="147872" y="58183"/>
                      </a:cubicBezTo>
                      <a:cubicBezTo>
                        <a:pt x="160826" y="68756"/>
                        <a:pt x="159683" y="88187"/>
                        <a:pt x="159683" y="88187"/>
                      </a:cubicBezTo>
                      <a:lnTo>
                        <a:pt x="159683" y="88187"/>
                      </a:lnTo>
                      <a:cubicBezTo>
                        <a:pt x="155492" y="95236"/>
                        <a:pt x="151301" y="96569"/>
                        <a:pt x="147777" y="108475"/>
                      </a:cubicBezTo>
                      <a:cubicBezTo>
                        <a:pt x="147396" y="109523"/>
                        <a:pt x="140538" y="201725"/>
                        <a:pt x="140538" y="201725"/>
                      </a:cubicBezTo>
                      <a:lnTo>
                        <a:pt x="169780" y="154291"/>
                      </a:lnTo>
                      <a:cubicBezTo>
                        <a:pt x="174638" y="146480"/>
                        <a:pt x="175685" y="143813"/>
                        <a:pt x="173971" y="137527"/>
                      </a:cubicBezTo>
                      <a:cubicBezTo>
                        <a:pt x="172637" y="132478"/>
                        <a:pt x="171399" y="127335"/>
                        <a:pt x="170637" y="122191"/>
                      </a:cubicBezTo>
                      <a:cubicBezTo>
                        <a:pt x="169589" y="115333"/>
                        <a:pt x="168446" y="106761"/>
                        <a:pt x="168256" y="103999"/>
                      </a:cubicBezTo>
                      <a:cubicBezTo>
                        <a:pt x="168161" y="102094"/>
                        <a:pt x="167684" y="96569"/>
                        <a:pt x="167303" y="90759"/>
                      </a:cubicBezTo>
                      <a:close/>
                    </a:path>
                  </a:pathLst>
                </a:custGeom>
                <a:grpFill/>
                <a:ln w="9525" cap="flat">
                  <a:noFill/>
                  <a:prstDash val="solid"/>
                  <a:miter/>
                </a:ln>
              </p:spPr>
              <p:txBody>
                <a:bodyPr rtlCol="0" anchor="ctr"/>
                <a:lstStyle/>
                <a:p>
                  <a:endParaRPr lang="th-TH"/>
                </a:p>
              </p:txBody>
            </p:sp>
            <p:sp>
              <p:nvSpPr>
                <p:cNvPr id="852" name="Freeform: Shape 851">
                  <a:extLst>
                    <a:ext uri="{FF2B5EF4-FFF2-40B4-BE49-F238E27FC236}">
                      <a16:creationId xmlns:a16="http://schemas.microsoft.com/office/drawing/2014/main" id="{316DE851-8C0C-42D3-88EA-D3849C909DE3}"/>
                    </a:ext>
                  </a:extLst>
                </p:cNvPr>
                <p:cNvSpPr/>
                <p:nvPr/>
              </p:nvSpPr>
              <p:spPr>
                <a:xfrm>
                  <a:off x="5856827" y="2987896"/>
                  <a:ext cx="94011" cy="88391"/>
                </a:xfrm>
                <a:custGeom>
                  <a:avLst/>
                  <a:gdLst>
                    <a:gd name="connsiteX0" fmla="*/ 0 w 94011"/>
                    <a:gd name="connsiteY0" fmla="*/ 0 h 88391"/>
                    <a:gd name="connsiteX1" fmla="*/ 36766 w 94011"/>
                    <a:gd name="connsiteY1" fmla="*/ 16383 h 88391"/>
                    <a:gd name="connsiteX2" fmla="*/ 94012 w 94011"/>
                    <a:gd name="connsiteY2" fmla="*/ 88392 h 88391"/>
                    <a:gd name="connsiteX3" fmla="*/ 39529 w 94011"/>
                    <a:gd name="connsiteY3" fmla="*/ 64294 h 88391"/>
                    <a:gd name="connsiteX4" fmla="*/ 29051 w 94011"/>
                    <a:gd name="connsiteY4" fmla="*/ 51340 h 88391"/>
                    <a:gd name="connsiteX5" fmla="*/ 24955 w 94011"/>
                    <a:gd name="connsiteY5" fmla="*/ 40767 h 88391"/>
                    <a:gd name="connsiteX6" fmla="*/ 15145 w 94011"/>
                    <a:gd name="connsiteY6" fmla="*/ 22860 h 88391"/>
                    <a:gd name="connsiteX7" fmla="*/ 0 w 94011"/>
                    <a:gd name="connsiteY7" fmla="*/ 0 h 88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011" h="88391">
                      <a:moveTo>
                        <a:pt x="0" y="0"/>
                      </a:moveTo>
                      <a:cubicBezTo>
                        <a:pt x="0" y="0"/>
                        <a:pt x="27337" y="6096"/>
                        <a:pt x="36766" y="16383"/>
                      </a:cubicBezTo>
                      <a:cubicBezTo>
                        <a:pt x="47434" y="27908"/>
                        <a:pt x="94012" y="88392"/>
                        <a:pt x="94012" y="88392"/>
                      </a:cubicBezTo>
                      <a:lnTo>
                        <a:pt x="39529" y="64294"/>
                      </a:lnTo>
                      <a:cubicBezTo>
                        <a:pt x="30099" y="60293"/>
                        <a:pt x="31623" y="59341"/>
                        <a:pt x="29051" y="51340"/>
                      </a:cubicBezTo>
                      <a:cubicBezTo>
                        <a:pt x="27908" y="47720"/>
                        <a:pt x="26575" y="44196"/>
                        <a:pt x="24955" y="40767"/>
                      </a:cubicBezTo>
                      <a:cubicBezTo>
                        <a:pt x="22860" y="36290"/>
                        <a:pt x="19526" y="29908"/>
                        <a:pt x="15145" y="22860"/>
                      </a:cubicBezTo>
                      <a:cubicBezTo>
                        <a:pt x="8477" y="12287"/>
                        <a:pt x="0" y="0"/>
                        <a:pt x="0" y="0"/>
                      </a:cubicBezTo>
                      <a:close/>
                    </a:path>
                  </a:pathLst>
                </a:custGeom>
                <a:grpFill/>
                <a:ln w="9525" cap="flat">
                  <a:noFill/>
                  <a:prstDash val="solid"/>
                  <a:miter/>
                </a:ln>
              </p:spPr>
              <p:txBody>
                <a:bodyPr rtlCol="0" anchor="ctr"/>
                <a:lstStyle/>
                <a:p>
                  <a:endParaRPr lang="th-TH"/>
                </a:p>
              </p:txBody>
            </p:sp>
            <p:sp>
              <p:nvSpPr>
                <p:cNvPr id="853" name="Freeform: Shape 852">
                  <a:extLst>
                    <a:ext uri="{FF2B5EF4-FFF2-40B4-BE49-F238E27FC236}">
                      <a16:creationId xmlns:a16="http://schemas.microsoft.com/office/drawing/2014/main" id="{61042176-EB2A-4F3A-A228-C34A907345F9}"/>
                    </a:ext>
                  </a:extLst>
                </p:cNvPr>
                <p:cNvSpPr/>
                <p:nvPr/>
              </p:nvSpPr>
              <p:spPr>
                <a:xfrm>
                  <a:off x="5938646" y="3030320"/>
                  <a:ext cx="42291" cy="19964"/>
                </a:xfrm>
                <a:custGeom>
                  <a:avLst/>
                  <a:gdLst>
                    <a:gd name="connsiteX0" fmla="*/ 0 w 42291"/>
                    <a:gd name="connsiteY0" fmla="*/ 19965 h 19964"/>
                    <a:gd name="connsiteX1" fmla="*/ 7334 w 42291"/>
                    <a:gd name="connsiteY1" fmla="*/ 6916 h 19964"/>
                    <a:gd name="connsiteX2" fmla="*/ 27908 w 42291"/>
                    <a:gd name="connsiteY2" fmla="*/ 58 h 19964"/>
                    <a:gd name="connsiteX3" fmla="*/ 42291 w 42291"/>
                    <a:gd name="connsiteY3" fmla="*/ 6344 h 19964"/>
                    <a:gd name="connsiteX4" fmla="*/ 16097 w 42291"/>
                    <a:gd name="connsiteY4" fmla="*/ 10535 h 19964"/>
                    <a:gd name="connsiteX5" fmla="*/ 0 w 42291"/>
                    <a:gd name="connsiteY5" fmla="*/ 19965 h 19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291" h="19964">
                      <a:moveTo>
                        <a:pt x="0" y="19965"/>
                      </a:moveTo>
                      <a:cubicBezTo>
                        <a:pt x="0" y="19965"/>
                        <a:pt x="3239" y="9202"/>
                        <a:pt x="7334" y="6916"/>
                      </a:cubicBezTo>
                      <a:cubicBezTo>
                        <a:pt x="11430" y="4534"/>
                        <a:pt x="24956" y="439"/>
                        <a:pt x="27908" y="58"/>
                      </a:cubicBezTo>
                      <a:cubicBezTo>
                        <a:pt x="32957" y="-704"/>
                        <a:pt x="42291" y="6344"/>
                        <a:pt x="42291" y="6344"/>
                      </a:cubicBezTo>
                      <a:cubicBezTo>
                        <a:pt x="42291" y="6344"/>
                        <a:pt x="28480" y="6249"/>
                        <a:pt x="16097" y="10535"/>
                      </a:cubicBezTo>
                      <a:cubicBezTo>
                        <a:pt x="6668" y="13678"/>
                        <a:pt x="0" y="19965"/>
                        <a:pt x="0" y="19965"/>
                      </a:cubicBezTo>
                      <a:close/>
                    </a:path>
                  </a:pathLst>
                </a:custGeom>
                <a:grpFill/>
                <a:ln w="9525" cap="flat">
                  <a:noFill/>
                  <a:prstDash val="solid"/>
                  <a:miter/>
                </a:ln>
              </p:spPr>
              <p:txBody>
                <a:bodyPr rtlCol="0" anchor="ctr"/>
                <a:lstStyle/>
                <a:p>
                  <a:endParaRPr lang="th-TH"/>
                </a:p>
              </p:txBody>
            </p:sp>
            <p:sp>
              <p:nvSpPr>
                <p:cNvPr id="854" name="Freeform: Shape 853">
                  <a:extLst>
                    <a:ext uri="{FF2B5EF4-FFF2-40B4-BE49-F238E27FC236}">
                      <a16:creationId xmlns:a16="http://schemas.microsoft.com/office/drawing/2014/main" id="{044C5EC5-A5C6-4E96-A744-7E29D9E1911F}"/>
                    </a:ext>
                  </a:extLst>
                </p:cNvPr>
                <p:cNvSpPr/>
                <p:nvPr/>
              </p:nvSpPr>
              <p:spPr>
                <a:xfrm>
                  <a:off x="5937598" y="2915094"/>
                  <a:ext cx="51721" cy="98710"/>
                </a:xfrm>
                <a:custGeom>
                  <a:avLst/>
                  <a:gdLst>
                    <a:gd name="connsiteX0" fmla="*/ 0 w 51721"/>
                    <a:gd name="connsiteY0" fmla="*/ 24416 h 98710"/>
                    <a:gd name="connsiteX1" fmla="*/ 28004 w 51721"/>
                    <a:gd name="connsiteY1" fmla="*/ 32 h 98710"/>
                    <a:gd name="connsiteX2" fmla="*/ 51721 w 51721"/>
                    <a:gd name="connsiteY2" fmla="*/ 5556 h 98710"/>
                    <a:gd name="connsiteX3" fmla="*/ 22575 w 51721"/>
                    <a:gd name="connsiteY3" fmla="*/ 20129 h 98710"/>
                    <a:gd name="connsiteX4" fmla="*/ 14669 w 51721"/>
                    <a:gd name="connsiteY4" fmla="*/ 41751 h 98710"/>
                    <a:gd name="connsiteX5" fmla="*/ 20670 w 51721"/>
                    <a:gd name="connsiteY5" fmla="*/ 93567 h 98710"/>
                    <a:gd name="connsiteX6" fmla="*/ 4382 w 51721"/>
                    <a:gd name="connsiteY6" fmla="*/ 98711 h 98710"/>
                    <a:gd name="connsiteX7" fmla="*/ 15812 w 51721"/>
                    <a:gd name="connsiteY7" fmla="*/ 90995 h 98710"/>
                    <a:gd name="connsiteX8" fmla="*/ 0 w 51721"/>
                    <a:gd name="connsiteY8" fmla="*/ 24416 h 98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1" h="98710">
                      <a:moveTo>
                        <a:pt x="0" y="24416"/>
                      </a:moveTo>
                      <a:cubicBezTo>
                        <a:pt x="0" y="24416"/>
                        <a:pt x="15812" y="-1016"/>
                        <a:pt x="28004" y="32"/>
                      </a:cubicBezTo>
                      <a:cubicBezTo>
                        <a:pt x="40291" y="1079"/>
                        <a:pt x="51721" y="5556"/>
                        <a:pt x="51721" y="5556"/>
                      </a:cubicBezTo>
                      <a:cubicBezTo>
                        <a:pt x="51721" y="5556"/>
                        <a:pt x="32576" y="7652"/>
                        <a:pt x="22575" y="20129"/>
                      </a:cubicBezTo>
                      <a:cubicBezTo>
                        <a:pt x="17812" y="26130"/>
                        <a:pt x="14764" y="36131"/>
                        <a:pt x="14669" y="41751"/>
                      </a:cubicBezTo>
                      <a:cubicBezTo>
                        <a:pt x="14574" y="56420"/>
                        <a:pt x="20670" y="93567"/>
                        <a:pt x="20670" y="93567"/>
                      </a:cubicBezTo>
                      <a:lnTo>
                        <a:pt x="4382" y="98711"/>
                      </a:lnTo>
                      <a:cubicBezTo>
                        <a:pt x="4382" y="98711"/>
                        <a:pt x="14764" y="96996"/>
                        <a:pt x="15812" y="90995"/>
                      </a:cubicBezTo>
                      <a:cubicBezTo>
                        <a:pt x="16955" y="84995"/>
                        <a:pt x="-95" y="35846"/>
                        <a:pt x="0" y="24416"/>
                      </a:cubicBezTo>
                      <a:close/>
                    </a:path>
                  </a:pathLst>
                </a:custGeom>
                <a:grpFill/>
                <a:ln w="9525" cap="flat">
                  <a:noFill/>
                  <a:prstDash val="solid"/>
                  <a:miter/>
                </a:ln>
              </p:spPr>
              <p:txBody>
                <a:bodyPr rtlCol="0" anchor="ctr"/>
                <a:lstStyle/>
                <a:p>
                  <a:endParaRPr lang="th-TH"/>
                </a:p>
              </p:txBody>
            </p:sp>
            <p:sp>
              <p:nvSpPr>
                <p:cNvPr id="855" name="Freeform: Shape 854">
                  <a:extLst>
                    <a:ext uri="{FF2B5EF4-FFF2-40B4-BE49-F238E27FC236}">
                      <a16:creationId xmlns:a16="http://schemas.microsoft.com/office/drawing/2014/main" id="{81185C8F-92C6-409E-9F9B-E28BC97334AB}"/>
                    </a:ext>
                  </a:extLst>
                </p:cNvPr>
                <p:cNvSpPr/>
                <p:nvPr/>
              </p:nvSpPr>
              <p:spPr>
                <a:xfrm>
                  <a:off x="5864828" y="2939476"/>
                  <a:ext cx="91725" cy="74327"/>
                </a:xfrm>
                <a:custGeom>
                  <a:avLst/>
                  <a:gdLst>
                    <a:gd name="connsiteX0" fmla="*/ 52388 w 91725"/>
                    <a:gd name="connsiteY0" fmla="*/ 6510 h 74327"/>
                    <a:gd name="connsiteX1" fmla="*/ 15431 w 91725"/>
                    <a:gd name="connsiteY1" fmla="*/ 2700 h 74327"/>
                    <a:gd name="connsiteX2" fmla="*/ 0 w 91725"/>
                    <a:gd name="connsiteY2" fmla="*/ 21083 h 74327"/>
                    <a:gd name="connsiteX3" fmla="*/ 31433 w 91725"/>
                    <a:gd name="connsiteY3" fmla="*/ 16035 h 74327"/>
                    <a:gd name="connsiteX4" fmla="*/ 50387 w 91725"/>
                    <a:gd name="connsiteY4" fmla="*/ 29179 h 74327"/>
                    <a:gd name="connsiteX5" fmla="*/ 74581 w 91725"/>
                    <a:gd name="connsiteY5" fmla="*/ 74328 h 74327"/>
                    <a:gd name="connsiteX6" fmla="*/ 91726 w 91725"/>
                    <a:gd name="connsiteY6" fmla="*/ 69756 h 74327"/>
                    <a:gd name="connsiteX7" fmla="*/ 77915 w 91725"/>
                    <a:gd name="connsiteY7" fmla="*/ 70042 h 74327"/>
                    <a:gd name="connsiteX8" fmla="*/ 52388 w 91725"/>
                    <a:gd name="connsiteY8" fmla="*/ 6510 h 74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725" h="74327">
                      <a:moveTo>
                        <a:pt x="52388" y="6510"/>
                      </a:moveTo>
                      <a:cubicBezTo>
                        <a:pt x="52388" y="6510"/>
                        <a:pt x="24860" y="-5111"/>
                        <a:pt x="15431" y="2700"/>
                      </a:cubicBezTo>
                      <a:cubicBezTo>
                        <a:pt x="6001" y="10606"/>
                        <a:pt x="0" y="21083"/>
                        <a:pt x="0" y="21083"/>
                      </a:cubicBezTo>
                      <a:cubicBezTo>
                        <a:pt x="0" y="21083"/>
                        <a:pt x="12097" y="14035"/>
                        <a:pt x="31433" y="16035"/>
                      </a:cubicBezTo>
                      <a:cubicBezTo>
                        <a:pt x="38957" y="16797"/>
                        <a:pt x="47054" y="24607"/>
                        <a:pt x="50387" y="29179"/>
                      </a:cubicBezTo>
                      <a:cubicBezTo>
                        <a:pt x="58960" y="41181"/>
                        <a:pt x="74581" y="74328"/>
                        <a:pt x="74581" y="74328"/>
                      </a:cubicBezTo>
                      <a:lnTo>
                        <a:pt x="91726" y="69756"/>
                      </a:lnTo>
                      <a:cubicBezTo>
                        <a:pt x="91726" y="69756"/>
                        <a:pt x="82201" y="74328"/>
                        <a:pt x="77915" y="70042"/>
                      </a:cubicBezTo>
                      <a:cubicBezTo>
                        <a:pt x="73628" y="65755"/>
                        <a:pt x="59055" y="15749"/>
                        <a:pt x="52388" y="6510"/>
                      </a:cubicBezTo>
                      <a:close/>
                    </a:path>
                  </a:pathLst>
                </a:custGeom>
                <a:grpFill/>
                <a:ln w="9525" cap="flat">
                  <a:noFill/>
                  <a:prstDash val="solid"/>
                  <a:miter/>
                </a:ln>
              </p:spPr>
              <p:txBody>
                <a:bodyPr rtlCol="0" anchor="ctr"/>
                <a:lstStyle/>
                <a:p>
                  <a:endParaRPr lang="th-TH"/>
                </a:p>
              </p:txBody>
            </p:sp>
          </p:grpSp>
          <p:sp>
            <p:nvSpPr>
              <p:cNvPr id="746" name="Freeform: Shape 745">
                <a:extLst>
                  <a:ext uri="{FF2B5EF4-FFF2-40B4-BE49-F238E27FC236}">
                    <a16:creationId xmlns:a16="http://schemas.microsoft.com/office/drawing/2014/main" id="{8D97C3C1-30D3-49E0-88C7-3E19EBDD7458}"/>
                  </a:ext>
                </a:extLst>
              </p:cNvPr>
              <p:cNvSpPr/>
              <p:nvPr/>
            </p:nvSpPr>
            <p:spPr>
              <a:xfrm rot="1026249">
                <a:off x="4744951" y="2421517"/>
                <a:ext cx="96399" cy="71276"/>
              </a:xfrm>
              <a:custGeom>
                <a:avLst/>
                <a:gdLst>
                  <a:gd name="connsiteX0" fmla="*/ 16735 w 26982"/>
                  <a:gd name="connsiteY0" fmla="*/ 0 h 20985"/>
                  <a:gd name="connsiteX1" fmla="*/ 18735 w 26982"/>
                  <a:gd name="connsiteY1" fmla="*/ 6286 h 20985"/>
                  <a:gd name="connsiteX2" fmla="*/ 15401 w 26982"/>
                  <a:gd name="connsiteY2" fmla="*/ 13716 h 20985"/>
                  <a:gd name="connsiteX3" fmla="*/ 13496 w 26982"/>
                  <a:gd name="connsiteY3" fmla="*/ 14383 h 20985"/>
                  <a:gd name="connsiteX4" fmla="*/ 11496 w 26982"/>
                  <a:gd name="connsiteY4" fmla="*/ 14954 h 20985"/>
                  <a:gd name="connsiteX5" fmla="*/ 4447 w 26982"/>
                  <a:gd name="connsiteY5" fmla="*/ 10859 h 20985"/>
                  <a:gd name="connsiteX6" fmla="*/ 2447 w 26982"/>
                  <a:gd name="connsiteY6" fmla="*/ 4572 h 20985"/>
                  <a:gd name="connsiteX7" fmla="*/ 66 w 26982"/>
                  <a:gd name="connsiteY7" fmla="*/ 17050 h 20985"/>
                  <a:gd name="connsiteX8" fmla="*/ 3876 w 26982"/>
                  <a:gd name="connsiteY8" fmla="*/ 20860 h 20985"/>
                  <a:gd name="connsiteX9" fmla="*/ 14449 w 26982"/>
                  <a:gd name="connsiteY9" fmla="*/ 17526 h 20985"/>
                  <a:gd name="connsiteX10" fmla="*/ 25021 w 26982"/>
                  <a:gd name="connsiteY10" fmla="*/ 14192 h 20985"/>
                  <a:gd name="connsiteX11" fmla="*/ 25974 w 26982"/>
                  <a:gd name="connsiteY11" fmla="*/ 8954 h 20985"/>
                  <a:gd name="connsiteX12" fmla="*/ 16735 w 26982"/>
                  <a:gd name="connsiteY12" fmla="*/ 0 h 20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82" h="20985">
                    <a:moveTo>
                      <a:pt x="16735" y="0"/>
                    </a:moveTo>
                    <a:lnTo>
                      <a:pt x="18735" y="6286"/>
                    </a:lnTo>
                    <a:cubicBezTo>
                      <a:pt x="19687" y="9430"/>
                      <a:pt x="18259" y="12764"/>
                      <a:pt x="15401" y="13716"/>
                    </a:cubicBezTo>
                    <a:lnTo>
                      <a:pt x="13496" y="14383"/>
                    </a:lnTo>
                    <a:lnTo>
                      <a:pt x="11496" y="14954"/>
                    </a:lnTo>
                    <a:cubicBezTo>
                      <a:pt x="8638" y="15811"/>
                      <a:pt x="5495" y="14002"/>
                      <a:pt x="4447" y="10859"/>
                    </a:cubicBezTo>
                    <a:lnTo>
                      <a:pt x="2447" y="4572"/>
                    </a:lnTo>
                    <a:lnTo>
                      <a:pt x="66" y="17050"/>
                    </a:lnTo>
                    <a:cubicBezTo>
                      <a:pt x="-410" y="19431"/>
                      <a:pt x="1780" y="21527"/>
                      <a:pt x="3876" y="20860"/>
                    </a:cubicBezTo>
                    <a:lnTo>
                      <a:pt x="14449" y="17526"/>
                    </a:lnTo>
                    <a:lnTo>
                      <a:pt x="25021" y="14192"/>
                    </a:lnTo>
                    <a:cubicBezTo>
                      <a:pt x="27117" y="13526"/>
                      <a:pt x="27688" y="10573"/>
                      <a:pt x="25974" y="8954"/>
                    </a:cubicBezTo>
                    <a:lnTo>
                      <a:pt x="16735" y="0"/>
                    </a:lnTo>
                    <a:close/>
                  </a:path>
                </a:pathLst>
              </a:custGeom>
              <a:grpFill/>
              <a:ln w="9525" cap="flat">
                <a:noFill/>
                <a:prstDash val="solid"/>
                <a:miter/>
              </a:ln>
            </p:spPr>
            <p:txBody>
              <a:bodyPr rtlCol="0" anchor="ctr"/>
              <a:lstStyle/>
              <a:p>
                <a:endParaRPr lang="th-TH"/>
              </a:p>
            </p:txBody>
          </p:sp>
          <p:grpSp>
            <p:nvGrpSpPr>
              <p:cNvPr id="747" name="Graphic 1">
                <a:extLst>
                  <a:ext uri="{FF2B5EF4-FFF2-40B4-BE49-F238E27FC236}">
                    <a16:creationId xmlns:a16="http://schemas.microsoft.com/office/drawing/2014/main" id="{9724E135-EACB-4BBD-B0D3-AFAC07905019}"/>
                  </a:ext>
                </a:extLst>
              </p:cNvPr>
              <p:cNvGrpSpPr/>
              <p:nvPr/>
            </p:nvGrpSpPr>
            <p:grpSpPr>
              <a:xfrm rot="1026249">
                <a:off x="4808626" y="2174790"/>
                <a:ext cx="237866" cy="157551"/>
                <a:chOff x="5934741" y="2913792"/>
                <a:chExt cx="66579" cy="46386"/>
              </a:xfrm>
              <a:grpFill/>
            </p:grpSpPr>
            <p:grpSp>
              <p:nvGrpSpPr>
                <p:cNvPr id="843" name="Graphic 1">
                  <a:extLst>
                    <a:ext uri="{FF2B5EF4-FFF2-40B4-BE49-F238E27FC236}">
                      <a16:creationId xmlns:a16="http://schemas.microsoft.com/office/drawing/2014/main" id="{8458B791-D299-4494-933F-B1205CAC6926}"/>
                    </a:ext>
                  </a:extLst>
                </p:cNvPr>
                <p:cNvGrpSpPr/>
                <p:nvPr/>
              </p:nvGrpSpPr>
              <p:grpSpPr>
                <a:xfrm>
                  <a:off x="5944838" y="2933508"/>
                  <a:ext cx="56483" cy="26670"/>
                  <a:chOff x="5944838" y="2933508"/>
                  <a:chExt cx="56483" cy="26670"/>
                </a:xfrm>
                <a:grpFill/>
              </p:grpSpPr>
              <p:sp>
                <p:nvSpPr>
                  <p:cNvPr id="845" name="Freeform: Shape 844">
                    <a:extLst>
                      <a:ext uri="{FF2B5EF4-FFF2-40B4-BE49-F238E27FC236}">
                        <a16:creationId xmlns:a16="http://schemas.microsoft.com/office/drawing/2014/main" id="{038A30CE-D878-4866-B7F2-2577E1D1B3A9}"/>
                      </a:ext>
                    </a:extLst>
                  </p:cNvPr>
                  <p:cNvSpPr/>
                  <p:nvPr/>
                </p:nvSpPr>
                <p:spPr>
                  <a:xfrm>
                    <a:off x="5944838" y="2933508"/>
                    <a:ext cx="56483" cy="26670"/>
                  </a:xfrm>
                  <a:custGeom>
                    <a:avLst/>
                    <a:gdLst>
                      <a:gd name="connsiteX0" fmla="*/ 0 w 56483"/>
                      <a:gd name="connsiteY0" fmla="*/ 23336 h 26670"/>
                      <a:gd name="connsiteX1" fmla="*/ 5906 w 56483"/>
                      <a:gd name="connsiteY1" fmla="*/ 20384 h 26670"/>
                      <a:gd name="connsiteX2" fmla="*/ 14764 w 56483"/>
                      <a:gd name="connsiteY2" fmla="*/ 6953 h 26670"/>
                      <a:gd name="connsiteX3" fmla="*/ 40577 w 56483"/>
                      <a:gd name="connsiteY3" fmla="*/ 4667 h 26670"/>
                      <a:gd name="connsiteX4" fmla="*/ 55245 w 56483"/>
                      <a:gd name="connsiteY4" fmla="*/ 0 h 26670"/>
                      <a:gd name="connsiteX5" fmla="*/ 56483 w 56483"/>
                      <a:gd name="connsiteY5" fmla="*/ 3715 h 26670"/>
                      <a:gd name="connsiteX6" fmla="*/ 42767 w 56483"/>
                      <a:gd name="connsiteY6" fmla="*/ 8096 h 26670"/>
                      <a:gd name="connsiteX7" fmla="*/ 29813 w 56483"/>
                      <a:gd name="connsiteY7" fmla="*/ 21146 h 26670"/>
                      <a:gd name="connsiteX8" fmla="*/ 8287 w 56483"/>
                      <a:gd name="connsiteY8" fmla="*/ 23622 h 26670"/>
                      <a:gd name="connsiteX9" fmla="*/ 1048 w 56483"/>
                      <a:gd name="connsiteY9" fmla="*/ 26670 h 26670"/>
                      <a:gd name="connsiteX10" fmla="*/ 0 w 56483"/>
                      <a:gd name="connsiteY10" fmla="*/ 23336 h 26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483" h="26670">
                        <a:moveTo>
                          <a:pt x="0" y="23336"/>
                        </a:moveTo>
                        <a:lnTo>
                          <a:pt x="5906" y="20384"/>
                        </a:lnTo>
                        <a:cubicBezTo>
                          <a:pt x="5906" y="20384"/>
                          <a:pt x="7620" y="12287"/>
                          <a:pt x="14764" y="6953"/>
                        </a:cubicBezTo>
                        <a:cubicBezTo>
                          <a:pt x="25051" y="-762"/>
                          <a:pt x="40577" y="4667"/>
                          <a:pt x="40577" y="4667"/>
                        </a:cubicBezTo>
                        <a:lnTo>
                          <a:pt x="55245" y="0"/>
                        </a:lnTo>
                        <a:lnTo>
                          <a:pt x="56483" y="3715"/>
                        </a:lnTo>
                        <a:lnTo>
                          <a:pt x="42767" y="8096"/>
                        </a:lnTo>
                        <a:cubicBezTo>
                          <a:pt x="42767" y="8096"/>
                          <a:pt x="38672" y="15526"/>
                          <a:pt x="29813" y="21146"/>
                        </a:cubicBezTo>
                        <a:cubicBezTo>
                          <a:pt x="20955" y="26860"/>
                          <a:pt x="8287" y="23622"/>
                          <a:pt x="8287" y="23622"/>
                        </a:cubicBezTo>
                        <a:lnTo>
                          <a:pt x="1048" y="26670"/>
                        </a:lnTo>
                        <a:lnTo>
                          <a:pt x="0" y="23336"/>
                        </a:lnTo>
                        <a:close/>
                      </a:path>
                    </a:pathLst>
                  </a:custGeom>
                  <a:grpFill/>
                  <a:ln w="9525" cap="flat">
                    <a:noFill/>
                    <a:prstDash val="solid"/>
                    <a:miter/>
                  </a:ln>
                </p:spPr>
                <p:txBody>
                  <a:bodyPr rtlCol="0" anchor="ctr"/>
                  <a:lstStyle/>
                  <a:p>
                    <a:endParaRPr lang="th-TH"/>
                  </a:p>
                </p:txBody>
              </p:sp>
              <p:sp>
                <p:nvSpPr>
                  <p:cNvPr id="846" name="Freeform: Shape 845">
                    <a:extLst>
                      <a:ext uri="{FF2B5EF4-FFF2-40B4-BE49-F238E27FC236}">
                        <a16:creationId xmlns:a16="http://schemas.microsoft.com/office/drawing/2014/main" id="{E3BC80A0-39AE-4FA1-87F1-A862BD265AF5}"/>
                      </a:ext>
                    </a:extLst>
                  </p:cNvPr>
                  <p:cNvSpPr/>
                  <p:nvPr/>
                </p:nvSpPr>
                <p:spPr>
                  <a:xfrm>
                    <a:off x="5953502" y="2938759"/>
                    <a:ext cx="31435" cy="16944"/>
                  </a:xfrm>
                  <a:custGeom>
                    <a:avLst/>
                    <a:gdLst>
                      <a:gd name="connsiteX0" fmla="*/ 3 w 31435"/>
                      <a:gd name="connsiteY0" fmla="*/ 15895 h 16944"/>
                      <a:gd name="connsiteX1" fmla="*/ 2289 w 31435"/>
                      <a:gd name="connsiteY1" fmla="*/ 9323 h 16944"/>
                      <a:gd name="connsiteX2" fmla="*/ 15148 w 31435"/>
                      <a:gd name="connsiteY2" fmla="*/ 560 h 16944"/>
                      <a:gd name="connsiteX3" fmla="*/ 31436 w 31435"/>
                      <a:gd name="connsiteY3" fmla="*/ 2560 h 16944"/>
                      <a:gd name="connsiteX4" fmla="*/ 17529 w 31435"/>
                      <a:gd name="connsiteY4" fmla="*/ 15038 h 16944"/>
                      <a:gd name="connsiteX5" fmla="*/ 3 w 31435"/>
                      <a:gd name="connsiteY5" fmla="*/ 15895 h 1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435" h="16944">
                        <a:moveTo>
                          <a:pt x="3" y="15895"/>
                        </a:moveTo>
                        <a:cubicBezTo>
                          <a:pt x="3" y="15895"/>
                          <a:pt x="-187" y="13228"/>
                          <a:pt x="2289" y="9323"/>
                        </a:cubicBezTo>
                        <a:cubicBezTo>
                          <a:pt x="4766" y="5323"/>
                          <a:pt x="7814" y="2560"/>
                          <a:pt x="15148" y="560"/>
                        </a:cubicBezTo>
                        <a:cubicBezTo>
                          <a:pt x="22482" y="-1440"/>
                          <a:pt x="31436" y="2560"/>
                          <a:pt x="31436" y="2560"/>
                        </a:cubicBezTo>
                        <a:cubicBezTo>
                          <a:pt x="31436" y="2560"/>
                          <a:pt x="27626" y="11228"/>
                          <a:pt x="17529" y="15038"/>
                        </a:cubicBezTo>
                        <a:cubicBezTo>
                          <a:pt x="7528" y="18753"/>
                          <a:pt x="3" y="15895"/>
                          <a:pt x="3" y="15895"/>
                        </a:cubicBezTo>
                        <a:close/>
                      </a:path>
                    </a:pathLst>
                  </a:custGeom>
                  <a:grpFill/>
                  <a:ln w="9525" cap="flat">
                    <a:noFill/>
                    <a:prstDash val="solid"/>
                    <a:miter/>
                  </a:ln>
                </p:spPr>
                <p:txBody>
                  <a:bodyPr rtlCol="0" anchor="ctr"/>
                  <a:lstStyle/>
                  <a:p>
                    <a:endParaRPr lang="th-TH"/>
                  </a:p>
                </p:txBody>
              </p:sp>
              <p:sp>
                <p:nvSpPr>
                  <p:cNvPr id="847" name="Freeform: Shape 846">
                    <a:extLst>
                      <a:ext uri="{FF2B5EF4-FFF2-40B4-BE49-F238E27FC236}">
                        <a16:creationId xmlns:a16="http://schemas.microsoft.com/office/drawing/2014/main" id="{EB74938C-B14C-4DE9-91E0-FE1F9078F7D1}"/>
                      </a:ext>
                    </a:extLst>
                  </p:cNvPr>
                  <p:cNvSpPr/>
                  <p:nvPr/>
                </p:nvSpPr>
                <p:spPr>
                  <a:xfrm>
                    <a:off x="5960215" y="2938581"/>
                    <a:ext cx="13766" cy="13605"/>
                  </a:xfrm>
                  <a:custGeom>
                    <a:avLst/>
                    <a:gdLst>
                      <a:gd name="connsiteX0" fmla="*/ 13389 w 13766"/>
                      <a:gd name="connsiteY0" fmla="*/ 4166 h 13605"/>
                      <a:gd name="connsiteX1" fmla="*/ 9102 w 13766"/>
                      <a:gd name="connsiteY1" fmla="*/ 13310 h 13605"/>
                      <a:gd name="connsiteX2" fmla="*/ 339 w 13766"/>
                      <a:gd name="connsiteY2" fmla="*/ 8262 h 13605"/>
                      <a:gd name="connsiteX3" fmla="*/ 5007 w 13766"/>
                      <a:gd name="connsiteY3" fmla="*/ 452 h 13605"/>
                      <a:gd name="connsiteX4" fmla="*/ 13389 w 13766"/>
                      <a:gd name="connsiteY4" fmla="*/ 4166 h 13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66" h="13605">
                        <a:moveTo>
                          <a:pt x="13389" y="4166"/>
                        </a:moveTo>
                        <a:cubicBezTo>
                          <a:pt x="14627" y="8072"/>
                          <a:pt x="12722" y="12167"/>
                          <a:pt x="9102" y="13310"/>
                        </a:cubicBezTo>
                        <a:cubicBezTo>
                          <a:pt x="5483" y="14453"/>
                          <a:pt x="1578" y="12167"/>
                          <a:pt x="339" y="8262"/>
                        </a:cubicBezTo>
                        <a:cubicBezTo>
                          <a:pt x="-899" y="4357"/>
                          <a:pt x="1387" y="1595"/>
                          <a:pt x="5007" y="452"/>
                        </a:cubicBezTo>
                        <a:cubicBezTo>
                          <a:pt x="8721" y="-691"/>
                          <a:pt x="12150" y="261"/>
                          <a:pt x="13389" y="4166"/>
                        </a:cubicBezTo>
                        <a:close/>
                      </a:path>
                    </a:pathLst>
                  </a:custGeom>
                  <a:grpFill/>
                  <a:ln w="9525" cap="flat">
                    <a:noFill/>
                    <a:prstDash val="solid"/>
                    <a:miter/>
                  </a:ln>
                </p:spPr>
                <p:txBody>
                  <a:bodyPr rtlCol="0" anchor="ctr"/>
                  <a:lstStyle/>
                  <a:p>
                    <a:endParaRPr lang="th-TH"/>
                  </a:p>
                </p:txBody>
              </p:sp>
            </p:grpSp>
            <p:sp>
              <p:nvSpPr>
                <p:cNvPr id="844" name="Freeform: Shape 843">
                  <a:extLst>
                    <a:ext uri="{FF2B5EF4-FFF2-40B4-BE49-F238E27FC236}">
                      <a16:creationId xmlns:a16="http://schemas.microsoft.com/office/drawing/2014/main" id="{6FD71F8F-800C-40E2-9EAF-270530605CBB}"/>
                    </a:ext>
                  </a:extLst>
                </p:cNvPr>
                <p:cNvSpPr/>
                <p:nvPr/>
              </p:nvSpPr>
              <p:spPr>
                <a:xfrm>
                  <a:off x="5934741" y="2913792"/>
                  <a:ext cx="59340" cy="28288"/>
                </a:xfrm>
                <a:custGeom>
                  <a:avLst/>
                  <a:gdLst>
                    <a:gd name="connsiteX0" fmla="*/ 0 w 59340"/>
                    <a:gd name="connsiteY0" fmla="*/ 26574 h 28288"/>
                    <a:gd name="connsiteX1" fmla="*/ 5334 w 59340"/>
                    <a:gd name="connsiteY1" fmla="*/ 28289 h 28288"/>
                    <a:gd name="connsiteX2" fmla="*/ 27622 w 59340"/>
                    <a:gd name="connsiteY2" fmla="*/ 7334 h 28288"/>
                    <a:gd name="connsiteX3" fmla="*/ 59341 w 59340"/>
                    <a:gd name="connsiteY3" fmla="*/ 11144 h 28288"/>
                    <a:gd name="connsiteX4" fmla="*/ 24956 w 59340"/>
                    <a:gd name="connsiteY4" fmla="*/ 2381 h 28288"/>
                    <a:gd name="connsiteX5" fmla="*/ 0 w 59340"/>
                    <a:gd name="connsiteY5" fmla="*/ 26574 h 2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340" h="28288">
                      <a:moveTo>
                        <a:pt x="0" y="26574"/>
                      </a:moveTo>
                      <a:lnTo>
                        <a:pt x="5334" y="28289"/>
                      </a:lnTo>
                      <a:cubicBezTo>
                        <a:pt x="5334" y="28289"/>
                        <a:pt x="10478" y="13144"/>
                        <a:pt x="27622" y="7334"/>
                      </a:cubicBezTo>
                      <a:cubicBezTo>
                        <a:pt x="44768" y="1523"/>
                        <a:pt x="59341" y="11144"/>
                        <a:pt x="59341" y="11144"/>
                      </a:cubicBezTo>
                      <a:cubicBezTo>
                        <a:pt x="59341" y="11144"/>
                        <a:pt x="44101" y="-6192"/>
                        <a:pt x="24956" y="2381"/>
                      </a:cubicBezTo>
                      <a:cubicBezTo>
                        <a:pt x="5715" y="11048"/>
                        <a:pt x="0" y="26574"/>
                        <a:pt x="0" y="26574"/>
                      </a:cubicBezTo>
                      <a:close/>
                    </a:path>
                  </a:pathLst>
                </a:custGeom>
                <a:grpFill/>
                <a:ln w="9525" cap="flat">
                  <a:noFill/>
                  <a:prstDash val="solid"/>
                  <a:miter/>
                </a:ln>
              </p:spPr>
              <p:txBody>
                <a:bodyPr rtlCol="0" anchor="ctr"/>
                <a:lstStyle/>
                <a:p>
                  <a:endParaRPr lang="th-TH"/>
                </a:p>
              </p:txBody>
            </p:sp>
          </p:grpSp>
          <p:grpSp>
            <p:nvGrpSpPr>
              <p:cNvPr id="748" name="Graphic 1">
                <a:extLst>
                  <a:ext uri="{FF2B5EF4-FFF2-40B4-BE49-F238E27FC236}">
                    <a16:creationId xmlns:a16="http://schemas.microsoft.com/office/drawing/2014/main" id="{7CEE35F8-D15B-42B4-B09C-2BDED18BDEDF}"/>
                  </a:ext>
                </a:extLst>
              </p:cNvPr>
              <p:cNvGrpSpPr/>
              <p:nvPr/>
            </p:nvGrpSpPr>
            <p:grpSpPr>
              <a:xfrm rot="1026249">
                <a:off x="4541274" y="2176203"/>
                <a:ext cx="212685" cy="143764"/>
                <a:chOff x="5862923" y="2938520"/>
                <a:chExt cx="59531" cy="42327"/>
              </a:xfrm>
              <a:grpFill/>
            </p:grpSpPr>
            <p:grpSp>
              <p:nvGrpSpPr>
                <p:cNvPr id="838" name="Graphic 1">
                  <a:extLst>
                    <a:ext uri="{FF2B5EF4-FFF2-40B4-BE49-F238E27FC236}">
                      <a16:creationId xmlns:a16="http://schemas.microsoft.com/office/drawing/2014/main" id="{1C452053-C4E8-4F6C-AFCA-EC6BC40D501E}"/>
                    </a:ext>
                  </a:extLst>
                </p:cNvPr>
                <p:cNvGrpSpPr/>
                <p:nvPr/>
              </p:nvGrpSpPr>
              <p:grpSpPr>
                <a:xfrm>
                  <a:off x="5862923" y="2959409"/>
                  <a:ext cx="59531" cy="21439"/>
                  <a:chOff x="5862923" y="2959409"/>
                  <a:chExt cx="59531" cy="21439"/>
                </a:xfrm>
                <a:grpFill/>
              </p:grpSpPr>
              <p:sp>
                <p:nvSpPr>
                  <p:cNvPr id="840" name="Freeform: Shape 839">
                    <a:extLst>
                      <a:ext uri="{FF2B5EF4-FFF2-40B4-BE49-F238E27FC236}">
                        <a16:creationId xmlns:a16="http://schemas.microsoft.com/office/drawing/2014/main" id="{F69E25CB-D984-48B6-8F2C-FA545A966087}"/>
                      </a:ext>
                    </a:extLst>
                  </p:cNvPr>
                  <p:cNvSpPr/>
                  <p:nvPr/>
                </p:nvSpPr>
                <p:spPr>
                  <a:xfrm>
                    <a:off x="5862923" y="2959409"/>
                    <a:ext cx="59531" cy="21439"/>
                  </a:xfrm>
                  <a:custGeom>
                    <a:avLst/>
                    <a:gdLst>
                      <a:gd name="connsiteX0" fmla="*/ 58579 w 59531"/>
                      <a:gd name="connsiteY0" fmla="*/ 4866 h 21439"/>
                      <a:gd name="connsiteX1" fmla="*/ 52102 w 59531"/>
                      <a:gd name="connsiteY1" fmla="*/ 5913 h 21439"/>
                      <a:gd name="connsiteX2" fmla="*/ 37148 w 59531"/>
                      <a:gd name="connsiteY2" fmla="*/ 8 h 21439"/>
                      <a:gd name="connsiteX3" fmla="*/ 14764 w 59531"/>
                      <a:gd name="connsiteY3" fmla="*/ 13057 h 21439"/>
                      <a:gd name="connsiteX4" fmla="*/ 0 w 59531"/>
                      <a:gd name="connsiteY4" fmla="*/ 17724 h 21439"/>
                      <a:gd name="connsiteX5" fmla="*/ 1238 w 59531"/>
                      <a:gd name="connsiteY5" fmla="*/ 21439 h 21439"/>
                      <a:gd name="connsiteX6" fmla="*/ 14859 w 59531"/>
                      <a:gd name="connsiteY6" fmla="*/ 17153 h 21439"/>
                      <a:gd name="connsiteX7" fmla="*/ 32957 w 59531"/>
                      <a:gd name="connsiteY7" fmla="*/ 20391 h 21439"/>
                      <a:gd name="connsiteX8" fmla="*/ 51911 w 59531"/>
                      <a:gd name="connsiteY8" fmla="*/ 9914 h 21439"/>
                      <a:gd name="connsiteX9" fmla="*/ 59531 w 59531"/>
                      <a:gd name="connsiteY9" fmla="*/ 8199 h 21439"/>
                      <a:gd name="connsiteX10" fmla="*/ 58579 w 59531"/>
                      <a:gd name="connsiteY10" fmla="*/ 4866 h 21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531" h="21439">
                        <a:moveTo>
                          <a:pt x="58579" y="4866"/>
                        </a:moveTo>
                        <a:lnTo>
                          <a:pt x="52102" y="5913"/>
                        </a:lnTo>
                        <a:cubicBezTo>
                          <a:pt x="52102" y="5913"/>
                          <a:pt x="46101" y="294"/>
                          <a:pt x="37148" y="8"/>
                        </a:cubicBezTo>
                        <a:cubicBezTo>
                          <a:pt x="24289" y="-373"/>
                          <a:pt x="14764" y="13057"/>
                          <a:pt x="14764" y="13057"/>
                        </a:cubicBezTo>
                        <a:lnTo>
                          <a:pt x="0" y="17724"/>
                        </a:lnTo>
                        <a:lnTo>
                          <a:pt x="1238" y="21439"/>
                        </a:lnTo>
                        <a:lnTo>
                          <a:pt x="14859" y="17153"/>
                        </a:lnTo>
                        <a:cubicBezTo>
                          <a:pt x="14859" y="17153"/>
                          <a:pt x="22479" y="20868"/>
                          <a:pt x="32957" y="20391"/>
                        </a:cubicBezTo>
                        <a:cubicBezTo>
                          <a:pt x="43434" y="19915"/>
                          <a:pt x="51911" y="9914"/>
                          <a:pt x="51911" y="9914"/>
                        </a:cubicBezTo>
                        <a:lnTo>
                          <a:pt x="59531" y="8199"/>
                        </a:lnTo>
                        <a:lnTo>
                          <a:pt x="58579" y="4866"/>
                        </a:lnTo>
                        <a:close/>
                      </a:path>
                    </a:pathLst>
                  </a:custGeom>
                  <a:grpFill/>
                  <a:ln w="9525" cap="flat">
                    <a:noFill/>
                    <a:prstDash val="solid"/>
                    <a:miter/>
                  </a:ln>
                </p:spPr>
                <p:txBody>
                  <a:bodyPr rtlCol="0" anchor="ctr"/>
                  <a:lstStyle/>
                  <a:p>
                    <a:endParaRPr lang="th-TH"/>
                  </a:p>
                </p:txBody>
              </p:sp>
              <p:sp>
                <p:nvSpPr>
                  <p:cNvPr id="841" name="Freeform: Shape 840">
                    <a:extLst>
                      <a:ext uri="{FF2B5EF4-FFF2-40B4-BE49-F238E27FC236}">
                        <a16:creationId xmlns:a16="http://schemas.microsoft.com/office/drawing/2014/main" id="{E14757EF-0F53-427B-B010-3E95FFC3A3FD}"/>
                      </a:ext>
                    </a:extLst>
                  </p:cNvPr>
                  <p:cNvSpPr/>
                  <p:nvPr/>
                </p:nvSpPr>
                <p:spPr>
                  <a:xfrm>
                    <a:off x="5879782" y="2961784"/>
                    <a:ext cx="33432" cy="15862"/>
                  </a:xfrm>
                  <a:custGeom>
                    <a:avLst/>
                    <a:gdLst>
                      <a:gd name="connsiteX0" fmla="*/ 33433 w 33432"/>
                      <a:gd name="connsiteY0" fmla="*/ 5633 h 15862"/>
                      <a:gd name="connsiteX1" fmla="*/ 27813 w 33432"/>
                      <a:gd name="connsiteY1" fmla="*/ 1538 h 15862"/>
                      <a:gd name="connsiteX2" fmla="*/ 12192 w 33432"/>
                      <a:gd name="connsiteY2" fmla="*/ 1823 h 15862"/>
                      <a:gd name="connsiteX3" fmla="*/ 0 w 33432"/>
                      <a:gd name="connsiteY3" fmla="*/ 12872 h 15862"/>
                      <a:gd name="connsiteX4" fmla="*/ 18574 w 33432"/>
                      <a:gd name="connsiteY4" fmla="*/ 15063 h 15862"/>
                      <a:gd name="connsiteX5" fmla="*/ 33433 w 33432"/>
                      <a:gd name="connsiteY5" fmla="*/ 5633 h 15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32" h="15862">
                        <a:moveTo>
                          <a:pt x="33433" y="5633"/>
                        </a:moveTo>
                        <a:cubicBezTo>
                          <a:pt x="33433" y="5633"/>
                          <a:pt x="32099" y="3347"/>
                          <a:pt x="27813" y="1538"/>
                        </a:cubicBezTo>
                        <a:cubicBezTo>
                          <a:pt x="23432" y="-272"/>
                          <a:pt x="19336" y="-844"/>
                          <a:pt x="12192" y="1823"/>
                        </a:cubicBezTo>
                        <a:cubicBezTo>
                          <a:pt x="5048" y="4490"/>
                          <a:pt x="0" y="12872"/>
                          <a:pt x="0" y="12872"/>
                        </a:cubicBezTo>
                        <a:cubicBezTo>
                          <a:pt x="0" y="12872"/>
                          <a:pt x="8191" y="17730"/>
                          <a:pt x="18574" y="15063"/>
                        </a:cubicBezTo>
                        <a:cubicBezTo>
                          <a:pt x="28956" y="12301"/>
                          <a:pt x="33433" y="5633"/>
                          <a:pt x="33433" y="5633"/>
                        </a:cubicBezTo>
                        <a:close/>
                      </a:path>
                    </a:pathLst>
                  </a:custGeom>
                  <a:grpFill/>
                  <a:ln w="9525" cap="flat">
                    <a:noFill/>
                    <a:prstDash val="solid"/>
                    <a:miter/>
                  </a:ln>
                </p:spPr>
                <p:txBody>
                  <a:bodyPr rtlCol="0" anchor="ctr"/>
                  <a:lstStyle/>
                  <a:p>
                    <a:endParaRPr lang="th-TH"/>
                  </a:p>
                </p:txBody>
              </p:sp>
              <p:sp>
                <p:nvSpPr>
                  <p:cNvPr id="842" name="Freeform: Shape 841">
                    <a:extLst>
                      <a:ext uri="{FF2B5EF4-FFF2-40B4-BE49-F238E27FC236}">
                        <a16:creationId xmlns:a16="http://schemas.microsoft.com/office/drawing/2014/main" id="{149CB15A-3F9E-4E75-B331-912E6585045B}"/>
                      </a:ext>
                    </a:extLst>
                  </p:cNvPr>
                  <p:cNvSpPr/>
                  <p:nvPr/>
                </p:nvSpPr>
                <p:spPr>
                  <a:xfrm>
                    <a:off x="5889540" y="2961060"/>
                    <a:ext cx="13765" cy="13605"/>
                  </a:xfrm>
                  <a:custGeom>
                    <a:avLst/>
                    <a:gdLst>
                      <a:gd name="connsiteX0" fmla="*/ 339 w 13765"/>
                      <a:gd name="connsiteY0" fmla="*/ 8262 h 13605"/>
                      <a:gd name="connsiteX1" fmla="*/ 9102 w 13765"/>
                      <a:gd name="connsiteY1" fmla="*/ 13310 h 13605"/>
                      <a:gd name="connsiteX2" fmla="*/ 13388 w 13765"/>
                      <a:gd name="connsiteY2" fmla="*/ 4166 h 13605"/>
                      <a:gd name="connsiteX3" fmla="*/ 5101 w 13765"/>
                      <a:gd name="connsiteY3" fmla="*/ 452 h 13605"/>
                      <a:gd name="connsiteX4" fmla="*/ 339 w 13765"/>
                      <a:gd name="connsiteY4" fmla="*/ 8262 h 13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65" h="13605">
                        <a:moveTo>
                          <a:pt x="339" y="8262"/>
                        </a:moveTo>
                        <a:cubicBezTo>
                          <a:pt x="1577" y="12167"/>
                          <a:pt x="5482" y="14453"/>
                          <a:pt x="9102" y="13310"/>
                        </a:cubicBezTo>
                        <a:cubicBezTo>
                          <a:pt x="12721" y="12167"/>
                          <a:pt x="14626" y="8072"/>
                          <a:pt x="13388" y="4166"/>
                        </a:cubicBezTo>
                        <a:cubicBezTo>
                          <a:pt x="12150" y="261"/>
                          <a:pt x="8625" y="-691"/>
                          <a:pt x="5101" y="452"/>
                        </a:cubicBezTo>
                        <a:cubicBezTo>
                          <a:pt x="1386" y="1595"/>
                          <a:pt x="-900" y="4357"/>
                          <a:pt x="339" y="8262"/>
                        </a:cubicBezTo>
                        <a:close/>
                      </a:path>
                    </a:pathLst>
                  </a:custGeom>
                  <a:grpFill/>
                  <a:ln w="9525" cap="flat">
                    <a:noFill/>
                    <a:prstDash val="solid"/>
                    <a:miter/>
                  </a:ln>
                </p:spPr>
                <p:txBody>
                  <a:bodyPr rtlCol="0" anchor="ctr"/>
                  <a:lstStyle/>
                  <a:p>
                    <a:endParaRPr lang="th-TH"/>
                  </a:p>
                </p:txBody>
              </p:sp>
            </p:grpSp>
            <p:sp>
              <p:nvSpPr>
                <p:cNvPr id="839" name="Freeform: Shape 838">
                  <a:extLst>
                    <a:ext uri="{FF2B5EF4-FFF2-40B4-BE49-F238E27FC236}">
                      <a16:creationId xmlns:a16="http://schemas.microsoft.com/office/drawing/2014/main" id="{289FC12D-DD73-482D-B66D-B3E87BAF5368}"/>
                    </a:ext>
                  </a:extLst>
                </p:cNvPr>
                <p:cNvSpPr/>
                <p:nvPr/>
              </p:nvSpPr>
              <p:spPr>
                <a:xfrm>
                  <a:off x="5863018" y="2938520"/>
                  <a:ext cx="57340" cy="28039"/>
                </a:xfrm>
                <a:custGeom>
                  <a:avLst/>
                  <a:gdLst>
                    <a:gd name="connsiteX0" fmla="*/ 57340 w 57340"/>
                    <a:gd name="connsiteY0" fmla="*/ 6418 h 28039"/>
                    <a:gd name="connsiteX1" fmla="*/ 54007 w 57340"/>
                    <a:gd name="connsiteY1" fmla="*/ 10895 h 28039"/>
                    <a:gd name="connsiteX2" fmla="*/ 23717 w 57340"/>
                    <a:gd name="connsiteY2" fmla="*/ 6704 h 28039"/>
                    <a:gd name="connsiteX3" fmla="*/ 0 w 57340"/>
                    <a:gd name="connsiteY3" fmla="*/ 28040 h 28039"/>
                    <a:gd name="connsiteX4" fmla="*/ 23051 w 57340"/>
                    <a:gd name="connsiteY4" fmla="*/ 989 h 28039"/>
                    <a:gd name="connsiteX5" fmla="*/ 57340 w 57340"/>
                    <a:gd name="connsiteY5" fmla="*/ 6418 h 28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340" h="28039">
                      <a:moveTo>
                        <a:pt x="57340" y="6418"/>
                      </a:moveTo>
                      <a:lnTo>
                        <a:pt x="54007" y="10895"/>
                      </a:lnTo>
                      <a:cubicBezTo>
                        <a:pt x="54007" y="10895"/>
                        <a:pt x="41148" y="1465"/>
                        <a:pt x="23717" y="6704"/>
                      </a:cubicBezTo>
                      <a:cubicBezTo>
                        <a:pt x="6382" y="11847"/>
                        <a:pt x="0" y="28040"/>
                        <a:pt x="0" y="28040"/>
                      </a:cubicBezTo>
                      <a:cubicBezTo>
                        <a:pt x="0" y="28040"/>
                        <a:pt x="2381" y="5085"/>
                        <a:pt x="23051" y="989"/>
                      </a:cubicBezTo>
                      <a:cubicBezTo>
                        <a:pt x="43625" y="-3012"/>
                        <a:pt x="57340" y="6418"/>
                        <a:pt x="57340" y="6418"/>
                      </a:cubicBezTo>
                      <a:close/>
                    </a:path>
                  </a:pathLst>
                </a:custGeom>
                <a:grpFill/>
                <a:ln w="9525" cap="flat">
                  <a:noFill/>
                  <a:prstDash val="solid"/>
                  <a:miter/>
                </a:ln>
              </p:spPr>
              <p:txBody>
                <a:bodyPr rtlCol="0" anchor="ctr"/>
                <a:lstStyle/>
                <a:p>
                  <a:endParaRPr lang="th-TH"/>
                </a:p>
              </p:txBody>
            </p:sp>
          </p:grpSp>
          <p:sp>
            <p:nvSpPr>
              <p:cNvPr id="749" name="Freeform: Shape 748">
                <a:extLst>
                  <a:ext uri="{FF2B5EF4-FFF2-40B4-BE49-F238E27FC236}">
                    <a16:creationId xmlns:a16="http://schemas.microsoft.com/office/drawing/2014/main" id="{D91C8579-E667-4E3E-A836-1D062B1F737B}"/>
                  </a:ext>
                </a:extLst>
              </p:cNvPr>
              <p:cNvSpPr/>
              <p:nvPr/>
            </p:nvSpPr>
            <p:spPr>
              <a:xfrm rot="1026249">
                <a:off x="4709105" y="2498952"/>
                <a:ext cx="166598" cy="66724"/>
              </a:xfrm>
              <a:custGeom>
                <a:avLst/>
                <a:gdLst>
                  <a:gd name="connsiteX0" fmla="*/ 38193 w 46631"/>
                  <a:gd name="connsiteY0" fmla="*/ 4405 h 19645"/>
                  <a:gd name="connsiteX1" fmla="*/ 32002 w 46631"/>
                  <a:gd name="connsiteY1" fmla="*/ 119 h 19645"/>
                  <a:gd name="connsiteX2" fmla="*/ 22477 w 46631"/>
                  <a:gd name="connsiteY2" fmla="*/ 1548 h 19645"/>
                  <a:gd name="connsiteX3" fmla="*/ 22477 w 46631"/>
                  <a:gd name="connsiteY3" fmla="*/ 1453 h 19645"/>
                  <a:gd name="connsiteX4" fmla="*/ 20858 w 46631"/>
                  <a:gd name="connsiteY4" fmla="*/ 2024 h 19645"/>
                  <a:gd name="connsiteX5" fmla="*/ 19143 w 46631"/>
                  <a:gd name="connsiteY5" fmla="*/ 2500 h 19645"/>
                  <a:gd name="connsiteX6" fmla="*/ 19143 w 46631"/>
                  <a:gd name="connsiteY6" fmla="*/ 2596 h 19645"/>
                  <a:gd name="connsiteX7" fmla="*/ 10476 w 46631"/>
                  <a:gd name="connsiteY7" fmla="*/ 6977 h 19645"/>
                  <a:gd name="connsiteX8" fmla="*/ 7904 w 46631"/>
                  <a:gd name="connsiteY8" fmla="*/ 14026 h 19645"/>
                  <a:gd name="connsiteX9" fmla="*/ 189 w 46631"/>
                  <a:gd name="connsiteY9" fmla="*/ 17455 h 19645"/>
                  <a:gd name="connsiteX10" fmla="*/ 5523 w 46631"/>
                  <a:gd name="connsiteY10" fmla="*/ 19645 h 19645"/>
                  <a:gd name="connsiteX11" fmla="*/ 12666 w 46631"/>
                  <a:gd name="connsiteY11" fmla="*/ 10882 h 19645"/>
                  <a:gd name="connsiteX12" fmla="*/ 20477 w 46631"/>
                  <a:gd name="connsiteY12" fmla="*/ 6787 h 19645"/>
                  <a:gd name="connsiteX13" fmla="*/ 20477 w 46631"/>
                  <a:gd name="connsiteY13" fmla="*/ 6882 h 19645"/>
                  <a:gd name="connsiteX14" fmla="*/ 22096 w 46631"/>
                  <a:gd name="connsiteY14" fmla="*/ 6310 h 19645"/>
                  <a:gd name="connsiteX15" fmla="*/ 23811 w 46631"/>
                  <a:gd name="connsiteY15" fmla="*/ 5834 h 19645"/>
                  <a:gd name="connsiteX16" fmla="*/ 23811 w 46631"/>
                  <a:gd name="connsiteY16" fmla="*/ 5739 h 19645"/>
                  <a:gd name="connsiteX17" fmla="*/ 32574 w 46631"/>
                  <a:gd name="connsiteY17" fmla="*/ 4596 h 19645"/>
                  <a:gd name="connsiteX18" fmla="*/ 43432 w 46631"/>
                  <a:gd name="connsiteY18" fmla="*/ 7644 h 19645"/>
                  <a:gd name="connsiteX19" fmla="*/ 46575 w 46631"/>
                  <a:gd name="connsiteY19" fmla="*/ 2786 h 19645"/>
                  <a:gd name="connsiteX20" fmla="*/ 38193 w 46631"/>
                  <a:gd name="connsiteY20" fmla="*/ 4405 h 19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1" h="19645">
                    <a:moveTo>
                      <a:pt x="38193" y="4405"/>
                    </a:moveTo>
                    <a:cubicBezTo>
                      <a:pt x="38193" y="4405"/>
                      <a:pt x="34669" y="976"/>
                      <a:pt x="32002" y="119"/>
                    </a:cubicBezTo>
                    <a:cubicBezTo>
                      <a:pt x="30288" y="-357"/>
                      <a:pt x="25716" y="691"/>
                      <a:pt x="22477" y="1548"/>
                    </a:cubicBezTo>
                    <a:lnTo>
                      <a:pt x="22477" y="1453"/>
                    </a:lnTo>
                    <a:cubicBezTo>
                      <a:pt x="22477" y="1453"/>
                      <a:pt x="21810" y="1643"/>
                      <a:pt x="20858" y="2024"/>
                    </a:cubicBezTo>
                    <a:cubicBezTo>
                      <a:pt x="19810" y="2310"/>
                      <a:pt x="19143" y="2500"/>
                      <a:pt x="19143" y="2500"/>
                    </a:cubicBezTo>
                    <a:lnTo>
                      <a:pt x="19143" y="2596"/>
                    </a:lnTo>
                    <a:cubicBezTo>
                      <a:pt x="16000" y="3739"/>
                      <a:pt x="11619" y="5548"/>
                      <a:pt x="10476" y="6977"/>
                    </a:cubicBezTo>
                    <a:cubicBezTo>
                      <a:pt x="8761" y="9168"/>
                      <a:pt x="7904" y="14026"/>
                      <a:pt x="7904" y="14026"/>
                    </a:cubicBezTo>
                    <a:cubicBezTo>
                      <a:pt x="7904" y="14026"/>
                      <a:pt x="-1431" y="16788"/>
                      <a:pt x="189" y="17455"/>
                    </a:cubicBezTo>
                    <a:lnTo>
                      <a:pt x="5523" y="19645"/>
                    </a:lnTo>
                    <a:cubicBezTo>
                      <a:pt x="5523" y="19645"/>
                      <a:pt x="9523" y="14026"/>
                      <a:pt x="12666" y="10882"/>
                    </a:cubicBezTo>
                    <a:cubicBezTo>
                      <a:pt x="14476" y="9073"/>
                      <a:pt x="17905" y="7644"/>
                      <a:pt x="20477" y="6787"/>
                    </a:cubicBezTo>
                    <a:lnTo>
                      <a:pt x="20477" y="6882"/>
                    </a:lnTo>
                    <a:cubicBezTo>
                      <a:pt x="20477" y="6882"/>
                      <a:pt x="21144" y="6596"/>
                      <a:pt x="22096" y="6310"/>
                    </a:cubicBezTo>
                    <a:cubicBezTo>
                      <a:pt x="23049" y="6025"/>
                      <a:pt x="23811" y="5834"/>
                      <a:pt x="23811" y="5834"/>
                    </a:cubicBezTo>
                    <a:lnTo>
                      <a:pt x="23811" y="5739"/>
                    </a:lnTo>
                    <a:cubicBezTo>
                      <a:pt x="26382" y="4977"/>
                      <a:pt x="30002" y="4120"/>
                      <a:pt x="32574" y="4596"/>
                    </a:cubicBezTo>
                    <a:cubicBezTo>
                      <a:pt x="37050" y="5358"/>
                      <a:pt x="43432" y="7644"/>
                      <a:pt x="43432" y="7644"/>
                    </a:cubicBezTo>
                    <a:lnTo>
                      <a:pt x="46575" y="2786"/>
                    </a:lnTo>
                    <a:cubicBezTo>
                      <a:pt x="47433" y="1262"/>
                      <a:pt x="38193" y="4405"/>
                      <a:pt x="38193" y="4405"/>
                    </a:cubicBezTo>
                    <a:close/>
                  </a:path>
                </a:pathLst>
              </a:custGeom>
              <a:grpFill/>
              <a:ln w="9525" cap="flat">
                <a:noFill/>
                <a:prstDash val="solid"/>
                <a:miter/>
              </a:ln>
            </p:spPr>
            <p:txBody>
              <a:bodyPr rtlCol="0" anchor="ctr"/>
              <a:lstStyle/>
              <a:p>
                <a:endParaRPr lang="th-TH"/>
              </a:p>
            </p:txBody>
          </p:sp>
          <p:sp>
            <p:nvSpPr>
              <p:cNvPr id="750" name="Freeform: Shape 749">
                <a:extLst>
                  <a:ext uri="{FF2B5EF4-FFF2-40B4-BE49-F238E27FC236}">
                    <a16:creationId xmlns:a16="http://schemas.microsoft.com/office/drawing/2014/main" id="{6574D244-7245-4C2B-8270-2049E0BF74C6}"/>
                  </a:ext>
                </a:extLst>
              </p:cNvPr>
              <p:cNvSpPr/>
              <p:nvPr/>
            </p:nvSpPr>
            <p:spPr>
              <a:xfrm rot="1026249">
                <a:off x="4730124" y="2517512"/>
                <a:ext cx="116041" cy="58879"/>
              </a:xfrm>
              <a:custGeom>
                <a:avLst/>
                <a:gdLst>
                  <a:gd name="connsiteX0" fmla="*/ 0 w 32480"/>
                  <a:gd name="connsiteY0" fmla="*/ 10096 h 17335"/>
                  <a:gd name="connsiteX1" fmla="*/ 6953 w 32480"/>
                  <a:gd name="connsiteY1" fmla="*/ 11239 h 17335"/>
                  <a:gd name="connsiteX2" fmla="*/ 26860 w 32480"/>
                  <a:gd name="connsiteY2" fmla="*/ 4953 h 17335"/>
                  <a:gd name="connsiteX3" fmla="*/ 31909 w 32480"/>
                  <a:gd name="connsiteY3" fmla="*/ 0 h 17335"/>
                  <a:gd name="connsiteX4" fmla="*/ 32480 w 32480"/>
                  <a:gd name="connsiteY4" fmla="*/ 8477 h 17335"/>
                  <a:gd name="connsiteX5" fmla="*/ 4667 w 32480"/>
                  <a:gd name="connsiteY5" fmla="*/ 17335 h 17335"/>
                  <a:gd name="connsiteX6" fmla="*/ 0 w 32480"/>
                  <a:gd name="connsiteY6" fmla="*/ 1009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80" h="17335">
                    <a:moveTo>
                      <a:pt x="0" y="10096"/>
                    </a:moveTo>
                    <a:cubicBezTo>
                      <a:pt x="0" y="10096"/>
                      <a:pt x="6096" y="11906"/>
                      <a:pt x="6953" y="11239"/>
                    </a:cubicBezTo>
                    <a:cubicBezTo>
                      <a:pt x="9620" y="8858"/>
                      <a:pt x="22574" y="4191"/>
                      <a:pt x="26860" y="4953"/>
                    </a:cubicBezTo>
                    <a:lnTo>
                      <a:pt x="31909" y="0"/>
                    </a:lnTo>
                    <a:lnTo>
                      <a:pt x="32480" y="8477"/>
                    </a:lnTo>
                    <a:lnTo>
                      <a:pt x="4667" y="17335"/>
                    </a:lnTo>
                    <a:lnTo>
                      <a:pt x="0" y="10096"/>
                    </a:lnTo>
                    <a:close/>
                  </a:path>
                </a:pathLst>
              </a:custGeom>
              <a:grpFill/>
              <a:ln w="9525" cap="flat">
                <a:noFill/>
                <a:prstDash val="solid"/>
                <a:miter/>
              </a:ln>
            </p:spPr>
            <p:txBody>
              <a:bodyPr rtlCol="0" anchor="ctr"/>
              <a:lstStyle/>
              <a:p>
                <a:endParaRPr lang="th-TH"/>
              </a:p>
            </p:txBody>
          </p:sp>
          <p:sp>
            <p:nvSpPr>
              <p:cNvPr id="751" name="Freeform: Shape 750">
                <a:extLst>
                  <a:ext uri="{FF2B5EF4-FFF2-40B4-BE49-F238E27FC236}">
                    <a16:creationId xmlns:a16="http://schemas.microsoft.com/office/drawing/2014/main" id="{113FD10E-3A86-4491-8215-B09F06D8E573}"/>
                  </a:ext>
                </a:extLst>
              </p:cNvPr>
              <p:cNvSpPr/>
              <p:nvPr/>
            </p:nvSpPr>
            <p:spPr>
              <a:xfrm rot="1026249">
                <a:off x="4572466" y="2000047"/>
                <a:ext cx="326519" cy="205142"/>
              </a:xfrm>
              <a:custGeom>
                <a:avLst/>
                <a:gdLst>
                  <a:gd name="connsiteX0" fmla="*/ 430 w 91393"/>
                  <a:gd name="connsiteY0" fmla="*/ 34490 h 60398"/>
                  <a:gd name="connsiteX1" fmla="*/ 7478 w 91393"/>
                  <a:gd name="connsiteY1" fmla="*/ 60398 h 60398"/>
                  <a:gd name="connsiteX2" fmla="*/ 65485 w 91393"/>
                  <a:gd name="connsiteY2" fmla="*/ 58589 h 60398"/>
                  <a:gd name="connsiteX3" fmla="*/ 91393 w 91393"/>
                  <a:gd name="connsiteY3" fmla="*/ 38586 h 60398"/>
                  <a:gd name="connsiteX4" fmla="*/ 57294 w 91393"/>
                  <a:gd name="connsiteY4" fmla="*/ 10 h 60398"/>
                  <a:gd name="connsiteX5" fmla="*/ 8907 w 91393"/>
                  <a:gd name="connsiteY5" fmla="*/ 14583 h 60398"/>
                  <a:gd name="connsiteX6" fmla="*/ 8050 w 91393"/>
                  <a:gd name="connsiteY6" fmla="*/ 15155 h 60398"/>
                  <a:gd name="connsiteX7" fmla="*/ 430 w 91393"/>
                  <a:gd name="connsiteY7" fmla="*/ 34490 h 6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393" h="60398">
                    <a:moveTo>
                      <a:pt x="430" y="34490"/>
                    </a:moveTo>
                    <a:cubicBezTo>
                      <a:pt x="2335" y="43253"/>
                      <a:pt x="4335" y="51921"/>
                      <a:pt x="7478" y="60398"/>
                    </a:cubicBezTo>
                    <a:cubicBezTo>
                      <a:pt x="22909" y="52493"/>
                      <a:pt x="45292" y="45444"/>
                      <a:pt x="65485" y="58589"/>
                    </a:cubicBezTo>
                    <a:cubicBezTo>
                      <a:pt x="75201" y="48302"/>
                      <a:pt x="78535" y="43349"/>
                      <a:pt x="91393" y="38586"/>
                    </a:cubicBezTo>
                    <a:cubicBezTo>
                      <a:pt x="83869" y="23632"/>
                      <a:pt x="80344" y="-562"/>
                      <a:pt x="57294" y="10"/>
                    </a:cubicBezTo>
                    <a:cubicBezTo>
                      <a:pt x="42244" y="391"/>
                      <a:pt x="21575" y="7058"/>
                      <a:pt x="8907" y="14583"/>
                    </a:cubicBezTo>
                    <a:cubicBezTo>
                      <a:pt x="8621" y="14774"/>
                      <a:pt x="8335" y="14964"/>
                      <a:pt x="8050" y="15155"/>
                    </a:cubicBezTo>
                    <a:cubicBezTo>
                      <a:pt x="1858" y="18965"/>
                      <a:pt x="-1190" y="26775"/>
                      <a:pt x="430" y="34490"/>
                    </a:cubicBezTo>
                    <a:close/>
                  </a:path>
                </a:pathLst>
              </a:custGeom>
              <a:grpFill/>
              <a:ln w="9525" cap="flat">
                <a:noFill/>
                <a:prstDash val="solid"/>
                <a:miter/>
              </a:ln>
            </p:spPr>
            <p:txBody>
              <a:bodyPr rtlCol="0" anchor="ctr"/>
              <a:lstStyle/>
              <a:p>
                <a:endParaRPr lang="th-TH"/>
              </a:p>
            </p:txBody>
          </p:sp>
          <p:sp>
            <p:nvSpPr>
              <p:cNvPr id="752" name="Freeform: Shape 751">
                <a:extLst>
                  <a:ext uri="{FF2B5EF4-FFF2-40B4-BE49-F238E27FC236}">
                    <a16:creationId xmlns:a16="http://schemas.microsoft.com/office/drawing/2014/main" id="{AE2CFB95-D0D7-41E6-AC44-737BCB4C6E4A}"/>
                  </a:ext>
                </a:extLst>
              </p:cNvPr>
              <p:cNvSpPr/>
              <p:nvPr/>
            </p:nvSpPr>
            <p:spPr>
              <a:xfrm rot="1026249">
                <a:off x="4726823" y="2260841"/>
                <a:ext cx="92808" cy="194485"/>
              </a:xfrm>
              <a:custGeom>
                <a:avLst/>
                <a:gdLst>
                  <a:gd name="connsiteX0" fmla="*/ 13144 w 25977"/>
                  <a:gd name="connsiteY0" fmla="*/ 16669 h 57260"/>
                  <a:gd name="connsiteX1" fmla="*/ 25622 w 25977"/>
                  <a:gd name="connsiteY1" fmla="*/ 55912 h 57260"/>
                  <a:gd name="connsiteX2" fmla="*/ 21431 w 25977"/>
                  <a:gd name="connsiteY2" fmla="*/ 55150 h 57260"/>
                  <a:gd name="connsiteX3" fmla="*/ 0 w 25977"/>
                  <a:gd name="connsiteY3" fmla="*/ 0 h 57260"/>
                  <a:gd name="connsiteX4" fmla="*/ 13144 w 25977"/>
                  <a:gd name="connsiteY4" fmla="*/ 16669 h 57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77" h="57260">
                    <a:moveTo>
                      <a:pt x="13144" y="16669"/>
                    </a:moveTo>
                    <a:cubicBezTo>
                      <a:pt x="13144" y="16669"/>
                      <a:pt x="28480" y="52578"/>
                      <a:pt x="25622" y="55912"/>
                    </a:cubicBezTo>
                    <a:cubicBezTo>
                      <a:pt x="22765" y="59341"/>
                      <a:pt x="21431" y="55150"/>
                      <a:pt x="21431" y="55150"/>
                    </a:cubicBezTo>
                    <a:lnTo>
                      <a:pt x="0" y="0"/>
                    </a:lnTo>
                    <a:lnTo>
                      <a:pt x="13144" y="16669"/>
                    </a:lnTo>
                    <a:close/>
                  </a:path>
                </a:pathLst>
              </a:custGeom>
              <a:grpFill/>
              <a:ln w="9525" cap="flat">
                <a:noFill/>
                <a:prstDash val="solid"/>
                <a:miter/>
              </a:ln>
            </p:spPr>
            <p:txBody>
              <a:bodyPr rtlCol="0" anchor="ctr"/>
              <a:lstStyle/>
              <a:p>
                <a:endParaRPr lang="th-TH"/>
              </a:p>
            </p:txBody>
          </p:sp>
          <p:sp>
            <p:nvSpPr>
              <p:cNvPr id="753" name="Freeform: Shape 752">
                <a:extLst>
                  <a:ext uri="{FF2B5EF4-FFF2-40B4-BE49-F238E27FC236}">
                    <a16:creationId xmlns:a16="http://schemas.microsoft.com/office/drawing/2014/main" id="{5DCD6E58-7332-4725-A8DA-39885CC058F8}"/>
                  </a:ext>
                </a:extLst>
              </p:cNvPr>
              <p:cNvSpPr/>
              <p:nvPr/>
            </p:nvSpPr>
            <p:spPr>
              <a:xfrm rot="1026249">
                <a:off x="4316067" y="2730710"/>
                <a:ext cx="924591" cy="640240"/>
              </a:xfrm>
              <a:custGeom>
                <a:avLst/>
                <a:gdLst>
                  <a:gd name="connsiteX0" fmla="*/ 239363 w 258794"/>
                  <a:gd name="connsiteY0" fmla="*/ 134017 h 188499"/>
                  <a:gd name="connsiteX1" fmla="*/ 56674 w 258794"/>
                  <a:gd name="connsiteY1" fmla="*/ 24860 h 188499"/>
                  <a:gd name="connsiteX2" fmla="*/ 58103 w 258794"/>
                  <a:gd name="connsiteY2" fmla="*/ 188500 h 188499"/>
                  <a:gd name="connsiteX3" fmla="*/ 20002 w 258794"/>
                  <a:gd name="connsiteY3" fmla="*/ 173355 h 188499"/>
                  <a:gd name="connsiteX4" fmla="*/ 0 w 258794"/>
                  <a:gd name="connsiteY4" fmla="*/ 118205 h 188499"/>
                  <a:gd name="connsiteX5" fmla="*/ 53340 w 258794"/>
                  <a:gd name="connsiteY5" fmla="*/ 0 h 188499"/>
                  <a:gd name="connsiteX6" fmla="*/ 258794 w 258794"/>
                  <a:gd name="connsiteY6" fmla="*/ 124777 h 188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794" h="188499">
                    <a:moveTo>
                      <a:pt x="239363" y="134017"/>
                    </a:moveTo>
                    <a:lnTo>
                      <a:pt x="56674" y="24860"/>
                    </a:lnTo>
                    <a:lnTo>
                      <a:pt x="58103" y="188500"/>
                    </a:lnTo>
                    <a:lnTo>
                      <a:pt x="20002" y="173355"/>
                    </a:lnTo>
                    <a:lnTo>
                      <a:pt x="0" y="118205"/>
                    </a:lnTo>
                    <a:lnTo>
                      <a:pt x="53340" y="0"/>
                    </a:lnTo>
                    <a:lnTo>
                      <a:pt x="258794" y="124777"/>
                    </a:lnTo>
                    <a:close/>
                  </a:path>
                </a:pathLst>
              </a:custGeom>
              <a:grpFill/>
              <a:ln w="9525" cap="flat">
                <a:noFill/>
                <a:prstDash val="solid"/>
                <a:miter/>
              </a:ln>
            </p:spPr>
            <p:txBody>
              <a:bodyPr rtlCol="0" anchor="ctr"/>
              <a:lstStyle/>
              <a:p>
                <a:endParaRPr lang="th-TH"/>
              </a:p>
            </p:txBody>
          </p:sp>
          <p:sp>
            <p:nvSpPr>
              <p:cNvPr id="754" name="Freeform: Shape 753">
                <a:extLst>
                  <a:ext uri="{FF2B5EF4-FFF2-40B4-BE49-F238E27FC236}">
                    <a16:creationId xmlns:a16="http://schemas.microsoft.com/office/drawing/2014/main" id="{B1EB6B23-8DC6-4180-8EBF-13FACEF9AACB}"/>
                  </a:ext>
                </a:extLst>
              </p:cNvPr>
              <p:cNvSpPr/>
              <p:nvPr/>
            </p:nvSpPr>
            <p:spPr>
              <a:xfrm rot="1026249">
                <a:off x="4466030" y="2532892"/>
                <a:ext cx="660423" cy="886935"/>
              </a:xfrm>
              <a:custGeom>
                <a:avLst/>
                <a:gdLst>
                  <a:gd name="connsiteX0" fmla="*/ 14859 w 184853"/>
                  <a:gd name="connsiteY0" fmla="*/ 261131 h 261131"/>
                  <a:gd name="connsiteX1" fmla="*/ 113157 w 184853"/>
                  <a:gd name="connsiteY1" fmla="*/ 95491 h 261131"/>
                  <a:gd name="connsiteX2" fmla="*/ 182880 w 184853"/>
                  <a:gd name="connsiteY2" fmla="*/ 56534 h 261131"/>
                  <a:gd name="connsiteX3" fmla="*/ 147256 w 184853"/>
                  <a:gd name="connsiteY3" fmla="*/ 51 h 261131"/>
                  <a:gd name="connsiteX4" fmla="*/ 111062 w 184853"/>
                  <a:gd name="connsiteY4" fmla="*/ 36055 h 261131"/>
                  <a:gd name="connsiteX5" fmla="*/ 119253 w 184853"/>
                  <a:gd name="connsiteY5" fmla="*/ 41675 h 261131"/>
                  <a:gd name="connsiteX6" fmla="*/ 147923 w 184853"/>
                  <a:gd name="connsiteY6" fmla="*/ 18910 h 261131"/>
                  <a:gd name="connsiteX7" fmla="*/ 162115 w 184853"/>
                  <a:gd name="connsiteY7" fmla="*/ 63583 h 261131"/>
                  <a:gd name="connsiteX8" fmla="*/ 102965 w 184853"/>
                  <a:gd name="connsiteY8" fmla="*/ 79585 h 261131"/>
                  <a:gd name="connsiteX9" fmla="*/ 0 w 184853"/>
                  <a:gd name="connsiteY9" fmla="*/ 257131 h 261131"/>
                  <a:gd name="connsiteX10" fmla="*/ 14859 w 184853"/>
                  <a:gd name="connsiteY10" fmla="*/ 261131 h 26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853" h="261131">
                    <a:moveTo>
                      <a:pt x="14859" y="261131"/>
                    </a:moveTo>
                    <a:lnTo>
                      <a:pt x="113157" y="95491"/>
                    </a:lnTo>
                    <a:cubicBezTo>
                      <a:pt x="113157" y="95491"/>
                      <a:pt x="174022" y="91300"/>
                      <a:pt x="182880" y="56534"/>
                    </a:cubicBezTo>
                    <a:cubicBezTo>
                      <a:pt x="191738" y="21768"/>
                      <a:pt x="169164" y="1765"/>
                      <a:pt x="147256" y="51"/>
                    </a:cubicBezTo>
                    <a:cubicBezTo>
                      <a:pt x="125349" y="-1568"/>
                      <a:pt x="111062" y="36055"/>
                      <a:pt x="111062" y="36055"/>
                    </a:cubicBezTo>
                    <a:lnTo>
                      <a:pt x="119253" y="41675"/>
                    </a:lnTo>
                    <a:cubicBezTo>
                      <a:pt x="119253" y="41675"/>
                      <a:pt x="127159" y="18815"/>
                      <a:pt x="147923" y="18910"/>
                    </a:cubicBezTo>
                    <a:cubicBezTo>
                      <a:pt x="168688" y="19006"/>
                      <a:pt x="176593" y="47200"/>
                      <a:pt x="162115" y="63583"/>
                    </a:cubicBezTo>
                    <a:cubicBezTo>
                      <a:pt x="147638" y="79966"/>
                      <a:pt x="102965" y="79585"/>
                      <a:pt x="102965" y="79585"/>
                    </a:cubicBezTo>
                    <a:lnTo>
                      <a:pt x="0" y="257131"/>
                    </a:lnTo>
                    <a:lnTo>
                      <a:pt x="14859" y="261131"/>
                    </a:lnTo>
                    <a:close/>
                  </a:path>
                </a:pathLst>
              </a:custGeom>
              <a:grpFill/>
              <a:ln w="9525" cap="flat">
                <a:noFill/>
                <a:prstDash val="solid"/>
                <a:miter/>
              </a:ln>
            </p:spPr>
            <p:txBody>
              <a:bodyPr rtlCol="0" anchor="ctr"/>
              <a:lstStyle/>
              <a:p>
                <a:endParaRPr lang="th-TH"/>
              </a:p>
            </p:txBody>
          </p:sp>
          <p:grpSp>
            <p:nvGrpSpPr>
              <p:cNvPr id="755" name="Graphic 1">
                <a:extLst>
                  <a:ext uri="{FF2B5EF4-FFF2-40B4-BE49-F238E27FC236}">
                    <a16:creationId xmlns:a16="http://schemas.microsoft.com/office/drawing/2014/main" id="{071126A5-436C-4A88-87C6-F329B3E3F173}"/>
                  </a:ext>
                </a:extLst>
              </p:cNvPr>
              <p:cNvGrpSpPr/>
              <p:nvPr/>
            </p:nvGrpSpPr>
            <p:grpSpPr>
              <a:xfrm rot="1026249">
                <a:off x="4177954" y="2525736"/>
                <a:ext cx="1256623" cy="1312800"/>
                <a:chOff x="5836158" y="3015529"/>
                <a:chExt cx="351730" cy="386514"/>
              </a:xfrm>
              <a:grpFill/>
            </p:grpSpPr>
            <p:grpSp>
              <p:nvGrpSpPr>
                <p:cNvPr id="762" name="Graphic 1">
                  <a:extLst>
                    <a:ext uri="{FF2B5EF4-FFF2-40B4-BE49-F238E27FC236}">
                      <a16:creationId xmlns:a16="http://schemas.microsoft.com/office/drawing/2014/main" id="{5DFF83AF-FC97-4167-85B6-CCDE1B009B4E}"/>
                    </a:ext>
                  </a:extLst>
                </p:cNvPr>
                <p:cNvGrpSpPr/>
                <p:nvPr/>
              </p:nvGrpSpPr>
              <p:grpSpPr>
                <a:xfrm>
                  <a:off x="5836158" y="3015529"/>
                  <a:ext cx="351730" cy="357558"/>
                  <a:chOff x="5836158" y="3015529"/>
                  <a:chExt cx="351730" cy="357558"/>
                </a:xfrm>
                <a:grpFill/>
              </p:grpSpPr>
              <p:grpSp>
                <p:nvGrpSpPr>
                  <p:cNvPr id="764" name="Graphic 1">
                    <a:extLst>
                      <a:ext uri="{FF2B5EF4-FFF2-40B4-BE49-F238E27FC236}">
                        <a16:creationId xmlns:a16="http://schemas.microsoft.com/office/drawing/2014/main" id="{2DA782F2-7DC6-432A-915E-D1D9D95C90A8}"/>
                      </a:ext>
                    </a:extLst>
                  </p:cNvPr>
                  <p:cNvGrpSpPr/>
                  <p:nvPr/>
                </p:nvGrpSpPr>
                <p:grpSpPr>
                  <a:xfrm>
                    <a:off x="5861461" y="3015529"/>
                    <a:ext cx="215012" cy="357558"/>
                    <a:chOff x="5861461" y="3015529"/>
                    <a:chExt cx="215012" cy="357558"/>
                  </a:xfrm>
                  <a:grpFill/>
                </p:grpSpPr>
                <p:grpSp>
                  <p:nvGrpSpPr>
                    <p:cNvPr id="800" name="Graphic 1">
                      <a:extLst>
                        <a:ext uri="{FF2B5EF4-FFF2-40B4-BE49-F238E27FC236}">
                          <a16:creationId xmlns:a16="http://schemas.microsoft.com/office/drawing/2014/main" id="{1B735CCD-46B0-4711-82A1-35BE11833109}"/>
                        </a:ext>
                      </a:extLst>
                    </p:cNvPr>
                    <p:cNvGrpSpPr/>
                    <p:nvPr/>
                  </p:nvGrpSpPr>
                  <p:grpSpPr>
                    <a:xfrm>
                      <a:off x="5861461" y="3015529"/>
                      <a:ext cx="215012" cy="357558"/>
                      <a:chOff x="5861461" y="3015529"/>
                      <a:chExt cx="215012" cy="357558"/>
                    </a:xfrm>
                    <a:grpFill/>
                  </p:grpSpPr>
                  <p:grpSp>
                    <p:nvGrpSpPr>
                      <p:cNvPr id="802" name="Graphic 1">
                        <a:extLst>
                          <a:ext uri="{FF2B5EF4-FFF2-40B4-BE49-F238E27FC236}">
                            <a16:creationId xmlns:a16="http://schemas.microsoft.com/office/drawing/2014/main" id="{133F38D5-CA8D-4CF0-962A-31F0B8E7FBC2}"/>
                          </a:ext>
                        </a:extLst>
                      </p:cNvPr>
                      <p:cNvGrpSpPr/>
                      <p:nvPr/>
                    </p:nvGrpSpPr>
                    <p:grpSpPr>
                      <a:xfrm>
                        <a:off x="5875401" y="3015529"/>
                        <a:ext cx="201072" cy="302885"/>
                        <a:chOff x="5875401" y="3015529"/>
                        <a:chExt cx="201072" cy="302885"/>
                      </a:xfrm>
                      <a:grpFill/>
                    </p:grpSpPr>
                    <p:sp>
                      <p:nvSpPr>
                        <p:cNvPr id="813" name="Freeform: Shape 812">
                          <a:extLst>
                            <a:ext uri="{FF2B5EF4-FFF2-40B4-BE49-F238E27FC236}">
                              <a16:creationId xmlns:a16="http://schemas.microsoft.com/office/drawing/2014/main" id="{DB15D848-7CB1-44F0-9A49-49E50DCEF2C2}"/>
                            </a:ext>
                          </a:extLst>
                        </p:cNvPr>
                        <p:cNvSpPr/>
                        <p:nvPr/>
                      </p:nvSpPr>
                      <p:spPr>
                        <a:xfrm>
                          <a:off x="5875401" y="3015529"/>
                          <a:ext cx="200963" cy="302885"/>
                        </a:xfrm>
                        <a:custGeom>
                          <a:avLst/>
                          <a:gdLst>
                            <a:gd name="connsiteX0" fmla="*/ 197358 w 200963"/>
                            <a:gd name="connsiteY0" fmla="*/ 24374 h 302885"/>
                            <a:gd name="connsiteX1" fmla="*/ 190024 w 200963"/>
                            <a:gd name="connsiteY1" fmla="*/ 12468 h 302885"/>
                            <a:gd name="connsiteX2" fmla="*/ 187357 w 200963"/>
                            <a:gd name="connsiteY2" fmla="*/ 9706 h 302885"/>
                            <a:gd name="connsiteX3" fmla="*/ 173736 w 200963"/>
                            <a:gd name="connsiteY3" fmla="*/ 1324 h 302885"/>
                            <a:gd name="connsiteX4" fmla="*/ 155543 w 200963"/>
                            <a:gd name="connsiteY4" fmla="*/ 1609 h 302885"/>
                            <a:gd name="connsiteX5" fmla="*/ 149924 w 200963"/>
                            <a:gd name="connsiteY5" fmla="*/ 3991 h 302885"/>
                            <a:gd name="connsiteX6" fmla="*/ 142304 w 200963"/>
                            <a:gd name="connsiteY6" fmla="*/ 9515 h 302885"/>
                            <a:gd name="connsiteX7" fmla="*/ 133064 w 200963"/>
                            <a:gd name="connsiteY7" fmla="*/ 25517 h 302885"/>
                            <a:gd name="connsiteX8" fmla="*/ 132398 w 200963"/>
                            <a:gd name="connsiteY8" fmla="*/ 28470 h 302885"/>
                            <a:gd name="connsiteX9" fmla="*/ 130397 w 200963"/>
                            <a:gd name="connsiteY9" fmla="*/ 27708 h 302885"/>
                            <a:gd name="connsiteX10" fmla="*/ 122968 w 200963"/>
                            <a:gd name="connsiteY10" fmla="*/ 30851 h 302885"/>
                            <a:gd name="connsiteX11" fmla="*/ 126302 w 200963"/>
                            <a:gd name="connsiteY11" fmla="*/ 39043 h 302885"/>
                            <a:gd name="connsiteX12" fmla="*/ 143923 w 200963"/>
                            <a:gd name="connsiteY12" fmla="*/ 47329 h 302885"/>
                            <a:gd name="connsiteX13" fmla="*/ 143161 w 200963"/>
                            <a:gd name="connsiteY13" fmla="*/ 37423 h 302885"/>
                            <a:gd name="connsiteX14" fmla="*/ 143637 w 200963"/>
                            <a:gd name="connsiteY14" fmla="*/ 31994 h 302885"/>
                            <a:gd name="connsiteX15" fmla="*/ 147352 w 200963"/>
                            <a:gd name="connsiteY15" fmla="*/ 22755 h 302885"/>
                            <a:gd name="connsiteX16" fmla="*/ 155543 w 200963"/>
                            <a:gd name="connsiteY16" fmla="*/ 15230 h 302885"/>
                            <a:gd name="connsiteX17" fmla="*/ 160020 w 200963"/>
                            <a:gd name="connsiteY17" fmla="*/ 13325 h 302885"/>
                            <a:gd name="connsiteX18" fmla="*/ 168878 w 200963"/>
                            <a:gd name="connsiteY18" fmla="*/ 12658 h 302885"/>
                            <a:gd name="connsiteX19" fmla="*/ 181642 w 200963"/>
                            <a:gd name="connsiteY19" fmla="*/ 20564 h 302885"/>
                            <a:gd name="connsiteX20" fmla="*/ 182309 w 200963"/>
                            <a:gd name="connsiteY20" fmla="*/ 21517 h 302885"/>
                            <a:gd name="connsiteX21" fmla="*/ 186309 w 200963"/>
                            <a:gd name="connsiteY21" fmla="*/ 27994 h 302885"/>
                            <a:gd name="connsiteX22" fmla="*/ 189643 w 200963"/>
                            <a:gd name="connsiteY22" fmla="*/ 44377 h 302885"/>
                            <a:gd name="connsiteX23" fmla="*/ 187833 w 200963"/>
                            <a:gd name="connsiteY23" fmla="*/ 52759 h 302885"/>
                            <a:gd name="connsiteX24" fmla="*/ 186595 w 200963"/>
                            <a:gd name="connsiteY24" fmla="*/ 55426 h 302885"/>
                            <a:gd name="connsiteX25" fmla="*/ 178499 w 200963"/>
                            <a:gd name="connsiteY25" fmla="*/ 65808 h 302885"/>
                            <a:gd name="connsiteX26" fmla="*/ 169736 w 200963"/>
                            <a:gd name="connsiteY26" fmla="*/ 72571 h 302885"/>
                            <a:gd name="connsiteX27" fmla="*/ 155448 w 200963"/>
                            <a:gd name="connsiteY27" fmla="*/ 78286 h 302885"/>
                            <a:gd name="connsiteX28" fmla="*/ 147638 w 200963"/>
                            <a:gd name="connsiteY28" fmla="*/ 79429 h 302885"/>
                            <a:gd name="connsiteX29" fmla="*/ 132207 w 200963"/>
                            <a:gd name="connsiteY29" fmla="*/ 78857 h 302885"/>
                            <a:gd name="connsiteX30" fmla="*/ 128968 w 200963"/>
                            <a:gd name="connsiteY30" fmla="*/ 78190 h 302885"/>
                            <a:gd name="connsiteX31" fmla="*/ 126397 w 200963"/>
                            <a:gd name="connsiteY31" fmla="*/ 77524 h 302885"/>
                            <a:gd name="connsiteX32" fmla="*/ 124111 w 200963"/>
                            <a:gd name="connsiteY32" fmla="*/ 76952 h 302885"/>
                            <a:gd name="connsiteX33" fmla="*/ 116967 w 200963"/>
                            <a:gd name="connsiteY33" fmla="*/ 89906 h 302885"/>
                            <a:gd name="connsiteX34" fmla="*/ 109347 w 200963"/>
                            <a:gd name="connsiteY34" fmla="*/ 103813 h 302885"/>
                            <a:gd name="connsiteX35" fmla="*/ 99631 w 200963"/>
                            <a:gd name="connsiteY35" fmla="*/ 121529 h 302885"/>
                            <a:gd name="connsiteX36" fmla="*/ 92012 w 200963"/>
                            <a:gd name="connsiteY36" fmla="*/ 135436 h 302885"/>
                            <a:gd name="connsiteX37" fmla="*/ 84011 w 200963"/>
                            <a:gd name="connsiteY37" fmla="*/ 150104 h 302885"/>
                            <a:gd name="connsiteX38" fmla="*/ 82201 w 200963"/>
                            <a:gd name="connsiteY38" fmla="*/ 153152 h 302885"/>
                            <a:gd name="connsiteX39" fmla="*/ 74200 w 200963"/>
                            <a:gd name="connsiteY39" fmla="*/ 166868 h 302885"/>
                            <a:gd name="connsiteX40" fmla="*/ 64008 w 200963"/>
                            <a:gd name="connsiteY40" fmla="*/ 184299 h 302885"/>
                            <a:gd name="connsiteX41" fmla="*/ 56007 w 200963"/>
                            <a:gd name="connsiteY41" fmla="*/ 198015 h 302885"/>
                            <a:gd name="connsiteX42" fmla="*/ 45815 w 200963"/>
                            <a:gd name="connsiteY42" fmla="*/ 215446 h 302885"/>
                            <a:gd name="connsiteX43" fmla="*/ 37814 w 200963"/>
                            <a:gd name="connsiteY43" fmla="*/ 229162 h 302885"/>
                            <a:gd name="connsiteX44" fmla="*/ 27622 w 200963"/>
                            <a:gd name="connsiteY44" fmla="*/ 246592 h 302885"/>
                            <a:gd name="connsiteX45" fmla="*/ 19621 w 200963"/>
                            <a:gd name="connsiteY45" fmla="*/ 260308 h 302885"/>
                            <a:gd name="connsiteX46" fmla="*/ 0 w 200963"/>
                            <a:gd name="connsiteY46" fmla="*/ 293836 h 302885"/>
                            <a:gd name="connsiteX47" fmla="*/ 15049 w 200963"/>
                            <a:gd name="connsiteY47" fmla="*/ 302885 h 302885"/>
                            <a:gd name="connsiteX48" fmla="*/ 32766 w 200963"/>
                            <a:gd name="connsiteY48" fmla="*/ 270595 h 302885"/>
                            <a:gd name="connsiteX49" fmla="*/ 40386 w 200963"/>
                            <a:gd name="connsiteY49" fmla="*/ 256689 h 302885"/>
                            <a:gd name="connsiteX50" fmla="*/ 50102 w 200963"/>
                            <a:gd name="connsiteY50" fmla="*/ 238877 h 302885"/>
                            <a:gd name="connsiteX51" fmla="*/ 57721 w 200963"/>
                            <a:gd name="connsiteY51" fmla="*/ 224875 h 302885"/>
                            <a:gd name="connsiteX52" fmla="*/ 67437 w 200963"/>
                            <a:gd name="connsiteY52" fmla="*/ 207064 h 302885"/>
                            <a:gd name="connsiteX53" fmla="*/ 75057 w 200963"/>
                            <a:gd name="connsiteY53" fmla="*/ 193062 h 302885"/>
                            <a:gd name="connsiteX54" fmla="*/ 84773 w 200963"/>
                            <a:gd name="connsiteY54" fmla="*/ 175345 h 302885"/>
                            <a:gd name="connsiteX55" fmla="*/ 92393 w 200963"/>
                            <a:gd name="connsiteY55" fmla="*/ 161344 h 302885"/>
                            <a:gd name="connsiteX56" fmla="*/ 102108 w 200963"/>
                            <a:gd name="connsiteY56" fmla="*/ 143532 h 302885"/>
                            <a:gd name="connsiteX57" fmla="*/ 109728 w 200963"/>
                            <a:gd name="connsiteY57" fmla="*/ 129625 h 302885"/>
                            <a:gd name="connsiteX58" fmla="*/ 119443 w 200963"/>
                            <a:gd name="connsiteY58" fmla="*/ 111814 h 302885"/>
                            <a:gd name="connsiteX59" fmla="*/ 127064 w 200963"/>
                            <a:gd name="connsiteY59" fmla="*/ 97812 h 302885"/>
                            <a:gd name="connsiteX60" fmla="*/ 130874 w 200963"/>
                            <a:gd name="connsiteY60" fmla="*/ 90859 h 302885"/>
                            <a:gd name="connsiteX61" fmla="*/ 133160 w 200963"/>
                            <a:gd name="connsiteY61" fmla="*/ 91144 h 302885"/>
                            <a:gd name="connsiteX62" fmla="*/ 148590 w 200963"/>
                            <a:gd name="connsiteY62" fmla="*/ 91430 h 302885"/>
                            <a:gd name="connsiteX63" fmla="*/ 161163 w 200963"/>
                            <a:gd name="connsiteY63" fmla="*/ 89239 h 302885"/>
                            <a:gd name="connsiteX64" fmla="*/ 175355 w 200963"/>
                            <a:gd name="connsiteY64" fmla="*/ 83334 h 302885"/>
                            <a:gd name="connsiteX65" fmla="*/ 189262 w 200963"/>
                            <a:gd name="connsiteY65" fmla="*/ 71809 h 302885"/>
                            <a:gd name="connsiteX66" fmla="*/ 196215 w 200963"/>
                            <a:gd name="connsiteY66" fmla="*/ 62379 h 302885"/>
                            <a:gd name="connsiteX67" fmla="*/ 198025 w 200963"/>
                            <a:gd name="connsiteY67" fmla="*/ 58474 h 302885"/>
                            <a:gd name="connsiteX68" fmla="*/ 200882 w 200963"/>
                            <a:gd name="connsiteY68" fmla="*/ 40662 h 302885"/>
                            <a:gd name="connsiteX69" fmla="*/ 197358 w 200963"/>
                            <a:gd name="connsiteY69" fmla="*/ 24374 h 302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00963" h="302885">
                              <a:moveTo>
                                <a:pt x="197358" y="24374"/>
                              </a:moveTo>
                              <a:cubicBezTo>
                                <a:pt x="195548" y="20088"/>
                                <a:pt x="193072" y="16087"/>
                                <a:pt x="190024" y="12468"/>
                              </a:cubicBezTo>
                              <a:cubicBezTo>
                                <a:pt x="189167" y="11420"/>
                                <a:pt x="188309" y="10658"/>
                                <a:pt x="187357" y="9706"/>
                              </a:cubicBezTo>
                              <a:cubicBezTo>
                                <a:pt x="183261" y="5610"/>
                                <a:pt x="178594" y="2752"/>
                                <a:pt x="173736" y="1324"/>
                              </a:cubicBezTo>
                              <a:cubicBezTo>
                                <a:pt x="167926" y="-486"/>
                                <a:pt x="161735" y="-486"/>
                                <a:pt x="155543" y="1609"/>
                              </a:cubicBezTo>
                              <a:cubicBezTo>
                                <a:pt x="153638" y="2276"/>
                                <a:pt x="151733" y="3038"/>
                                <a:pt x="149924" y="3991"/>
                              </a:cubicBezTo>
                              <a:cubicBezTo>
                                <a:pt x="146876" y="5610"/>
                                <a:pt x="144399" y="7515"/>
                                <a:pt x="142304" y="9515"/>
                              </a:cubicBezTo>
                              <a:cubicBezTo>
                                <a:pt x="137160" y="14563"/>
                                <a:pt x="134398" y="20469"/>
                                <a:pt x="133064" y="25517"/>
                              </a:cubicBezTo>
                              <a:cubicBezTo>
                                <a:pt x="132779" y="26565"/>
                                <a:pt x="132588" y="27517"/>
                                <a:pt x="132398" y="28470"/>
                              </a:cubicBezTo>
                              <a:lnTo>
                                <a:pt x="130397" y="27708"/>
                              </a:lnTo>
                              <a:cubicBezTo>
                                <a:pt x="127444" y="26279"/>
                                <a:pt x="124111" y="27708"/>
                                <a:pt x="122968" y="30851"/>
                              </a:cubicBezTo>
                              <a:cubicBezTo>
                                <a:pt x="121825" y="33994"/>
                                <a:pt x="123254" y="37614"/>
                                <a:pt x="126302" y="39043"/>
                              </a:cubicBezTo>
                              <a:lnTo>
                                <a:pt x="143923" y="47329"/>
                              </a:lnTo>
                              <a:lnTo>
                                <a:pt x="143161" y="37423"/>
                              </a:lnTo>
                              <a:cubicBezTo>
                                <a:pt x="143161" y="37328"/>
                                <a:pt x="143066" y="35137"/>
                                <a:pt x="143637" y="31994"/>
                              </a:cubicBezTo>
                              <a:cubicBezTo>
                                <a:pt x="144113" y="29327"/>
                                <a:pt x="145256" y="25993"/>
                                <a:pt x="147352" y="22755"/>
                              </a:cubicBezTo>
                              <a:cubicBezTo>
                                <a:pt x="149162" y="19993"/>
                                <a:pt x="151733" y="17230"/>
                                <a:pt x="155543" y="15230"/>
                              </a:cubicBezTo>
                              <a:cubicBezTo>
                                <a:pt x="157067" y="14373"/>
                                <a:pt x="158591" y="13801"/>
                                <a:pt x="160020" y="13325"/>
                              </a:cubicBezTo>
                              <a:cubicBezTo>
                                <a:pt x="163259" y="12277"/>
                                <a:pt x="166211" y="12277"/>
                                <a:pt x="168878" y="12658"/>
                              </a:cubicBezTo>
                              <a:cubicBezTo>
                                <a:pt x="174784" y="13706"/>
                                <a:pt x="179165" y="17516"/>
                                <a:pt x="181642" y="20564"/>
                              </a:cubicBezTo>
                              <a:cubicBezTo>
                                <a:pt x="181832" y="20850"/>
                                <a:pt x="182118" y="21136"/>
                                <a:pt x="182309" y="21517"/>
                              </a:cubicBezTo>
                              <a:cubicBezTo>
                                <a:pt x="183833" y="23422"/>
                                <a:pt x="185166" y="25612"/>
                                <a:pt x="186309" y="27994"/>
                              </a:cubicBezTo>
                              <a:cubicBezTo>
                                <a:pt x="188690" y="33042"/>
                                <a:pt x="189928" y="38852"/>
                                <a:pt x="189643" y="44377"/>
                              </a:cubicBezTo>
                              <a:cubicBezTo>
                                <a:pt x="189548" y="47329"/>
                                <a:pt x="188881" y="50092"/>
                                <a:pt x="187833" y="52759"/>
                              </a:cubicBezTo>
                              <a:cubicBezTo>
                                <a:pt x="187452" y="53616"/>
                                <a:pt x="187071" y="54568"/>
                                <a:pt x="186595" y="55426"/>
                              </a:cubicBezTo>
                              <a:cubicBezTo>
                                <a:pt x="184118" y="59521"/>
                                <a:pt x="181356" y="62950"/>
                                <a:pt x="178499" y="65808"/>
                              </a:cubicBezTo>
                              <a:cubicBezTo>
                                <a:pt x="175736" y="68570"/>
                                <a:pt x="172784" y="70761"/>
                                <a:pt x="169736" y="72571"/>
                              </a:cubicBezTo>
                              <a:cubicBezTo>
                                <a:pt x="164973" y="75428"/>
                                <a:pt x="160115" y="77143"/>
                                <a:pt x="155448" y="78286"/>
                              </a:cubicBezTo>
                              <a:cubicBezTo>
                                <a:pt x="152781" y="78857"/>
                                <a:pt x="150114" y="79238"/>
                                <a:pt x="147638" y="79429"/>
                              </a:cubicBezTo>
                              <a:cubicBezTo>
                                <a:pt x="141256" y="80000"/>
                                <a:pt x="135731" y="79429"/>
                                <a:pt x="132207" y="78857"/>
                              </a:cubicBezTo>
                              <a:cubicBezTo>
                                <a:pt x="130778" y="78667"/>
                                <a:pt x="129635" y="78381"/>
                                <a:pt x="128968" y="78190"/>
                              </a:cubicBezTo>
                              <a:lnTo>
                                <a:pt x="126397" y="77524"/>
                              </a:lnTo>
                              <a:lnTo>
                                <a:pt x="124111" y="76952"/>
                              </a:lnTo>
                              <a:lnTo>
                                <a:pt x="116967" y="89906"/>
                              </a:lnTo>
                              <a:lnTo>
                                <a:pt x="109347" y="103813"/>
                              </a:lnTo>
                              <a:lnTo>
                                <a:pt x="99631" y="121529"/>
                              </a:lnTo>
                              <a:lnTo>
                                <a:pt x="92012" y="135436"/>
                              </a:lnTo>
                              <a:lnTo>
                                <a:pt x="84011" y="150104"/>
                              </a:lnTo>
                              <a:lnTo>
                                <a:pt x="82201" y="153152"/>
                              </a:lnTo>
                              <a:lnTo>
                                <a:pt x="74200" y="166868"/>
                              </a:lnTo>
                              <a:lnTo>
                                <a:pt x="64008" y="184299"/>
                              </a:lnTo>
                              <a:lnTo>
                                <a:pt x="56007" y="198015"/>
                              </a:lnTo>
                              <a:lnTo>
                                <a:pt x="45815" y="215446"/>
                              </a:lnTo>
                              <a:lnTo>
                                <a:pt x="37814" y="229162"/>
                              </a:lnTo>
                              <a:lnTo>
                                <a:pt x="27622" y="246592"/>
                              </a:lnTo>
                              <a:lnTo>
                                <a:pt x="19621" y="260308"/>
                              </a:lnTo>
                              <a:lnTo>
                                <a:pt x="0" y="293836"/>
                              </a:lnTo>
                              <a:lnTo>
                                <a:pt x="15049" y="302885"/>
                              </a:lnTo>
                              <a:lnTo>
                                <a:pt x="32766" y="270595"/>
                              </a:lnTo>
                              <a:lnTo>
                                <a:pt x="40386" y="256689"/>
                              </a:lnTo>
                              <a:lnTo>
                                <a:pt x="50102" y="238877"/>
                              </a:lnTo>
                              <a:lnTo>
                                <a:pt x="57721" y="224875"/>
                              </a:lnTo>
                              <a:lnTo>
                                <a:pt x="67437" y="207064"/>
                              </a:lnTo>
                              <a:lnTo>
                                <a:pt x="75057" y="193062"/>
                              </a:lnTo>
                              <a:lnTo>
                                <a:pt x="84773" y="175345"/>
                              </a:lnTo>
                              <a:lnTo>
                                <a:pt x="92393" y="161344"/>
                              </a:lnTo>
                              <a:lnTo>
                                <a:pt x="102108" y="143532"/>
                              </a:lnTo>
                              <a:lnTo>
                                <a:pt x="109728" y="129625"/>
                              </a:lnTo>
                              <a:lnTo>
                                <a:pt x="119443" y="111814"/>
                              </a:lnTo>
                              <a:lnTo>
                                <a:pt x="127064" y="97812"/>
                              </a:lnTo>
                              <a:lnTo>
                                <a:pt x="130874" y="90859"/>
                              </a:lnTo>
                              <a:cubicBezTo>
                                <a:pt x="131636" y="90954"/>
                                <a:pt x="132398" y="91049"/>
                                <a:pt x="133160" y="91144"/>
                              </a:cubicBezTo>
                              <a:cubicBezTo>
                                <a:pt x="137160" y="91621"/>
                                <a:pt x="142494" y="91906"/>
                                <a:pt x="148590" y="91430"/>
                              </a:cubicBezTo>
                              <a:cubicBezTo>
                                <a:pt x="152591" y="91144"/>
                                <a:pt x="156781" y="90478"/>
                                <a:pt x="161163" y="89239"/>
                              </a:cubicBezTo>
                              <a:cubicBezTo>
                                <a:pt x="165830" y="88001"/>
                                <a:pt x="170688" y="86096"/>
                                <a:pt x="175355" y="83334"/>
                              </a:cubicBezTo>
                              <a:cubicBezTo>
                                <a:pt x="180213" y="80476"/>
                                <a:pt x="184975" y="76762"/>
                                <a:pt x="189262" y="71809"/>
                              </a:cubicBezTo>
                              <a:cubicBezTo>
                                <a:pt x="191738" y="69046"/>
                                <a:pt x="194024" y="65998"/>
                                <a:pt x="196215" y="62379"/>
                              </a:cubicBezTo>
                              <a:cubicBezTo>
                                <a:pt x="196977" y="61141"/>
                                <a:pt x="197453" y="59807"/>
                                <a:pt x="198025" y="58474"/>
                              </a:cubicBezTo>
                              <a:cubicBezTo>
                                <a:pt x="200311" y="53044"/>
                                <a:pt x="201263" y="46948"/>
                                <a:pt x="200882" y="40662"/>
                              </a:cubicBezTo>
                              <a:cubicBezTo>
                                <a:pt x="200787" y="35137"/>
                                <a:pt x="199549" y="29613"/>
                                <a:pt x="197358" y="24374"/>
                              </a:cubicBezTo>
                              <a:close/>
                            </a:path>
                          </a:pathLst>
                        </a:custGeom>
                        <a:grpFill/>
                        <a:ln w="9525" cap="flat">
                          <a:noFill/>
                          <a:prstDash val="solid"/>
                          <a:miter/>
                        </a:ln>
                      </p:spPr>
                      <p:txBody>
                        <a:bodyPr rtlCol="0" anchor="ctr"/>
                        <a:lstStyle/>
                        <a:p>
                          <a:endParaRPr lang="th-TH"/>
                        </a:p>
                      </p:txBody>
                    </p:sp>
                    <p:sp>
                      <p:nvSpPr>
                        <p:cNvPr id="814" name="Freeform: Shape 813">
                          <a:extLst>
                            <a:ext uri="{FF2B5EF4-FFF2-40B4-BE49-F238E27FC236}">
                              <a16:creationId xmlns:a16="http://schemas.microsoft.com/office/drawing/2014/main" id="{02BC203C-A8B5-434F-894E-BE477B4A46DE}"/>
                            </a:ext>
                          </a:extLst>
                        </p:cNvPr>
                        <p:cNvSpPr/>
                        <p:nvPr/>
                      </p:nvSpPr>
                      <p:spPr>
                        <a:xfrm>
                          <a:off x="6007512" y="3094195"/>
                          <a:ext cx="16573" cy="13103"/>
                        </a:xfrm>
                        <a:custGeom>
                          <a:avLst/>
                          <a:gdLst>
                            <a:gd name="connsiteX0" fmla="*/ 0 w 16573"/>
                            <a:gd name="connsiteY0" fmla="*/ 0 h 13103"/>
                            <a:gd name="connsiteX1" fmla="*/ 95 w 16573"/>
                            <a:gd name="connsiteY1" fmla="*/ 1429 h 13103"/>
                            <a:gd name="connsiteX2" fmla="*/ 3524 w 16573"/>
                            <a:gd name="connsiteY2" fmla="*/ 3524 h 13103"/>
                            <a:gd name="connsiteX3" fmla="*/ 762 w 16573"/>
                            <a:gd name="connsiteY3" fmla="*/ 8668 h 13103"/>
                            <a:gd name="connsiteX4" fmla="*/ 1143 w 16573"/>
                            <a:gd name="connsiteY4" fmla="*/ 12573 h 13103"/>
                            <a:gd name="connsiteX5" fmla="*/ 16574 w 16573"/>
                            <a:gd name="connsiteY5" fmla="*/ 12859 h 13103"/>
                            <a:gd name="connsiteX6" fmla="*/ 15431 w 16573"/>
                            <a:gd name="connsiteY6" fmla="*/ 667 h 13103"/>
                            <a:gd name="connsiteX7" fmla="*/ 0 w 16573"/>
                            <a:gd name="connsiteY7" fmla="*/ 0 h 13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573" h="13103">
                              <a:moveTo>
                                <a:pt x="0" y="0"/>
                              </a:moveTo>
                              <a:lnTo>
                                <a:pt x="95" y="1429"/>
                              </a:lnTo>
                              <a:lnTo>
                                <a:pt x="3524" y="3524"/>
                              </a:lnTo>
                              <a:lnTo>
                                <a:pt x="762" y="8668"/>
                              </a:lnTo>
                              <a:lnTo>
                                <a:pt x="1143" y="12573"/>
                              </a:lnTo>
                              <a:cubicBezTo>
                                <a:pt x="5144" y="13049"/>
                                <a:pt x="10478" y="13335"/>
                                <a:pt x="16574" y="12859"/>
                              </a:cubicBezTo>
                              <a:lnTo>
                                <a:pt x="15431" y="667"/>
                              </a:lnTo>
                              <a:cubicBezTo>
                                <a:pt x="9049" y="1048"/>
                                <a:pt x="3524" y="572"/>
                                <a:pt x="0" y="0"/>
                              </a:cubicBezTo>
                              <a:close/>
                            </a:path>
                          </a:pathLst>
                        </a:custGeom>
                        <a:grpFill/>
                        <a:ln w="9525" cap="flat">
                          <a:noFill/>
                          <a:prstDash val="solid"/>
                          <a:miter/>
                        </a:ln>
                      </p:spPr>
                      <p:txBody>
                        <a:bodyPr rtlCol="0" anchor="ctr"/>
                        <a:lstStyle/>
                        <a:p>
                          <a:endParaRPr lang="th-TH"/>
                        </a:p>
                      </p:txBody>
                    </p:sp>
                    <p:sp>
                      <p:nvSpPr>
                        <p:cNvPr id="815" name="Freeform: Shape 814">
                          <a:extLst>
                            <a:ext uri="{FF2B5EF4-FFF2-40B4-BE49-F238E27FC236}">
                              <a16:creationId xmlns:a16="http://schemas.microsoft.com/office/drawing/2014/main" id="{BA0F5F68-FAE8-4B4A-B7C0-21B2DEBC629B}"/>
                            </a:ext>
                          </a:extLst>
                        </p:cNvPr>
                        <p:cNvSpPr/>
                        <p:nvPr/>
                      </p:nvSpPr>
                      <p:spPr>
                        <a:xfrm>
                          <a:off x="6007703" y="3095624"/>
                          <a:ext cx="3429" cy="7143"/>
                        </a:xfrm>
                        <a:custGeom>
                          <a:avLst/>
                          <a:gdLst>
                            <a:gd name="connsiteX0" fmla="*/ 3429 w 3429"/>
                            <a:gd name="connsiteY0" fmla="*/ 2000 h 7143"/>
                            <a:gd name="connsiteX1" fmla="*/ 0 w 3429"/>
                            <a:gd name="connsiteY1" fmla="*/ 0 h 7143"/>
                            <a:gd name="connsiteX2" fmla="*/ 667 w 3429"/>
                            <a:gd name="connsiteY2" fmla="*/ 7144 h 7143"/>
                          </a:gdLst>
                          <a:ahLst/>
                          <a:cxnLst>
                            <a:cxn ang="0">
                              <a:pos x="connsiteX0" y="connsiteY0"/>
                            </a:cxn>
                            <a:cxn ang="0">
                              <a:pos x="connsiteX1" y="connsiteY1"/>
                            </a:cxn>
                            <a:cxn ang="0">
                              <a:pos x="connsiteX2" y="connsiteY2"/>
                            </a:cxn>
                          </a:cxnLst>
                          <a:rect l="l" t="t" r="r" b="b"/>
                          <a:pathLst>
                            <a:path w="3429" h="7143">
                              <a:moveTo>
                                <a:pt x="3429" y="2000"/>
                              </a:moveTo>
                              <a:lnTo>
                                <a:pt x="0" y="0"/>
                              </a:lnTo>
                              <a:lnTo>
                                <a:pt x="667" y="7144"/>
                              </a:lnTo>
                              <a:close/>
                            </a:path>
                          </a:pathLst>
                        </a:custGeom>
                        <a:grpFill/>
                        <a:ln w="9525" cap="flat">
                          <a:noFill/>
                          <a:prstDash val="solid"/>
                          <a:miter/>
                        </a:ln>
                      </p:spPr>
                      <p:txBody>
                        <a:bodyPr rtlCol="0" anchor="ctr"/>
                        <a:lstStyle/>
                        <a:p>
                          <a:endParaRPr lang="th-TH"/>
                        </a:p>
                      </p:txBody>
                    </p:sp>
                    <p:sp>
                      <p:nvSpPr>
                        <p:cNvPr id="816" name="Freeform: Shape 815">
                          <a:extLst>
                            <a:ext uri="{FF2B5EF4-FFF2-40B4-BE49-F238E27FC236}">
                              <a16:creationId xmlns:a16="http://schemas.microsoft.com/office/drawing/2014/main" id="{40E31750-C311-4F23-8828-91503E46C3CD}"/>
                            </a:ext>
                          </a:extLst>
                        </p:cNvPr>
                        <p:cNvSpPr/>
                        <p:nvPr/>
                      </p:nvSpPr>
                      <p:spPr>
                        <a:xfrm>
                          <a:off x="5994272" y="3112674"/>
                          <a:ext cx="8286" cy="14478"/>
                        </a:xfrm>
                        <a:custGeom>
                          <a:avLst/>
                          <a:gdLst>
                            <a:gd name="connsiteX0" fmla="*/ 0 w 8286"/>
                            <a:gd name="connsiteY0" fmla="*/ 14002 h 14478"/>
                            <a:gd name="connsiteX1" fmla="*/ 667 w 8286"/>
                            <a:gd name="connsiteY1" fmla="*/ 14478 h 14478"/>
                            <a:gd name="connsiteX2" fmla="*/ 8287 w 8286"/>
                            <a:gd name="connsiteY2" fmla="*/ 571 h 14478"/>
                            <a:gd name="connsiteX3" fmla="*/ 7620 w 8286"/>
                            <a:gd name="connsiteY3" fmla="*/ 0 h 14478"/>
                          </a:gdLst>
                          <a:ahLst/>
                          <a:cxnLst>
                            <a:cxn ang="0">
                              <a:pos x="connsiteX0" y="connsiteY0"/>
                            </a:cxn>
                            <a:cxn ang="0">
                              <a:pos x="connsiteX1" y="connsiteY1"/>
                            </a:cxn>
                            <a:cxn ang="0">
                              <a:pos x="connsiteX2" y="connsiteY2"/>
                            </a:cxn>
                            <a:cxn ang="0">
                              <a:pos x="connsiteX3" y="connsiteY3"/>
                            </a:cxn>
                          </a:cxnLst>
                          <a:rect l="l" t="t" r="r" b="b"/>
                          <a:pathLst>
                            <a:path w="8286" h="14478">
                              <a:moveTo>
                                <a:pt x="0" y="14002"/>
                              </a:moveTo>
                              <a:lnTo>
                                <a:pt x="667" y="14478"/>
                              </a:lnTo>
                              <a:lnTo>
                                <a:pt x="8287" y="571"/>
                              </a:lnTo>
                              <a:lnTo>
                                <a:pt x="7620" y="0"/>
                              </a:lnTo>
                              <a:close/>
                            </a:path>
                          </a:pathLst>
                        </a:custGeom>
                        <a:grpFill/>
                        <a:ln w="9525" cap="flat">
                          <a:noFill/>
                          <a:prstDash val="solid"/>
                          <a:miter/>
                        </a:ln>
                      </p:spPr>
                      <p:txBody>
                        <a:bodyPr rtlCol="0" anchor="ctr"/>
                        <a:lstStyle/>
                        <a:p>
                          <a:endParaRPr lang="th-TH"/>
                        </a:p>
                      </p:txBody>
                    </p:sp>
                    <p:sp>
                      <p:nvSpPr>
                        <p:cNvPr id="817" name="Freeform: Shape 816">
                          <a:extLst>
                            <a:ext uri="{FF2B5EF4-FFF2-40B4-BE49-F238E27FC236}">
                              <a16:creationId xmlns:a16="http://schemas.microsoft.com/office/drawing/2014/main" id="{2ABB3EF9-5DB6-41D0-A837-7F805DDA1DD8}"/>
                            </a:ext>
                          </a:extLst>
                        </p:cNvPr>
                        <p:cNvSpPr/>
                        <p:nvPr/>
                      </p:nvSpPr>
                      <p:spPr>
                        <a:xfrm>
                          <a:off x="5984747" y="3105244"/>
                          <a:ext cx="9144" cy="14859"/>
                        </a:xfrm>
                        <a:custGeom>
                          <a:avLst/>
                          <a:gdLst>
                            <a:gd name="connsiteX0" fmla="*/ 9144 w 9144"/>
                            <a:gd name="connsiteY0" fmla="*/ 1143 h 14859"/>
                            <a:gd name="connsiteX1" fmla="*/ 7620 w 9144"/>
                            <a:gd name="connsiteY1" fmla="*/ 0 h 14859"/>
                            <a:gd name="connsiteX2" fmla="*/ 0 w 9144"/>
                            <a:gd name="connsiteY2" fmla="*/ 13907 h 14859"/>
                            <a:gd name="connsiteX3" fmla="*/ 1143 w 9144"/>
                            <a:gd name="connsiteY3" fmla="*/ 14859 h 14859"/>
                          </a:gdLst>
                          <a:ahLst/>
                          <a:cxnLst>
                            <a:cxn ang="0">
                              <a:pos x="connsiteX0" y="connsiteY0"/>
                            </a:cxn>
                            <a:cxn ang="0">
                              <a:pos x="connsiteX1" y="connsiteY1"/>
                            </a:cxn>
                            <a:cxn ang="0">
                              <a:pos x="connsiteX2" y="connsiteY2"/>
                            </a:cxn>
                            <a:cxn ang="0">
                              <a:pos x="connsiteX3" y="connsiteY3"/>
                            </a:cxn>
                          </a:cxnLst>
                          <a:rect l="l" t="t" r="r" b="b"/>
                          <a:pathLst>
                            <a:path w="9144" h="14859">
                              <a:moveTo>
                                <a:pt x="9144" y="1143"/>
                              </a:moveTo>
                              <a:lnTo>
                                <a:pt x="7620" y="0"/>
                              </a:lnTo>
                              <a:lnTo>
                                <a:pt x="0" y="13907"/>
                              </a:lnTo>
                              <a:lnTo>
                                <a:pt x="1143" y="14859"/>
                              </a:lnTo>
                              <a:close/>
                            </a:path>
                          </a:pathLst>
                        </a:custGeom>
                        <a:grpFill/>
                        <a:ln w="9525" cap="flat">
                          <a:noFill/>
                          <a:prstDash val="solid"/>
                          <a:miter/>
                        </a:ln>
                      </p:spPr>
                      <p:txBody>
                        <a:bodyPr rtlCol="0" anchor="ctr"/>
                        <a:lstStyle/>
                        <a:p>
                          <a:endParaRPr lang="th-TH"/>
                        </a:p>
                      </p:txBody>
                    </p:sp>
                    <p:sp>
                      <p:nvSpPr>
                        <p:cNvPr id="818" name="Freeform: Shape 817">
                          <a:extLst>
                            <a:ext uri="{FF2B5EF4-FFF2-40B4-BE49-F238E27FC236}">
                              <a16:creationId xmlns:a16="http://schemas.microsoft.com/office/drawing/2014/main" id="{227F1FC6-683E-4FC7-BF78-D878EC9AC5A8}"/>
                            </a:ext>
                          </a:extLst>
                        </p:cNvPr>
                        <p:cNvSpPr/>
                        <p:nvPr/>
                      </p:nvSpPr>
                      <p:spPr>
                        <a:xfrm>
                          <a:off x="5985891" y="3106387"/>
                          <a:ext cx="16002" cy="20288"/>
                        </a:xfrm>
                        <a:custGeom>
                          <a:avLst/>
                          <a:gdLst>
                            <a:gd name="connsiteX0" fmla="*/ 8382 w 16002"/>
                            <a:gd name="connsiteY0" fmla="*/ 20288 h 20288"/>
                            <a:gd name="connsiteX1" fmla="*/ 16002 w 16002"/>
                            <a:gd name="connsiteY1" fmla="*/ 6286 h 20288"/>
                            <a:gd name="connsiteX2" fmla="*/ 8001 w 16002"/>
                            <a:gd name="connsiteY2" fmla="*/ 0 h 20288"/>
                            <a:gd name="connsiteX3" fmla="*/ 0 w 16002"/>
                            <a:gd name="connsiteY3" fmla="*/ 13716 h 20288"/>
                          </a:gdLst>
                          <a:ahLst/>
                          <a:cxnLst>
                            <a:cxn ang="0">
                              <a:pos x="connsiteX0" y="connsiteY0"/>
                            </a:cxn>
                            <a:cxn ang="0">
                              <a:pos x="connsiteX1" y="connsiteY1"/>
                            </a:cxn>
                            <a:cxn ang="0">
                              <a:pos x="connsiteX2" y="connsiteY2"/>
                            </a:cxn>
                            <a:cxn ang="0">
                              <a:pos x="connsiteX3" y="connsiteY3"/>
                            </a:cxn>
                          </a:cxnLst>
                          <a:rect l="l" t="t" r="r" b="b"/>
                          <a:pathLst>
                            <a:path w="16002" h="20288">
                              <a:moveTo>
                                <a:pt x="8382" y="20288"/>
                              </a:moveTo>
                              <a:lnTo>
                                <a:pt x="16002" y="6286"/>
                              </a:lnTo>
                              <a:lnTo>
                                <a:pt x="8001" y="0"/>
                              </a:lnTo>
                              <a:lnTo>
                                <a:pt x="0" y="13716"/>
                              </a:lnTo>
                              <a:close/>
                            </a:path>
                          </a:pathLst>
                        </a:custGeom>
                        <a:grpFill/>
                        <a:ln w="9525" cap="flat">
                          <a:noFill/>
                          <a:prstDash val="solid"/>
                          <a:miter/>
                        </a:ln>
                      </p:spPr>
                      <p:txBody>
                        <a:bodyPr rtlCol="0" anchor="ctr"/>
                        <a:lstStyle/>
                        <a:p>
                          <a:endParaRPr lang="th-TH"/>
                        </a:p>
                      </p:txBody>
                    </p:sp>
                    <p:sp>
                      <p:nvSpPr>
                        <p:cNvPr id="819" name="Freeform: Shape 818">
                          <a:extLst>
                            <a:ext uri="{FF2B5EF4-FFF2-40B4-BE49-F238E27FC236}">
                              <a16:creationId xmlns:a16="http://schemas.microsoft.com/office/drawing/2014/main" id="{D07426EB-606B-4E0F-A6CE-EFA87454F72D}"/>
                            </a:ext>
                          </a:extLst>
                        </p:cNvPr>
                        <p:cNvSpPr/>
                        <p:nvPr/>
                      </p:nvSpPr>
                      <p:spPr>
                        <a:xfrm>
                          <a:off x="5976937" y="3144392"/>
                          <a:ext cx="8286" cy="14478"/>
                        </a:xfrm>
                        <a:custGeom>
                          <a:avLst/>
                          <a:gdLst>
                            <a:gd name="connsiteX0" fmla="*/ 0 w 8286"/>
                            <a:gd name="connsiteY0" fmla="*/ 14002 h 14478"/>
                            <a:gd name="connsiteX1" fmla="*/ 667 w 8286"/>
                            <a:gd name="connsiteY1" fmla="*/ 14478 h 14478"/>
                            <a:gd name="connsiteX2" fmla="*/ 8287 w 8286"/>
                            <a:gd name="connsiteY2" fmla="*/ 572 h 14478"/>
                            <a:gd name="connsiteX3" fmla="*/ 7620 w 8286"/>
                            <a:gd name="connsiteY3" fmla="*/ 0 h 14478"/>
                          </a:gdLst>
                          <a:ahLst/>
                          <a:cxnLst>
                            <a:cxn ang="0">
                              <a:pos x="connsiteX0" y="connsiteY0"/>
                            </a:cxn>
                            <a:cxn ang="0">
                              <a:pos x="connsiteX1" y="connsiteY1"/>
                            </a:cxn>
                            <a:cxn ang="0">
                              <a:pos x="connsiteX2" y="connsiteY2"/>
                            </a:cxn>
                            <a:cxn ang="0">
                              <a:pos x="connsiteX3" y="connsiteY3"/>
                            </a:cxn>
                          </a:cxnLst>
                          <a:rect l="l" t="t" r="r" b="b"/>
                          <a:pathLst>
                            <a:path w="8286" h="14478">
                              <a:moveTo>
                                <a:pt x="0" y="14002"/>
                              </a:moveTo>
                              <a:lnTo>
                                <a:pt x="667" y="14478"/>
                              </a:lnTo>
                              <a:lnTo>
                                <a:pt x="8287" y="572"/>
                              </a:lnTo>
                              <a:lnTo>
                                <a:pt x="7620" y="0"/>
                              </a:lnTo>
                              <a:close/>
                            </a:path>
                          </a:pathLst>
                        </a:custGeom>
                        <a:grpFill/>
                        <a:ln w="9525" cap="flat">
                          <a:noFill/>
                          <a:prstDash val="solid"/>
                          <a:miter/>
                        </a:ln>
                      </p:spPr>
                      <p:txBody>
                        <a:bodyPr rtlCol="0" anchor="ctr"/>
                        <a:lstStyle/>
                        <a:p>
                          <a:endParaRPr lang="th-TH"/>
                        </a:p>
                      </p:txBody>
                    </p:sp>
                    <p:sp>
                      <p:nvSpPr>
                        <p:cNvPr id="820" name="Freeform: Shape 819">
                          <a:extLst>
                            <a:ext uri="{FF2B5EF4-FFF2-40B4-BE49-F238E27FC236}">
                              <a16:creationId xmlns:a16="http://schemas.microsoft.com/office/drawing/2014/main" id="{14FCEE80-12EF-4E59-A725-B7391C45BCC2}"/>
                            </a:ext>
                          </a:extLst>
                        </p:cNvPr>
                        <p:cNvSpPr/>
                        <p:nvPr/>
                      </p:nvSpPr>
                      <p:spPr>
                        <a:xfrm>
                          <a:off x="5967317" y="3136963"/>
                          <a:ext cx="8382" cy="14192"/>
                        </a:xfrm>
                        <a:custGeom>
                          <a:avLst/>
                          <a:gdLst>
                            <a:gd name="connsiteX0" fmla="*/ 8382 w 8382"/>
                            <a:gd name="connsiteY0" fmla="*/ 572 h 14192"/>
                            <a:gd name="connsiteX1" fmla="*/ 7620 w 8382"/>
                            <a:gd name="connsiteY1" fmla="*/ 0 h 14192"/>
                            <a:gd name="connsiteX2" fmla="*/ 0 w 8382"/>
                            <a:gd name="connsiteY2" fmla="*/ 13906 h 14192"/>
                            <a:gd name="connsiteX3" fmla="*/ 381 w 8382"/>
                            <a:gd name="connsiteY3" fmla="*/ 14192 h 14192"/>
                          </a:gdLst>
                          <a:ahLst/>
                          <a:cxnLst>
                            <a:cxn ang="0">
                              <a:pos x="connsiteX0" y="connsiteY0"/>
                            </a:cxn>
                            <a:cxn ang="0">
                              <a:pos x="connsiteX1" y="connsiteY1"/>
                            </a:cxn>
                            <a:cxn ang="0">
                              <a:pos x="connsiteX2" y="connsiteY2"/>
                            </a:cxn>
                            <a:cxn ang="0">
                              <a:pos x="connsiteX3" y="connsiteY3"/>
                            </a:cxn>
                          </a:cxnLst>
                          <a:rect l="l" t="t" r="r" b="b"/>
                          <a:pathLst>
                            <a:path w="8382" h="14192">
                              <a:moveTo>
                                <a:pt x="8382" y="572"/>
                              </a:moveTo>
                              <a:lnTo>
                                <a:pt x="7620" y="0"/>
                              </a:lnTo>
                              <a:lnTo>
                                <a:pt x="0" y="13906"/>
                              </a:lnTo>
                              <a:lnTo>
                                <a:pt x="381" y="14192"/>
                              </a:lnTo>
                              <a:close/>
                            </a:path>
                          </a:pathLst>
                        </a:custGeom>
                        <a:grpFill/>
                        <a:ln w="9525" cap="flat">
                          <a:noFill/>
                          <a:prstDash val="solid"/>
                          <a:miter/>
                        </a:ln>
                      </p:spPr>
                      <p:txBody>
                        <a:bodyPr rtlCol="0" anchor="ctr"/>
                        <a:lstStyle/>
                        <a:p>
                          <a:endParaRPr lang="th-TH"/>
                        </a:p>
                      </p:txBody>
                    </p:sp>
                    <p:sp>
                      <p:nvSpPr>
                        <p:cNvPr id="821" name="Freeform: Shape 820">
                          <a:extLst>
                            <a:ext uri="{FF2B5EF4-FFF2-40B4-BE49-F238E27FC236}">
                              <a16:creationId xmlns:a16="http://schemas.microsoft.com/office/drawing/2014/main" id="{86B5E441-3B5E-4CDC-A56A-823E888B9AC0}"/>
                            </a:ext>
                          </a:extLst>
                        </p:cNvPr>
                        <p:cNvSpPr/>
                        <p:nvPr/>
                      </p:nvSpPr>
                      <p:spPr>
                        <a:xfrm>
                          <a:off x="5967698" y="3137534"/>
                          <a:ext cx="16859" cy="20859"/>
                        </a:xfrm>
                        <a:custGeom>
                          <a:avLst/>
                          <a:gdLst>
                            <a:gd name="connsiteX0" fmla="*/ 0 w 16859"/>
                            <a:gd name="connsiteY0" fmla="*/ 13621 h 20859"/>
                            <a:gd name="connsiteX1" fmla="*/ 9239 w 16859"/>
                            <a:gd name="connsiteY1" fmla="*/ 20860 h 20859"/>
                            <a:gd name="connsiteX2" fmla="*/ 16859 w 16859"/>
                            <a:gd name="connsiteY2" fmla="*/ 6858 h 20859"/>
                            <a:gd name="connsiteX3" fmla="*/ 8001 w 16859"/>
                            <a:gd name="connsiteY3" fmla="*/ 0 h 20859"/>
                          </a:gdLst>
                          <a:ahLst/>
                          <a:cxnLst>
                            <a:cxn ang="0">
                              <a:pos x="connsiteX0" y="connsiteY0"/>
                            </a:cxn>
                            <a:cxn ang="0">
                              <a:pos x="connsiteX1" y="connsiteY1"/>
                            </a:cxn>
                            <a:cxn ang="0">
                              <a:pos x="connsiteX2" y="connsiteY2"/>
                            </a:cxn>
                            <a:cxn ang="0">
                              <a:pos x="connsiteX3" y="connsiteY3"/>
                            </a:cxn>
                          </a:cxnLst>
                          <a:rect l="l" t="t" r="r" b="b"/>
                          <a:pathLst>
                            <a:path w="16859" h="20859">
                              <a:moveTo>
                                <a:pt x="0" y="13621"/>
                              </a:moveTo>
                              <a:lnTo>
                                <a:pt x="9239" y="20860"/>
                              </a:lnTo>
                              <a:lnTo>
                                <a:pt x="16859" y="6858"/>
                              </a:lnTo>
                              <a:lnTo>
                                <a:pt x="8001" y="0"/>
                              </a:lnTo>
                              <a:close/>
                            </a:path>
                          </a:pathLst>
                        </a:custGeom>
                        <a:grpFill/>
                        <a:ln w="9525" cap="flat">
                          <a:noFill/>
                          <a:prstDash val="solid"/>
                          <a:miter/>
                        </a:ln>
                      </p:spPr>
                      <p:txBody>
                        <a:bodyPr rtlCol="0" anchor="ctr"/>
                        <a:lstStyle/>
                        <a:p>
                          <a:endParaRPr lang="th-TH"/>
                        </a:p>
                      </p:txBody>
                    </p:sp>
                    <p:sp>
                      <p:nvSpPr>
                        <p:cNvPr id="822" name="Freeform: Shape 821">
                          <a:extLst>
                            <a:ext uri="{FF2B5EF4-FFF2-40B4-BE49-F238E27FC236}">
                              <a16:creationId xmlns:a16="http://schemas.microsoft.com/office/drawing/2014/main" id="{C386A127-C4D9-448E-8C1C-7572BCB524A6}"/>
                            </a:ext>
                          </a:extLst>
                        </p:cNvPr>
                        <p:cNvSpPr/>
                        <p:nvPr/>
                      </p:nvSpPr>
                      <p:spPr>
                        <a:xfrm>
                          <a:off x="5949505" y="3168585"/>
                          <a:ext cx="8096" cy="14001"/>
                        </a:xfrm>
                        <a:custGeom>
                          <a:avLst/>
                          <a:gdLst>
                            <a:gd name="connsiteX0" fmla="*/ 8096 w 8096"/>
                            <a:gd name="connsiteY0" fmla="*/ 95 h 14001"/>
                            <a:gd name="connsiteX1" fmla="*/ 8001 w 8096"/>
                            <a:gd name="connsiteY1" fmla="*/ 0 h 14001"/>
                            <a:gd name="connsiteX2" fmla="*/ 0 w 8096"/>
                            <a:gd name="connsiteY2" fmla="*/ 13716 h 14001"/>
                            <a:gd name="connsiteX3" fmla="*/ 476 w 8096"/>
                            <a:gd name="connsiteY3" fmla="*/ 14002 h 14001"/>
                          </a:gdLst>
                          <a:ahLst/>
                          <a:cxnLst>
                            <a:cxn ang="0">
                              <a:pos x="connsiteX0" y="connsiteY0"/>
                            </a:cxn>
                            <a:cxn ang="0">
                              <a:pos x="connsiteX1" y="connsiteY1"/>
                            </a:cxn>
                            <a:cxn ang="0">
                              <a:pos x="connsiteX2" y="connsiteY2"/>
                            </a:cxn>
                            <a:cxn ang="0">
                              <a:pos x="connsiteX3" y="connsiteY3"/>
                            </a:cxn>
                          </a:cxnLst>
                          <a:rect l="l" t="t" r="r" b="b"/>
                          <a:pathLst>
                            <a:path w="8096" h="14001">
                              <a:moveTo>
                                <a:pt x="8096" y="95"/>
                              </a:moveTo>
                              <a:lnTo>
                                <a:pt x="8001" y="0"/>
                              </a:lnTo>
                              <a:lnTo>
                                <a:pt x="0" y="13716"/>
                              </a:lnTo>
                              <a:lnTo>
                                <a:pt x="476" y="14002"/>
                              </a:lnTo>
                              <a:close/>
                            </a:path>
                          </a:pathLst>
                        </a:custGeom>
                        <a:grpFill/>
                        <a:ln w="9525" cap="flat">
                          <a:noFill/>
                          <a:prstDash val="solid"/>
                          <a:miter/>
                        </a:ln>
                      </p:spPr>
                      <p:txBody>
                        <a:bodyPr rtlCol="0" anchor="ctr"/>
                        <a:lstStyle/>
                        <a:p>
                          <a:endParaRPr lang="th-TH"/>
                        </a:p>
                      </p:txBody>
                    </p:sp>
                    <p:sp>
                      <p:nvSpPr>
                        <p:cNvPr id="823" name="Freeform: Shape 822">
                          <a:extLst>
                            <a:ext uri="{FF2B5EF4-FFF2-40B4-BE49-F238E27FC236}">
                              <a16:creationId xmlns:a16="http://schemas.microsoft.com/office/drawing/2014/main" id="{5CC752B5-C743-48F8-B669-B7308E6ECFDA}"/>
                            </a:ext>
                          </a:extLst>
                        </p:cNvPr>
                        <p:cNvSpPr/>
                        <p:nvPr/>
                      </p:nvSpPr>
                      <p:spPr>
                        <a:xfrm>
                          <a:off x="5959506" y="3176110"/>
                          <a:ext cx="8381" cy="14478"/>
                        </a:xfrm>
                        <a:custGeom>
                          <a:avLst/>
                          <a:gdLst>
                            <a:gd name="connsiteX0" fmla="*/ 0 w 8381"/>
                            <a:gd name="connsiteY0" fmla="*/ 14002 h 14478"/>
                            <a:gd name="connsiteX1" fmla="*/ 762 w 8381"/>
                            <a:gd name="connsiteY1" fmla="*/ 14478 h 14478"/>
                            <a:gd name="connsiteX2" fmla="*/ 8382 w 8381"/>
                            <a:gd name="connsiteY2" fmla="*/ 571 h 14478"/>
                            <a:gd name="connsiteX3" fmla="*/ 7620 w 8381"/>
                            <a:gd name="connsiteY3" fmla="*/ 0 h 14478"/>
                          </a:gdLst>
                          <a:ahLst/>
                          <a:cxnLst>
                            <a:cxn ang="0">
                              <a:pos x="connsiteX0" y="connsiteY0"/>
                            </a:cxn>
                            <a:cxn ang="0">
                              <a:pos x="connsiteX1" y="connsiteY1"/>
                            </a:cxn>
                            <a:cxn ang="0">
                              <a:pos x="connsiteX2" y="connsiteY2"/>
                            </a:cxn>
                            <a:cxn ang="0">
                              <a:pos x="connsiteX3" y="connsiteY3"/>
                            </a:cxn>
                          </a:cxnLst>
                          <a:rect l="l" t="t" r="r" b="b"/>
                          <a:pathLst>
                            <a:path w="8381" h="14478">
                              <a:moveTo>
                                <a:pt x="0" y="14002"/>
                              </a:moveTo>
                              <a:lnTo>
                                <a:pt x="762" y="14478"/>
                              </a:lnTo>
                              <a:lnTo>
                                <a:pt x="8382" y="571"/>
                              </a:lnTo>
                              <a:lnTo>
                                <a:pt x="7620" y="0"/>
                              </a:lnTo>
                              <a:close/>
                            </a:path>
                          </a:pathLst>
                        </a:custGeom>
                        <a:grpFill/>
                        <a:ln w="9525" cap="flat">
                          <a:noFill/>
                          <a:prstDash val="solid"/>
                          <a:miter/>
                        </a:ln>
                      </p:spPr>
                      <p:txBody>
                        <a:bodyPr rtlCol="0" anchor="ctr"/>
                        <a:lstStyle/>
                        <a:p>
                          <a:endParaRPr lang="th-TH"/>
                        </a:p>
                      </p:txBody>
                    </p:sp>
                    <p:sp>
                      <p:nvSpPr>
                        <p:cNvPr id="824" name="Freeform: Shape 823">
                          <a:extLst>
                            <a:ext uri="{FF2B5EF4-FFF2-40B4-BE49-F238E27FC236}">
                              <a16:creationId xmlns:a16="http://schemas.microsoft.com/office/drawing/2014/main" id="{1CED0F2A-E43E-4B7A-BF15-2970988A8361}"/>
                            </a:ext>
                          </a:extLst>
                        </p:cNvPr>
                        <p:cNvSpPr/>
                        <p:nvPr/>
                      </p:nvSpPr>
                      <p:spPr>
                        <a:xfrm>
                          <a:off x="5949981" y="3168681"/>
                          <a:ext cx="17144" cy="21431"/>
                        </a:xfrm>
                        <a:custGeom>
                          <a:avLst/>
                          <a:gdLst>
                            <a:gd name="connsiteX0" fmla="*/ 0 w 17144"/>
                            <a:gd name="connsiteY0" fmla="*/ 13907 h 21431"/>
                            <a:gd name="connsiteX1" fmla="*/ 9525 w 17144"/>
                            <a:gd name="connsiteY1" fmla="*/ 21431 h 21431"/>
                            <a:gd name="connsiteX2" fmla="*/ 17145 w 17144"/>
                            <a:gd name="connsiteY2" fmla="*/ 7430 h 21431"/>
                            <a:gd name="connsiteX3" fmla="*/ 7620 w 17144"/>
                            <a:gd name="connsiteY3" fmla="*/ 0 h 21431"/>
                          </a:gdLst>
                          <a:ahLst/>
                          <a:cxnLst>
                            <a:cxn ang="0">
                              <a:pos x="connsiteX0" y="connsiteY0"/>
                            </a:cxn>
                            <a:cxn ang="0">
                              <a:pos x="connsiteX1" y="connsiteY1"/>
                            </a:cxn>
                            <a:cxn ang="0">
                              <a:pos x="connsiteX2" y="connsiteY2"/>
                            </a:cxn>
                            <a:cxn ang="0">
                              <a:pos x="connsiteX3" y="connsiteY3"/>
                            </a:cxn>
                          </a:cxnLst>
                          <a:rect l="l" t="t" r="r" b="b"/>
                          <a:pathLst>
                            <a:path w="17144" h="21431">
                              <a:moveTo>
                                <a:pt x="0" y="13907"/>
                              </a:moveTo>
                              <a:lnTo>
                                <a:pt x="9525" y="21431"/>
                              </a:lnTo>
                              <a:lnTo>
                                <a:pt x="17145" y="7430"/>
                              </a:lnTo>
                              <a:lnTo>
                                <a:pt x="7620" y="0"/>
                              </a:lnTo>
                              <a:close/>
                            </a:path>
                          </a:pathLst>
                        </a:custGeom>
                        <a:grpFill/>
                        <a:ln w="9525" cap="flat">
                          <a:noFill/>
                          <a:prstDash val="solid"/>
                          <a:miter/>
                        </a:ln>
                      </p:spPr>
                      <p:txBody>
                        <a:bodyPr rtlCol="0" anchor="ctr"/>
                        <a:lstStyle/>
                        <a:p>
                          <a:endParaRPr lang="th-TH"/>
                        </a:p>
                      </p:txBody>
                    </p:sp>
                    <p:sp>
                      <p:nvSpPr>
                        <p:cNvPr id="825" name="Freeform: Shape 824">
                          <a:extLst>
                            <a:ext uri="{FF2B5EF4-FFF2-40B4-BE49-F238E27FC236}">
                              <a16:creationId xmlns:a16="http://schemas.microsoft.com/office/drawing/2014/main" id="{90807EC6-910E-4AE7-9BF0-E3E21FA2A422}"/>
                            </a:ext>
                          </a:extLst>
                        </p:cNvPr>
                        <p:cNvSpPr/>
                        <p:nvPr/>
                      </p:nvSpPr>
                      <p:spPr>
                        <a:xfrm>
                          <a:off x="5942171" y="3207828"/>
                          <a:ext cx="8286" cy="14478"/>
                        </a:xfrm>
                        <a:custGeom>
                          <a:avLst/>
                          <a:gdLst>
                            <a:gd name="connsiteX0" fmla="*/ 0 w 8286"/>
                            <a:gd name="connsiteY0" fmla="*/ 13907 h 14478"/>
                            <a:gd name="connsiteX1" fmla="*/ 667 w 8286"/>
                            <a:gd name="connsiteY1" fmla="*/ 14478 h 14478"/>
                            <a:gd name="connsiteX2" fmla="*/ 8287 w 8286"/>
                            <a:gd name="connsiteY2" fmla="*/ 572 h 14478"/>
                            <a:gd name="connsiteX3" fmla="*/ 7620 w 8286"/>
                            <a:gd name="connsiteY3" fmla="*/ 0 h 14478"/>
                          </a:gdLst>
                          <a:ahLst/>
                          <a:cxnLst>
                            <a:cxn ang="0">
                              <a:pos x="connsiteX0" y="connsiteY0"/>
                            </a:cxn>
                            <a:cxn ang="0">
                              <a:pos x="connsiteX1" y="connsiteY1"/>
                            </a:cxn>
                            <a:cxn ang="0">
                              <a:pos x="connsiteX2" y="connsiteY2"/>
                            </a:cxn>
                            <a:cxn ang="0">
                              <a:pos x="connsiteX3" y="connsiteY3"/>
                            </a:cxn>
                          </a:cxnLst>
                          <a:rect l="l" t="t" r="r" b="b"/>
                          <a:pathLst>
                            <a:path w="8286" h="14478">
                              <a:moveTo>
                                <a:pt x="0" y="13907"/>
                              </a:moveTo>
                              <a:lnTo>
                                <a:pt x="667" y="14478"/>
                              </a:lnTo>
                              <a:lnTo>
                                <a:pt x="8287" y="572"/>
                              </a:lnTo>
                              <a:lnTo>
                                <a:pt x="7620" y="0"/>
                              </a:lnTo>
                              <a:close/>
                            </a:path>
                          </a:pathLst>
                        </a:custGeom>
                        <a:grpFill/>
                        <a:ln w="9525" cap="flat">
                          <a:noFill/>
                          <a:prstDash val="solid"/>
                          <a:miter/>
                        </a:ln>
                      </p:spPr>
                      <p:txBody>
                        <a:bodyPr rtlCol="0" anchor="ctr"/>
                        <a:lstStyle/>
                        <a:p>
                          <a:endParaRPr lang="th-TH"/>
                        </a:p>
                      </p:txBody>
                    </p:sp>
                    <p:sp>
                      <p:nvSpPr>
                        <p:cNvPr id="826" name="Freeform: Shape 825">
                          <a:extLst>
                            <a:ext uri="{FF2B5EF4-FFF2-40B4-BE49-F238E27FC236}">
                              <a16:creationId xmlns:a16="http://schemas.microsoft.com/office/drawing/2014/main" id="{D05B46EF-391E-48CD-A1B1-DD6089FCA1A8}"/>
                            </a:ext>
                          </a:extLst>
                        </p:cNvPr>
                        <p:cNvSpPr/>
                        <p:nvPr/>
                      </p:nvSpPr>
                      <p:spPr>
                        <a:xfrm>
                          <a:off x="5931312" y="3199637"/>
                          <a:ext cx="8858" cy="14668"/>
                        </a:xfrm>
                        <a:custGeom>
                          <a:avLst/>
                          <a:gdLst>
                            <a:gd name="connsiteX0" fmla="*/ 8858 w 8858"/>
                            <a:gd name="connsiteY0" fmla="*/ 667 h 14668"/>
                            <a:gd name="connsiteX1" fmla="*/ 8001 w 8858"/>
                            <a:gd name="connsiteY1" fmla="*/ 0 h 14668"/>
                            <a:gd name="connsiteX2" fmla="*/ 0 w 8858"/>
                            <a:gd name="connsiteY2" fmla="*/ 13716 h 14668"/>
                            <a:gd name="connsiteX3" fmla="*/ 1238 w 8858"/>
                            <a:gd name="connsiteY3" fmla="*/ 14669 h 14668"/>
                          </a:gdLst>
                          <a:ahLst/>
                          <a:cxnLst>
                            <a:cxn ang="0">
                              <a:pos x="connsiteX0" y="connsiteY0"/>
                            </a:cxn>
                            <a:cxn ang="0">
                              <a:pos x="connsiteX1" y="connsiteY1"/>
                            </a:cxn>
                            <a:cxn ang="0">
                              <a:pos x="connsiteX2" y="connsiteY2"/>
                            </a:cxn>
                            <a:cxn ang="0">
                              <a:pos x="connsiteX3" y="connsiteY3"/>
                            </a:cxn>
                          </a:cxnLst>
                          <a:rect l="l" t="t" r="r" b="b"/>
                          <a:pathLst>
                            <a:path w="8858" h="14668">
                              <a:moveTo>
                                <a:pt x="8858" y="667"/>
                              </a:moveTo>
                              <a:lnTo>
                                <a:pt x="8001" y="0"/>
                              </a:lnTo>
                              <a:lnTo>
                                <a:pt x="0" y="13716"/>
                              </a:lnTo>
                              <a:lnTo>
                                <a:pt x="1238" y="14669"/>
                              </a:lnTo>
                              <a:close/>
                            </a:path>
                          </a:pathLst>
                        </a:custGeom>
                        <a:grpFill/>
                        <a:ln w="9525" cap="flat">
                          <a:noFill/>
                          <a:prstDash val="solid"/>
                          <a:miter/>
                        </a:ln>
                      </p:spPr>
                      <p:txBody>
                        <a:bodyPr rtlCol="0" anchor="ctr"/>
                        <a:lstStyle/>
                        <a:p>
                          <a:endParaRPr lang="th-TH"/>
                        </a:p>
                      </p:txBody>
                    </p:sp>
                    <p:sp>
                      <p:nvSpPr>
                        <p:cNvPr id="827" name="Freeform: Shape 826">
                          <a:extLst>
                            <a:ext uri="{FF2B5EF4-FFF2-40B4-BE49-F238E27FC236}">
                              <a16:creationId xmlns:a16="http://schemas.microsoft.com/office/drawing/2014/main" id="{336F1BB3-0C99-4F26-9E17-370359F40720}"/>
                            </a:ext>
                          </a:extLst>
                        </p:cNvPr>
                        <p:cNvSpPr/>
                        <p:nvPr/>
                      </p:nvSpPr>
                      <p:spPr>
                        <a:xfrm>
                          <a:off x="5932551" y="3200304"/>
                          <a:ext cx="17240" cy="21431"/>
                        </a:xfrm>
                        <a:custGeom>
                          <a:avLst/>
                          <a:gdLst>
                            <a:gd name="connsiteX0" fmla="*/ 0 w 17240"/>
                            <a:gd name="connsiteY0" fmla="*/ 14002 h 21431"/>
                            <a:gd name="connsiteX1" fmla="*/ 9620 w 17240"/>
                            <a:gd name="connsiteY1" fmla="*/ 21431 h 21431"/>
                            <a:gd name="connsiteX2" fmla="*/ 17240 w 17240"/>
                            <a:gd name="connsiteY2" fmla="*/ 7525 h 21431"/>
                            <a:gd name="connsiteX3" fmla="*/ 7620 w 17240"/>
                            <a:gd name="connsiteY3" fmla="*/ 0 h 21431"/>
                          </a:gdLst>
                          <a:ahLst/>
                          <a:cxnLst>
                            <a:cxn ang="0">
                              <a:pos x="connsiteX0" y="connsiteY0"/>
                            </a:cxn>
                            <a:cxn ang="0">
                              <a:pos x="connsiteX1" y="connsiteY1"/>
                            </a:cxn>
                            <a:cxn ang="0">
                              <a:pos x="connsiteX2" y="connsiteY2"/>
                            </a:cxn>
                            <a:cxn ang="0">
                              <a:pos x="connsiteX3" y="connsiteY3"/>
                            </a:cxn>
                          </a:cxnLst>
                          <a:rect l="l" t="t" r="r" b="b"/>
                          <a:pathLst>
                            <a:path w="17240" h="21431">
                              <a:moveTo>
                                <a:pt x="0" y="14002"/>
                              </a:moveTo>
                              <a:lnTo>
                                <a:pt x="9620" y="21431"/>
                              </a:lnTo>
                              <a:lnTo>
                                <a:pt x="17240" y="7525"/>
                              </a:lnTo>
                              <a:lnTo>
                                <a:pt x="7620" y="0"/>
                              </a:lnTo>
                              <a:close/>
                            </a:path>
                          </a:pathLst>
                        </a:custGeom>
                        <a:grpFill/>
                        <a:ln w="9525" cap="flat">
                          <a:noFill/>
                          <a:prstDash val="solid"/>
                          <a:miter/>
                        </a:ln>
                      </p:spPr>
                      <p:txBody>
                        <a:bodyPr rtlCol="0" anchor="ctr"/>
                        <a:lstStyle/>
                        <a:p>
                          <a:endParaRPr lang="th-TH"/>
                        </a:p>
                      </p:txBody>
                    </p:sp>
                    <p:sp>
                      <p:nvSpPr>
                        <p:cNvPr id="828" name="Freeform: Shape 827">
                          <a:extLst>
                            <a:ext uri="{FF2B5EF4-FFF2-40B4-BE49-F238E27FC236}">
                              <a16:creationId xmlns:a16="http://schemas.microsoft.com/office/drawing/2014/main" id="{753A7082-4CDA-478A-91D9-B7398578791B}"/>
                            </a:ext>
                          </a:extLst>
                        </p:cNvPr>
                        <p:cNvSpPr/>
                        <p:nvPr/>
                      </p:nvSpPr>
                      <p:spPr>
                        <a:xfrm>
                          <a:off x="5913215" y="3230784"/>
                          <a:ext cx="9620" cy="15240"/>
                        </a:xfrm>
                        <a:custGeom>
                          <a:avLst/>
                          <a:gdLst>
                            <a:gd name="connsiteX0" fmla="*/ 9620 w 9620"/>
                            <a:gd name="connsiteY0" fmla="*/ 1238 h 15240"/>
                            <a:gd name="connsiteX1" fmla="*/ 8001 w 9620"/>
                            <a:gd name="connsiteY1" fmla="*/ 0 h 15240"/>
                            <a:gd name="connsiteX2" fmla="*/ 0 w 9620"/>
                            <a:gd name="connsiteY2" fmla="*/ 13621 h 15240"/>
                            <a:gd name="connsiteX3" fmla="*/ 1905 w 9620"/>
                            <a:gd name="connsiteY3" fmla="*/ 15240 h 15240"/>
                          </a:gdLst>
                          <a:ahLst/>
                          <a:cxnLst>
                            <a:cxn ang="0">
                              <a:pos x="connsiteX0" y="connsiteY0"/>
                            </a:cxn>
                            <a:cxn ang="0">
                              <a:pos x="connsiteX1" y="connsiteY1"/>
                            </a:cxn>
                            <a:cxn ang="0">
                              <a:pos x="connsiteX2" y="connsiteY2"/>
                            </a:cxn>
                            <a:cxn ang="0">
                              <a:pos x="connsiteX3" y="connsiteY3"/>
                            </a:cxn>
                          </a:cxnLst>
                          <a:rect l="l" t="t" r="r" b="b"/>
                          <a:pathLst>
                            <a:path w="9620" h="15240">
                              <a:moveTo>
                                <a:pt x="9620" y="1238"/>
                              </a:moveTo>
                              <a:lnTo>
                                <a:pt x="8001" y="0"/>
                              </a:lnTo>
                              <a:lnTo>
                                <a:pt x="0" y="13621"/>
                              </a:lnTo>
                              <a:lnTo>
                                <a:pt x="1905" y="15240"/>
                              </a:lnTo>
                              <a:close/>
                            </a:path>
                          </a:pathLst>
                        </a:custGeom>
                        <a:grpFill/>
                        <a:ln w="9525" cap="flat">
                          <a:noFill/>
                          <a:prstDash val="solid"/>
                          <a:miter/>
                        </a:ln>
                      </p:spPr>
                      <p:txBody>
                        <a:bodyPr rtlCol="0" anchor="ctr"/>
                        <a:lstStyle/>
                        <a:p>
                          <a:endParaRPr lang="th-TH"/>
                        </a:p>
                      </p:txBody>
                    </p:sp>
                    <p:sp>
                      <p:nvSpPr>
                        <p:cNvPr id="829" name="Freeform: Shape 828">
                          <a:extLst>
                            <a:ext uri="{FF2B5EF4-FFF2-40B4-BE49-F238E27FC236}">
                              <a16:creationId xmlns:a16="http://schemas.microsoft.com/office/drawing/2014/main" id="{DCF3AC72-1BD7-440B-9CE5-5A464BF89FEB}"/>
                            </a:ext>
                          </a:extLst>
                        </p:cNvPr>
                        <p:cNvSpPr/>
                        <p:nvPr/>
                      </p:nvSpPr>
                      <p:spPr>
                        <a:xfrm>
                          <a:off x="5924740" y="3239547"/>
                          <a:ext cx="8381" cy="14478"/>
                        </a:xfrm>
                        <a:custGeom>
                          <a:avLst/>
                          <a:gdLst>
                            <a:gd name="connsiteX0" fmla="*/ 0 w 8381"/>
                            <a:gd name="connsiteY0" fmla="*/ 13906 h 14478"/>
                            <a:gd name="connsiteX1" fmla="*/ 762 w 8381"/>
                            <a:gd name="connsiteY1" fmla="*/ 14478 h 14478"/>
                            <a:gd name="connsiteX2" fmla="*/ 8382 w 8381"/>
                            <a:gd name="connsiteY2" fmla="*/ 571 h 14478"/>
                            <a:gd name="connsiteX3" fmla="*/ 7620 w 8381"/>
                            <a:gd name="connsiteY3" fmla="*/ 0 h 14478"/>
                          </a:gdLst>
                          <a:ahLst/>
                          <a:cxnLst>
                            <a:cxn ang="0">
                              <a:pos x="connsiteX0" y="connsiteY0"/>
                            </a:cxn>
                            <a:cxn ang="0">
                              <a:pos x="connsiteX1" y="connsiteY1"/>
                            </a:cxn>
                            <a:cxn ang="0">
                              <a:pos x="connsiteX2" y="connsiteY2"/>
                            </a:cxn>
                            <a:cxn ang="0">
                              <a:pos x="connsiteX3" y="connsiteY3"/>
                            </a:cxn>
                          </a:cxnLst>
                          <a:rect l="l" t="t" r="r" b="b"/>
                          <a:pathLst>
                            <a:path w="8381" h="14478">
                              <a:moveTo>
                                <a:pt x="0" y="13906"/>
                              </a:moveTo>
                              <a:lnTo>
                                <a:pt x="762" y="14478"/>
                              </a:lnTo>
                              <a:lnTo>
                                <a:pt x="8382" y="571"/>
                              </a:lnTo>
                              <a:lnTo>
                                <a:pt x="7620" y="0"/>
                              </a:lnTo>
                              <a:close/>
                            </a:path>
                          </a:pathLst>
                        </a:custGeom>
                        <a:grpFill/>
                        <a:ln w="9525" cap="flat">
                          <a:noFill/>
                          <a:prstDash val="solid"/>
                          <a:miter/>
                        </a:ln>
                      </p:spPr>
                      <p:txBody>
                        <a:bodyPr rtlCol="0" anchor="ctr"/>
                        <a:lstStyle/>
                        <a:p>
                          <a:endParaRPr lang="th-TH"/>
                        </a:p>
                      </p:txBody>
                    </p:sp>
                    <p:sp>
                      <p:nvSpPr>
                        <p:cNvPr id="830" name="Freeform: Shape 829">
                          <a:extLst>
                            <a:ext uri="{FF2B5EF4-FFF2-40B4-BE49-F238E27FC236}">
                              <a16:creationId xmlns:a16="http://schemas.microsoft.com/office/drawing/2014/main" id="{0A4800FA-1C98-4C32-8BE1-7B7A3955835D}"/>
                            </a:ext>
                          </a:extLst>
                        </p:cNvPr>
                        <p:cNvSpPr/>
                        <p:nvPr/>
                      </p:nvSpPr>
                      <p:spPr>
                        <a:xfrm>
                          <a:off x="5915120" y="3232022"/>
                          <a:ext cx="17240" cy="21431"/>
                        </a:xfrm>
                        <a:custGeom>
                          <a:avLst/>
                          <a:gdLst>
                            <a:gd name="connsiteX0" fmla="*/ 0 w 17240"/>
                            <a:gd name="connsiteY0" fmla="*/ 14002 h 21431"/>
                            <a:gd name="connsiteX1" fmla="*/ 9620 w 17240"/>
                            <a:gd name="connsiteY1" fmla="*/ 21431 h 21431"/>
                            <a:gd name="connsiteX2" fmla="*/ 17240 w 17240"/>
                            <a:gd name="connsiteY2" fmla="*/ 7525 h 21431"/>
                            <a:gd name="connsiteX3" fmla="*/ 7715 w 17240"/>
                            <a:gd name="connsiteY3" fmla="*/ 0 h 21431"/>
                          </a:gdLst>
                          <a:ahLst/>
                          <a:cxnLst>
                            <a:cxn ang="0">
                              <a:pos x="connsiteX0" y="connsiteY0"/>
                            </a:cxn>
                            <a:cxn ang="0">
                              <a:pos x="connsiteX1" y="connsiteY1"/>
                            </a:cxn>
                            <a:cxn ang="0">
                              <a:pos x="connsiteX2" y="connsiteY2"/>
                            </a:cxn>
                            <a:cxn ang="0">
                              <a:pos x="connsiteX3" y="connsiteY3"/>
                            </a:cxn>
                          </a:cxnLst>
                          <a:rect l="l" t="t" r="r" b="b"/>
                          <a:pathLst>
                            <a:path w="17240" h="21431">
                              <a:moveTo>
                                <a:pt x="0" y="14002"/>
                              </a:moveTo>
                              <a:lnTo>
                                <a:pt x="9620" y="21431"/>
                              </a:lnTo>
                              <a:lnTo>
                                <a:pt x="17240" y="7525"/>
                              </a:lnTo>
                              <a:lnTo>
                                <a:pt x="7715" y="0"/>
                              </a:lnTo>
                              <a:close/>
                            </a:path>
                          </a:pathLst>
                        </a:custGeom>
                        <a:grpFill/>
                        <a:ln w="9525" cap="flat">
                          <a:noFill/>
                          <a:prstDash val="solid"/>
                          <a:miter/>
                        </a:ln>
                      </p:spPr>
                      <p:txBody>
                        <a:bodyPr rtlCol="0" anchor="ctr"/>
                        <a:lstStyle/>
                        <a:p>
                          <a:endParaRPr lang="th-TH"/>
                        </a:p>
                      </p:txBody>
                    </p:sp>
                    <p:sp>
                      <p:nvSpPr>
                        <p:cNvPr id="831" name="Freeform: Shape 830">
                          <a:extLst>
                            <a:ext uri="{FF2B5EF4-FFF2-40B4-BE49-F238E27FC236}">
                              <a16:creationId xmlns:a16="http://schemas.microsoft.com/office/drawing/2014/main" id="{B2C42FC8-6F37-4DEC-90E5-174ADF6FEC84}"/>
                            </a:ext>
                          </a:extLst>
                        </p:cNvPr>
                        <p:cNvSpPr/>
                        <p:nvPr/>
                      </p:nvSpPr>
                      <p:spPr>
                        <a:xfrm>
                          <a:off x="5895022" y="3261835"/>
                          <a:ext cx="20764" cy="23907"/>
                        </a:xfrm>
                        <a:custGeom>
                          <a:avLst/>
                          <a:gdLst>
                            <a:gd name="connsiteX0" fmla="*/ 0 w 20764"/>
                            <a:gd name="connsiteY0" fmla="*/ 13716 h 23907"/>
                            <a:gd name="connsiteX1" fmla="*/ 13145 w 20764"/>
                            <a:gd name="connsiteY1" fmla="*/ 23908 h 23907"/>
                            <a:gd name="connsiteX2" fmla="*/ 20765 w 20764"/>
                            <a:gd name="connsiteY2" fmla="*/ 10001 h 23907"/>
                            <a:gd name="connsiteX3" fmla="*/ 8001 w 20764"/>
                            <a:gd name="connsiteY3" fmla="*/ 0 h 23907"/>
                          </a:gdLst>
                          <a:ahLst/>
                          <a:cxnLst>
                            <a:cxn ang="0">
                              <a:pos x="connsiteX0" y="connsiteY0"/>
                            </a:cxn>
                            <a:cxn ang="0">
                              <a:pos x="connsiteX1" y="connsiteY1"/>
                            </a:cxn>
                            <a:cxn ang="0">
                              <a:pos x="connsiteX2" y="connsiteY2"/>
                            </a:cxn>
                            <a:cxn ang="0">
                              <a:pos x="connsiteX3" y="connsiteY3"/>
                            </a:cxn>
                          </a:cxnLst>
                          <a:rect l="l" t="t" r="r" b="b"/>
                          <a:pathLst>
                            <a:path w="20764" h="23907">
                              <a:moveTo>
                                <a:pt x="0" y="13716"/>
                              </a:moveTo>
                              <a:lnTo>
                                <a:pt x="13145" y="23908"/>
                              </a:lnTo>
                              <a:lnTo>
                                <a:pt x="20765" y="10001"/>
                              </a:lnTo>
                              <a:lnTo>
                                <a:pt x="8001" y="0"/>
                              </a:lnTo>
                              <a:close/>
                            </a:path>
                          </a:pathLst>
                        </a:custGeom>
                        <a:grpFill/>
                        <a:ln w="9525" cap="flat">
                          <a:noFill/>
                          <a:prstDash val="solid"/>
                          <a:miter/>
                        </a:ln>
                      </p:spPr>
                      <p:txBody>
                        <a:bodyPr rtlCol="0" anchor="ctr"/>
                        <a:lstStyle/>
                        <a:p>
                          <a:endParaRPr lang="th-TH"/>
                        </a:p>
                      </p:txBody>
                    </p:sp>
                    <p:sp>
                      <p:nvSpPr>
                        <p:cNvPr id="832" name="Freeform: Shape 831">
                          <a:extLst>
                            <a:ext uri="{FF2B5EF4-FFF2-40B4-BE49-F238E27FC236}">
                              <a16:creationId xmlns:a16="http://schemas.microsoft.com/office/drawing/2014/main" id="{03B6C34F-A29F-41DE-8E66-5E38354C6F34}"/>
                            </a:ext>
                          </a:extLst>
                        </p:cNvPr>
                        <p:cNvSpPr/>
                        <p:nvPr/>
                      </p:nvSpPr>
                      <p:spPr>
                        <a:xfrm>
                          <a:off x="6030848" y="3087814"/>
                          <a:ext cx="20097" cy="16859"/>
                        </a:xfrm>
                        <a:custGeom>
                          <a:avLst/>
                          <a:gdLst>
                            <a:gd name="connsiteX0" fmla="*/ 0 w 20097"/>
                            <a:gd name="connsiteY0" fmla="*/ 5715 h 16859"/>
                            <a:gd name="connsiteX1" fmla="*/ 5906 w 20097"/>
                            <a:gd name="connsiteY1" fmla="*/ 16859 h 16859"/>
                            <a:gd name="connsiteX2" fmla="*/ 20098 w 20097"/>
                            <a:gd name="connsiteY2" fmla="*/ 10954 h 16859"/>
                            <a:gd name="connsiteX3" fmla="*/ 14383 w 20097"/>
                            <a:gd name="connsiteY3" fmla="*/ 0 h 16859"/>
                            <a:gd name="connsiteX4" fmla="*/ 0 w 20097"/>
                            <a:gd name="connsiteY4" fmla="*/ 5715 h 1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97" h="16859">
                              <a:moveTo>
                                <a:pt x="0" y="5715"/>
                              </a:moveTo>
                              <a:lnTo>
                                <a:pt x="5906" y="16859"/>
                              </a:lnTo>
                              <a:cubicBezTo>
                                <a:pt x="10573" y="15621"/>
                                <a:pt x="15431" y="13716"/>
                                <a:pt x="20098" y="10954"/>
                              </a:cubicBezTo>
                              <a:lnTo>
                                <a:pt x="14383" y="0"/>
                              </a:lnTo>
                              <a:cubicBezTo>
                                <a:pt x="9525" y="2857"/>
                                <a:pt x="4667" y="4667"/>
                                <a:pt x="0" y="5715"/>
                              </a:cubicBezTo>
                              <a:close/>
                            </a:path>
                          </a:pathLst>
                        </a:custGeom>
                        <a:grpFill/>
                        <a:ln w="9525" cap="flat">
                          <a:noFill/>
                          <a:prstDash val="solid"/>
                          <a:miter/>
                        </a:ln>
                      </p:spPr>
                      <p:txBody>
                        <a:bodyPr rtlCol="0" anchor="ctr"/>
                        <a:lstStyle/>
                        <a:p>
                          <a:endParaRPr lang="th-TH"/>
                        </a:p>
                      </p:txBody>
                    </p:sp>
                    <p:sp>
                      <p:nvSpPr>
                        <p:cNvPr id="833" name="Freeform: Shape 832">
                          <a:extLst>
                            <a:ext uri="{FF2B5EF4-FFF2-40B4-BE49-F238E27FC236}">
                              <a16:creationId xmlns:a16="http://schemas.microsoft.com/office/drawing/2014/main" id="{F4C0C764-09D4-4A93-A6CE-D2DA5DA0CEFE}"/>
                            </a:ext>
                          </a:extLst>
                        </p:cNvPr>
                        <p:cNvSpPr/>
                        <p:nvPr/>
                      </p:nvSpPr>
                      <p:spPr>
                        <a:xfrm>
                          <a:off x="6053899" y="3068192"/>
                          <a:ext cx="19716" cy="19145"/>
                        </a:xfrm>
                        <a:custGeom>
                          <a:avLst/>
                          <a:gdLst>
                            <a:gd name="connsiteX0" fmla="*/ 8096 w 19716"/>
                            <a:gd name="connsiteY0" fmla="*/ 2667 h 19145"/>
                            <a:gd name="connsiteX1" fmla="*/ 0 w 19716"/>
                            <a:gd name="connsiteY1" fmla="*/ 13049 h 19145"/>
                            <a:gd name="connsiteX2" fmla="*/ 10954 w 19716"/>
                            <a:gd name="connsiteY2" fmla="*/ 19145 h 19145"/>
                            <a:gd name="connsiteX3" fmla="*/ 17907 w 19716"/>
                            <a:gd name="connsiteY3" fmla="*/ 9715 h 19145"/>
                            <a:gd name="connsiteX4" fmla="*/ 19717 w 19716"/>
                            <a:gd name="connsiteY4" fmla="*/ 5810 h 19145"/>
                            <a:gd name="connsiteX5" fmla="*/ 9335 w 19716"/>
                            <a:gd name="connsiteY5" fmla="*/ 0 h 19145"/>
                            <a:gd name="connsiteX6" fmla="*/ 8096 w 19716"/>
                            <a:gd name="connsiteY6" fmla="*/ 2667 h 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16" h="19145">
                              <a:moveTo>
                                <a:pt x="8096" y="2667"/>
                              </a:moveTo>
                              <a:cubicBezTo>
                                <a:pt x="5620" y="6763"/>
                                <a:pt x="2857" y="10192"/>
                                <a:pt x="0" y="13049"/>
                              </a:cubicBezTo>
                              <a:lnTo>
                                <a:pt x="10954" y="19145"/>
                              </a:lnTo>
                              <a:cubicBezTo>
                                <a:pt x="13430" y="16383"/>
                                <a:pt x="15716" y="13335"/>
                                <a:pt x="17907" y="9715"/>
                              </a:cubicBezTo>
                              <a:cubicBezTo>
                                <a:pt x="18669" y="8477"/>
                                <a:pt x="19145" y="7144"/>
                                <a:pt x="19717" y="5810"/>
                              </a:cubicBezTo>
                              <a:lnTo>
                                <a:pt x="9335" y="0"/>
                              </a:lnTo>
                              <a:cubicBezTo>
                                <a:pt x="8954" y="857"/>
                                <a:pt x="8572" y="1810"/>
                                <a:pt x="8096" y="2667"/>
                              </a:cubicBezTo>
                              <a:close/>
                            </a:path>
                          </a:pathLst>
                        </a:custGeom>
                        <a:grpFill/>
                        <a:ln w="9525" cap="flat">
                          <a:noFill/>
                          <a:prstDash val="solid"/>
                          <a:miter/>
                        </a:ln>
                      </p:spPr>
                      <p:txBody>
                        <a:bodyPr rtlCol="0" anchor="ctr"/>
                        <a:lstStyle/>
                        <a:p>
                          <a:endParaRPr lang="th-TH"/>
                        </a:p>
                      </p:txBody>
                    </p:sp>
                    <p:sp>
                      <p:nvSpPr>
                        <p:cNvPr id="834" name="Freeform: Shape 833">
                          <a:extLst>
                            <a:ext uri="{FF2B5EF4-FFF2-40B4-BE49-F238E27FC236}">
                              <a16:creationId xmlns:a16="http://schemas.microsoft.com/office/drawing/2014/main" id="{66D804C2-550F-4F54-BC8F-A03520B34A73}"/>
                            </a:ext>
                          </a:extLst>
                        </p:cNvPr>
                        <p:cNvSpPr/>
                        <p:nvPr/>
                      </p:nvSpPr>
                      <p:spPr>
                        <a:xfrm>
                          <a:off x="6061710" y="3039903"/>
                          <a:ext cx="14763" cy="19907"/>
                        </a:xfrm>
                        <a:custGeom>
                          <a:avLst/>
                          <a:gdLst>
                            <a:gd name="connsiteX0" fmla="*/ 11049 w 14763"/>
                            <a:gd name="connsiteY0" fmla="*/ 0 h 19907"/>
                            <a:gd name="connsiteX1" fmla="*/ 0 w 14763"/>
                            <a:gd name="connsiteY1" fmla="*/ 3524 h 19907"/>
                            <a:gd name="connsiteX2" fmla="*/ 3334 w 14763"/>
                            <a:gd name="connsiteY2" fmla="*/ 19907 h 19907"/>
                            <a:gd name="connsiteX3" fmla="*/ 14764 w 14763"/>
                            <a:gd name="connsiteY3" fmla="*/ 16288 h 19907"/>
                            <a:gd name="connsiteX4" fmla="*/ 11049 w 14763"/>
                            <a:gd name="connsiteY4" fmla="*/ 0 h 19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63" h="19907">
                              <a:moveTo>
                                <a:pt x="11049" y="0"/>
                              </a:moveTo>
                              <a:lnTo>
                                <a:pt x="0" y="3524"/>
                              </a:lnTo>
                              <a:cubicBezTo>
                                <a:pt x="2381" y="8572"/>
                                <a:pt x="3619" y="14383"/>
                                <a:pt x="3334" y="19907"/>
                              </a:cubicBezTo>
                              <a:lnTo>
                                <a:pt x="14764" y="16288"/>
                              </a:lnTo>
                              <a:cubicBezTo>
                                <a:pt x="14478" y="10763"/>
                                <a:pt x="13240" y="5239"/>
                                <a:pt x="11049" y="0"/>
                              </a:cubicBezTo>
                              <a:close/>
                            </a:path>
                          </a:pathLst>
                        </a:custGeom>
                        <a:grpFill/>
                        <a:ln w="9525" cap="flat">
                          <a:noFill/>
                          <a:prstDash val="solid"/>
                          <a:miter/>
                        </a:ln>
                      </p:spPr>
                      <p:txBody>
                        <a:bodyPr rtlCol="0" anchor="ctr"/>
                        <a:lstStyle/>
                        <a:p>
                          <a:endParaRPr lang="th-TH"/>
                        </a:p>
                      </p:txBody>
                    </p:sp>
                    <p:sp>
                      <p:nvSpPr>
                        <p:cNvPr id="835" name="Freeform: Shape 834">
                          <a:extLst>
                            <a:ext uri="{FF2B5EF4-FFF2-40B4-BE49-F238E27FC236}">
                              <a16:creationId xmlns:a16="http://schemas.microsoft.com/office/drawing/2014/main" id="{125802FC-778B-49E3-9447-410052E7DB61}"/>
                            </a:ext>
                          </a:extLst>
                        </p:cNvPr>
                        <p:cNvSpPr/>
                        <p:nvPr/>
                      </p:nvSpPr>
                      <p:spPr>
                        <a:xfrm>
                          <a:off x="6044183" y="3016852"/>
                          <a:ext cx="18478" cy="20193"/>
                        </a:xfrm>
                        <a:custGeom>
                          <a:avLst/>
                          <a:gdLst>
                            <a:gd name="connsiteX0" fmla="*/ 4953 w 18478"/>
                            <a:gd name="connsiteY0" fmla="*/ 0 h 20193"/>
                            <a:gd name="connsiteX1" fmla="*/ 0 w 18478"/>
                            <a:gd name="connsiteY1" fmla="*/ 11335 h 20193"/>
                            <a:gd name="connsiteX2" fmla="*/ 12764 w 18478"/>
                            <a:gd name="connsiteY2" fmla="*/ 19241 h 20193"/>
                            <a:gd name="connsiteX3" fmla="*/ 13430 w 18478"/>
                            <a:gd name="connsiteY3" fmla="*/ 20193 h 20193"/>
                            <a:gd name="connsiteX4" fmla="*/ 18479 w 18478"/>
                            <a:gd name="connsiteY4" fmla="*/ 8477 h 20193"/>
                            <a:gd name="connsiteX5" fmla="*/ 4953 w 18478"/>
                            <a:gd name="connsiteY5" fmla="*/ 0 h 20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78" h="20193">
                              <a:moveTo>
                                <a:pt x="4953" y="0"/>
                              </a:moveTo>
                              <a:lnTo>
                                <a:pt x="0" y="11335"/>
                              </a:lnTo>
                              <a:cubicBezTo>
                                <a:pt x="5906" y="12383"/>
                                <a:pt x="10287" y="16193"/>
                                <a:pt x="12764" y="19241"/>
                              </a:cubicBezTo>
                              <a:cubicBezTo>
                                <a:pt x="12954" y="19526"/>
                                <a:pt x="13240" y="19812"/>
                                <a:pt x="13430" y="20193"/>
                              </a:cubicBezTo>
                              <a:lnTo>
                                <a:pt x="18479" y="8477"/>
                              </a:lnTo>
                              <a:cubicBezTo>
                                <a:pt x="14478" y="4286"/>
                                <a:pt x="9811" y="1524"/>
                                <a:pt x="4953" y="0"/>
                              </a:cubicBezTo>
                              <a:close/>
                            </a:path>
                          </a:pathLst>
                        </a:custGeom>
                        <a:grpFill/>
                        <a:ln w="9525" cap="flat">
                          <a:noFill/>
                          <a:prstDash val="solid"/>
                          <a:miter/>
                        </a:ln>
                      </p:spPr>
                      <p:txBody>
                        <a:bodyPr rtlCol="0" anchor="ctr"/>
                        <a:lstStyle/>
                        <a:p>
                          <a:endParaRPr lang="th-TH"/>
                        </a:p>
                      </p:txBody>
                    </p:sp>
                    <p:sp>
                      <p:nvSpPr>
                        <p:cNvPr id="836" name="Freeform: Shape 835">
                          <a:extLst>
                            <a:ext uri="{FF2B5EF4-FFF2-40B4-BE49-F238E27FC236}">
                              <a16:creationId xmlns:a16="http://schemas.microsoft.com/office/drawing/2014/main" id="{C55D14AB-FDB3-40D5-BF98-B88A3356E441}"/>
                            </a:ext>
                          </a:extLst>
                        </p:cNvPr>
                        <p:cNvSpPr/>
                        <p:nvPr/>
                      </p:nvSpPr>
                      <p:spPr>
                        <a:xfrm>
                          <a:off x="6017704" y="3017138"/>
                          <a:ext cx="17621" cy="21050"/>
                        </a:xfrm>
                        <a:custGeom>
                          <a:avLst/>
                          <a:gdLst>
                            <a:gd name="connsiteX0" fmla="*/ 7620 w 17621"/>
                            <a:gd name="connsiteY0" fmla="*/ 2381 h 21050"/>
                            <a:gd name="connsiteX1" fmla="*/ 0 w 17621"/>
                            <a:gd name="connsiteY1" fmla="*/ 7906 h 21050"/>
                            <a:gd name="connsiteX2" fmla="*/ 4953 w 17621"/>
                            <a:gd name="connsiteY2" fmla="*/ 21050 h 21050"/>
                            <a:gd name="connsiteX3" fmla="*/ 13144 w 17621"/>
                            <a:gd name="connsiteY3" fmla="*/ 13526 h 21050"/>
                            <a:gd name="connsiteX4" fmla="*/ 17621 w 17621"/>
                            <a:gd name="connsiteY4" fmla="*/ 11620 h 21050"/>
                            <a:gd name="connsiteX5" fmla="*/ 13240 w 17621"/>
                            <a:gd name="connsiteY5" fmla="*/ 0 h 21050"/>
                            <a:gd name="connsiteX6" fmla="*/ 7620 w 17621"/>
                            <a:gd name="connsiteY6" fmla="*/ 2381 h 2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21" h="21050">
                              <a:moveTo>
                                <a:pt x="7620" y="2381"/>
                              </a:moveTo>
                              <a:cubicBezTo>
                                <a:pt x="4572" y="4001"/>
                                <a:pt x="2095" y="5905"/>
                                <a:pt x="0" y="7906"/>
                              </a:cubicBezTo>
                              <a:lnTo>
                                <a:pt x="4953" y="21050"/>
                              </a:lnTo>
                              <a:cubicBezTo>
                                <a:pt x="6763" y="18288"/>
                                <a:pt x="9334" y="15526"/>
                                <a:pt x="13144" y="13526"/>
                              </a:cubicBezTo>
                              <a:cubicBezTo>
                                <a:pt x="14668" y="12668"/>
                                <a:pt x="16192" y="12097"/>
                                <a:pt x="17621" y="11620"/>
                              </a:cubicBezTo>
                              <a:lnTo>
                                <a:pt x="13240" y="0"/>
                              </a:lnTo>
                              <a:cubicBezTo>
                                <a:pt x="11430" y="667"/>
                                <a:pt x="9525" y="1429"/>
                                <a:pt x="7620" y="2381"/>
                              </a:cubicBezTo>
                              <a:close/>
                            </a:path>
                          </a:pathLst>
                        </a:custGeom>
                        <a:grpFill/>
                        <a:ln w="9525" cap="flat">
                          <a:noFill/>
                          <a:prstDash val="solid"/>
                          <a:miter/>
                        </a:ln>
                      </p:spPr>
                      <p:txBody>
                        <a:bodyPr rtlCol="0" anchor="ctr"/>
                        <a:lstStyle/>
                        <a:p>
                          <a:endParaRPr lang="th-TH"/>
                        </a:p>
                      </p:txBody>
                    </p:sp>
                    <p:sp>
                      <p:nvSpPr>
                        <p:cNvPr id="837" name="Freeform: Shape 836">
                          <a:extLst>
                            <a:ext uri="{FF2B5EF4-FFF2-40B4-BE49-F238E27FC236}">
                              <a16:creationId xmlns:a16="http://schemas.microsoft.com/office/drawing/2014/main" id="{7E334B8E-49ED-45B4-994D-9910AD28856A}"/>
                            </a:ext>
                          </a:extLst>
                        </p:cNvPr>
                        <p:cNvSpPr/>
                        <p:nvPr/>
                      </p:nvSpPr>
                      <p:spPr>
                        <a:xfrm>
                          <a:off x="5997976" y="3041236"/>
                          <a:ext cx="21347" cy="21621"/>
                        </a:xfrm>
                        <a:custGeom>
                          <a:avLst/>
                          <a:gdLst>
                            <a:gd name="connsiteX0" fmla="*/ 9727 w 21347"/>
                            <a:gd name="connsiteY0" fmla="*/ 2857 h 21621"/>
                            <a:gd name="connsiteX1" fmla="*/ 7822 w 21347"/>
                            <a:gd name="connsiteY1" fmla="*/ 2000 h 21621"/>
                            <a:gd name="connsiteX2" fmla="*/ 392 w 21347"/>
                            <a:gd name="connsiteY2" fmla="*/ 5143 h 21621"/>
                            <a:gd name="connsiteX3" fmla="*/ 3726 w 21347"/>
                            <a:gd name="connsiteY3" fmla="*/ 13335 h 21621"/>
                            <a:gd name="connsiteX4" fmla="*/ 21347 w 21347"/>
                            <a:gd name="connsiteY4" fmla="*/ 21622 h 21621"/>
                            <a:gd name="connsiteX5" fmla="*/ 20585 w 21347"/>
                            <a:gd name="connsiteY5" fmla="*/ 11716 h 21621"/>
                            <a:gd name="connsiteX6" fmla="*/ 21061 w 21347"/>
                            <a:gd name="connsiteY6" fmla="*/ 6286 h 21621"/>
                            <a:gd name="connsiteX7" fmla="*/ 10489 w 21347"/>
                            <a:gd name="connsiteY7" fmla="*/ 0 h 21621"/>
                            <a:gd name="connsiteX8" fmla="*/ 9727 w 21347"/>
                            <a:gd name="connsiteY8" fmla="*/ 2857 h 21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47" h="21621">
                              <a:moveTo>
                                <a:pt x="9727" y="2857"/>
                              </a:moveTo>
                              <a:lnTo>
                                <a:pt x="7822" y="2000"/>
                              </a:lnTo>
                              <a:cubicBezTo>
                                <a:pt x="4869" y="571"/>
                                <a:pt x="1535" y="2000"/>
                                <a:pt x="392" y="5143"/>
                              </a:cubicBezTo>
                              <a:cubicBezTo>
                                <a:pt x="-751" y="8287"/>
                                <a:pt x="678" y="11906"/>
                                <a:pt x="3726" y="13335"/>
                              </a:cubicBezTo>
                              <a:lnTo>
                                <a:pt x="21347" y="21622"/>
                              </a:lnTo>
                              <a:lnTo>
                                <a:pt x="20585" y="11716"/>
                              </a:lnTo>
                              <a:cubicBezTo>
                                <a:pt x="20585" y="11620"/>
                                <a:pt x="20490" y="9430"/>
                                <a:pt x="21061" y="6286"/>
                              </a:cubicBezTo>
                              <a:lnTo>
                                <a:pt x="10489" y="0"/>
                              </a:lnTo>
                              <a:cubicBezTo>
                                <a:pt x="10203" y="952"/>
                                <a:pt x="9917" y="1905"/>
                                <a:pt x="9727" y="2857"/>
                              </a:cubicBezTo>
                              <a:close/>
                            </a:path>
                          </a:pathLst>
                        </a:custGeom>
                        <a:grpFill/>
                        <a:ln w="9525" cap="flat">
                          <a:noFill/>
                          <a:prstDash val="solid"/>
                          <a:miter/>
                        </a:ln>
                      </p:spPr>
                      <p:txBody>
                        <a:bodyPr rtlCol="0" anchor="ctr"/>
                        <a:lstStyle/>
                        <a:p>
                          <a:endParaRPr lang="th-TH"/>
                        </a:p>
                      </p:txBody>
                    </p:sp>
                  </p:grpSp>
                  <p:grpSp>
                    <p:nvGrpSpPr>
                      <p:cNvPr id="803" name="Graphic 1">
                        <a:extLst>
                          <a:ext uri="{FF2B5EF4-FFF2-40B4-BE49-F238E27FC236}">
                            <a16:creationId xmlns:a16="http://schemas.microsoft.com/office/drawing/2014/main" id="{8765C13D-B6D6-4D42-9BA1-105E2C6935BB}"/>
                          </a:ext>
                        </a:extLst>
                      </p:cNvPr>
                      <p:cNvGrpSpPr/>
                      <p:nvPr/>
                    </p:nvGrpSpPr>
                    <p:grpSpPr>
                      <a:xfrm>
                        <a:off x="5861461" y="3268041"/>
                        <a:ext cx="172475" cy="105046"/>
                        <a:chOff x="5861461" y="3268041"/>
                        <a:chExt cx="172475" cy="105046"/>
                      </a:xfrm>
                      <a:grpFill/>
                    </p:grpSpPr>
                    <p:grpSp>
                      <p:nvGrpSpPr>
                        <p:cNvPr id="804" name="Graphic 1">
                          <a:extLst>
                            <a:ext uri="{FF2B5EF4-FFF2-40B4-BE49-F238E27FC236}">
                              <a16:creationId xmlns:a16="http://schemas.microsoft.com/office/drawing/2014/main" id="{ACE56E66-2043-419E-B0BB-10A47F271E1B}"/>
                            </a:ext>
                          </a:extLst>
                        </p:cNvPr>
                        <p:cNvGrpSpPr/>
                        <p:nvPr/>
                      </p:nvGrpSpPr>
                      <p:grpSpPr>
                        <a:xfrm>
                          <a:off x="5861461" y="3268041"/>
                          <a:ext cx="172475" cy="105046"/>
                          <a:chOff x="5861461" y="3268041"/>
                          <a:chExt cx="172475" cy="105046"/>
                        </a:xfrm>
                        <a:grpFill/>
                      </p:grpSpPr>
                      <p:sp>
                        <p:nvSpPr>
                          <p:cNvPr id="809" name="Freeform: Shape 808">
                            <a:extLst>
                              <a:ext uri="{FF2B5EF4-FFF2-40B4-BE49-F238E27FC236}">
                                <a16:creationId xmlns:a16="http://schemas.microsoft.com/office/drawing/2014/main" id="{76C0F0E2-96B9-442D-8FD8-441009C13801}"/>
                              </a:ext>
                            </a:extLst>
                          </p:cNvPr>
                          <p:cNvSpPr/>
                          <p:nvPr/>
                        </p:nvSpPr>
                        <p:spPr>
                          <a:xfrm>
                            <a:off x="5861461" y="3268041"/>
                            <a:ext cx="106618" cy="92143"/>
                          </a:xfrm>
                          <a:custGeom>
                            <a:avLst/>
                            <a:gdLst>
                              <a:gd name="connsiteX0" fmla="*/ 106618 w 106618"/>
                              <a:gd name="connsiteY0" fmla="*/ 31037 h 92143"/>
                              <a:gd name="connsiteX1" fmla="*/ 63946 w 106618"/>
                              <a:gd name="connsiteY1" fmla="*/ 2652 h 92143"/>
                              <a:gd name="connsiteX2" fmla="*/ 30513 w 106618"/>
                              <a:gd name="connsiteY2" fmla="*/ 1033 h 92143"/>
                              <a:gd name="connsiteX3" fmla="*/ 9177 w 106618"/>
                              <a:gd name="connsiteY3" fmla="*/ 12177 h 92143"/>
                              <a:gd name="connsiteX4" fmla="*/ 510 w 106618"/>
                              <a:gd name="connsiteY4" fmla="*/ 20178 h 92143"/>
                              <a:gd name="connsiteX5" fmla="*/ 14702 w 106618"/>
                              <a:gd name="connsiteY5" fmla="*/ 27036 h 92143"/>
                              <a:gd name="connsiteX6" fmla="*/ 7463 w 106618"/>
                              <a:gd name="connsiteY6" fmla="*/ 42467 h 92143"/>
                              <a:gd name="connsiteX7" fmla="*/ 10035 w 106618"/>
                              <a:gd name="connsiteY7" fmla="*/ 45134 h 92143"/>
                              <a:gd name="connsiteX8" fmla="*/ 10892 w 106618"/>
                              <a:gd name="connsiteY8" fmla="*/ 53611 h 92143"/>
                              <a:gd name="connsiteX9" fmla="*/ 14702 w 106618"/>
                              <a:gd name="connsiteY9" fmla="*/ 65517 h 92143"/>
                              <a:gd name="connsiteX10" fmla="*/ 16512 w 106618"/>
                              <a:gd name="connsiteY10" fmla="*/ 75423 h 92143"/>
                              <a:gd name="connsiteX11" fmla="*/ 28989 w 106618"/>
                              <a:gd name="connsiteY11" fmla="*/ 87234 h 92143"/>
                              <a:gd name="connsiteX12" fmla="*/ 42801 w 106618"/>
                              <a:gd name="connsiteY12" fmla="*/ 82853 h 92143"/>
                              <a:gd name="connsiteX13" fmla="*/ 88997 w 106618"/>
                              <a:gd name="connsiteY13" fmla="*/ 91902 h 92143"/>
                              <a:gd name="connsiteX14" fmla="*/ 102332 w 106618"/>
                              <a:gd name="connsiteY14" fmla="*/ 83234 h 92143"/>
                              <a:gd name="connsiteX15" fmla="*/ 106618 w 106618"/>
                              <a:gd name="connsiteY15" fmla="*/ 31037 h 92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618" h="92143">
                                <a:moveTo>
                                  <a:pt x="106618" y="31037"/>
                                </a:moveTo>
                                <a:cubicBezTo>
                                  <a:pt x="106618" y="31037"/>
                                  <a:pt x="71185" y="2938"/>
                                  <a:pt x="63946" y="2652"/>
                                </a:cubicBezTo>
                                <a:cubicBezTo>
                                  <a:pt x="56612" y="2367"/>
                                  <a:pt x="34419" y="-1920"/>
                                  <a:pt x="30513" y="1033"/>
                                </a:cubicBezTo>
                                <a:cubicBezTo>
                                  <a:pt x="26608" y="3986"/>
                                  <a:pt x="15750" y="10082"/>
                                  <a:pt x="9177" y="12177"/>
                                </a:cubicBezTo>
                                <a:cubicBezTo>
                                  <a:pt x="2605" y="14273"/>
                                  <a:pt x="-1491" y="16464"/>
                                  <a:pt x="510" y="20178"/>
                                </a:cubicBezTo>
                                <a:cubicBezTo>
                                  <a:pt x="2510" y="23893"/>
                                  <a:pt x="14702" y="27036"/>
                                  <a:pt x="14702" y="27036"/>
                                </a:cubicBezTo>
                                <a:cubicBezTo>
                                  <a:pt x="14702" y="27036"/>
                                  <a:pt x="4891" y="39800"/>
                                  <a:pt x="7463" y="42467"/>
                                </a:cubicBezTo>
                                <a:cubicBezTo>
                                  <a:pt x="10035" y="45134"/>
                                  <a:pt x="10035" y="45134"/>
                                  <a:pt x="10035" y="45134"/>
                                </a:cubicBezTo>
                                <a:cubicBezTo>
                                  <a:pt x="10035" y="45134"/>
                                  <a:pt x="12321" y="48753"/>
                                  <a:pt x="10892" y="53611"/>
                                </a:cubicBezTo>
                                <a:cubicBezTo>
                                  <a:pt x="9463" y="58469"/>
                                  <a:pt x="14702" y="65517"/>
                                  <a:pt x="14702" y="65517"/>
                                </a:cubicBezTo>
                                <a:cubicBezTo>
                                  <a:pt x="14702" y="65517"/>
                                  <a:pt x="12892" y="71328"/>
                                  <a:pt x="16512" y="75423"/>
                                </a:cubicBezTo>
                                <a:cubicBezTo>
                                  <a:pt x="20131" y="79519"/>
                                  <a:pt x="24132" y="86949"/>
                                  <a:pt x="28989" y="87234"/>
                                </a:cubicBezTo>
                                <a:cubicBezTo>
                                  <a:pt x="33847" y="87425"/>
                                  <a:pt x="42801" y="82853"/>
                                  <a:pt x="42801" y="82853"/>
                                </a:cubicBezTo>
                                <a:cubicBezTo>
                                  <a:pt x="42801" y="82853"/>
                                  <a:pt x="80043" y="93902"/>
                                  <a:pt x="88997" y="91902"/>
                                </a:cubicBezTo>
                                <a:cubicBezTo>
                                  <a:pt x="97950" y="89901"/>
                                  <a:pt x="102332" y="83234"/>
                                  <a:pt x="102332" y="83234"/>
                                </a:cubicBezTo>
                                <a:lnTo>
                                  <a:pt x="106618" y="31037"/>
                                </a:lnTo>
                                <a:close/>
                              </a:path>
                            </a:pathLst>
                          </a:custGeom>
                          <a:grpFill/>
                          <a:ln w="9525" cap="flat">
                            <a:noFill/>
                            <a:prstDash val="solid"/>
                            <a:miter/>
                          </a:ln>
                        </p:spPr>
                        <p:txBody>
                          <a:bodyPr rtlCol="0" anchor="ctr"/>
                          <a:lstStyle/>
                          <a:p>
                            <a:endParaRPr lang="th-TH"/>
                          </a:p>
                        </p:txBody>
                      </p:sp>
                      <p:sp>
                        <p:nvSpPr>
                          <p:cNvPr id="810" name="Freeform: Shape 809">
                            <a:extLst>
                              <a:ext uri="{FF2B5EF4-FFF2-40B4-BE49-F238E27FC236}">
                                <a16:creationId xmlns:a16="http://schemas.microsoft.com/office/drawing/2014/main" id="{942541EA-25D2-46F0-8A10-FF3989075923}"/>
                              </a:ext>
                            </a:extLst>
                          </p:cNvPr>
                          <p:cNvSpPr/>
                          <p:nvPr/>
                        </p:nvSpPr>
                        <p:spPr>
                          <a:xfrm>
                            <a:off x="5861875" y="3272236"/>
                            <a:ext cx="51244" cy="22746"/>
                          </a:xfrm>
                          <a:custGeom>
                            <a:avLst/>
                            <a:gdLst>
                              <a:gd name="connsiteX0" fmla="*/ 14192 w 51244"/>
                              <a:gd name="connsiteY0" fmla="*/ 22747 h 22746"/>
                              <a:gd name="connsiteX1" fmla="*/ 31623 w 51244"/>
                              <a:gd name="connsiteY1" fmla="*/ 5030 h 22746"/>
                              <a:gd name="connsiteX2" fmla="*/ 51244 w 51244"/>
                              <a:gd name="connsiteY2" fmla="*/ 4840 h 22746"/>
                              <a:gd name="connsiteX3" fmla="*/ 25813 w 51244"/>
                              <a:gd name="connsiteY3" fmla="*/ 649 h 22746"/>
                              <a:gd name="connsiteX4" fmla="*/ 11525 w 51244"/>
                              <a:gd name="connsiteY4" fmla="*/ 14365 h 22746"/>
                              <a:gd name="connsiteX5" fmla="*/ 0 w 51244"/>
                              <a:gd name="connsiteY5" fmla="*/ 15889 h 22746"/>
                              <a:gd name="connsiteX6" fmla="*/ 14192 w 51244"/>
                              <a:gd name="connsiteY6" fmla="*/ 22747 h 22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44" h="22746">
                                <a:moveTo>
                                  <a:pt x="14192" y="22747"/>
                                </a:moveTo>
                                <a:lnTo>
                                  <a:pt x="31623" y="5030"/>
                                </a:lnTo>
                                <a:lnTo>
                                  <a:pt x="51244" y="4840"/>
                                </a:lnTo>
                                <a:cubicBezTo>
                                  <a:pt x="51244" y="4840"/>
                                  <a:pt x="32671" y="-2114"/>
                                  <a:pt x="25813" y="649"/>
                                </a:cubicBezTo>
                                <a:cubicBezTo>
                                  <a:pt x="18955" y="3411"/>
                                  <a:pt x="16764" y="13603"/>
                                  <a:pt x="11525" y="14365"/>
                                </a:cubicBezTo>
                                <a:cubicBezTo>
                                  <a:pt x="6286" y="15127"/>
                                  <a:pt x="0" y="15889"/>
                                  <a:pt x="0" y="15889"/>
                                </a:cubicBezTo>
                                <a:cubicBezTo>
                                  <a:pt x="0" y="15889"/>
                                  <a:pt x="5620" y="22461"/>
                                  <a:pt x="14192" y="22747"/>
                                </a:cubicBezTo>
                                <a:close/>
                              </a:path>
                            </a:pathLst>
                          </a:custGeom>
                          <a:grpFill/>
                          <a:ln w="9525" cap="flat">
                            <a:noFill/>
                            <a:prstDash val="solid"/>
                            <a:miter/>
                          </a:ln>
                        </p:spPr>
                        <p:txBody>
                          <a:bodyPr rtlCol="0" anchor="ctr"/>
                          <a:lstStyle/>
                          <a:p>
                            <a:endParaRPr lang="th-TH"/>
                          </a:p>
                        </p:txBody>
                      </p:sp>
                      <p:sp>
                        <p:nvSpPr>
                          <p:cNvPr id="811" name="Freeform: Shape 810">
                            <a:extLst>
                              <a:ext uri="{FF2B5EF4-FFF2-40B4-BE49-F238E27FC236}">
                                <a16:creationId xmlns:a16="http://schemas.microsoft.com/office/drawing/2014/main" id="{4F1230DE-3964-4E07-B40F-30960798C491}"/>
                              </a:ext>
                            </a:extLst>
                          </p:cNvPr>
                          <p:cNvSpPr/>
                          <p:nvPr/>
                        </p:nvSpPr>
                        <p:spPr>
                          <a:xfrm>
                            <a:off x="5867848" y="3282219"/>
                            <a:ext cx="49462" cy="77482"/>
                          </a:xfrm>
                          <a:custGeom>
                            <a:avLst/>
                            <a:gdLst>
                              <a:gd name="connsiteX0" fmla="*/ 49463 w 49462"/>
                              <a:gd name="connsiteY0" fmla="*/ 72199 h 77482"/>
                              <a:gd name="connsiteX1" fmla="*/ 29365 w 49462"/>
                              <a:gd name="connsiteY1" fmla="*/ 63246 h 77482"/>
                              <a:gd name="connsiteX2" fmla="*/ 23079 w 49462"/>
                              <a:gd name="connsiteY2" fmla="*/ 60579 h 77482"/>
                              <a:gd name="connsiteX3" fmla="*/ 20697 w 49462"/>
                              <a:gd name="connsiteY3" fmla="*/ 46482 h 77482"/>
                              <a:gd name="connsiteX4" fmla="*/ 16316 w 49462"/>
                              <a:gd name="connsiteY4" fmla="*/ 29718 h 77482"/>
                              <a:gd name="connsiteX5" fmla="*/ 13458 w 49462"/>
                              <a:gd name="connsiteY5" fmla="*/ 13430 h 77482"/>
                              <a:gd name="connsiteX6" fmla="*/ 19554 w 49462"/>
                              <a:gd name="connsiteY6" fmla="*/ 0 h 77482"/>
                              <a:gd name="connsiteX7" fmla="*/ 600 w 49462"/>
                              <a:gd name="connsiteY7" fmla="*/ 23431 h 77482"/>
                              <a:gd name="connsiteX8" fmla="*/ 2790 w 49462"/>
                              <a:gd name="connsiteY8" fmla="*/ 33338 h 77482"/>
                              <a:gd name="connsiteX9" fmla="*/ 3933 w 49462"/>
                              <a:gd name="connsiteY9" fmla="*/ 44196 h 77482"/>
                              <a:gd name="connsiteX10" fmla="*/ 6315 w 49462"/>
                              <a:gd name="connsiteY10" fmla="*/ 51721 h 77482"/>
                              <a:gd name="connsiteX11" fmla="*/ 9744 w 49462"/>
                              <a:gd name="connsiteY11" fmla="*/ 63151 h 77482"/>
                              <a:gd name="connsiteX12" fmla="*/ 14506 w 49462"/>
                              <a:gd name="connsiteY12" fmla="*/ 70199 h 77482"/>
                              <a:gd name="connsiteX13" fmla="*/ 49463 w 49462"/>
                              <a:gd name="connsiteY13" fmla="*/ 72199 h 77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462" h="77482">
                                <a:moveTo>
                                  <a:pt x="49463" y="72199"/>
                                </a:moveTo>
                                <a:cubicBezTo>
                                  <a:pt x="49463" y="72199"/>
                                  <a:pt x="31270" y="63627"/>
                                  <a:pt x="29365" y="63246"/>
                                </a:cubicBezTo>
                                <a:cubicBezTo>
                                  <a:pt x="27460" y="62865"/>
                                  <a:pt x="24222" y="62198"/>
                                  <a:pt x="23079" y="60579"/>
                                </a:cubicBezTo>
                                <a:cubicBezTo>
                                  <a:pt x="21936" y="58960"/>
                                  <a:pt x="22126" y="50006"/>
                                  <a:pt x="20697" y="46482"/>
                                </a:cubicBezTo>
                                <a:cubicBezTo>
                                  <a:pt x="19269" y="42958"/>
                                  <a:pt x="17268" y="36671"/>
                                  <a:pt x="16316" y="29718"/>
                                </a:cubicBezTo>
                                <a:cubicBezTo>
                                  <a:pt x="15363" y="22765"/>
                                  <a:pt x="15363" y="17335"/>
                                  <a:pt x="13458" y="13430"/>
                                </a:cubicBezTo>
                                <a:cubicBezTo>
                                  <a:pt x="11458" y="9525"/>
                                  <a:pt x="19554" y="0"/>
                                  <a:pt x="19554" y="0"/>
                                </a:cubicBezTo>
                                <a:cubicBezTo>
                                  <a:pt x="19554" y="0"/>
                                  <a:pt x="2124" y="16478"/>
                                  <a:pt x="600" y="23431"/>
                                </a:cubicBezTo>
                                <a:cubicBezTo>
                                  <a:pt x="-924" y="30385"/>
                                  <a:pt x="695" y="32099"/>
                                  <a:pt x="2790" y="33338"/>
                                </a:cubicBezTo>
                                <a:cubicBezTo>
                                  <a:pt x="4886" y="34671"/>
                                  <a:pt x="2695" y="38957"/>
                                  <a:pt x="3933" y="44196"/>
                                </a:cubicBezTo>
                                <a:cubicBezTo>
                                  <a:pt x="5076" y="49435"/>
                                  <a:pt x="6315" y="51054"/>
                                  <a:pt x="6315" y="51721"/>
                                </a:cubicBezTo>
                                <a:cubicBezTo>
                                  <a:pt x="6315" y="52388"/>
                                  <a:pt x="6410" y="61436"/>
                                  <a:pt x="9744" y="63151"/>
                                </a:cubicBezTo>
                                <a:cubicBezTo>
                                  <a:pt x="13077" y="64960"/>
                                  <a:pt x="14982" y="66961"/>
                                  <a:pt x="14506" y="70199"/>
                                </a:cubicBezTo>
                                <a:cubicBezTo>
                                  <a:pt x="14030" y="73438"/>
                                  <a:pt x="26508" y="83629"/>
                                  <a:pt x="49463" y="72199"/>
                                </a:cubicBezTo>
                                <a:close/>
                              </a:path>
                            </a:pathLst>
                          </a:custGeom>
                          <a:grpFill/>
                          <a:ln w="9525" cap="flat">
                            <a:noFill/>
                            <a:prstDash val="solid"/>
                            <a:miter/>
                          </a:ln>
                        </p:spPr>
                        <p:txBody>
                          <a:bodyPr rtlCol="0" anchor="ctr"/>
                          <a:lstStyle/>
                          <a:p>
                            <a:endParaRPr lang="th-TH"/>
                          </a:p>
                        </p:txBody>
                      </p:sp>
                      <p:sp>
                        <p:nvSpPr>
                          <p:cNvPr id="812" name="Freeform: Shape 811">
                            <a:extLst>
                              <a:ext uri="{FF2B5EF4-FFF2-40B4-BE49-F238E27FC236}">
                                <a16:creationId xmlns:a16="http://schemas.microsoft.com/office/drawing/2014/main" id="{9DE20809-8AD2-4875-AF4D-809F1993B491}"/>
                              </a:ext>
                            </a:extLst>
                          </p:cNvPr>
                          <p:cNvSpPr/>
                          <p:nvPr/>
                        </p:nvSpPr>
                        <p:spPr>
                          <a:xfrm>
                            <a:off x="5953170" y="3289346"/>
                            <a:ext cx="80766" cy="83741"/>
                          </a:xfrm>
                          <a:custGeom>
                            <a:avLst/>
                            <a:gdLst>
                              <a:gd name="connsiteX0" fmla="*/ 76441 w 80766"/>
                              <a:gd name="connsiteY0" fmla="*/ 15066 h 83741"/>
                              <a:gd name="connsiteX1" fmla="*/ 22339 w 80766"/>
                              <a:gd name="connsiteY1" fmla="*/ 7732 h 83741"/>
                              <a:gd name="connsiteX2" fmla="*/ 19957 w 80766"/>
                              <a:gd name="connsiteY2" fmla="*/ 303 h 83741"/>
                              <a:gd name="connsiteX3" fmla="*/ 11480 w 80766"/>
                              <a:gd name="connsiteY3" fmla="*/ 2970 h 83741"/>
                              <a:gd name="connsiteX4" fmla="*/ 145 w 80766"/>
                              <a:gd name="connsiteY4" fmla="*/ 36498 h 83741"/>
                              <a:gd name="connsiteX5" fmla="*/ 7099 w 80766"/>
                              <a:gd name="connsiteY5" fmla="*/ 78693 h 83741"/>
                              <a:gd name="connsiteX6" fmla="*/ 13956 w 80766"/>
                              <a:gd name="connsiteY6" fmla="*/ 80027 h 83741"/>
                              <a:gd name="connsiteX7" fmla="*/ 19576 w 80766"/>
                              <a:gd name="connsiteY7" fmla="*/ 73074 h 83741"/>
                              <a:gd name="connsiteX8" fmla="*/ 69392 w 80766"/>
                              <a:gd name="connsiteY8" fmla="*/ 83742 h 83741"/>
                              <a:gd name="connsiteX9" fmla="*/ 76441 w 80766"/>
                              <a:gd name="connsiteY9" fmla="*/ 15066 h 8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66" h="83741">
                                <a:moveTo>
                                  <a:pt x="76441" y="15066"/>
                                </a:moveTo>
                                <a:lnTo>
                                  <a:pt x="22339" y="7732"/>
                                </a:lnTo>
                                <a:cubicBezTo>
                                  <a:pt x="22339" y="7732"/>
                                  <a:pt x="22720" y="1731"/>
                                  <a:pt x="19957" y="303"/>
                                </a:cubicBezTo>
                                <a:cubicBezTo>
                                  <a:pt x="17195" y="-1126"/>
                                  <a:pt x="11480" y="2970"/>
                                  <a:pt x="11480" y="2970"/>
                                </a:cubicBezTo>
                                <a:cubicBezTo>
                                  <a:pt x="11480" y="2970"/>
                                  <a:pt x="1384" y="17162"/>
                                  <a:pt x="145" y="36498"/>
                                </a:cubicBezTo>
                                <a:cubicBezTo>
                                  <a:pt x="-1188" y="55929"/>
                                  <a:pt x="7099" y="78693"/>
                                  <a:pt x="7099" y="78693"/>
                                </a:cubicBezTo>
                                <a:cubicBezTo>
                                  <a:pt x="7099" y="78693"/>
                                  <a:pt x="9766" y="80122"/>
                                  <a:pt x="13956" y="80027"/>
                                </a:cubicBezTo>
                                <a:cubicBezTo>
                                  <a:pt x="18052" y="79836"/>
                                  <a:pt x="19576" y="73074"/>
                                  <a:pt x="19576" y="73074"/>
                                </a:cubicBezTo>
                                <a:lnTo>
                                  <a:pt x="69392" y="83742"/>
                                </a:lnTo>
                                <a:cubicBezTo>
                                  <a:pt x="69392" y="83742"/>
                                  <a:pt x="89299" y="52023"/>
                                  <a:pt x="76441" y="15066"/>
                                </a:cubicBezTo>
                                <a:close/>
                              </a:path>
                            </a:pathLst>
                          </a:custGeom>
                          <a:grpFill/>
                          <a:ln w="9525" cap="flat">
                            <a:noFill/>
                            <a:prstDash val="solid"/>
                            <a:miter/>
                          </a:ln>
                        </p:spPr>
                        <p:txBody>
                          <a:bodyPr rtlCol="0" anchor="ctr"/>
                          <a:lstStyle/>
                          <a:p>
                            <a:endParaRPr lang="th-TH"/>
                          </a:p>
                        </p:txBody>
                      </p:sp>
                    </p:grpSp>
                    <p:sp>
                      <p:nvSpPr>
                        <p:cNvPr id="805" name="Freeform: Shape 804">
                          <a:extLst>
                            <a:ext uri="{FF2B5EF4-FFF2-40B4-BE49-F238E27FC236}">
                              <a16:creationId xmlns:a16="http://schemas.microsoft.com/office/drawing/2014/main" id="{1CD526BA-B1E0-4034-9DDF-C1CB3FBC339C}"/>
                            </a:ext>
                          </a:extLst>
                        </p:cNvPr>
                        <p:cNvSpPr/>
                        <p:nvPr/>
                      </p:nvSpPr>
                      <p:spPr>
                        <a:xfrm>
                          <a:off x="5965547" y="3297078"/>
                          <a:ext cx="68086" cy="75914"/>
                        </a:xfrm>
                        <a:custGeom>
                          <a:avLst/>
                          <a:gdLst>
                            <a:gd name="connsiteX0" fmla="*/ 9961 w 68086"/>
                            <a:gd name="connsiteY0" fmla="*/ 0 h 75914"/>
                            <a:gd name="connsiteX1" fmla="*/ 722 w 68086"/>
                            <a:gd name="connsiteY1" fmla="*/ 25051 h 75914"/>
                            <a:gd name="connsiteX2" fmla="*/ 7199 w 68086"/>
                            <a:gd name="connsiteY2" fmla="*/ 65246 h 75914"/>
                            <a:gd name="connsiteX3" fmla="*/ 57014 w 68086"/>
                            <a:gd name="connsiteY3" fmla="*/ 75914 h 75914"/>
                            <a:gd name="connsiteX4" fmla="*/ 66920 w 68086"/>
                            <a:gd name="connsiteY4" fmla="*/ 48196 h 75914"/>
                            <a:gd name="connsiteX5" fmla="*/ 68063 w 68086"/>
                            <a:gd name="connsiteY5" fmla="*/ 26956 h 75914"/>
                            <a:gd name="connsiteX6" fmla="*/ 59110 w 68086"/>
                            <a:gd name="connsiteY6" fmla="*/ 56388 h 75914"/>
                            <a:gd name="connsiteX7" fmla="*/ 49394 w 68086"/>
                            <a:gd name="connsiteY7" fmla="*/ 64579 h 75914"/>
                            <a:gd name="connsiteX8" fmla="*/ 32726 w 68086"/>
                            <a:gd name="connsiteY8" fmla="*/ 61341 h 75914"/>
                            <a:gd name="connsiteX9" fmla="*/ 41584 w 68086"/>
                            <a:gd name="connsiteY9" fmla="*/ 38576 h 75914"/>
                            <a:gd name="connsiteX10" fmla="*/ 39393 w 68086"/>
                            <a:gd name="connsiteY10" fmla="*/ 4000 h 75914"/>
                            <a:gd name="connsiteX11" fmla="*/ 35297 w 68086"/>
                            <a:gd name="connsiteY11" fmla="*/ 4286 h 75914"/>
                            <a:gd name="connsiteX12" fmla="*/ 38441 w 68086"/>
                            <a:gd name="connsiteY12" fmla="*/ 28575 h 75914"/>
                            <a:gd name="connsiteX13" fmla="*/ 29963 w 68086"/>
                            <a:gd name="connsiteY13" fmla="*/ 55435 h 75914"/>
                            <a:gd name="connsiteX14" fmla="*/ 9961 w 68086"/>
                            <a:gd name="connsiteY14" fmla="*/ 0 h 75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086" h="75914">
                              <a:moveTo>
                                <a:pt x="9961" y="0"/>
                              </a:moveTo>
                              <a:cubicBezTo>
                                <a:pt x="9961" y="0"/>
                                <a:pt x="4151" y="8477"/>
                                <a:pt x="722" y="25051"/>
                              </a:cubicBezTo>
                              <a:cubicBezTo>
                                <a:pt x="-2707" y="41624"/>
                                <a:pt x="7199" y="65246"/>
                                <a:pt x="7199" y="65246"/>
                              </a:cubicBezTo>
                              <a:lnTo>
                                <a:pt x="57014" y="75914"/>
                              </a:lnTo>
                              <a:cubicBezTo>
                                <a:pt x="57014" y="75914"/>
                                <a:pt x="65587" y="62103"/>
                                <a:pt x="66920" y="48196"/>
                              </a:cubicBezTo>
                              <a:cubicBezTo>
                                <a:pt x="68349" y="34290"/>
                                <a:pt x="68063" y="26956"/>
                                <a:pt x="68063" y="26956"/>
                              </a:cubicBezTo>
                              <a:cubicBezTo>
                                <a:pt x="68063" y="26956"/>
                                <a:pt x="62729" y="50768"/>
                                <a:pt x="59110" y="56388"/>
                              </a:cubicBezTo>
                              <a:cubicBezTo>
                                <a:pt x="55490" y="62008"/>
                                <a:pt x="49394" y="64579"/>
                                <a:pt x="49394" y="64579"/>
                              </a:cubicBezTo>
                              <a:lnTo>
                                <a:pt x="32726" y="61341"/>
                              </a:lnTo>
                              <a:cubicBezTo>
                                <a:pt x="32726" y="61341"/>
                                <a:pt x="38345" y="56007"/>
                                <a:pt x="41584" y="38576"/>
                              </a:cubicBezTo>
                              <a:cubicBezTo>
                                <a:pt x="44727" y="21050"/>
                                <a:pt x="39393" y="4000"/>
                                <a:pt x="39393" y="4000"/>
                              </a:cubicBezTo>
                              <a:lnTo>
                                <a:pt x="35297" y="4286"/>
                              </a:lnTo>
                              <a:cubicBezTo>
                                <a:pt x="35297" y="4286"/>
                                <a:pt x="38917" y="18574"/>
                                <a:pt x="38441" y="28575"/>
                              </a:cubicBezTo>
                              <a:cubicBezTo>
                                <a:pt x="37964" y="38671"/>
                                <a:pt x="29963" y="55435"/>
                                <a:pt x="29963" y="55435"/>
                              </a:cubicBezTo>
                              <a:cubicBezTo>
                                <a:pt x="29963" y="55435"/>
                                <a:pt x="5008" y="32956"/>
                                <a:pt x="9961" y="0"/>
                              </a:cubicBezTo>
                              <a:close/>
                            </a:path>
                          </a:pathLst>
                        </a:custGeom>
                        <a:grpFill/>
                        <a:ln w="9525" cap="flat">
                          <a:noFill/>
                          <a:prstDash val="solid"/>
                          <a:miter/>
                        </a:ln>
                      </p:spPr>
                      <p:txBody>
                        <a:bodyPr rtlCol="0" anchor="ctr"/>
                        <a:lstStyle/>
                        <a:p>
                          <a:endParaRPr lang="th-TH"/>
                        </a:p>
                      </p:txBody>
                    </p:sp>
                    <p:sp>
                      <p:nvSpPr>
                        <p:cNvPr id="806" name="Freeform: Shape 805">
                          <a:extLst>
                            <a:ext uri="{FF2B5EF4-FFF2-40B4-BE49-F238E27FC236}">
                              <a16:creationId xmlns:a16="http://schemas.microsoft.com/office/drawing/2014/main" id="{B47CC5E1-0067-410D-A8AC-86B43F7DE236}"/>
                            </a:ext>
                          </a:extLst>
                        </p:cNvPr>
                        <p:cNvSpPr/>
                        <p:nvPr/>
                      </p:nvSpPr>
                      <p:spPr>
                        <a:xfrm>
                          <a:off x="5975032" y="3301269"/>
                          <a:ext cx="54768" cy="19431"/>
                        </a:xfrm>
                        <a:custGeom>
                          <a:avLst/>
                          <a:gdLst>
                            <a:gd name="connsiteX0" fmla="*/ 51149 w 54768"/>
                            <a:gd name="connsiteY0" fmla="*/ 7715 h 19431"/>
                            <a:gd name="connsiteX1" fmla="*/ 3048 w 54768"/>
                            <a:gd name="connsiteY1" fmla="*/ 0 h 19431"/>
                            <a:gd name="connsiteX2" fmla="*/ 0 w 54768"/>
                            <a:gd name="connsiteY2" fmla="*/ 8382 h 19431"/>
                            <a:gd name="connsiteX3" fmla="*/ 54769 w 54768"/>
                            <a:gd name="connsiteY3" fmla="*/ 19431 h 19431"/>
                          </a:gdLst>
                          <a:ahLst/>
                          <a:cxnLst>
                            <a:cxn ang="0">
                              <a:pos x="connsiteX0" y="connsiteY0"/>
                            </a:cxn>
                            <a:cxn ang="0">
                              <a:pos x="connsiteX1" y="connsiteY1"/>
                            </a:cxn>
                            <a:cxn ang="0">
                              <a:pos x="connsiteX2" y="connsiteY2"/>
                            </a:cxn>
                            <a:cxn ang="0">
                              <a:pos x="connsiteX3" y="connsiteY3"/>
                            </a:cxn>
                          </a:cxnLst>
                          <a:rect l="l" t="t" r="r" b="b"/>
                          <a:pathLst>
                            <a:path w="54768" h="19431">
                              <a:moveTo>
                                <a:pt x="51149" y="7715"/>
                              </a:moveTo>
                              <a:lnTo>
                                <a:pt x="3048" y="0"/>
                              </a:lnTo>
                              <a:lnTo>
                                <a:pt x="0" y="8382"/>
                              </a:lnTo>
                              <a:lnTo>
                                <a:pt x="54769" y="19431"/>
                              </a:lnTo>
                              <a:close/>
                            </a:path>
                          </a:pathLst>
                        </a:custGeom>
                        <a:grpFill/>
                        <a:ln w="9525" cap="flat">
                          <a:noFill/>
                          <a:prstDash val="solid"/>
                          <a:miter/>
                        </a:ln>
                      </p:spPr>
                      <p:txBody>
                        <a:bodyPr rtlCol="0" anchor="ctr"/>
                        <a:lstStyle/>
                        <a:p>
                          <a:endParaRPr lang="th-TH"/>
                        </a:p>
                      </p:txBody>
                    </p:sp>
                    <p:sp>
                      <p:nvSpPr>
                        <p:cNvPr id="807" name="Freeform: Shape 806">
                          <a:extLst>
                            <a:ext uri="{FF2B5EF4-FFF2-40B4-BE49-F238E27FC236}">
                              <a16:creationId xmlns:a16="http://schemas.microsoft.com/office/drawing/2014/main" id="{A3439513-8457-4535-A6B7-7EAE611F2713}"/>
                            </a:ext>
                          </a:extLst>
                        </p:cNvPr>
                        <p:cNvSpPr/>
                        <p:nvPr/>
                      </p:nvSpPr>
                      <p:spPr>
                        <a:xfrm>
                          <a:off x="5974365" y="3346131"/>
                          <a:ext cx="46005" cy="20669"/>
                        </a:xfrm>
                        <a:custGeom>
                          <a:avLst/>
                          <a:gdLst>
                            <a:gd name="connsiteX0" fmla="*/ 46006 w 46005"/>
                            <a:gd name="connsiteY0" fmla="*/ 5715 h 20669"/>
                            <a:gd name="connsiteX1" fmla="*/ 40005 w 46005"/>
                            <a:gd name="connsiteY1" fmla="*/ 20669 h 20669"/>
                            <a:gd name="connsiteX2" fmla="*/ 0 w 46005"/>
                            <a:gd name="connsiteY2" fmla="*/ 7334 h 20669"/>
                            <a:gd name="connsiteX3" fmla="*/ 857 w 46005"/>
                            <a:gd name="connsiteY3" fmla="*/ 0 h 20669"/>
                          </a:gdLst>
                          <a:ahLst/>
                          <a:cxnLst>
                            <a:cxn ang="0">
                              <a:pos x="connsiteX0" y="connsiteY0"/>
                            </a:cxn>
                            <a:cxn ang="0">
                              <a:pos x="connsiteX1" y="connsiteY1"/>
                            </a:cxn>
                            <a:cxn ang="0">
                              <a:pos x="connsiteX2" y="connsiteY2"/>
                            </a:cxn>
                            <a:cxn ang="0">
                              <a:pos x="connsiteX3" y="connsiteY3"/>
                            </a:cxn>
                          </a:cxnLst>
                          <a:rect l="l" t="t" r="r" b="b"/>
                          <a:pathLst>
                            <a:path w="46005" h="20669">
                              <a:moveTo>
                                <a:pt x="46006" y="5715"/>
                              </a:moveTo>
                              <a:lnTo>
                                <a:pt x="40005" y="20669"/>
                              </a:lnTo>
                              <a:lnTo>
                                <a:pt x="0" y="7334"/>
                              </a:lnTo>
                              <a:lnTo>
                                <a:pt x="857" y="0"/>
                              </a:lnTo>
                              <a:close/>
                            </a:path>
                          </a:pathLst>
                        </a:custGeom>
                        <a:grpFill/>
                        <a:ln w="9525" cap="flat">
                          <a:noFill/>
                          <a:prstDash val="solid"/>
                          <a:miter/>
                        </a:ln>
                      </p:spPr>
                      <p:txBody>
                        <a:bodyPr rtlCol="0" anchor="ctr"/>
                        <a:lstStyle/>
                        <a:p>
                          <a:endParaRPr lang="th-TH"/>
                        </a:p>
                      </p:txBody>
                    </p:sp>
                    <p:sp>
                      <p:nvSpPr>
                        <p:cNvPr id="808" name="Freeform: Shape 807">
                          <a:extLst>
                            <a:ext uri="{FF2B5EF4-FFF2-40B4-BE49-F238E27FC236}">
                              <a16:creationId xmlns:a16="http://schemas.microsoft.com/office/drawing/2014/main" id="{3EF48DA4-77A3-4190-A2C4-56B10093604F}"/>
                            </a:ext>
                          </a:extLst>
                        </p:cNvPr>
                        <p:cNvSpPr/>
                        <p:nvPr/>
                      </p:nvSpPr>
                      <p:spPr>
                        <a:xfrm>
                          <a:off x="5979032" y="3323748"/>
                          <a:ext cx="48101" cy="19240"/>
                        </a:xfrm>
                        <a:custGeom>
                          <a:avLst/>
                          <a:gdLst>
                            <a:gd name="connsiteX0" fmla="*/ 48101 w 48101"/>
                            <a:gd name="connsiteY0" fmla="*/ 5905 h 19240"/>
                            <a:gd name="connsiteX1" fmla="*/ 46768 w 48101"/>
                            <a:gd name="connsiteY1" fmla="*/ 19241 h 19240"/>
                            <a:gd name="connsiteX2" fmla="*/ 0 w 48101"/>
                            <a:gd name="connsiteY2" fmla="*/ 9906 h 19240"/>
                            <a:gd name="connsiteX3" fmla="*/ 476 w 48101"/>
                            <a:gd name="connsiteY3" fmla="*/ 0 h 19240"/>
                          </a:gdLst>
                          <a:ahLst/>
                          <a:cxnLst>
                            <a:cxn ang="0">
                              <a:pos x="connsiteX0" y="connsiteY0"/>
                            </a:cxn>
                            <a:cxn ang="0">
                              <a:pos x="connsiteX1" y="connsiteY1"/>
                            </a:cxn>
                            <a:cxn ang="0">
                              <a:pos x="connsiteX2" y="connsiteY2"/>
                            </a:cxn>
                            <a:cxn ang="0">
                              <a:pos x="connsiteX3" y="connsiteY3"/>
                            </a:cxn>
                          </a:cxnLst>
                          <a:rect l="l" t="t" r="r" b="b"/>
                          <a:pathLst>
                            <a:path w="48101" h="19240">
                              <a:moveTo>
                                <a:pt x="48101" y="5905"/>
                              </a:moveTo>
                              <a:lnTo>
                                <a:pt x="46768" y="19241"/>
                              </a:lnTo>
                              <a:lnTo>
                                <a:pt x="0" y="9906"/>
                              </a:lnTo>
                              <a:lnTo>
                                <a:pt x="476" y="0"/>
                              </a:lnTo>
                              <a:close/>
                            </a:path>
                          </a:pathLst>
                        </a:custGeom>
                        <a:grpFill/>
                        <a:ln w="9525" cap="flat">
                          <a:noFill/>
                          <a:prstDash val="solid"/>
                          <a:miter/>
                        </a:ln>
                      </p:spPr>
                      <p:txBody>
                        <a:bodyPr rtlCol="0" anchor="ctr"/>
                        <a:lstStyle/>
                        <a:p>
                          <a:endParaRPr lang="th-TH"/>
                        </a:p>
                      </p:txBody>
                    </p:sp>
                  </p:grpSp>
                </p:grpSp>
                <p:sp>
                  <p:nvSpPr>
                    <p:cNvPr id="801" name="Freeform: Shape 800">
                      <a:extLst>
                        <a:ext uri="{FF2B5EF4-FFF2-40B4-BE49-F238E27FC236}">
                          <a16:creationId xmlns:a16="http://schemas.microsoft.com/office/drawing/2014/main" id="{4CCD40F4-A4E2-4E59-86DD-2FD3CDAAF9F4}"/>
                        </a:ext>
                      </a:extLst>
                    </p:cNvPr>
                    <p:cNvSpPr/>
                    <p:nvPr/>
                  </p:nvSpPr>
                  <p:spPr>
                    <a:xfrm>
                      <a:off x="5894641" y="3261835"/>
                      <a:ext cx="21145" cy="15430"/>
                    </a:xfrm>
                    <a:custGeom>
                      <a:avLst/>
                      <a:gdLst>
                        <a:gd name="connsiteX0" fmla="*/ 0 w 21145"/>
                        <a:gd name="connsiteY0" fmla="*/ 15430 h 15430"/>
                        <a:gd name="connsiteX1" fmla="*/ 8382 w 21145"/>
                        <a:gd name="connsiteY1" fmla="*/ 0 h 15430"/>
                        <a:gd name="connsiteX2" fmla="*/ 21146 w 21145"/>
                        <a:gd name="connsiteY2" fmla="*/ 10001 h 15430"/>
                        <a:gd name="connsiteX3" fmla="*/ 16669 w 21145"/>
                        <a:gd name="connsiteY3" fmla="*/ 15335 h 15430"/>
                      </a:gdLst>
                      <a:ahLst/>
                      <a:cxnLst>
                        <a:cxn ang="0">
                          <a:pos x="connsiteX0" y="connsiteY0"/>
                        </a:cxn>
                        <a:cxn ang="0">
                          <a:pos x="connsiteX1" y="connsiteY1"/>
                        </a:cxn>
                        <a:cxn ang="0">
                          <a:pos x="connsiteX2" y="connsiteY2"/>
                        </a:cxn>
                        <a:cxn ang="0">
                          <a:pos x="connsiteX3" y="connsiteY3"/>
                        </a:cxn>
                      </a:cxnLst>
                      <a:rect l="l" t="t" r="r" b="b"/>
                      <a:pathLst>
                        <a:path w="21145" h="15430">
                          <a:moveTo>
                            <a:pt x="0" y="15430"/>
                          </a:moveTo>
                          <a:lnTo>
                            <a:pt x="8382" y="0"/>
                          </a:lnTo>
                          <a:lnTo>
                            <a:pt x="21146" y="10001"/>
                          </a:lnTo>
                          <a:lnTo>
                            <a:pt x="16669" y="15335"/>
                          </a:lnTo>
                          <a:close/>
                        </a:path>
                      </a:pathLst>
                    </a:custGeom>
                    <a:grpFill/>
                    <a:ln w="9525" cap="flat">
                      <a:noFill/>
                      <a:prstDash val="solid"/>
                      <a:miter/>
                    </a:ln>
                  </p:spPr>
                  <p:txBody>
                    <a:bodyPr rtlCol="0" anchor="ctr"/>
                    <a:lstStyle/>
                    <a:p>
                      <a:endParaRPr lang="th-TH"/>
                    </a:p>
                  </p:txBody>
                </p:sp>
              </p:grpSp>
              <p:grpSp>
                <p:nvGrpSpPr>
                  <p:cNvPr id="765" name="Graphic 1">
                    <a:extLst>
                      <a:ext uri="{FF2B5EF4-FFF2-40B4-BE49-F238E27FC236}">
                        <a16:creationId xmlns:a16="http://schemas.microsoft.com/office/drawing/2014/main" id="{3AB8E1CD-948D-452B-AC5E-6794074787CF}"/>
                      </a:ext>
                    </a:extLst>
                  </p:cNvPr>
                  <p:cNvGrpSpPr/>
                  <p:nvPr/>
                </p:nvGrpSpPr>
                <p:grpSpPr>
                  <a:xfrm>
                    <a:off x="5836158" y="3076765"/>
                    <a:ext cx="351730" cy="277082"/>
                    <a:chOff x="5836158" y="3076765"/>
                    <a:chExt cx="351730" cy="277082"/>
                  </a:xfrm>
                  <a:grpFill/>
                </p:grpSpPr>
                <p:grpSp>
                  <p:nvGrpSpPr>
                    <p:cNvPr id="767" name="Graphic 1">
                      <a:extLst>
                        <a:ext uri="{FF2B5EF4-FFF2-40B4-BE49-F238E27FC236}">
                          <a16:creationId xmlns:a16="http://schemas.microsoft.com/office/drawing/2014/main" id="{7BF4CEC5-9B8A-4D66-BE68-92C9A5AD8A62}"/>
                        </a:ext>
                      </a:extLst>
                    </p:cNvPr>
                    <p:cNvGrpSpPr/>
                    <p:nvPr/>
                  </p:nvGrpSpPr>
                  <p:grpSpPr>
                    <a:xfrm>
                      <a:off x="5836158" y="3076765"/>
                      <a:ext cx="351730" cy="277082"/>
                      <a:chOff x="5836158" y="3076765"/>
                      <a:chExt cx="351730" cy="277082"/>
                    </a:xfrm>
                    <a:grpFill/>
                  </p:grpSpPr>
                  <p:grpSp>
                    <p:nvGrpSpPr>
                      <p:cNvPr id="770" name="Graphic 1">
                        <a:extLst>
                          <a:ext uri="{FF2B5EF4-FFF2-40B4-BE49-F238E27FC236}">
                            <a16:creationId xmlns:a16="http://schemas.microsoft.com/office/drawing/2014/main" id="{B63F876F-2CDF-4A4E-8BD5-F2371D64A306}"/>
                          </a:ext>
                        </a:extLst>
                      </p:cNvPr>
                      <p:cNvGrpSpPr/>
                      <p:nvPr/>
                    </p:nvGrpSpPr>
                    <p:grpSpPr>
                      <a:xfrm>
                        <a:off x="5836158" y="3076765"/>
                        <a:ext cx="333375" cy="186309"/>
                        <a:chOff x="5836158" y="3076765"/>
                        <a:chExt cx="333375" cy="186309"/>
                      </a:xfrm>
                      <a:grpFill/>
                    </p:grpSpPr>
                    <p:sp>
                      <p:nvSpPr>
                        <p:cNvPr id="781" name="Freeform: Shape 780">
                          <a:extLst>
                            <a:ext uri="{FF2B5EF4-FFF2-40B4-BE49-F238E27FC236}">
                              <a16:creationId xmlns:a16="http://schemas.microsoft.com/office/drawing/2014/main" id="{ACC723D8-7343-4616-92AA-05DF15706620}"/>
                            </a:ext>
                          </a:extLst>
                        </p:cNvPr>
                        <p:cNvSpPr/>
                        <p:nvPr/>
                      </p:nvSpPr>
                      <p:spPr>
                        <a:xfrm>
                          <a:off x="5909024" y="3076765"/>
                          <a:ext cx="260508" cy="155924"/>
                        </a:xfrm>
                        <a:custGeom>
                          <a:avLst/>
                          <a:gdLst>
                            <a:gd name="connsiteX0" fmla="*/ 0 w 260508"/>
                            <a:gd name="connsiteY0" fmla="*/ 6286 h 155924"/>
                            <a:gd name="connsiteX1" fmla="*/ 2762 w 260508"/>
                            <a:gd name="connsiteY1" fmla="*/ 0 h 155924"/>
                            <a:gd name="connsiteX2" fmla="*/ 260509 w 260508"/>
                            <a:gd name="connsiteY2" fmla="*/ 136970 h 155924"/>
                            <a:gd name="connsiteX3" fmla="*/ 250603 w 260508"/>
                            <a:gd name="connsiteY3" fmla="*/ 155924 h 155924"/>
                          </a:gdLst>
                          <a:ahLst/>
                          <a:cxnLst>
                            <a:cxn ang="0">
                              <a:pos x="connsiteX0" y="connsiteY0"/>
                            </a:cxn>
                            <a:cxn ang="0">
                              <a:pos x="connsiteX1" y="connsiteY1"/>
                            </a:cxn>
                            <a:cxn ang="0">
                              <a:pos x="connsiteX2" y="connsiteY2"/>
                            </a:cxn>
                            <a:cxn ang="0">
                              <a:pos x="connsiteX3" y="connsiteY3"/>
                            </a:cxn>
                          </a:cxnLst>
                          <a:rect l="l" t="t" r="r" b="b"/>
                          <a:pathLst>
                            <a:path w="260508" h="155924">
                              <a:moveTo>
                                <a:pt x="0" y="6286"/>
                              </a:moveTo>
                              <a:lnTo>
                                <a:pt x="2762" y="0"/>
                              </a:lnTo>
                              <a:lnTo>
                                <a:pt x="260509" y="136970"/>
                              </a:lnTo>
                              <a:lnTo>
                                <a:pt x="250603" y="155924"/>
                              </a:lnTo>
                              <a:close/>
                            </a:path>
                          </a:pathLst>
                        </a:custGeom>
                        <a:grpFill/>
                        <a:ln w="9525" cap="flat">
                          <a:noFill/>
                          <a:prstDash val="solid"/>
                          <a:miter/>
                        </a:ln>
                      </p:spPr>
                      <p:txBody>
                        <a:bodyPr rtlCol="0" anchor="ctr"/>
                        <a:lstStyle/>
                        <a:p>
                          <a:endParaRPr lang="th-TH"/>
                        </a:p>
                      </p:txBody>
                    </p:sp>
                    <p:sp>
                      <p:nvSpPr>
                        <p:cNvPr id="782" name="Freeform: Shape 781">
                          <a:extLst>
                            <a:ext uri="{FF2B5EF4-FFF2-40B4-BE49-F238E27FC236}">
                              <a16:creationId xmlns:a16="http://schemas.microsoft.com/office/drawing/2014/main" id="{D8674187-CBB4-4FE5-968B-2D5185858261}"/>
                            </a:ext>
                          </a:extLst>
                        </p:cNvPr>
                        <p:cNvSpPr/>
                        <p:nvPr/>
                      </p:nvSpPr>
                      <p:spPr>
                        <a:xfrm>
                          <a:off x="5892069" y="3076765"/>
                          <a:ext cx="26765" cy="49910"/>
                        </a:xfrm>
                        <a:custGeom>
                          <a:avLst/>
                          <a:gdLst>
                            <a:gd name="connsiteX0" fmla="*/ 26765 w 26765"/>
                            <a:gd name="connsiteY0" fmla="*/ 49911 h 49910"/>
                            <a:gd name="connsiteX1" fmla="*/ 25622 w 26765"/>
                            <a:gd name="connsiteY1" fmla="*/ 3239 h 49910"/>
                            <a:gd name="connsiteX2" fmla="*/ 19717 w 26765"/>
                            <a:gd name="connsiteY2" fmla="*/ 0 h 49910"/>
                            <a:gd name="connsiteX3" fmla="*/ 0 w 26765"/>
                            <a:gd name="connsiteY3" fmla="*/ 35243 h 49910"/>
                          </a:gdLst>
                          <a:ahLst/>
                          <a:cxnLst>
                            <a:cxn ang="0">
                              <a:pos x="connsiteX0" y="connsiteY0"/>
                            </a:cxn>
                            <a:cxn ang="0">
                              <a:pos x="connsiteX1" y="connsiteY1"/>
                            </a:cxn>
                            <a:cxn ang="0">
                              <a:pos x="connsiteX2" y="connsiteY2"/>
                            </a:cxn>
                            <a:cxn ang="0">
                              <a:pos x="connsiteX3" y="connsiteY3"/>
                            </a:cxn>
                          </a:cxnLst>
                          <a:rect l="l" t="t" r="r" b="b"/>
                          <a:pathLst>
                            <a:path w="26765" h="49910">
                              <a:moveTo>
                                <a:pt x="26765" y="49911"/>
                              </a:moveTo>
                              <a:lnTo>
                                <a:pt x="25622" y="3239"/>
                              </a:lnTo>
                              <a:lnTo>
                                <a:pt x="19717" y="0"/>
                              </a:lnTo>
                              <a:lnTo>
                                <a:pt x="0" y="35243"/>
                              </a:lnTo>
                              <a:close/>
                            </a:path>
                          </a:pathLst>
                        </a:custGeom>
                        <a:grpFill/>
                        <a:ln w="9525" cap="flat">
                          <a:noFill/>
                          <a:prstDash val="solid"/>
                          <a:miter/>
                        </a:ln>
                      </p:spPr>
                      <p:txBody>
                        <a:bodyPr rtlCol="0" anchor="ctr"/>
                        <a:lstStyle/>
                        <a:p>
                          <a:endParaRPr lang="th-TH"/>
                        </a:p>
                      </p:txBody>
                    </p:sp>
                    <p:sp>
                      <p:nvSpPr>
                        <p:cNvPr id="783" name="Freeform: Shape 782">
                          <a:extLst>
                            <a:ext uri="{FF2B5EF4-FFF2-40B4-BE49-F238E27FC236}">
                              <a16:creationId xmlns:a16="http://schemas.microsoft.com/office/drawing/2014/main" id="{E20A85AF-DD72-454D-9430-4670797F8E5A}"/>
                            </a:ext>
                          </a:extLst>
                        </p:cNvPr>
                        <p:cNvSpPr/>
                        <p:nvPr/>
                      </p:nvSpPr>
                      <p:spPr>
                        <a:xfrm>
                          <a:off x="5901023" y="3131724"/>
                          <a:ext cx="17145" cy="131349"/>
                        </a:xfrm>
                        <a:custGeom>
                          <a:avLst/>
                          <a:gdLst>
                            <a:gd name="connsiteX0" fmla="*/ 17145 w 17145"/>
                            <a:gd name="connsiteY0" fmla="*/ 3239 h 131349"/>
                            <a:gd name="connsiteX1" fmla="*/ 15430 w 17145"/>
                            <a:gd name="connsiteY1" fmla="*/ 131350 h 131349"/>
                            <a:gd name="connsiteX2" fmla="*/ 0 w 17145"/>
                            <a:gd name="connsiteY2" fmla="*/ 122872 h 131349"/>
                            <a:gd name="connsiteX3" fmla="*/ 11335 w 17145"/>
                            <a:gd name="connsiteY3" fmla="*/ 0 h 131349"/>
                          </a:gdLst>
                          <a:ahLst/>
                          <a:cxnLst>
                            <a:cxn ang="0">
                              <a:pos x="connsiteX0" y="connsiteY0"/>
                            </a:cxn>
                            <a:cxn ang="0">
                              <a:pos x="connsiteX1" y="connsiteY1"/>
                            </a:cxn>
                            <a:cxn ang="0">
                              <a:pos x="connsiteX2" y="connsiteY2"/>
                            </a:cxn>
                            <a:cxn ang="0">
                              <a:pos x="connsiteX3" y="connsiteY3"/>
                            </a:cxn>
                          </a:cxnLst>
                          <a:rect l="l" t="t" r="r" b="b"/>
                          <a:pathLst>
                            <a:path w="17145" h="131349">
                              <a:moveTo>
                                <a:pt x="17145" y="3239"/>
                              </a:moveTo>
                              <a:lnTo>
                                <a:pt x="15430" y="131350"/>
                              </a:lnTo>
                              <a:lnTo>
                                <a:pt x="0" y="122872"/>
                              </a:lnTo>
                              <a:lnTo>
                                <a:pt x="11335" y="0"/>
                              </a:lnTo>
                              <a:close/>
                            </a:path>
                          </a:pathLst>
                        </a:custGeom>
                        <a:grpFill/>
                        <a:ln w="9525" cap="flat">
                          <a:noFill/>
                          <a:prstDash val="solid"/>
                          <a:miter/>
                        </a:ln>
                      </p:spPr>
                      <p:txBody>
                        <a:bodyPr rtlCol="0" anchor="ctr"/>
                        <a:lstStyle/>
                        <a:p>
                          <a:endParaRPr lang="th-TH"/>
                        </a:p>
                      </p:txBody>
                    </p:sp>
                    <p:sp>
                      <p:nvSpPr>
                        <p:cNvPr id="784" name="Freeform: Shape 783">
                          <a:extLst>
                            <a:ext uri="{FF2B5EF4-FFF2-40B4-BE49-F238E27FC236}">
                              <a16:creationId xmlns:a16="http://schemas.microsoft.com/office/drawing/2014/main" id="{1F305C1A-086B-49AB-AD1A-84B4878A52AD}"/>
                            </a:ext>
                          </a:extLst>
                        </p:cNvPr>
                        <p:cNvSpPr/>
                        <p:nvPr/>
                      </p:nvSpPr>
                      <p:spPr>
                        <a:xfrm>
                          <a:off x="5882925" y="3127342"/>
                          <a:ext cx="26479" cy="125348"/>
                        </a:xfrm>
                        <a:custGeom>
                          <a:avLst/>
                          <a:gdLst>
                            <a:gd name="connsiteX0" fmla="*/ 26479 w 26479"/>
                            <a:gd name="connsiteY0" fmla="*/ 2762 h 125348"/>
                            <a:gd name="connsiteX1" fmla="*/ 14669 w 26479"/>
                            <a:gd name="connsiteY1" fmla="*/ 125349 h 125348"/>
                            <a:gd name="connsiteX2" fmla="*/ 0 w 26479"/>
                            <a:gd name="connsiteY2" fmla="*/ 118586 h 125348"/>
                            <a:gd name="connsiteX3" fmla="*/ 21336 w 26479"/>
                            <a:gd name="connsiteY3" fmla="*/ 0 h 125348"/>
                          </a:gdLst>
                          <a:ahLst/>
                          <a:cxnLst>
                            <a:cxn ang="0">
                              <a:pos x="connsiteX0" y="connsiteY0"/>
                            </a:cxn>
                            <a:cxn ang="0">
                              <a:pos x="connsiteX1" y="connsiteY1"/>
                            </a:cxn>
                            <a:cxn ang="0">
                              <a:pos x="connsiteX2" y="connsiteY2"/>
                            </a:cxn>
                            <a:cxn ang="0">
                              <a:pos x="connsiteX3" y="connsiteY3"/>
                            </a:cxn>
                          </a:cxnLst>
                          <a:rect l="l" t="t" r="r" b="b"/>
                          <a:pathLst>
                            <a:path w="26479" h="125348">
                              <a:moveTo>
                                <a:pt x="26479" y="2762"/>
                              </a:moveTo>
                              <a:lnTo>
                                <a:pt x="14669" y="125349"/>
                              </a:lnTo>
                              <a:lnTo>
                                <a:pt x="0" y="118586"/>
                              </a:lnTo>
                              <a:lnTo>
                                <a:pt x="21336" y="0"/>
                              </a:lnTo>
                              <a:close/>
                            </a:path>
                          </a:pathLst>
                        </a:custGeom>
                        <a:grpFill/>
                        <a:ln w="9525" cap="flat">
                          <a:noFill/>
                          <a:prstDash val="solid"/>
                          <a:miter/>
                        </a:ln>
                      </p:spPr>
                      <p:txBody>
                        <a:bodyPr rtlCol="0" anchor="ctr"/>
                        <a:lstStyle/>
                        <a:p>
                          <a:endParaRPr lang="th-TH"/>
                        </a:p>
                      </p:txBody>
                    </p:sp>
                    <p:sp>
                      <p:nvSpPr>
                        <p:cNvPr id="785" name="Freeform: Shape 784">
                          <a:extLst>
                            <a:ext uri="{FF2B5EF4-FFF2-40B4-BE49-F238E27FC236}">
                              <a16:creationId xmlns:a16="http://schemas.microsoft.com/office/drawing/2014/main" id="{A0C0B988-9043-4E19-8868-BC4E1BE30B23}"/>
                            </a:ext>
                          </a:extLst>
                        </p:cNvPr>
                        <p:cNvSpPr/>
                        <p:nvPr/>
                      </p:nvSpPr>
                      <p:spPr>
                        <a:xfrm>
                          <a:off x="5859398" y="3124008"/>
                          <a:ext cx="42957" cy="120967"/>
                        </a:xfrm>
                        <a:custGeom>
                          <a:avLst/>
                          <a:gdLst>
                            <a:gd name="connsiteX0" fmla="*/ 42958 w 42957"/>
                            <a:gd name="connsiteY0" fmla="*/ 2286 h 120967"/>
                            <a:gd name="connsiteX1" fmla="*/ 16192 w 42957"/>
                            <a:gd name="connsiteY1" fmla="*/ 120968 h 120967"/>
                            <a:gd name="connsiteX2" fmla="*/ 0 w 42957"/>
                            <a:gd name="connsiteY2" fmla="*/ 112109 h 120967"/>
                            <a:gd name="connsiteX3" fmla="*/ 38767 w 42957"/>
                            <a:gd name="connsiteY3" fmla="*/ 0 h 120967"/>
                          </a:gdLst>
                          <a:ahLst/>
                          <a:cxnLst>
                            <a:cxn ang="0">
                              <a:pos x="connsiteX0" y="connsiteY0"/>
                            </a:cxn>
                            <a:cxn ang="0">
                              <a:pos x="connsiteX1" y="connsiteY1"/>
                            </a:cxn>
                            <a:cxn ang="0">
                              <a:pos x="connsiteX2" y="connsiteY2"/>
                            </a:cxn>
                            <a:cxn ang="0">
                              <a:pos x="connsiteX3" y="connsiteY3"/>
                            </a:cxn>
                          </a:cxnLst>
                          <a:rect l="l" t="t" r="r" b="b"/>
                          <a:pathLst>
                            <a:path w="42957" h="120967">
                              <a:moveTo>
                                <a:pt x="42958" y="2286"/>
                              </a:moveTo>
                              <a:lnTo>
                                <a:pt x="16192" y="120968"/>
                              </a:lnTo>
                              <a:lnTo>
                                <a:pt x="0" y="112109"/>
                              </a:lnTo>
                              <a:lnTo>
                                <a:pt x="38767" y="0"/>
                              </a:lnTo>
                              <a:close/>
                            </a:path>
                          </a:pathLst>
                        </a:custGeom>
                        <a:grpFill/>
                        <a:ln w="9525" cap="flat">
                          <a:noFill/>
                          <a:prstDash val="solid"/>
                          <a:miter/>
                        </a:ln>
                      </p:spPr>
                      <p:txBody>
                        <a:bodyPr rtlCol="0" anchor="ctr"/>
                        <a:lstStyle/>
                        <a:p>
                          <a:endParaRPr lang="th-TH"/>
                        </a:p>
                      </p:txBody>
                    </p:sp>
                    <p:sp>
                      <p:nvSpPr>
                        <p:cNvPr id="786" name="Freeform: Shape 785">
                          <a:extLst>
                            <a:ext uri="{FF2B5EF4-FFF2-40B4-BE49-F238E27FC236}">
                              <a16:creationId xmlns:a16="http://schemas.microsoft.com/office/drawing/2014/main" id="{07BF5B18-381B-4468-AB4E-F34B77E47B98}"/>
                            </a:ext>
                          </a:extLst>
                        </p:cNvPr>
                        <p:cNvSpPr/>
                        <p:nvPr/>
                      </p:nvSpPr>
                      <p:spPr>
                        <a:xfrm>
                          <a:off x="5836158" y="3119151"/>
                          <a:ext cx="59340" cy="112204"/>
                        </a:xfrm>
                        <a:custGeom>
                          <a:avLst/>
                          <a:gdLst>
                            <a:gd name="connsiteX0" fmla="*/ 59341 w 59340"/>
                            <a:gd name="connsiteY0" fmla="*/ 3334 h 112204"/>
                            <a:gd name="connsiteX1" fmla="*/ 59055 w 59340"/>
                            <a:gd name="connsiteY1" fmla="*/ 4096 h 112204"/>
                            <a:gd name="connsiteX2" fmla="*/ 14573 w 59340"/>
                            <a:gd name="connsiteY2" fmla="*/ 112204 h 112204"/>
                            <a:gd name="connsiteX3" fmla="*/ 0 w 59340"/>
                            <a:gd name="connsiteY3" fmla="*/ 99917 h 112204"/>
                            <a:gd name="connsiteX4" fmla="*/ 53245 w 59340"/>
                            <a:gd name="connsiteY4" fmla="*/ 0 h 112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40" h="112204">
                              <a:moveTo>
                                <a:pt x="59341" y="3334"/>
                              </a:moveTo>
                              <a:lnTo>
                                <a:pt x="59055" y="4096"/>
                              </a:lnTo>
                              <a:lnTo>
                                <a:pt x="14573" y="112204"/>
                              </a:lnTo>
                              <a:lnTo>
                                <a:pt x="0" y="99917"/>
                              </a:lnTo>
                              <a:lnTo>
                                <a:pt x="53245" y="0"/>
                              </a:lnTo>
                              <a:close/>
                            </a:path>
                          </a:pathLst>
                        </a:custGeom>
                        <a:grpFill/>
                        <a:ln w="9525" cap="flat">
                          <a:noFill/>
                          <a:prstDash val="solid"/>
                          <a:miter/>
                        </a:ln>
                      </p:spPr>
                      <p:txBody>
                        <a:bodyPr rtlCol="0" anchor="ctr"/>
                        <a:lstStyle/>
                        <a:p>
                          <a:endParaRPr lang="th-TH"/>
                        </a:p>
                      </p:txBody>
                    </p:sp>
                    <p:sp>
                      <p:nvSpPr>
                        <p:cNvPr id="787" name="Freeform: Shape 786">
                          <a:extLst>
                            <a:ext uri="{FF2B5EF4-FFF2-40B4-BE49-F238E27FC236}">
                              <a16:creationId xmlns:a16="http://schemas.microsoft.com/office/drawing/2014/main" id="{361A8C91-74E8-4001-BAF5-316BA81B0825}"/>
                            </a:ext>
                          </a:extLst>
                        </p:cNvPr>
                        <p:cNvSpPr/>
                        <p:nvPr/>
                      </p:nvSpPr>
                      <p:spPr>
                        <a:xfrm>
                          <a:off x="5901023" y="3134296"/>
                          <a:ext cx="17145" cy="128778"/>
                        </a:xfrm>
                        <a:custGeom>
                          <a:avLst/>
                          <a:gdLst>
                            <a:gd name="connsiteX0" fmla="*/ 13240 w 17145"/>
                            <a:gd name="connsiteY0" fmla="*/ 0 h 128778"/>
                            <a:gd name="connsiteX1" fmla="*/ 9239 w 17145"/>
                            <a:gd name="connsiteY1" fmla="*/ 119158 h 128778"/>
                            <a:gd name="connsiteX2" fmla="*/ 0 w 17145"/>
                            <a:gd name="connsiteY2" fmla="*/ 120301 h 128778"/>
                            <a:gd name="connsiteX3" fmla="*/ 15430 w 17145"/>
                            <a:gd name="connsiteY3" fmla="*/ 128778 h 128778"/>
                            <a:gd name="connsiteX4" fmla="*/ 17145 w 17145"/>
                            <a:gd name="connsiteY4" fmla="*/ 667 h 128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 h="128778">
                              <a:moveTo>
                                <a:pt x="13240" y="0"/>
                              </a:moveTo>
                              <a:lnTo>
                                <a:pt x="9239" y="119158"/>
                              </a:lnTo>
                              <a:lnTo>
                                <a:pt x="0" y="120301"/>
                              </a:lnTo>
                              <a:lnTo>
                                <a:pt x="15430" y="128778"/>
                              </a:lnTo>
                              <a:lnTo>
                                <a:pt x="17145" y="667"/>
                              </a:lnTo>
                              <a:close/>
                            </a:path>
                          </a:pathLst>
                        </a:custGeom>
                        <a:grpFill/>
                        <a:ln w="9525" cap="flat">
                          <a:noFill/>
                          <a:prstDash val="solid"/>
                          <a:miter/>
                        </a:ln>
                      </p:spPr>
                      <p:txBody>
                        <a:bodyPr rtlCol="0" anchor="ctr"/>
                        <a:lstStyle/>
                        <a:p>
                          <a:endParaRPr lang="th-TH"/>
                        </a:p>
                      </p:txBody>
                    </p:sp>
                    <p:sp>
                      <p:nvSpPr>
                        <p:cNvPr id="788" name="Freeform: Shape 787">
                          <a:extLst>
                            <a:ext uri="{FF2B5EF4-FFF2-40B4-BE49-F238E27FC236}">
                              <a16:creationId xmlns:a16="http://schemas.microsoft.com/office/drawing/2014/main" id="{E785DF51-D23C-4EDF-82FF-BB4BF98C2C2B}"/>
                            </a:ext>
                          </a:extLst>
                        </p:cNvPr>
                        <p:cNvSpPr/>
                        <p:nvPr/>
                      </p:nvSpPr>
                      <p:spPr>
                        <a:xfrm>
                          <a:off x="5882925" y="3129819"/>
                          <a:ext cx="26479" cy="122872"/>
                        </a:xfrm>
                        <a:custGeom>
                          <a:avLst/>
                          <a:gdLst>
                            <a:gd name="connsiteX0" fmla="*/ 23050 w 26479"/>
                            <a:gd name="connsiteY0" fmla="*/ 0 h 122872"/>
                            <a:gd name="connsiteX1" fmla="*/ 8477 w 26479"/>
                            <a:gd name="connsiteY1" fmla="*/ 114109 h 122872"/>
                            <a:gd name="connsiteX2" fmla="*/ 0 w 26479"/>
                            <a:gd name="connsiteY2" fmla="*/ 116110 h 122872"/>
                            <a:gd name="connsiteX3" fmla="*/ 14669 w 26479"/>
                            <a:gd name="connsiteY3" fmla="*/ 122873 h 122872"/>
                            <a:gd name="connsiteX4" fmla="*/ 26479 w 26479"/>
                            <a:gd name="connsiteY4" fmla="*/ 286 h 1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79" h="122872">
                              <a:moveTo>
                                <a:pt x="23050" y="0"/>
                              </a:moveTo>
                              <a:lnTo>
                                <a:pt x="8477" y="114109"/>
                              </a:lnTo>
                              <a:lnTo>
                                <a:pt x="0" y="116110"/>
                              </a:lnTo>
                              <a:lnTo>
                                <a:pt x="14669" y="122873"/>
                              </a:lnTo>
                              <a:lnTo>
                                <a:pt x="26479" y="286"/>
                              </a:lnTo>
                              <a:close/>
                            </a:path>
                          </a:pathLst>
                        </a:custGeom>
                        <a:grpFill/>
                        <a:ln w="9525" cap="flat">
                          <a:noFill/>
                          <a:prstDash val="solid"/>
                          <a:miter/>
                        </a:ln>
                      </p:spPr>
                      <p:txBody>
                        <a:bodyPr rtlCol="0" anchor="ctr"/>
                        <a:lstStyle/>
                        <a:p>
                          <a:endParaRPr lang="th-TH"/>
                        </a:p>
                      </p:txBody>
                    </p:sp>
                    <p:sp>
                      <p:nvSpPr>
                        <p:cNvPr id="789" name="Freeform: Shape 788">
                          <a:extLst>
                            <a:ext uri="{FF2B5EF4-FFF2-40B4-BE49-F238E27FC236}">
                              <a16:creationId xmlns:a16="http://schemas.microsoft.com/office/drawing/2014/main" id="{3065A624-A813-45E8-A776-7E4EFC9D8081}"/>
                            </a:ext>
                          </a:extLst>
                        </p:cNvPr>
                        <p:cNvSpPr/>
                        <p:nvPr/>
                      </p:nvSpPr>
                      <p:spPr>
                        <a:xfrm>
                          <a:off x="5860637" y="3126961"/>
                          <a:ext cx="42290" cy="118014"/>
                        </a:xfrm>
                        <a:custGeom>
                          <a:avLst/>
                          <a:gdLst>
                            <a:gd name="connsiteX0" fmla="*/ 40291 w 42290"/>
                            <a:gd name="connsiteY0" fmla="*/ 0 h 118014"/>
                            <a:gd name="connsiteX1" fmla="*/ 9144 w 42290"/>
                            <a:gd name="connsiteY1" fmla="*/ 107918 h 118014"/>
                            <a:gd name="connsiteX2" fmla="*/ 0 w 42290"/>
                            <a:gd name="connsiteY2" fmla="*/ 109823 h 118014"/>
                            <a:gd name="connsiteX3" fmla="*/ 14954 w 42290"/>
                            <a:gd name="connsiteY3" fmla="*/ 118015 h 118014"/>
                            <a:gd name="connsiteX4" fmla="*/ 42291 w 42290"/>
                            <a:gd name="connsiteY4" fmla="*/ 1143 h 118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90" h="118014">
                              <a:moveTo>
                                <a:pt x="40291" y="0"/>
                              </a:moveTo>
                              <a:lnTo>
                                <a:pt x="9144" y="107918"/>
                              </a:lnTo>
                              <a:lnTo>
                                <a:pt x="0" y="109823"/>
                              </a:lnTo>
                              <a:lnTo>
                                <a:pt x="14954" y="118015"/>
                              </a:lnTo>
                              <a:lnTo>
                                <a:pt x="42291" y="1143"/>
                              </a:lnTo>
                              <a:close/>
                            </a:path>
                          </a:pathLst>
                        </a:custGeom>
                        <a:grpFill/>
                        <a:ln w="9525" cap="flat">
                          <a:noFill/>
                          <a:prstDash val="solid"/>
                          <a:miter/>
                        </a:ln>
                      </p:spPr>
                      <p:txBody>
                        <a:bodyPr rtlCol="0" anchor="ctr"/>
                        <a:lstStyle/>
                        <a:p>
                          <a:endParaRPr lang="th-TH"/>
                        </a:p>
                      </p:txBody>
                    </p:sp>
                    <p:sp>
                      <p:nvSpPr>
                        <p:cNvPr id="790" name="Freeform: Shape 789">
                          <a:extLst>
                            <a:ext uri="{FF2B5EF4-FFF2-40B4-BE49-F238E27FC236}">
                              <a16:creationId xmlns:a16="http://schemas.microsoft.com/office/drawing/2014/main" id="{2723122E-46FB-465F-8BF3-4A575A77BF13}"/>
                            </a:ext>
                          </a:extLst>
                        </p:cNvPr>
                        <p:cNvSpPr/>
                        <p:nvPr/>
                      </p:nvSpPr>
                      <p:spPr>
                        <a:xfrm>
                          <a:off x="5836158" y="3120008"/>
                          <a:ext cx="60578" cy="111347"/>
                        </a:xfrm>
                        <a:custGeom>
                          <a:avLst/>
                          <a:gdLst>
                            <a:gd name="connsiteX0" fmla="*/ 54864 w 60578"/>
                            <a:gd name="connsiteY0" fmla="*/ 0 h 111347"/>
                            <a:gd name="connsiteX1" fmla="*/ 10668 w 60578"/>
                            <a:gd name="connsiteY1" fmla="*/ 99727 h 111347"/>
                            <a:gd name="connsiteX2" fmla="*/ 0 w 60578"/>
                            <a:gd name="connsiteY2" fmla="*/ 99060 h 111347"/>
                            <a:gd name="connsiteX3" fmla="*/ 14573 w 60578"/>
                            <a:gd name="connsiteY3" fmla="*/ 111347 h 111347"/>
                            <a:gd name="connsiteX4" fmla="*/ 60579 w 60578"/>
                            <a:gd name="connsiteY4" fmla="*/ 1810 h 111347"/>
                            <a:gd name="connsiteX5" fmla="*/ 56197 w 60578"/>
                            <a:gd name="connsiteY5" fmla="*/ 762 h 11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78" h="111347">
                              <a:moveTo>
                                <a:pt x="54864" y="0"/>
                              </a:moveTo>
                              <a:lnTo>
                                <a:pt x="10668" y="99727"/>
                              </a:lnTo>
                              <a:lnTo>
                                <a:pt x="0" y="99060"/>
                              </a:lnTo>
                              <a:lnTo>
                                <a:pt x="14573" y="111347"/>
                              </a:lnTo>
                              <a:lnTo>
                                <a:pt x="60579" y="1810"/>
                              </a:lnTo>
                              <a:lnTo>
                                <a:pt x="56197" y="762"/>
                              </a:lnTo>
                              <a:close/>
                            </a:path>
                          </a:pathLst>
                        </a:custGeom>
                        <a:grpFill/>
                        <a:ln w="9525" cap="flat">
                          <a:noFill/>
                          <a:prstDash val="solid"/>
                          <a:miter/>
                        </a:ln>
                      </p:spPr>
                      <p:txBody>
                        <a:bodyPr rtlCol="0" anchor="ctr"/>
                        <a:lstStyle/>
                        <a:p>
                          <a:endParaRPr lang="th-TH"/>
                        </a:p>
                      </p:txBody>
                    </p:sp>
                    <p:sp>
                      <p:nvSpPr>
                        <p:cNvPr id="791" name="Freeform: Shape 790">
                          <a:extLst>
                            <a:ext uri="{FF2B5EF4-FFF2-40B4-BE49-F238E27FC236}">
                              <a16:creationId xmlns:a16="http://schemas.microsoft.com/office/drawing/2014/main" id="{B38D2AF1-3700-4A20-95B1-0A06D0FAD7E3}"/>
                            </a:ext>
                          </a:extLst>
                        </p:cNvPr>
                        <p:cNvSpPr/>
                        <p:nvPr/>
                      </p:nvSpPr>
                      <p:spPr>
                        <a:xfrm>
                          <a:off x="5893212" y="3082956"/>
                          <a:ext cx="272034" cy="149828"/>
                        </a:xfrm>
                        <a:custGeom>
                          <a:avLst/>
                          <a:gdLst>
                            <a:gd name="connsiteX0" fmla="*/ 0 w 272034"/>
                            <a:gd name="connsiteY0" fmla="*/ 29718 h 149828"/>
                            <a:gd name="connsiteX1" fmla="*/ 17812 w 272034"/>
                            <a:gd name="connsiteY1" fmla="*/ 32957 h 149828"/>
                            <a:gd name="connsiteX2" fmla="*/ 22765 w 272034"/>
                            <a:gd name="connsiteY2" fmla="*/ 0 h 149828"/>
                            <a:gd name="connsiteX3" fmla="*/ 272034 w 272034"/>
                            <a:gd name="connsiteY3" fmla="*/ 136874 h 149828"/>
                            <a:gd name="connsiteX4" fmla="*/ 266319 w 272034"/>
                            <a:gd name="connsiteY4" fmla="*/ 149828 h 149828"/>
                            <a:gd name="connsiteX5" fmla="*/ 24289 w 272034"/>
                            <a:gd name="connsiteY5" fmla="*/ 4763 h 149828"/>
                            <a:gd name="connsiteX6" fmla="*/ 25622 w 272034"/>
                            <a:gd name="connsiteY6" fmla="*/ 43720 h 14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034" h="149828">
                              <a:moveTo>
                                <a:pt x="0" y="29718"/>
                              </a:moveTo>
                              <a:lnTo>
                                <a:pt x="17812" y="32957"/>
                              </a:lnTo>
                              <a:lnTo>
                                <a:pt x="22765" y="0"/>
                              </a:lnTo>
                              <a:lnTo>
                                <a:pt x="272034" y="136874"/>
                              </a:lnTo>
                              <a:lnTo>
                                <a:pt x="266319" y="149828"/>
                              </a:lnTo>
                              <a:lnTo>
                                <a:pt x="24289" y="4763"/>
                              </a:lnTo>
                              <a:lnTo>
                                <a:pt x="25622" y="43720"/>
                              </a:lnTo>
                              <a:close/>
                            </a:path>
                          </a:pathLst>
                        </a:custGeom>
                        <a:grpFill/>
                        <a:ln w="9525" cap="flat">
                          <a:noFill/>
                          <a:prstDash val="solid"/>
                          <a:miter/>
                        </a:ln>
                      </p:spPr>
                      <p:txBody>
                        <a:bodyPr rtlCol="0" anchor="ctr"/>
                        <a:lstStyle/>
                        <a:p>
                          <a:endParaRPr lang="th-TH"/>
                        </a:p>
                      </p:txBody>
                    </p:sp>
                    <p:sp>
                      <p:nvSpPr>
                        <p:cNvPr id="792" name="Freeform: Shape 791">
                          <a:extLst>
                            <a:ext uri="{FF2B5EF4-FFF2-40B4-BE49-F238E27FC236}">
                              <a16:creationId xmlns:a16="http://schemas.microsoft.com/office/drawing/2014/main" id="{EFD5B485-94DA-4697-B931-A27806FBE887}"/>
                            </a:ext>
                          </a:extLst>
                        </p:cNvPr>
                        <p:cNvSpPr/>
                        <p:nvPr/>
                      </p:nvSpPr>
                      <p:spPr>
                        <a:xfrm>
                          <a:off x="5905204" y="3192053"/>
                          <a:ext cx="12974" cy="11928"/>
                        </a:xfrm>
                        <a:custGeom>
                          <a:avLst/>
                          <a:gdLst>
                            <a:gd name="connsiteX0" fmla="*/ 4296 w 12974"/>
                            <a:gd name="connsiteY0" fmla="*/ 10917 h 11928"/>
                            <a:gd name="connsiteX1" fmla="*/ 12583 w 12974"/>
                            <a:gd name="connsiteY1" fmla="*/ 9298 h 11928"/>
                            <a:gd name="connsiteX2" fmla="*/ 8678 w 12974"/>
                            <a:gd name="connsiteY2" fmla="*/ 1011 h 11928"/>
                            <a:gd name="connsiteX3" fmla="*/ 391 w 12974"/>
                            <a:gd name="connsiteY3" fmla="*/ 2631 h 11928"/>
                            <a:gd name="connsiteX4" fmla="*/ 4296 w 12974"/>
                            <a:gd name="connsiteY4" fmla="*/ 10917 h 11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74" h="11928">
                              <a:moveTo>
                                <a:pt x="4296" y="10917"/>
                              </a:moveTo>
                              <a:cubicBezTo>
                                <a:pt x="7630" y="12727"/>
                                <a:pt x="11345" y="12060"/>
                                <a:pt x="12583" y="9298"/>
                              </a:cubicBezTo>
                              <a:cubicBezTo>
                                <a:pt x="13821" y="6536"/>
                                <a:pt x="12012" y="2916"/>
                                <a:pt x="8678" y="1011"/>
                              </a:cubicBezTo>
                              <a:cubicBezTo>
                                <a:pt x="5344" y="-798"/>
                                <a:pt x="1629" y="-132"/>
                                <a:pt x="391" y="2631"/>
                              </a:cubicBezTo>
                              <a:cubicBezTo>
                                <a:pt x="-847" y="5393"/>
                                <a:pt x="963" y="9108"/>
                                <a:pt x="4296" y="10917"/>
                              </a:cubicBezTo>
                              <a:close/>
                            </a:path>
                          </a:pathLst>
                        </a:custGeom>
                        <a:grpFill/>
                        <a:ln w="9525" cap="flat">
                          <a:noFill/>
                          <a:prstDash val="solid"/>
                          <a:miter/>
                        </a:ln>
                      </p:spPr>
                      <p:txBody>
                        <a:bodyPr rtlCol="0" anchor="ctr"/>
                        <a:lstStyle/>
                        <a:p>
                          <a:endParaRPr lang="th-TH"/>
                        </a:p>
                      </p:txBody>
                    </p:sp>
                    <p:sp>
                      <p:nvSpPr>
                        <p:cNvPr id="793" name="Freeform: Shape 792">
                          <a:extLst>
                            <a:ext uri="{FF2B5EF4-FFF2-40B4-BE49-F238E27FC236}">
                              <a16:creationId xmlns:a16="http://schemas.microsoft.com/office/drawing/2014/main" id="{420AA5DB-AA9A-49C9-B01B-8BD819C61AD9}"/>
                            </a:ext>
                          </a:extLst>
                        </p:cNvPr>
                        <p:cNvSpPr/>
                        <p:nvPr/>
                      </p:nvSpPr>
                      <p:spPr>
                        <a:xfrm>
                          <a:off x="5891763" y="3187862"/>
                          <a:ext cx="12984" cy="11928"/>
                        </a:xfrm>
                        <a:custGeom>
                          <a:avLst/>
                          <a:gdLst>
                            <a:gd name="connsiteX0" fmla="*/ 4307 w 12984"/>
                            <a:gd name="connsiteY0" fmla="*/ 10917 h 11928"/>
                            <a:gd name="connsiteX1" fmla="*/ 12594 w 12984"/>
                            <a:gd name="connsiteY1" fmla="*/ 9298 h 11928"/>
                            <a:gd name="connsiteX2" fmla="*/ 8688 w 12984"/>
                            <a:gd name="connsiteY2" fmla="*/ 1011 h 11928"/>
                            <a:gd name="connsiteX3" fmla="*/ 402 w 12984"/>
                            <a:gd name="connsiteY3" fmla="*/ 2631 h 11928"/>
                            <a:gd name="connsiteX4" fmla="*/ 4307 w 12984"/>
                            <a:gd name="connsiteY4" fmla="*/ 10917 h 11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84" h="11928">
                              <a:moveTo>
                                <a:pt x="4307" y="10917"/>
                              </a:moveTo>
                              <a:cubicBezTo>
                                <a:pt x="7641" y="12727"/>
                                <a:pt x="11355" y="12060"/>
                                <a:pt x="12594" y="9298"/>
                              </a:cubicBezTo>
                              <a:cubicBezTo>
                                <a:pt x="13832" y="6536"/>
                                <a:pt x="12022" y="2916"/>
                                <a:pt x="8688" y="1011"/>
                              </a:cubicBezTo>
                              <a:cubicBezTo>
                                <a:pt x="5355" y="-798"/>
                                <a:pt x="1640" y="-132"/>
                                <a:pt x="402" y="2631"/>
                              </a:cubicBezTo>
                              <a:cubicBezTo>
                                <a:pt x="-837" y="5393"/>
                                <a:pt x="878" y="9108"/>
                                <a:pt x="4307" y="10917"/>
                              </a:cubicBezTo>
                              <a:close/>
                            </a:path>
                          </a:pathLst>
                        </a:custGeom>
                        <a:grpFill/>
                        <a:ln w="9525" cap="flat">
                          <a:noFill/>
                          <a:prstDash val="solid"/>
                          <a:miter/>
                        </a:ln>
                      </p:spPr>
                      <p:txBody>
                        <a:bodyPr rtlCol="0" anchor="ctr"/>
                        <a:lstStyle/>
                        <a:p>
                          <a:endParaRPr lang="th-TH"/>
                        </a:p>
                      </p:txBody>
                    </p:sp>
                    <p:sp>
                      <p:nvSpPr>
                        <p:cNvPr id="794" name="Freeform: Shape 793">
                          <a:extLst>
                            <a:ext uri="{FF2B5EF4-FFF2-40B4-BE49-F238E27FC236}">
                              <a16:creationId xmlns:a16="http://schemas.microsoft.com/office/drawing/2014/main" id="{4C1B09D7-2F22-40EC-A388-C21DCEC113F8}"/>
                            </a:ext>
                          </a:extLst>
                        </p:cNvPr>
                        <p:cNvSpPr/>
                        <p:nvPr/>
                      </p:nvSpPr>
                      <p:spPr>
                        <a:xfrm>
                          <a:off x="5875200" y="3181766"/>
                          <a:ext cx="12974" cy="11928"/>
                        </a:xfrm>
                        <a:custGeom>
                          <a:avLst/>
                          <a:gdLst>
                            <a:gd name="connsiteX0" fmla="*/ 4296 w 12974"/>
                            <a:gd name="connsiteY0" fmla="*/ 10917 h 11928"/>
                            <a:gd name="connsiteX1" fmla="*/ 12583 w 12974"/>
                            <a:gd name="connsiteY1" fmla="*/ 9298 h 11928"/>
                            <a:gd name="connsiteX2" fmla="*/ 8678 w 12974"/>
                            <a:gd name="connsiteY2" fmla="*/ 1011 h 11928"/>
                            <a:gd name="connsiteX3" fmla="*/ 391 w 12974"/>
                            <a:gd name="connsiteY3" fmla="*/ 2631 h 11928"/>
                            <a:gd name="connsiteX4" fmla="*/ 4296 w 12974"/>
                            <a:gd name="connsiteY4" fmla="*/ 10917 h 11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74" h="11928">
                              <a:moveTo>
                                <a:pt x="4296" y="10917"/>
                              </a:moveTo>
                              <a:cubicBezTo>
                                <a:pt x="7630" y="12727"/>
                                <a:pt x="11345" y="12060"/>
                                <a:pt x="12583" y="9298"/>
                              </a:cubicBezTo>
                              <a:cubicBezTo>
                                <a:pt x="13821" y="6536"/>
                                <a:pt x="12012" y="2916"/>
                                <a:pt x="8678" y="1011"/>
                              </a:cubicBezTo>
                              <a:cubicBezTo>
                                <a:pt x="5344" y="-798"/>
                                <a:pt x="1629" y="-132"/>
                                <a:pt x="391" y="2631"/>
                              </a:cubicBezTo>
                              <a:cubicBezTo>
                                <a:pt x="-847" y="5298"/>
                                <a:pt x="963" y="9012"/>
                                <a:pt x="4296" y="10917"/>
                              </a:cubicBezTo>
                              <a:close/>
                            </a:path>
                          </a:pathLst>
                        </a:custGeom>
                        <a:grpFill/>
                        <a:ln w="9525" cap="flat">
                          <a:noFill/>
                          <a:prstDash val="solid"/>
                          <a:miter/>
                        </a:ln>
                      </p:spPr>
                      <p:txBody>
                        <a:bodyPr rtlCol="0" anchor="ctr"/>
                        <a:lstStyle/>
                        <a:p>
                          <a:endParaRPr lang="th-TH"/>
                        </a:p>
                      </p:txBody>
                    </p:sp>
                    <p:sp>
                      <p:nvSpPr>
                        <p:cNvPr id="795" name="Freeform: Shape 794">
                          <a:extLst>
                            <a:ext uri="{FF2B5EF4-FFF2-40B4-BE49-F238E27FC236}">
                              <a16:creationId xmlns:a16="http://schemas.microsoft.com/office/drawing/2014/main" id="{6910D05F-8620-4428-A073-AD0F6FEEB483}"/>
                            </a:ext>
                          </a:extLst>
                        </p:cNvPr>
                        <p:cNvSpPr/>
                        <p:nvPr/>
                      </p:nvSpPr>
                      <p:spPr>
                        <a:xfrm>
                          <a:off x="5857769" y="3172146"/>
                          <a:ext cx="12974" cy="11928"/>
                        </a:xfrm>
                        <a:custGeom>
                          <a:avLst/>
                          <a:gdLst>
                            <a:gd name="connsiteX0" fmla="*/ 4296 w 12974"/>
                            <a:gd name="connsiteY0" fmla="*/ 10917 h 11928"/>
                            <a:gd name="connsiteX1" fmla="*/ 12583 w 12974"/>
                            <a:gd name="connsiteY1" fmla="*/ 9298 h 11928"/>
                            <a:gd name="connsiteX2" fmla="*/ 8678 w 12974"/>
                            <a:gd name="connsiteY2" fmla="*/ 1011 h 11928"/>
                            <a:gd name="connsiteX3" fmla="*/ 391 w 12974"/>
                            <a:gd name="connsiteY3" fmla="*/ 2631 h 11928"/>
                            <a:gd name="connsiteX4" fmla="*/ 4296 w 12974"/>
                            <a:gd name="connsiteY4" fmla="*/ 10917 h 11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74" h="11928">
                              <a:moveTo>
                                <a:pt x="4296" y="10917"/>
                              </a:moveTo>
                              <a:cubicBezTo>
                                <a:pt x="7630" y="12727"/>
                                <a:pt x="11345" y="12060"/>
                                <a:pt x="12583" y="9298"/>
                              </a:cubicBezTo>
                              <a:cubicBezTo>
                                <a:pt x="13821" y="6536"/>
                                <a:pt x="12012" y="2916"/>
                                <a:pt x="8678" y="1011"/>
                              </a:cubicBezTo>
                              <a:cubicBezTo>
                                <a:pt x="5344" y="-798"/>
                                <a:pt x="1629" y="-132"/>
                                <a:pt x="391" y="2631"/>
                              </a:cubicBezTo>
                              <a:cubicBezTo>
                                <a:pt x="-847" y="5393"/>
                                <a:pt x="963" y="9108"/>
                                <a:pt x="4296" y="10917"/>
                              </a:cubicBezTo>
                              <a:close/>
                            </a:path>
                          </a:pathLst>
                        </a:custGeom>
                        <a:grpFill/>
                        <a:ln w="9525" cap="flat">
                          <a:noFill/>
                          <a:prstDash val="solid"/>
                          <a:miter/>
                        </a:ln>
                      </p:spPr>
                      <p:txBody>
                        <a:bodyPr rtlCol="0" anchor="ctr"/>
                        <a:lstStyle/>
                        <a:p>
                          <a:endParaRPr lang="th-TH"/>
                        </a:p>
                      </p:txBody>
                    </p:sp>
                    <p:sp>
                      <p:nvSpPr>
                        <p:cNvPr id="796" name="Freeform: Shape 795">
                          <a:extLst>
                            <a:ext uri="{FF2B5EF4-FFF2-40B4-BE49-F238E27FC236}">
                              <a16:creationId xmlns:a16="http://schemas.microsoft.com/office/drawing/2014/main" id="{E02B8CBF-7329-47CF-8C04-FC2D43F0652B}"/>
                            </a:ext>
                          </a:extLst>
                        </p:cNvPr>
                        <p:cNvSpPr/>
                        <p:nvPr/>
                      </p:nvSpPr>
                      <p:spPr>
                        <a:xfrm>
                          <a:off x="5911323" y="3126938"/>
                          <a:ext cx="8832" cy="8047"/>
                        </a:xfrm>
                        <a:custGeom>
                          <a:avLst/>
                          <a:gdLst>
                            <a:gd name="connsiteX0" fmla="*/ 2940 w 8832"/>
                            <a:gd name="connsiteY0" fmla="*/ 7357 h 8047"/>
                            <a:gd name="connsiteX1" fmla="*/ 8560 w 8832"/>
                            <a:gd name="connsiteY1" fmla="*/ 6310 h 8047"/>
                            <a:gd name="connsiteX2" fmla="*/ 5893 w 8832"/>
                            <a:gd name="connsiteY2" fmla="*/ 690 h 8047"/>
                            <a:gd name="connsiteX3" fmla="*/ 273 w 8832"/>
                            <a:gd name="connsiteY3" fmla="*/ 1738 h 8047"/>
                            <a:gd name="connsiteX4" fmla="*/ 2940 w 8832"/>
                            <a:gd name="connsiteY4" fmla="*/ 7357 h 8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2" h="8047">
                              <a:moveTo>
                                <a:pt x="2940" y="7357"/>
                              </a:moveTo>
                              <a:cubicBezTo>
                                <a:pt x="5226" y="8596"/>
                                <a:pt x="7798" y="8119"/>
                                <a:pt x="8560" y="6310"/>
                              </a:cubicBezTo>
                              <a:cubicBezTo>
                                <a:pt x="9417" y="4405"/>
                                <a:pt x="8179" y="1928"/>
                                <a:pt x="5893" y="690"/>
                              </a:cubicBezTo>
                              <a:cubicBezTo>
                                <a:pt x="3607" y="-548"/>
                                <a:pt x="1035" y="-72"/>
                                <a:pt x="273" y="1738"/>
                              </a:cubicBezTo>
                              <a:cubicBezTo>
                                <a:pt x="-584" y="3547"/>
                                <a:pt x="654" y="6119"/>
                                <a:pt x="2940" y="7357"/>
                              </a:cubicBezTo>
                              <a:close/>
                            </a:path>
                          </a:pathLst>
                        </a:custGeom>
                        <a:grpFill/>
                        <a:ln w="9525" cap="flat">
                          <a:noFill/>
                          <a:prstDash val="solid"/>
                          <a:miter/>
                        </a:ln>
                      </p:spPr>
                      <p:txBody>
                        <a:bodyPr rtlCol="0" anchor="ctr"/>
                        <a:lstStyle/>
                        <a:p>
                          <a:endParaRPr lang="th-TH"/>
                        </a:p>
                      </p:txBody>
                    </p:sp>
                    <p:sp>
                      <p:nvSpPr>
                        <p:cNvPr id="797" name="Freeform: Shape 796">
                          <a:extLst>
                            <a:ext uri="{FF2B5EF4-FFF2-40B4-BE49-F238E27FC236}">
                              <a16:creationId xmlns:a16="http://schemas.microsoft.com/office/drawing/2014/main" id="{351E40E4-8C46-4279-A265-8ED64D655622}"/>
                            </a:ext>
                          </a:extLst>
                        </p:cNvPr>
                        <p:cNvSpPr/>
                        <p:nvPr/>
                      </p:nvSpPr>
                      <p:spPr>
                        <a:xfrm>
                          <a:off x="5903036" y="3122461"/>
                          <a:ext cx="8832" cy="8047"/>
                        </a:xfrm>
                        <a:custGeom>
                          <a:avLst/>
                          <a:gdLst>
                            <a:gd name="connsiteX0" fmla="*/ 2940 w 8832"/>
                            <a:gd name="connsiteY0" fmla="*/ 7357 h 8047"/>
                            <a:gd name="connsiteX1" fmla="*/ 8559 w 8832"/>
                            <a:gd name="connsiteY1" fmla="*/ 6310 h 8047"/>
                            <a:gd name="connsiteX2" fmla="*/ 5893 w 8832"/>
                            <a:gd name="connsiteY2" fmla="*/ 690 h 8047"/>
                            <a:gd name="connsiteX3" fmla="*/ 273 w 8832"/>
                            <a:gd name="connsiteY3" fmla="*/ 1738 h 8047"/>
                            <a:gd name="connsiteX4" fmla="*/ 2940 w 8832"/>
                            <a:gd name="connsiteY4" fmla="*/ 7357 h 8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2" h="8047">
                              <a:moveTo>
                                <a:pt x="2940" y="7357"/>
                              </a:moveTo>
                              <a:cubicBezTo>
                                <a:pt x="5226" y="8596"/>
                                <a:pt x="7797" y="8119"/>
                                <a:pt x="8559" y="6310"/>
                              </a:cubicBezTo>
                              <a:cubicBezTo>
                                <a:pt x="9417" y="4405"/>
                                <a:pt x="8179" y="1928"/>
                                <a:pt x="5893" y="690"/>
                              </a:cubicBezTo>
                              <a:cubicBezTo>
                                <a:pt x="3607" y="-548"/>
                                <a:pt x="1035" y="-72"/>
                                <a:pt x="273" y="1738"/>
                              </a:cubicBezTo>
                              <a:cubicBezTo>
                                <a:pt x="-584" y="3547"/>
                                <a:pt x="654" y="6024"/>
                                <a:pt x="2940" y="7357"/>
                              </a:cubicBezTo>
                              <a:close/>
                            </a:path>
                          </a:pathLst>
                        </a:custGeom>
                        <a:grpFill/>
                        <a:ln w="9525" cap="flat">
                          <a:noFill/>
                          <a:prstDash val="solid"/>
                          <a:miter/>
                        </a:ln>
                      </p:spPr>
                      <p:txBody>
                        <a:bodyPr rtlCol="0" anchor="ctr"/>
                        <a:lstStyle/>
                        <a:p>
                          <a:endParaRPr lang="th-TH"/>
                        </a:p>
                      </p:txBody>
                    </p:sp>
                    <p:sp>
                      <p:nvSpPr>
                        <p:cNvPr id="798" name="Freeform: Shape 797">
                          <a:extLst>
                            <a:ext uri="{FF2B5EF4-FFF2-40B4-BE49-F238E27FC236}">
                              <a16:creationId xmlns:a16="http://schemas.microsoft.com/office/drawing/2014/main" id="{86A8CB1D-036C-42F3-B372-95D77E2E6F79}"/>
                            </a:ext>
                          </a:extLst>
                        </p:cNvPr>
                        <p:cNvSpPr/>
                        <p:nvPr/>
                      </p:nvSpPr>
                      <p:spPr>
                        <a:xfrm>
                          <a:off x="5895881" y="3118461"/>
                          <a:ext cx="8843" cy="8047"/>
                        </a:xfrm>
                        <a:custGeom>
                          <a:avLst/>
                          <a:gdLst>
                            <a:gd name="connsiteX0" fmla="*/ 2951 w 8843"/>
                            <a:gd name="connsiteY0" fmla="*/ 7357 h 8047"/>
                            <a:gd name="connsiteX1" fmla="*/ 8570 w 8843"/>
                            <a:gd name="connsiteY1" fmla="*/ 6310 h 8047"/>
                            <a:gd name="connsiteX2" fmla="*/ 5903 w 8843"/>
                            <a:gd name="connsiteY2" fmla="*/ 690 h 8047"/>
                            <a:gd name="connsiteX3" fmla="*/ 284 w 8843"/>
                            <a:gd name="connsiteY3" fmla="*/ 1738 h 8047"/>
                            <a:gd name="connsiteX4" fmla="*/ 2951 w 8843"/>
                            <a:gd name="connsiteY4" fmla="*/ 7357 h 8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3" h="8047">
                              <a:moveTo>
                                <a:pt x="2951" y="7357"/>
                              </a:moveTo>
                              <a:cubicBezTo>
                                <a:pt x="5237" y="8596"/>
                                <a:pt x="7808" y="8119"/>
                                <a:pt x="8570" y="6310"/>
                              </a:cubicBezTo>
                              <a:cubicBezTo>
                                <a:pt x="9428" y="4405"/>
                                <a:pt x="8189" y="1928"/>
                                <a:pt x="5903" y="690"/>
                              </a:cubicBezTo>
                              <a:cubicBezTo>
                                <a:pt x="3617" y="-548"/>
                                <a:pt x="1046" y="-72"/>
                                <a:pt x="284" y="1738"/>
                              </a:cubicBezTo>
                              <a:cubicBezTo>
                                <a:pt x="-574" y="3547"/>
                                <a:pt x="569" y="6119"/>
                                <a:pt x="2951" y="7357"/>
                              </a:cubicBezTo>
                              <a:close/>
                            </a:path>
                          </a:pathLst>
                        </a:custGeom>
                        <a:grpFill/>
                        <a:ln w="9525" cap="flat">
                          <a:noFill/>
                          <a:prstDash val="solid"/>
                          <a:miter/>
                        </a:ln>
                      </p:spPr>
                      <p:txBody>
                        <a:bodyPr rtlCol="0" anchor="ctr"/>
                        <a:lstStyle/>
                        <a:p>
                          <a:endParaRPr lang="th-TH"/>
                        </a:p>
                      </p:txBody>
                    </p:sp>
                    <p:sp>
                      <p:nvSpPr>
                        <p:cNvPr id="799" name="Freeform: Shape 798">
                          <a:extLst>
                            <a:ext uri="{FF2B5EF4-FFF2-40B4-BE49-F238E27FC236}">
                              <a16:creationId xmlns:a16="http://schemas.microsoft.com/office/drawing/2014/main" id="{5B2B4391-0D19-4DFE-B1F7-5F55C75D706B}"/>
                            </a:ext>
                          </a:extLst>
                        </p:cNvPr>
                        <p:cNvSpPr/>
                        <p:nvPr/>
                      </p:nvSpPr>
                      <p:spPr>
                        <a:xfrm>
                          <a:off x="5887510" y="3113889"/>
                          <a:ext cx="8832" cy="8047"/>
                        </a:xfrm>
                        <a:custGeom>
                          <a:avLst/>
                          <a:gdLst>
                            <a:gd name="connsiteX0" fmla="*/ 2940 w 8832"/>
                            <a:gd name="connsiteY0" fmla="*/ 7357 h 8047"/>
                            <a:gd name="connsiteX1" fmla="*/ 8560 w 8832"/>
                            <a:gd name="connsiteY1" fmla="*/ 6310 h 8047"/>
                            <a:gd name="connsiteX2" fmla="*/ 5892 w 8832"/>
                            <a:gd name="connsiteY2" fmla="*/ 690 h 8047"/>
                            <a:gd name="connsiteX3" fmla="*/ 273 w 8832"/>
                            <a:gd name="connsiteY3" fmla="*/ 1738 h 8047"/>
                            <a:gd name="connsiteX4" fmla="*/ 2940 w 8832"/>
                            <a:gd name="connsiteY4" fmla="*/ 7357 h 8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2" h="8047">
                              <a:moveTo>
                                <a:pt x="2940" y="7357"/>
                              </a:moveTo>
                              <a:cubicBezTo>
                                <a:pt x="5226" y="8596"/>
                                <a:pt x="7798" y="8119"/>
                                <a:pt x="8560" y="6310"/>
                              </a:cubicBezTo>
                              <a:cubicBezTo>
                                <a:pt x="9417" y="4405"/>
                                <a:pt x="8179" y="1928"/>
                                <a:pt x="5892" y="690"/>
                              </a:cubicBezTo>
                              <a:cubicBezTo>
                                <a:pt x="3606" y="-548"/>
                                <a:pt x="1035" y="-72"/>
                                <a:pt x="273" y="1738"/>
                              </a:cubicBezTo>
                              <a:cubicBezTo>
                                <a:pt x="-584" y="3547"/>
                                <a:pt x="654" y="6119"/>
                                <a:pt x="2940" y="7357"/>
                              </a:cubicBezTo>
                              <a:close/>
                            </a:path>
                          </a:pathLst>
                        </a:custGeom>
                        <a:grpFill/>
                        <a:ln w="9525" cap="flat">
                          <a:noFill/>
                          <a:prstDash val="solid"/>
                          <a:miter/>
                        </a:ln>
                      </p:spPr>
                      <p:txBody>
                        <a:bodyPr rtlCol="0" anchor="ctr"/>
                        <a:lstStyle/>
                        <a:p>
                          <a:endParaRPr lang="th-TH"/>
                        </a:p>
                      </p:txBody>
                    </p:sp>
                  </p:grpSp>
                  <p:grpSp>
                    <p:nvGrpSpPr>
                      <p:cNvPr id="771" name="Graphic 1">
                        <a:extLst>
                          <a:ext uri="{FF2B5EF4-FFF2-40B4-BE49-F238E27FC236}">
                            <a16:creationId xmlns:a16="http://schemas.microsoft.com/office/drawing/2014/main" id="{63BA5E20-EEAD-4C01-94B2-647CD80EBC1B}"/>
                          </a:ext>
                        </a:extLst>
                      </p:cNvPr>
                      <p:cNvGrpSpPr/>
                      <p:nvPr/>
                    </p:nvGrpSpPr>
                    <p:grpSpPr>
                      <a:xfrm>
                        <a:off x="6037992" y="3187920"/>
                        <a:ext cx="149895" cy="165926"/>
                        <a:chOff x="6037992" y="3187920"/>
                        <a:chExt cx="149895" cy="165926"/>
                      </a:xfrm>
                      <a:grpFill/>
                    </p:grpSpPr>
                    <p:grpSp>
                      <p:nvGrpSpPr>
                        <p:cNvPr id="772" name="Graphic 1">
                          <a:extLst>
                            <a:ext uri="{FF2B5EF4-FFF2-40B4-BE49-F238E27FC236}">
                              <a16:creationId xmlns:a16="http://schemas.microsoft.com/office/drawing/2014/main" id="{13FA9CB4-1444-4D4D-9213-9EAD058C2FC1}"/>
                            </a:ext>
                          </a:extLst>
                        </p:cNvPr>
                        <p:cNvGrpSpPr/>
                        <p:nvPr/>
                      </p:nvGrpSpPr>
                      <p:grpSpPr>
                        <a:xfrm>
                          <a:off x="6037992" y="3187920"/>
                          <a:ext cx="149895" cy="165926"/>
                          <a:chOff x="6037992" y="3187920"/>
                          <a:chExt cx="149895" cy="165926"/>
                        </a:xfrm>
                        <a:grpFill/>
                      </p:grpSpPr>
                      <p:sp>
                        <p:nvSpPr>
                          <p:cNvPr id="777" name="Freeform: Shape 776">
                            <a:extLst>
                              <a:ext uri="{FF2B5EF4-FFF2-40B4-BE49-F238E27FC236}">
                                <a16:creationId xmlns:a16="http://schemas.microsoft.com/office/drawing/2014/main" id="{72376ED7-8EAF-4AE3-A669-EF4D2862AA59}"/>
                              </a:ext>
                            </a:extLst>
                          </p:cNvPr>
                          <p:cNvSpPr/>
                          <p:nvPr/>
                        </p:nvSpPr>
                        <p:spPr>
                          <a:xfrm>
                            <a:off x="6085236" y="3187920"/>
                            <a:ext cx="99218" cy="115078"/>
                          </a:xfrm>
                          <a:custGeom>
                            <a:avLst/>
                            <a:gdLst>
                              <a:gd name="connsiteX0" fmla="*/ 0 w 99218"/>
                              <a:gd name="connsiteY0" fmla="*/ 73915 h 115078"/>
                              <a:gd name="connsiteX1" fmla="*/ 18479 w 99218"/>
                              <a:gd name="connsiteY1" fmla="*/ 26100 h 115078"/>
                              <a:gd name="connsiteX2" fmla="*/ 44863 w 99218"/>
                              <a:gd name="connsiteY2" fmla="*/ 5526 h 115078"/>
                              <a:gd name="connsiteX3" fmla="*/ 68771 w 99218"/>
                              <a:gd name="connsiteY3" fmla="*/ 2287 h 115078"/>
                              <a:gd name="connsiteX4" fmla="*/ 80677 w 99218"/>
                              <a:gd name="connsiteY4" fmla="*/ 2573 h 115078"/>
                              <a:gd name="connsiteX5" fmla="*/ 72771 w 99218"/>
                              <a:gd name="connsiteY5" fmla="*/ 17623 h 115078"/>
                              <a:gd name="connsiteX6" fmla="*/ 87535 w 99218"/>
                              <a:gd name="connsiteY6" fmla="*/ 26005 h 115078"/>
                              <a:gd name="connsiteX7" fmla="*/ 86963 w 99218"/>
                              <a:gd name="connsiteY7" fmla="*/ 29624 h 115078"/>
                              <a:gd name="connsiteX8" fmla="*/ 91154 w 99218"/>
                              <a:gd name="connsiteY8" fmla="*/ 37054 h 115078"/>
                              <a:gd name="connsiteX9" fmla="*/ 94964 w 99218"/>
                              <a:gd name="connsiteY9" fmla="*/ 48960 h 115078"/>
                              <a:gd name="connsiteX10" fmla="*/ 99155 w 99218"/>
                              <a:gd name="connsiteY10" fmla="*/ 58104 h 115078"/>
                              <a:gd name="connsiteX11" fmla="*/ 95726 w 99218"/>
                              <a:gd name="connsiteY11" fmla="*/ 74963 h 115078"/>
                              <a:gd name="connsiteX12" fmla="*/ 81915 w 99218"/>
                              <a:gd name="connsiteY12" fmla="*/ 79345 h 115078"/>
                              <a:gd name="connsiteX13" fmla="*/ 49340 w 99218"/>
                              <a:gd name="connsiteY13" fmla="*/ 113349 h 115078"/>
                              <a:gd name="connsiteX14" fmla="*/ 33528 w 99218"/>
                              <a:gd name="connsiteY14" fmla="*/ 113920 h 115078"/>
                              <a:gd name="connsiteX15" fmla="*/ 0 w 99218"/>
                              <a:gd name="connsiteY15" fmla="*/ 73915 h 115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9218" h="115078">
                                <a:moveTo>
                                  <a:pt x="0" y="73915"/>
                                </a:moveTo>
                                <a:cubicBezTo>
                                  <a:pt x="0" y="73915"/>
                                  <a:pt x="12764" y="30577"/>
                                  <a:pt x="18479" y="26100"/>
                                </a:cubicBezTo>
                                <a:cubicBezTo>
                                  <a:pt x="24194" y="21623"/>
                                  <a:pt x="40005" y="5335"/>
                                  <a:pt x="44863" y="5526"/>
                                </a:cubicBezTo>
                                <a:cubicBezTo>
                                  <a:pt x="49721" y="5716"/>
                                  <a:pt x="62198" y="4383"/>
                                  <a:pt x="68771" y="2287"/>
                                </a:cubicBezTo>
                                <a:cubicBezTo>
                                  <a:pt x="75343" y="192"/>
                                  <a:pt x="80201" y="-1713"/>
                                  <a:pt x="80677" y="2573"/>
                                </a:cubicBezTo>
                                <a:cubicBezTo>
                                  <a:pt x="81248" y="6764"/>
                                  <a:pt x="72771" y="17623"/>
                                  <a:pt x="72771" y="17623"/>
                                </a:cubicBezTo>
                                <a:cubicBezTo>
                                  <a:pt x="72771" y="17623"/>
                                  <a:pt x="88106" y="22385"/>
                                  <a:pt x="87535" y="26005"/>
                                </a:cubicBezTo>
                                <a:cubicBezTo>
                                  <a:pt x="86963" y="29624"/>
                                  <a:pt x="86963" y="29624"/>
                                  <a:pt x="86963" y="29624"/>
                                </a:cubicBezTo>
                                <a:cubicBezTo>
                                  <a:pt x="86963" y="29624"/>
                                  <a:pt x="87154" y="33910"/>
                                  <a:pt x="91154" y="37054"/>
                                </a:cubicBezTo>
                                <a:cubicBezTo>
                                  <a:pt x="95155" y="40197"/>
                                  <a:pt x="94964" y="48960"/>
                                  <a:pt x="94964" y="48960"/>
                                </a:cubicBezTo>
                                <a:cubicBezTo>
                                  <a:pt x="94964" y="48960"/>
                                  <a:pt x="99822" y="52675"/>
                                  <a:pt x="99155" y="58104"/>
                                </a:cubicBezTo>
                                <a:cubicBezTo>
                                  <a:pt x="98489" y="63533"/>
                                  <a:pt x="99632" y="71915"/>
                                  <a:pt x="95726" y="74963"/>
                                </a:cubicBezTo>
                                <a:cubicBezTo>
                                  <a:pt x="91821" y="77916"/>
                                  <a:pt x="81915" y="79345"/>
                                  <a:pt x="81915" y="79345"/>
                                </a:cubicBezTo>
                                <a:cubicBezTo>
                                  <a:pt x="81915" y="79345"/>
                                  <a:pt x="57912" y="109825"/>
                                  <a:pt x="49340" y="113349"/>
                                </a:cubicBezTo>
                                <a:cubicBezTo>
                                  <a:pt x="40767" y="116873"/>
                                  <a:pt x="33528" y="113920"/>
                                  <a:pt x="33528" y="113920"/>
                                </a:cubicBezTo>
                                <a:lnTo>
                                  <a:pt x="0" y="73915"/>
                                </a:lnTo>
                                <a:close/>
                              </a:path>
                            </a:pathLst>
                          </a:custGeom>
                          <a:grpFill/>
                          <a:ln w="9525" cap="flat">
                            <a:noFill/>
                            <a:prstDash val="solid"/>
                            <a:miter/>
                          </a:ln>
                        </p:spPr>
                        <p:txBody>
                          <a:bodyPr rtlCol="0" anchor="ctr"/>
                          <a:lstStyle/>
                          <a:p>
                            <a:endParaRPr lang="th-TH"/>
                          </a:p>
                        </p:txBody>
                      </p:sp>
                      <p:sp>
                        <p:nvSpPr>
                          <p:cNvPr id="778" name="Freeform: Shape 777">
                            <a:extLst>
                              <a:ext uri="{FF2B5EF4-FFF2-40B4-BE49-F238E27FC236}">
                                <a16:creationId xmlns:a16="http://schemas.microsoft.com/office/drawing/2014/main" id="{EBADE623-6366-45ED-AC03-FF8FB20F4197}"/>
                              </a:ext>
                            </a:extLst>
                          </p:cNvPr>
                          <p:cNvSpPr/>
                          <p:nvPr/>
                        </p:nvSpPr>
                        <p:spPr>
                          <a:xfrm>
                            <a:off x="6117431" y="3191826"/>
                            <a:ext cx="48291" cy="20573"/>
                          </a:xfrm>
                          <a:custGeom>
                            <a:avLst/>
                            <a:gdLst>
                              <a:gd name="connsiteX0" fmla="*/ 40576 w 48291"/>
                              <a:gd name="connsiteY0" fmla="*/ 13716 h 20573"/>
                              <a:gd name="connsiteX1" fmla="*/ 16097 w 48291"/>
                              <a:gd name="connsiteY1" fmla="*/ 9335 h 20573"/>
                              <a:gd name="connsiteX2" fmla="*/ 0 w 48291"/>
                              <a:gd name="connsiteY2" fmla="*/ 20574 h 20573"/>
                              <a:gd name="connsiteX3" fmla="*/ 18383 w 48291"/>
                              <a:gd name="connsiteY3" fmla="*/ 2477 h 20573"/>
                              <a:gd name="connsiteX4" fmla="*/ 38005 w 48291"/>
                              <a:gd name="connsiteY4" fmla="*/ 5429 h 20573"/>
                              <a:gd name="connsiteX5" fmla="*/ 48292 w 48291"/>
                              <a:gd name="connsiteY5" fmla="*/ 0 h 20573"/>
                              <a:gd name="connsiteX6" fmla="*/ 40576 w 48291"/>
                              <a:gd name="connsiteY6" fmla="*/ 13716 h 20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291" h="20573">
                                <a:moveTo>
                                  <a:pt x="40576" y="13716"/>
                                </a:moveTo>
                                <a:lnTo>
                                  <a:pt x="16097" y="9335"/>
                                </a:lnTo>
                                <a:lnTo>
                                  <a:pt x="0" y="20574"/>
                                </a:lnTo>
                                <a:cubicBezTo>
                                  <a:pt x="0" y="20574"/>
                                  <a:pt x="11144" y="4191"/>
                                  <a:pt x="18383" y="2477"/>
                                </a:cubicBezTo>
                                <a:cubicBezTo>
                                  <a:pt x="25527" y="762"/>
                                  <a:pt x="33242" y="7810"/>
                                  <a:pt x="38005" y="5429"/>
                                </a:cubicBezTo>
                                <a:cubicBezTo>
                                  <a:pt x="42767" y="3048"/>
                                  <a:pt x="48292" y="0"/>
                                  <a:pt x="48292" y="0"/>
                                </a:cubicBezTo>
                                <a:cubicBezTo>
                                  <a:pt x="48292" y="0"/>
                                  <a:pt x="47434" y="8477"/>
                                  <a:pt x="40576" y="13716"/>
                                </a:cubicBezTo>
                                <a:close/>
                              </a:path>
                            </a:pathLst>
                          </a:custGeom>
                          <a:grpFill/>
                          <a:ln w="9525" cap="flat">
                            <a:noFill/>
                            <a:prstDash val="solid"/>
                            <a:miter/>
                          </a:ln>
                        </p:spPr>
                        <p:txBody>
                          <a:bodyPr rtlCol="0" anchor="ctr"/>
                          <a:lstStyle/>
                          <a:p>
                            <a:endParaRPr lang="th-TH"/>
                          </a:p>
                        </p:txBody>
                      </p:sp>
                      <p:sp>
                        <p:nvSpPr>
                          <p:cNvPr id="779" name="Freeform: Shape 778">
                            <a:extLst>
                              <a:ext uri="{FF2B5EF4-FFF2-40B4-BE49-F238E27FC236}">
                                <a16:creationId xmlns:a16="http://schemas.microsoft.com/office/drawing/2014/main" id="{48CB20D8-5ECA-4FB9-9B15-08CCADF903A1}"/>
                              </a:ext>
                            </a:extLst>
                          </p:cNvPr>
                          <p:cNvSpPr/>
                          <p:nvPr/>
                        </p:nvSpPr>
                        <p:spPr>
                          <a:xfrm>
                            <a:off x="6141434" y="3201542"/>
                            <a:ext cx="46453" cy="65817"/>
                          </a:xfrm>
                          <a:custGeom>
                            <a:avLst/>
                            <a:gdLst>
                              <a:gd name="connsiteX0" fmla="*/ 25718 w 46453"/>
                              <a:gd name="connsiteY0" fmla="*/ 65818 h 65817"/>
                              <a:gd name="connsiteX1" fmla="*/ 28384 w 46453"/>
                              <a:gd name="connsiteY1" fmla="*/ 57436 h 65817"/>
                              <a:gd name="connsiteX2" fmla="*/ 32004 w 46453"/>
                              <a:gd name="connsiteY2" fmla="*/ 51626 h 65817"/>
                              <a:gd name="connsiteX3" fmla="*/ 25813 w 46453"/>
                              <a:gd name="connsiteY3" fmla="*/ 38672 h 65817"/>
                              <a:gd name="connsiteX4" fmla="*/ 19717 w 46453"/>
                              <a:gd name="connsiteY4" fmla="*/ 22384 h 65817"/>
                              <a:gd name="connsiteX5" fmla="*/ 12668 w 46453"/>
                              <a:gd name="connsiteY5" fmla="*/ 7430 h 65817"/>
                              <a:gd name="connsiteX6" fmla="*/ 0 w 46453"/>
                              <a:gd name="connsiteY6" fmla="*/ 0 h 65817"/>
                              <a:gd name="connsiteX7" fmla="*/ 29051 w 46453"/>
                              <a:gd name="connsiteY7" fmla="*/ 8192 h 65817"/>
                              <a:gd name="connsiteX8" fmla="*/ 33052 w 46453"/>
                              <a:gd name="connsiteY8" fmla="*/ 17526 h 65817"/>
                              <a:gd name="connsiteX9" fmla="*/ 38386 w 46453"/>
                              <a:gd name="connsiteY9" fmla="*/ 27051 h 65817"/>
                              <a:gd name="connsiteX10" fmla="*/ 40767 w 46453"/>
                              <a:gd name="connsiteY10" fmla="*/ 34576 h 65817"/>
                              <a:gd name="connsiteX11" fmla="*/ 44577 w 46453"/>
                              <a:gd name="connsiteY11" fmla="*/ 45910 h 65817"/>
                              <a:gd name="connsiteX12" fmla="*/ 44768 w 46453"/>
                              <a:gd name="connsiteY12" fmla="*/ 54483 h 65817"/>
                              <a:gd name="connsiteX13" fmla="*/ 25718 w 46453"/>
                              <a:gd name="connsiteY13" fmla="*/ 65818 h 65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53" h="65817">
                                <a:moveTo>
                                  <a:pt x="25718" y="65818"/>
                                </a:moveTo>
                                <a:cubicBezTo>
                                  <a:pt x="25718" y="65818"/>
                                  <a:pt x="26956" y="58865"/>
                                  <a:pt x="28384" y="57436"/>
                                </a:cubicBezTo>
                                <a:cubicBezTo>
                                  <a:pt x="29718" y="56007"/>
                                  <a:pt x="32004" y="53626"/>
                                  <a:pt x="32004" y="51626"/>
                                </a:cubicBezTo>
                                <a:cubicBezTo>
                                  <a:pt x="32004" y="49625"/>
                                  <a:pt x="26670" y="42386"/>
                                  <a:pt x="25813" y="38672"/>
                                </a:cubicBezTo>
                                <a:cubicBezTo>
                                  <a:pt x="24955" y="34957"/>
                                  <a:pt x="22955" y="28670"/>
                                  <a:pt x="19717" y="22384"/>
                                </a:cubicBezTo>
                                <a:cubicBezTo>
                                  <a:pt x="16478" y="16097"/>
                                  <a:pt x="13335" y="11716"/>
                                  <a:pt x="12668" y="7430"/>
                                </a:cubicBezTo>
                                <a:cubicBezTo>
                                  <a:pt x="12001" y="3143"/>
                                  <a:pt x="0" y="0"/>
                                  <a:pt x="0" y="0"/>
                                </a:cubicBezTo>
                                <a:cubicBezTo>
                                  <a:pt x="0" y="0"/>
                                  <a:pt x="23717" y="3429"/>
                                  <a:pt x="29051" y="8192"/>
                                </a:cubicBezTo>
                                <a:cubicBezTo>
                                  <a:pt x="34290" y="12954"/>
                                  <a:pt x="33909" y="15335"/>
                                  <a:pt x="33052" y="17526"/>
                                </a:cubicBezTo>
                                <a:cubicBezTo>
                                  <a:pt x="32099" y="19812"/>
                                  <a:pt x="36385" y="22098"/>
                                  <a:pt x="38386" y="27051"/>
                                </a:cubicBezTo>
                                <a:cubicBezTo>
                                  <a:pt x="40481" y="32004"/>
                                  <a:pt x="40386" y="34004"/>
                                  <a:pt x="40767" y="34576"/>
                                </a:cubicBezTo>
                                <a:cubicBezTo>
                                  <a:pt x="41148" y="35147"/>
                                  <a:pt x="46292" y="42577"/>
                                  <a:pt x="44577" y="45910"/>
                                </a:cubicBezTo>
                                <a:cubicBezTo>
                                  <a:pt x="42863" y="49244"/>
                                  <a:pt x="42481" y="52102"/>
                                  <a:pt x="44768" y="54483"/>
                                </a:cubicBezTo>
                                <a:cubicBezTo>
                                  <a:pt x="46958" y="56959"/>
                                  <a:pt x="51149" y="61913"/>
                                  <a:pt x="25718" y="65818"/>
                                </a:cubicBezTo>
                                <a:close/>
                              </a:path>
                            </a:pathLst>
                          </a:custGeom>
                          <a:grpFill/>
                          <a:ln w="9525" cap="flat">
                            <a:noFill/>
                            <a:prstDash val="solid"/>
                            <a:miter/>
                          </a:ln>
                        </p:spPr>
                        <p:txBody>
                          <a:bodyPr rtlCol="0" anchor="ctr"/>
                          <a:lstStyle/>
                          <a:p>
                            <a:endParaRPr lang="th-TH"/>
                          </a:p>
                        </p:txBody>
                      </p:sp>
                      <p:sp>
                        <p:nvSpPr>
                          <p:cNvPr id="780" name="Freeform: Shape 779">
                            <a:extLst>
                              <a:ext uri="{FF2B5EF4-FFF2-40B4-BE49-F238E27FC236}">
                                <a16:creationId xmlns:a16="http://schemas.microsoft.com/office/drawing/2014/main" id="{9ECB5870-5325-4992-A85A-7BFCDB428D9F}"/>
                              </a:ext>
                            </a:extLst>
                          </p:cNvPr>
                          <p:cNvSpPr/>
                          <p:nvPr/>
                        </p:nvSpPr>
                        <p:spPr>
                          <a:xfrm>
                            <a:off x="6037992" y="3254501"/>
                            <a:ext cx="93344" cy="99346"/>
                          </a:xfrm>
                          <a:custGeom>
                            <a:avLst/>
                            <a:gdLst>
                              <a:gd name="connsiteX0" fmla="*/ 0 w 93344"/>
                              <a:gd name="connsiteY0" fmla="*/ 47244 h 99346"/>
                              <a:gd name="connsiteX1" fmla="*/ 40005 w 93344"/>
                              <a:gd name="connsiteY1" fmla="*/ 10097 h 99346"/>
                              <a:gd name="connsiteX2" fmla="*/ 37624 w 93344"/>
                              <a:gd name="connsiteY2" fmla="*/ 2667 h 99346"/>
                              <a:gd name="connsiteX3" fmla="*/ 46101 w 93344"/>
                              <a:gd name="connsiteY3" fmla="*/ 0 h 99346"/>
                              <a:gd name="connsiteX4" fmla="*/ 74771 w 93344"/>
                              <a:gd name="connsiteY4" fmla="*/ 20860 h 99346"/>
                              <a:gd name="connsiteX5" fmla="*/ 93345 w 93344"/>
                              <a:gd name="connsiteY5" fmla="*/ 59341 h 99346"/>
                              <a:gd name="connsiteX6" fmla="*/ 88487 w 93344"/>
                              <a:gd name="connsiteY6" fmla="*/ 64294 h 99346"/>
                              <a:gd name="connsiteX7" fmla="*/ 79820 w 93344"/>
                              <a:gd name="connsiteY7" fmla="*/ 61818 h 99346"/>
                              <a:gd name="connsiteX8" fmla="*/ 45244 w 93344"/>
                              <a:gd name="connsiteY8" fmla="*/ 99346 h 99346"/>
                              <a:gd name="connsiteX9" fmla="*/ 0 w 93344"/>
                              <a:gd name="connsiteY9" fmla="*/ 47244 h 99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344" h="99346">
                                <a:moveTo>
                                  <a:pt x="0" y="47244"/>
                                </a:moveTo>
                                <a:lnTo>
                                  <a:pt x="40005" y="10097"/>
                                </a:lnTo>
                                <a:cubicBezTo>
                                  <a:pt x="40005" y="10097"/>
                                  <a:pt x="36195" y="5430"/>
                                  <a:pt x="37624" y="2667"/>
                                </a:cubicBezTo>
                                <a:cubicBezTo>
                                  <a:pt x="39052" y="-95"/>
                                  <a:pt x="46101" y="0"/>
                                  <a:pt x="46101" y="0"/>
                                </a:cubicBezTo>
                                <a:cubicBezTo>
                                  <a:pt x="46101" y="0"/>
                                  <a:pt x="62484" y="5811"/>
                                  <a:pt x="74771" y="20860"/>
                                </a:cubicBezTo>
                                <a:cubicBezTo>
                                  <a:pt x="87058" y="36005"/>
                                  <a:pt x="93345" y="59341"/>
                                  <a:pt x="93345" y="59341"/>
                                </a:cubicBezTo>
                                <a:cubicBezTo>
                                  <a:pt x="93345" y="59341"/>
                                  <a:pt x="92012" y="62103"/>
                                  <a:pt x="88487" y="64294"/>
                                </a:cubicBezTo>
                                <a:cubicBezTo>
                                  <a:pt x="85058" y="66580"/>
                                  <a:pt x="79820" y="61818"/>
                                  <a:pt x="79820" y="61818"/>
                                </a:cubicBezTo>
                                <a:lnTo>
                                  <a:pt x="45244" y="99346"/>
                                </a:lnTo>
                                <a:cubicBezTo>
                                  <a:pt x="45339" y="99251"/>
                                  <a:pt x="10858" y="84868"/>
                                  <a:pt x="0" y="47244"/>
                                </a:cubicBezTo>
                                <a:close/>
                              </a:path>
                            </a:pathLst>
                          </a:custGeom>
                          <a:grpFill/>
                          <a:ln w="9525" cap="flat">
                            <a:noFill/>
                            <a:prstDash val="solid"/>
                            <a:miter/>
                          </a:ln>
                        </p:spPr>
                        <p:txBody>
                          <a:bodyPr rtlCol="0" anchor="ctr"/>
                          <a:lstStyle/>
                          <a:p>
                            <a:endParaRPr lang="th-TH"/>
                          </a:p>
                        </p:txBody>
                      </p:sp>
                    </p:grpSp>
                    <p:sp>
                      <p:nvSpPr>
                        <p:cNvPr id="773" name="Freeform: Shape 772">
                          <a:extLst>
                            <a:ext uri="{FF2B5EF4-FFF2-40B4-BE49-F238E27FC236}">
                              <a16:creationId xmlns:a16="http://schemas.microsoft.com/office/drawing/2014/main" id="{8BC5B339-7088-4300-BB33-6A6DA99E1B8F}"/>
                            </a:ext>
                          </a:extLst>
                        </p:cNvPr>
                        <p:cNvSpPr/>
                        <p:nvPr/>
                      </p:nvSpPr>
                      <p:spPr>
                        <a:xfrm>
                          <a:off x="6045993" y="3264598"/>
                          <a:ext cx="71913" cy="89249"/>
                        </a:xfrm>
                        <a:custGeom>
                          <a:avLst/>
                          <a:gdLst>
                            <a:gd name="connsiteX0" fmla="*/ 32004 w 71913"/>
                            <a:gd name="connsiteY0" fmla="*/ 0 h 89249"/>
                            <a:gd name="connsiteX1" fmla="*/ 54007 w 71913"/>
                            <a:gd name="connsiteY1" fmla="*/ 15145 h 89249"/>
                            <a:gd name="connsiteX2" fmla="*/ 71914 w 71913"/>
                            <a:gd name="connsiteY2" fmla="*/ 51721 h 89249"/>
                            <a:gd name="connsiteX3" fmla="*/ 37338 w 71913"/>
                            <a:gd name="connsiteY3" fmla="*/ 89249 h 89249"/>
                            <a:gd name="connsiteX4" fmla="*/ 13240 w 71913"/>
                            <a:gd name="connsiteY4" fmla="*/ 72390 h 89249"/>
                            <a:gd name="connsiteX5" fmla="*/ 0 w 71913"/>
                            <a:gd name="connsiteY5" fmla="*/ 55721 h 89249"/>
                            <a:gd name="connsiteX6" fmla="*/ 24289 w 71913"/>
                            <a:gd name="connsiteY6" fmla="*/ 74581 h 89249"/>
                            <a:gd name="connsiteX7" fmla="*/ 36957 w 71913"/>
                            <a:gd name="connsiteY7" fmla="*/ 75628 h 89249"/>
                            <a:gd name="connsiteX8" fmla="*/ 48673 w 71913"/>
                            <a:gd name="connsiteY8" fmla="*/ 63341 h 89249"/>
                            <a:gd name="connsiteX9" fmla="*/ 28289 w 71913"/>
                            <a:gd name="connsiteY9" fmla="*/ 49816 h 89249"/>
                            <a:gd name="connsiteX10" fmla="*/ 10096 w 71913"/>
                            <a:gd name="connsiteY10" fmla="*/ 20288 h 89249"/>
                            <a:gd name="connsiteX11" fmla="*/ 13621 w 71913"/>
                            <a:gd name="connsiteY11" fmla="*/ 18193 h 89249"/>
                            <a:gd name="connsiteX12" fmla="*/ 25051 w 71913"/>
                            <a:gd name="connsiteY12" fmla="*/ 39910 h 89249"/>
                            <a:gd name="connsiteX13" fmla="*/ 47434 w 71913"/>
                            <a:gd name="connsiteY13" fmla="*/ 56959 h 89249"/>
                            <a:gd name="connsiteX14" fmla="*/ 32004 w 71913"/>
                            <a:gd name="connsiteY14" fmla="*/ 0 h 8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913" h="89249">
                              <a:moveTo>
                                <a:pt x="32004" y="0"/>
                              </a:moveTo>
                              <a:cubicBezTo>
                                <a:pt x="32004" y="0"/>
                                <a:pt x="41624" y="3524"/>
                                <a:pt x="54007" y="15145"/>
                              </a:cubicBezTo>
                              <a:cubicBezTo>
                                <a:pt x="66389" y="26765"/>
                                <a:pt x="71914" y="51721"/>
                                <a:pt x="71914" y="51721"/>
                              </a:cubicBezTo>
                              <a:lnTo>
                                <a:pt x="37338" y="89249"/>
                              </a:lnTo>
                              <a:cubicBezTo>
                                <a:pt x="37338" y="89249"/>
                                <a:pt x="22384" y="82867"/>
                                <a:pt x="13240" y="72390"/>
                              </a:cubicBezTo>
                              <a:cubicBezTo>
                                <a:pt x="4096" y="61817"/>
                                <a:pt x="0" y="55721"/>
                                <a:pt x="0" y="55721"/>
                              </a:cubicBezTo>
                              <a:cubicBezTo>
                                <a:pt x="0" y="55721"/>
                                <a:pt x="18098" y="72104"/>
                                <a:pt x="24289" y="74581"/>
                              </a:cubicBezTo>
                              <a:cubicBezTo>
                                <a:pt x="30480" y="77152"/>
                                <a:pt x="36957" y="75628"/>
                                <a:pt x="36957" y="75628"/>
                              </a:cubicBezTo>
                              <a:lnTo>
                                <a:pt x="48673" y="63341"/>
                              </a:lnTo>
                              <a:cubicBezTo>
                                <a:pt x="48673" y="63341"/>
                                <a:pt x="40957" y="62293"/>
                                <a:pt x="28289" y="49816"/>
                              </a:cubicBezTo>
                              <a:cubicBezTo>
                                <a:pt x="15621" y="37338"/>
                                <a:pt x="10096" y="20288"/>
                                <a:pt x="10096" y="20288"/>
                              </a:cubicBezTo>
                              <a:lnTo>
                                <a:pt x="13621" y="18193"/>
                              </a:lnTo>
                              <a:cubicBezTo>
                                <a:pt x="13621" y="18193"/>
                                <a:pt x="18859" y="31909"/>
                                <a:pt x="25051" y="39910"/>
                              </a:cubicBezTo>
                              <a:cubicBezTo>
                                <a:pt x="31242" y="47815"/>
                                <a:pt x="47434" y="56959"/>
                                <a:pt x="47434" y="56959"/>
                              </a:cubicBezTo>
                              <a:cubicBezTo>
                                <a:pt x="47434" y="56959"/>
                                <a:pt x="54959" y="24003"/>
                                <a:pt x="32004" y="0"/>
                              </a:cubicBezTo>
                              <a:close/>
                            </a:path>
                          </a:pathLst>
                        </a:custGeom>
                        <a:grpFill/>
                        <a:ln w="9525" cap="flat">
                          <a:noFill/>
                          <a:prstDash val="solid"/>
                          <a:miter/>
                        </a:ln>
                      </p:spPr>
                      <p:txBody>
                        <a:bodyPr rtlCol="0" anchor="ctr"/>
                        <a:lstStyle/>
                        <a:p>
                          <a:endParaRPr lang="th-TH"/>
                        </a:p>
                      </p:txBody>
                    </p:sp>
                    <p:sp>
                      <p:nvSpPr>
                        <p:cNvPr id="774" name="Freeform: Shape 773">
                          <a:extLst>
                            <a:ext uri="{FF2B5EF4-FFF2-40B4-BE49-F238E27FC236}">
                              <a16:creationId xmlns:a16="http://schemas.microsoft.com/office/drawing/2014/main" id="{930E317B-B0E5-4586-8F24-6666E43119C2}"/>
                            </a:ext>
                          </a:extLst>
                        </p:cNvPr>
                        <p:cNvSpPr/>
                        <p:nvPr/>
                      </p:nvSpPr>
                      <p:spPr>
                        <a:xfrm>
                          <a:off x="6043421" y="3269550"/>
                          <a:ext cx="42195" cy="45624"/>
                        </a:xfrm>
                        <a:custGeom>
                          <a:avLst/>
                          <a:gdLst>
                            <a:gd name="connsiteX0" fmla="*/ 0 w 42195"/>
                            <a:gd name="connsiteY0" fmla="*/ 33909 h 45624"/>
                            <a:gd name="connsiteX1" fmla="*/ 34862 w 42195"/>
                            <a:gd name="connsiteY1" fmla="*/ 0 h 45624"/>
                            <a:gd name="connsiteX2" fmla="*/ 42196 w 42195"/>
                            <a:gd name="connsiteY2" fmla="*/ 4953 h 45624"/>
                            <a:gd name="connsiteX3" fmla="*/ 3810 w 42195"/>
                            <a:gd name="connsiteY3" fmla="*/ 45625 h 45624"/>
                          </a:gdLst>
                          <a:ahLst/>
                          <a:cxnLst>
                            <a:cxn ang="0">
                              <a:pos x="connsiteX0" y="connsiteY0"/>
                            </a:cxn>
                            <a:cxn ang="0">
                              <a:pos x="connsiteX1" y="connsiteY1"/>
                            </a:cxn>
                            <a:cxn ang="0">
                              <a:pos x="connsiteX2" y="connsiteY2"/>
                            </a:cxn>
                            <a:cxn ang="0">
                              <a:pos x="connsiteX3" y="connsiteY3"/>
                            </a:cxn>
                          </a:cxnLst>
                          <a:rect l="l" t="t" r="r" b="b"/>
                          <a:pathLst>
                            <a:path w="42195" h="45624">
                              <a:moveTo>
                                <a:pt x="0" y="33909"/>
                              </a:moveTo>
                              <a:lnTo>
                                <a:pt x="34862" y="0"/>
                              </a:lnTo>
                              <a:lnTo>
                                <a:pt x="42196" y="4953"/>
                              </a:lnTo>
                              <a:lnTo>
                                <a:pt x="3810" y="45625"/>
                              </a:lnTo>
                              <a:close/>
                            </a:path>
                          </a:pathLst>
                        </a:custGeom>
                        <a:grpFill/>
                        <a:ln w="9525" cap="flat">
                          <a:noFill/>
                          <a:prstDash val="solid"/>
                          <a:miter/>
                        </a:ln>
                      </p:spPr>
                      <p:txBody>
                        <a:bodyPr rtlCol="0" anchor="ctr"/>
                        <a:lstStyle/>
                        <a:p>
                          <a:endParaRPr lang="th-TH"/>
                        </a:p>
                      </p:txBody>
                    </p:sp>
                    <p:sp>
                      <p:nvSpPr>
                        <p:cNvPr id="775" name="Freeform: Shape 774">
                          <a:extLst>
                            <a:ext uri="{FF2B5EF4-FFF2-40B4-BE49-F238E27FC236}">
                              <a16:creationId xmlns:a16="http://schemas.microsoft.com/office/drawing/2014/main" id="{51E51A51-A2C7-49B2-8919-C7DCCFC69DB5}"/>
                            </a:ext>
                          </a:extLst>
                        </p:cNvPr>
                        <p:cNvSpPr/>
                        <p:nvPr/>
                      </p:nvSpPr>
                      <p:spPr>
                        <a:xfrm>
                          <a:off x="6072949" y="3304507"/>
                          <a:ext cx="38480" cy="39433"/>
                        </a:xfrm>
                        <a:custGeom>
                          <a:avLst/>
                          <a:gdLst>
                            <a:gd name="connsiteX0" fmla="*/ 0 w 38480"/>
                            <a:gd name="connsiteY0" fmla="*/ 30671 h 39433"/>
                            <a:gd name="connsiteX1" fmla="*/ 13430 w 38480"/>
                            <a:gd name="connsiteY1" fmla="*/ 39433 h 39433"/>
                            <a:gd name="connsiteX2" fmla="*/ 38481 w 38480"/>
                            <a:gd name="connsiteY2" fmla="*/ 5429 h 39433"/>
                            <a:gd name="connsiteX3" fmla="*/ 33528 w 38480"/>
                            <a:gd name="connsiteY3" fmla="*/ 0 h 39433"/>
                          </a:gdLst>
                          <a:ahLst/>
                          <a:cxnLst>
                            <a:cxn ang="0">
                              <a:pos x="connsiteX0" y="connsiteY0"/>
                            </a:cxn>
                            <a:cxn ang="0">
                              <a:pos x="connsiteX1" y="connsiteY1"/>
                            </a:cxn>
                            <a:cxn ang="0">
                              <a:pos x="connsiteX2" y="connsiteY2"/>
                            </a:cxn>
                            <a:cxn ang="0">
                              <a:pos x="connsiteX3" y="connsiteY3"/>
                            </a:cxn>
                          </a:cxnLst>
                          <a:rect l="l" t="t" r="r" b="b"/>
                          <a:pathLst>
                            <a:path w="38480" h="39433">
                              <a:moveTo>
                                <a:pt x="0" y="30671"/>
                              </a:moveTo>
                              <a:lnTo>
                                <a:pt x="13430" y="39433"/>
                              </a:lnTo>
                              <a:lnTo>
                                <a:pt x="38481" y="5429"/>
                              </a:lnTo>
                              <a:lnTo>
                                <a:pt x="33528" y="0"/>
                              </a:lnTo>
                              <a:close/>
                            </a:path>
                          </a:pathLst>
                        </a:custGeom>
                        <a:grpFill/>
                        <a:ln w="9525" cap="flat">
                          <a:noFill/>
                          <a:prstDash val="solid"/>
                          <a:miter/>
                        </a:ln>
                      </p:spPr>
                      <p:txBody>
                        <a:bodyPr rtlCol="0" anchor="ctr"/>
                        <a:lstStyle/>
                        <a:p>
                          <a:endParaRPr lang="th-TH"/>
                        </a:p>
                      </p:txBody>
                    </p:sp>
                    <p:sp>
                      <p:nvSpPr>
                        <p:cNvPr id="776" name="Freeform: Shape 775">
                          <a:extLst>
                            <a:ext uri="{FF2B5EF4-FFF2-40B4-BE49-F238E27FC236}">
                              <a16:creationId xmlns:a16="http://schemas.microsoft.com/office/drawing/2014/main" id="{B2293C5C-F30E-4D94-86EB-036C26F9CFE3}"/>
                            </a:ext>
                          </a:extLst>
                        </p:cNvPr>
                        <p:cNvSpPr/>
                        <p:nvPr/>
                      </p:nvSpPr>
                      <p:spPr>
                        <a:xfrm>
                          <a:off x="6054566" y="3288696"/>
                          <a:ext cx="41624" cy="42386"/>
                        </a:xfrm>
                        <a:custGeom>
                          <a:avLst/>
                          <a:gdLst>
                            <a:gd name="connsiteX0" fmla="*/ 0 w 41624"/>
                            <a:gd name="connsiteY0" fmla="*/ 32290 h 42386"/>
                            <a:gd name="connsiteX1" fmla="*/ 8763 w 41624"/>
                            <a:gd name="connsiteY1" fmla="*/ 42386 h 42386"/>
                            <a:gd name="connsiteX2" fmla="*/ 41624 w 41624"/>
                            <a:gd name="connsiteY2" fmla="*/ 7810 h 42386"/>
                            <a:gd name="connsiteX3" fmla="*/ 35528 w 41624"/>
                            <a:gd name="connsiteY3" fmla="*/ 0 h 42386"/>
                          </a:gdLst>
                          <a:ahLst/>
                          <a:cxnLst>
                            <a:cxn ang="0">
                              <a:pos x="connsiteX0" y="connsiteY0"/>
                            </a:cxn>
                            <a:cxn ang="0">
                              <a:pos x="connsiteX1" y="connsiteY1"/>
                            </a:cxn>
                            <a:cxn ang="0">
                              <a:pos x="connsiteX2" y="connsiteY2"/>
                            </a:cxn>
                            <a:cxn ang="0">
                              <a:pos x="connsiteX3" y="connsiteY3"/>
                            </a:cxn>
                          </a:cxnLst>
                          <a:rect l="l" t="t" r="r" b="b"/>
                          <a:pathLst>
                            <a:path w="41624" h="42386">
                              <a:moveTo>
                                <a:pt x="0" y="32290"/>
                              </a:moveTo>
                              <a:lnTo>
                                <a:pt x="8763" y="42386"/>
                              </a:lnTo>
                              <a:lnTo>
                                <a:pt x="41624" y="7810"/>
                              </a:lnTo>
                              <a:lnTo>
                                <a:pt x="35528" y="0"/>
                              </a:lnTo>
                              <a:close/>
                            </a:path>
                          </a:pathLst>
                        </a:custGeom>
                        <a:grpFill/>
                        <a:ln w="9525" cap="flat">
                          <a:noFill/>
                          <a:prstDash val="solid"/>
                          <a:miter/>
                        </a:ln>
                      </p:spPr>
                      <p:txBody>
                        <a:bodyPr rtlCol="0" anchor="ctr"/>
                        <a:lstStyle/>
                        <a:p>
                          <a:endParaRPr lang="th-TH"/>
                        </a:p>
                      </p:txBody>
                    </p:sp>
                  </p:grpSp>
                </p:grpSp>
                <p:sp>
                  <p:nvSpPr>
                    <p:cNvPr id="768" name="Freeform: Shape 767">
                      <a:extLst>
                        <a:ext uri="{FF2B5EF4-FFF2-40B4-BE49-F238E27FC236}">
                          <a16:creationId xmlns:a16="http://schemas.microsoft.com/office/drawing/2014/main" id="{2BF70C78-CDBC-406F-8EB5-A0D8BEEE976C}"/>
                        </a:ext>
                      </a:extLst>
                    </p:cNvPr>
                    <p:cNvSpPr/>
                    <p:nvPr/>
                  </p:nvSpPr>
                  <p:spPr>
                    <a:xfrm>
                      <a:off x="6108477" y="3191922"/>
                      <a:ext cx="33242" cy="18002"/>
                    </a:xfrm>
                    <a:custGeom>
                      <a:avLst/>
                      <a:gdLst>
                        <a:gd name="connsiteX0" fmla="*/ 12573 w 33242"/>
                        <a:gd name="connsiteY0" fmla="*/ 18002 h 18002"/>
                        <a:gd name="connsiteX1" fmla="*/ 25813 w 33242"/>
                        <a:gd name="connsiteY1" fmla="*/ 9525 h 18002"/>
                        <a:gd name="connsiteX2" fmla="*/ 33242 w 33242"/>
                        <a:gd name="connsiteY2" fmla="*/ 10668 h 18002"/>
                        <a:gd name="connsiteX3" fmla="*/ 15049 w 33242"/>
                        <a:gd name="connsiteY3" fmla="*/ 0 h 18002"/>
                        <a:gd name="connsiteX4" fmla="*/ 0 w 33242"/>
                        <a:gd name="connsiteY4" fmla="*/ 10192 h 18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 h="18002">
                          <a:moveTo>
                            <a:pt x="12573" y="18002"/>
                          </a:moveTo>
                          <a:lnTo>
                            <a:pt x="25813" y="9525"/>
                          </a:lnTo>
                          <a:lnTo>
                            <a:pt x="33242" y="10668"/>
                          </a:lnTo>
                          <a:lnTo>
                            <a:pt x="15049" y="0"/>
                          </a:lnTo>
                          <a:lnTo>
                            <a:pt x="0" y="10192"/>
                          </a:lnTo>
                          <a:close/>
                        </a:path>
                      </a:pathLst>
                    </a:custGeom>
                    <a:grpFill/>
                    <a:ln w="9525" cap="flat">
                      <a:noFill/>
                      <a:prstDash val="solid"/>
                      <a:miter/>
                    </a:ln>
                  </p:spPr>
                  <p:txBody>
                    <a:bodyPr rtlCol="0" anchor="ctr"/>
                    <a:lstStyle/>
                    <a:p>
                      <a:endParaRPr lang="th-TH"/>
                    </a:p>
                  </p:txBody>
                </p:sp>
                <p:sp>
                  <p:nvSpPr>
                    <p:cNvPr id="769" name="Freeform: Shape 768">
                      <a:extLst>
                        <a:ext uri="{FF2B5EF4-FFF2-40B4-BE49-F238E27FC236}">
                          <a16:creationId xmlns:a16="http://schemas.microsoft.com/office/drawing/2014/main" id="{69E6B949-EF8F-45DD-81C1-689B3B159B73}"/>
                        </a:ext>
                      </a:extLst>
                    </p:cNvPr>
                    <p:cNvSpPr/>
                    <p:nvPr/>
                  </p:nvSpPr>
                  <p:spPr>
                    <a:xfrm>
                      <a:off x="6108477" y="3194684"/>
                      <a:ext cx="24574" cy="15239"/>
                    </a:xfrm>
                    <a:custGeom>
                      <a:avLst/>
                      <a:gdLst>
                        <a:gd name="connsiteX0" fmla="*/ 10954 w 24574"/>
                        <a:gd name="connsiteY0" fmla="*/ 0 h 15239"/>
                        <a:gd name="connsiteX1" fmla="*/ 24574 w 24574"/>
                        <a:gd name="connsiteY1" fmla="*/ 7429 h 15239"/>
                        <a:gd name="connsiteX2" fmla="*/ 12573 w 24574"/>
                        <a:gd name="connsiteY2" fmla="*/ 15240 h 15239"/>
                        <a:gd name="connsiteX3" fmla="*/ 0 w 24574"/>
                        <a:gd name="connsiteY3" fmla="*/ 7429 h 15239"/>
                      </a:gdLst>
                      <a:ahLst/>
                      <a:cxnLst>
                        <a:cxn ang="0">
                          <a:pos x="connsiteX0" y="connsiteY0"/>
                        </a:cxn>
                        <a:cxn ang="0">
                          <a:pos x="connsiteX1" y="connsiteY1"/>
                        </a:cxn>
                        <a:cxn ang="0">
                          <a:pos x="connsiteX2" y="connsiteY2"/>
                        </a:cxn>
                        <a:cxn ang="0">
                          <a:pos x="connsiteX3" y="connsiteY3"/>
                        </a:cxn>
                      </a:cxnLst>
                      <a:rect l="l" t="t" r="r" b="b"/>
                      <a:pathLst>
                        <a:path w="24574" h="15239">
                          <a:moveTo>
                            <a:pt x="10954" y="0"/>
                          </a:moveTo>
                          <a:lnTo>
                            <a:pt x="24574" y="7429"/>
                          </a:lnTo>
                          <a:lnTo>
                            <a:pt x="12573" y="15240"/>
                          </a:lnTo>
                          <a:lnTo>
                            <a:pt x="0" y="7429"/>
                          </a:lnTo>
                          <a:close/>
                        </a:path>
                      </a:pathLst>
                    </a:custGeom>
                    <a:grpFill/>
                    <a:ln w="9525" cap="flat">
                      <a:noFill/>
                      <a:prstDash val="solid"/>
                      <a:miter/>
                    </a:ln>
                  </p:spPr>
                  <p:txBody>
                    <a:bodyPr rtlCol="0" anchor="ctr"/>
                    <a:lstStyle/>
                    <a:p>
                      <a:endParaRPr lang="th-TH"/>
                    </a:p>
                  </p:txBody>
                </p:sp>
              </p:grpSp>
              <p:sp>
                <p:nvSpPr>
                  <p:cNvPr id="766" name="Freeform: Shape 765">
                    <a:extLst>
                      <a:ext uri="{FF2B5EF4-FFF2-40B4-BE49-F238E27FC236}">
                        <a16:creationId xmlns:a16="http://schemas.microsoft.com/office/drawing/2014/main" id="{1C755B48-DFDA-4A04-B00A-03A2A38BB253}"/>
                      </a:ext>
                    </a:extLst>
                  </p:cNvPr>
                  <p:cNvSpPr/>
                  <p:nvPr/>
                </p:nvSpPr>
                <p:spPr>
                  <a:xfrm>
                    <a:off x="5979604" y="3125342"/>
                    <a:ext cx="12477" cy="10668"/>
                  </a:xfrm>
                  <a:custGeom>
                    <a:avLst/>
                    <a:gdLst>
                      <a:gd name="connsiteX0" fmla="*/ 0 w 12477"/>
                      <a:gd name="connsiteY0" fmla="*/ 3143 h 10668"/>
                      <a:gd name="connsiteX1" fmla="*/ 10477 w 12477"/>
                      <a:gd name="connsiteY1" fmla="*/ 10668 h 10668"/>
                      <a:gd name="connsiteX2" fmla="*/ 12478 w 12477"/>
                      <a:gd name="connsiteY2" fmla="*/ 7049 h 10668"/>
                      <a:gd name="connsiteX3" fmla="*/ 1714 w 12477"/>
                      <a:gd name="connsiteY3" fmla="*/ 0 h 10668"/>
                    </a:gdLst>
                    <a:ahLst/>
                    <a:cxnLst>
                      <a:cxn ang="0">
                        <a:pos x="connsiteX0" y="connsiteY0"/>
                      </a:cxn>
                      <a:cxn ang="0">
                        <a:pos x="connsiteX1" y="connsiteY1"/>
                      </a:cxn>
                      <a:cxn ang="0">
                        <a:pos x="connsiteX2" y="connsiteY2"/>
                      </a:cxn>
                      <a:cxn ang="0">
                        <a:pos x="connsiteX3" y="connsiteY3"/>
                      </a:cxn>
                    </a:cxnLst>
                    <a:rect l="l" t="t" r="r" b="b"/>
                    <a:pathLst>
                      <a:path w="12477" h="10668">
                        <a:moveTo>
                          <a:pt x="0" y="3143"/>
                        </a:moveTo>
                        <a:lnTo>
                          <a:pt x="10477" y="10668"/>
                        </a:lnTo>
                        <a:lnTo>
                          <a:pt x="12478" y="7049"/>
                        </a:lnTo>
                        <a:lnTo>
                          <a:pt x="1714" y="0"/>
                        </a:lnTo>
                        <a:close/>
                      </a:path>
                    </a:pathLst>
                  </a:custGeom>
                  <a:grpFill/>
                  <a:ln w="9525" cap="flat">
                    <a:noFill/>
                    <a:prstDash val="solid"/>
                    <a:miter/>
                  </a:ln>
                </p:spPr>
                <p:txBody>
                  <a:bodyPr rtlCol="0" anchor="ctr"/>
                  <a:lstStyle/>
                  <a:p>
                    <a:endParaRPr lang="th-TH"/>
                  </a:p>
                </p:txBody>
              </p:sp>
            </p:grpSp>
            <p:sp>
              <p:nvSpPr>
                <p:cNvPr id="763" name="Freeform: Shape 762">
                  <a:extLst>
                    <a:ext uri="{FF2B5EF4-FFF2-40B4-BE49-F238E27FC236}">
                      <a16:creationId xmlns:a16="http://schemas.microsoft.com/office/drawing/2014/main" id="{83A9F2B3-F24F-403E-AA14-5DF5854AAB23}"/>
                    </a:ext>
                  </a:extLst>
                </p:cNvPr>
                <p:cNvSpPr/>
                <p:nvPr/>
              </p:nvSpPr>
              <p:spPr>
                <a:xfrm>
                  <a:off x="5875782" y="3301745"/>
                  <a:ext cx="208406" cy="100298"/>
                </a:xfrm>
                <a:custGeom>
                  <a:avLst/>
                  <a:gdLst>
                    <a:gd name="connsiteX0" fmla="*/ 162211 w 208406"/>
                    <a:gd name="connsiteY0" fmla="*/ 0 h 100298"/>
                    <a:gd name="connsiteX1" fmla="*/ 72962 w 208406"/>
                    <a:gd name="connsiteY1" fmla="*/ 74104 h 100298"/>
                    <a:gd name="connsiteX2" fmla="*/ 0 w 208406"/>
                    <a:gd name="connsiteY2" fmla="*/ 99155 h 100298"/>
                    <a:gd name="connsiteX3" fmla="*/ 95155 w 208406"/>
                    <a:gd name="connsiteY3" fmla="*/ 100298 h 100298"/>
                    <a:gd name="connsiteX4" fmla="*/ 92393 w 208406"/>
                    <a:gd name="connsiteY4" fmla="*/ 94583 h 100298"/>
                    <a:gd name="connsiteX5" fmla="*/ 208407 w 208406"/>
                    <a:gd name="connsiteY5" fmla="*/ 59912 h 100298"/>
                    <a:gd name="connsiteX6" fmla="*/ 162211 w 208406"/>
                    <a:gd name="connsiteY6" fmla="*/ 0 h 10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406" h="100298">
                      <a:moveTo>
                        <a:pt x="162211" y="0"/>
                      </a:moveTo>
                      <a:cubicBezTo>
                        <a:pt x="162211" y="0"/>
                        <a:pt x="124206" y="48006"/>
                        <a:pt x="72962" y="74104"/>
                      </a:cubicBezTo>
                      <a:cubicBezTo>
                        <a:pt x="21717" y="100203"/>
                        <a:pt x="0" y="99155"/>
                        <a:pt x="0" y="99155"/>
                      </a:cubicBezTo>
                      <a:lnTo>
                        <a:pt x="95155" y="100298"/>
                      </a:lnTo>
                      <a:lnTo>
                        <a:pt x="92393" y="94583"/>
                      </a:lnTo>
                      <a:lnTo>
                        <a:pt x="208407" y="59912"/>
                      </a:lnTo>
                      <a:cubicBezTo>
                        <a:pt x="208407" y="60007"/>
                        <a:pt x="173831" y="36671"/>
                        <a:pt x="162211" y="0"/>
                      </a:cubicBezTo>
                      <a:close/>
                    </a:path>
                  </a:pathLst>
                </a:custGeom>
                <a:grpFill/>
                <a:ln w="9525" cap="flat">
                  <a:noFill/>
                  <a:prstDash val="solid"/>
                  <a:miter/>
                </a:ln>
              </p:spPr>
              <p:txBody>
                <a:bodyPr rtlCol="0" anchor="ctr"/>
                <a:lstStyle/>
                <a:p>
                  <a:endParaRPr lang="th-TH"/>
                </a:p>
              </p:txBody>
            </p:sp>
          </p:grpSp>
          <p:sp>
            <p:nvSpPr>
              <p:cNvPr id="756" name="Freeform: Shape 755">
                <a:extLst>
                  <a:ext uri="{FF2B5EF4-FFF2-40B4-BE49-F238E27FC236}">
                    <a16:creationId xmlns:a16="http://schemas.microsoft.com/office/drawing/2014/main" id="{BCDCE8EB-79F3-40EE-A5A4-905B581EF00A}"/>
                  </a:ext>
                </a:extLst>
              </p:cNvPr>
              <p:cNvSpPr/>
              <p:nvPr/>
            </p:nvSpPr>
            <p:spPr>
              <a:xfrm rot="1026249">
                <a:off x="4171437" y="1663638"/>
                <a:ext cx="532706" cy="1081195"/>
              </a:xfrm>
              <a:custGeom>
                <a:avLst/>
                <a:gdLst>
                  <a:gd name="connsiteX0" fmla="*/ 11755 w 149105"/>
                  <a:gd name="connsiteY0" fmla="*/ 318326 h 318325"/>
                  <a:gd name="connsiteX1" fmla="*/ 11659 w 149105"/>
                  <a:gd name="connsiteY1" fmla="*/ 65341 h 318325"/>
                  <a:gd name="connsiteX2" fmla="*/ 149105 w 149105"/>
                  <a:gd name="connsiteY2" fmla="*/ 0 h 318325"/>
                  <a:gd name="connsiteX3" fmla="*/ 19089 w 149105"/>
                  <a:gd name="connsiteY3" fmla="*/ 73438 h 318325"/>
                  <a:gd name="connsiteX4" fmla="*/ 11755 w 149105"/>
                  <a:gd name="connsiteY4" fmla="*/ 318326 h 318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105" h="318325">
                    <a:moveTo>
                      <a:pt x="11755" y="318326"/>
                    </a:moveTo>
                    <a:cubicBezTo>
                      <a:pt x="11755" y="318326"/>
                      <a:pt x="-14630" y="107252"/>
                      <a:pt x="11659" y="65341"/>
                    </a:cubicBezTo>
                    <a:cubicBezTo>
                      <a:pt x="37948" y="23432"/>
                      <a:pt x="149105" y="0"/>
                      <a:pt x="149105" y="0"/>
                    </a:cubicBezTo>
                    <a:cubicBezTo>
                      <a:pt x="149105" y="0"/>
                      <a:pt x="41949" y="34195"/>
                      <a:pt x="19089" y="73438"/>
                    </a:cubicBezTo>
                    <a:cubicBezTo>
                      <a:pt x="-3676" y="112776"/>
                      <a:pt x="11755" y="318326"/>
                      <a:pt x="11755" y="318326"/>
                    </a:cubicBezTo>
                    <a:close/>
                  </a:path>
                </a:pathLst>
              </a:custGeom>
              <a:grpFill/>
              <a:ln w="9525" cap="flat">
                <a:noFill/>
                <a:prstDash val="solid"/>
                <a:miter/>
              </a:ln>
            </p:spPr>
            <p:txBody>
              <a:bodyPr rtlCol="0" anchor="ctr"/>
              <a:lstStyle/>
              <a:p>
                <a:endParaRPr lang="th-TH"/>
              </a:p>
            </p:txBody>
          </p:sp>
          <p:sp>
            <p:nvSpPr>
              <p:cNvPr id="757" name="Freeform: Shape 756">
                <a:extLst>
                  <a:ext uri="{FF2B5EF4-FFF2-40B4-BE49-F238E27FC236}">
                    <a16:creationId xmlns:a16="http://schemas.microsoft.com/office/drawing/2014/main" id="{4CE691FC-1D73-484C-A1DF-2509B8B9BAD2}"/>
                  </a:ext>
                </a:extLst>
              </p:cNvPr>
              <p:cNvSpPr/>
              <p:nvPr/>
            </p:nvSpPr>
            <p:spPr>
              <a:xfrm rot="1026249">
                <a:off x="4565018" y="1985088"/>
                <a:ext cx="108839" cy="196696"/>
              </a:xfrm>
              <a:custGeom>
                <a:avLst/>
                <a:gdLst>
                  <a:gd name="connsiteX0" fmla="*/ 7795 w 30464"/>
                  <a:gd name="connsiteY0" fmla="*/ 57912 h 57911"/>
                  <a:gd name="connsiteX1" fmla="*/ 1127 w 30464"/>
                  <a:gd name="connsiteY1" fmla="*/ 17812 h 57911"/>
                  <a:gd name="connsiteX2" fmla="*/ 30464 w 30464"/>
                  <a:gd name="connsiteY2" fmla="*/ 0 h 57911"/>
                  <a:gd name="connsiteX3" fmla="*/ 8557 w 30464"/>
                  <a:gd name="connsiteY3" fmla="*/ 26956 h 57911"/>
                  <a:gd name="connsiteX4" fmla="*/ 7795 w 30464"/>
                  <a:gd name="connsiteY4" fmla="*/ 57912 h 5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64" h="57911">
                    <a:moveTo>
                      <a:pt x="7795" y="57912"/>
                    </a:moveTo>
                    <a:cubicBezTo>
                      <a:pt x="7795" y="57912"/>
                      <a:pt x="-3540" y="28575"/>
                      <a:pt x="1127" y="17812"/>
                    </a:cubicBezTo>
                    <a:cubicBezTo>
                      <a:pt x="5794" y="7048"/>
                      <a:pt x="30464" y="0"/>
                      <a:pt x="30464" y="0"/>
                    </a:cubicBezTo>
                    <a:cubicBezTo>
                      <a:pt x="30464" y="0"/>
                      <a:pt x="10271" y="14002"/>
                      <a:pt x="8557" y="26956"/>
                    </a:cubicBezTo>
                    <a:cubicBezTo>
                      <a:pt x="6842" y="39815"/>
                      <a:pt x="7795" y="57912"/>
                      <a:pt x="7795" y="57912"/>
                    </a:cubicBezTo>
                    <a:close/>
                  </a:path>
                </a:pathLst>
              </a:custGeom>
              <a:grpFill/>
              <a:ln w="9525" cap="flat">
                <a:noFill/>
                <a:prstDash val="solid"/>
                <a:miter/>
              </a:ln>
            </p:spPr>
            <p:txBody>
              <a:bodyPr rtlCol="0" anchor="ctr"/>
              <a:lstStyle/>
              <a:p>
                <a:endParaRPr lang="th-TH"/>
              </a:p>
            </p:txBody>
          </p:sp>
          <p:sp>
            <p:nvSpPr>
              <p:cNvPr id="758" name="Freeform: Shape 757">
                <a:extLst>
                  <a:ext uri="{FF2B5EF4-FFF2-40B4-BE49-F238E27FC236}">
                    <a16:creationId xmlns:a16="http://schemas.microsoft.com/office/drawing/2014/main" id="{E12032F0-C510-4B32-810A-136434788F5A}"/>
                  </a:ext>
                </a:extLst>
              </p:cNvPr>
              <p:cNvSpPr/>
              <p:nvPr/>
            </p:nvSpPr>
            <p:spPr>
              <a:xfrm rot="1026249">
                <a:off x="4214242" y="2905861"/>
                <a:ext cx="80307" cy="139756"/>
              </a:xfrm>
              <a:custGeom>
                <a:avLst/>
                <a:gdLst>
                  <a:gd name="connsiteX0" fmla="*/ 0 w 22478"/>
                  <a:gd name="connsiteY0" fmla="*/ 41148 h 41147"/>
                  <a:gd name="connsiteX1" fmla="*/ 11144 w 22478"/>
                  <a:gd name="connsiteY1" fmla="*/ 33814 h 41147"/>
                  <a:gd name="connsiteX2" fmla="*/ 22479 w 22478"/>
                  <a:gd name="connsiteY2" fmla="*/ 7334 h 41147"/>
                  <a:gd name="connsiteX3" fmla="*/ 21908 w 22478"/>
                  <a:gd name="connsiteY3" fmla="*/ 0 h 41147"/>
                </a:gdLst>
                <a:ahLst/>
                <a:cxnLst>
                  <a:cxn ang="0">
                    <a:pos x="connsiteX0" y="connsiteY0"/>
                  </a:cxn>
                  <a:cxn ang="0">
                    <a:pos x="connsiteX1" y="connsiteY1"/>
                  </a:cxn>
                  <a:cxn ang="0">
                    <a:pos x="connsiteX2" y="connsiteY2"/>
                  </a:cxn>
                  <a:cxn ang="0">
                    <a:pos x="connsiteX3" y="connsiteY3"/>
                  </a:cxn>
                </a:cxnLst>
                <a:rect l="l" t="t" r="r" b="b"/>
                <a:pathLst>
                  <a:path w="22478" h="41147">
                    <a:moveTo>
                      <a:pt x="0" y="41148"/>
                    </a:moveTo>
                    <a:lnTo>
                      <a:pt x="11144" y="33814"/>
                    </a:lnTo>
                    <a:lnTo>
                      <a:pt x="22479" y="7334"/>
                    </a:lnTo>
                    <a:lnTo>
                      <a:pt x="21908" y="0"/>
                    </a:lnTo>
                    <a:close/>
                  </a:path>
                </a:pathLst>
              </a:custGeom>
              <a:grpFill/>
              <a:ln w="9525" cap="flat">
                <a:noFill/>
                <a:prstDash val="solid"/>
                <a:miter/>
              </a:ln>
            </p:spPr>
            <p:txBody>
              <a:bodyPr rtlCol="0" anchor="ctr"/>
              <a:lstStyle/>
              <a:p>
                <a:endParaRPr lang="th-TH"/>
              </a:p>
            </p:txBody>
          </p:sp>
          <p:sp>
            <p:nvSpPr>
              <p:cNvPr id="759" name="Freeform: Shape 758">
                <a:extLst>
                  <a:ext uri="{FF2B5EF4-FFF2-40B4-BE49-F238E27FC236}">
                    <a16:creationId xmlns:a16="http://schemas.microsoft.com/office/drawing/2014/main" id="{C7DC061B-4D86-44BD-B66C-B6E8B0EDBBFE}"/>
                  </a:ext>
                </a:extLst>
              </p:cNvPr>
              <p:cNvSpPr/>
              <p:nvPr/>
            </p:nvSpPr>
            <p:spPr>
              <a:xfrm rot="1026249">
                <a:off x="4351405" y="2748718"/>
                <a:ext cx="97324" cy="173729"/>
              </a:xfrm>
              <a:custGeom>
                <a:avLst/>
                <a:gdLst>
                  <a:gd name="connsiteX0" fmla="*/ 0 w 27241"/>
                  <a:gd name="connsiteY0" fmla="*/ 51149 h 51149"/>
                  <a:gd name="connsiteX1" fmla="*/ 12287 w 27241"/>
                  <a:gd name="connsiteY1" fmla="*/ 38767 h 51149"/>
                  <a:gd name="connsiteX2" fmla="*/ 27241 w 27241"/>
                  <a:gd name="connsiteY2" fmla="*/ 0 h 51149"/>
                </a:gdLst>
                <a:ahLst/>
                <a:cxnLst>
                  <a:cxn ang="0">
                    <a:pos x="connsiteX0" y="connsiteY0"/>
                  </a:cxn>
                  <a:cxn ang="0">
                    <a:pos x="connsiteX1" y="connsiteY1"/>
                  </a:cxn>
                  <a:cxn ang="0">
                    <a:pos x="connsiteX2" y="connsiteY2"/>
                  </a:cxn>
                </a:cxnLst>
                <a:rect l="l" t="t" r="r" b="b"/>
                <a:pathLst>
                  <a:path w="27241" h="51149">
                    <a:moveTo>
                      <a:pt x="0" y="51149"/>
                    </a:moveTo>
                    <a:lnTo>
                      <a:pt x="12287" y="38767"/>
                    </a:lnTo>
                    <a:lnTo>
                      <a:pt x="27241" y="0"/>
                    </a:lnTo>
                    <a:close/>
                  </a:path>
                </a:pathLst>
              </a:custGeom>
              <a:grpFill/>
              <a:ln w="9525" cap="flat">
                <a:noFill/>
                <a:prstDash val="solid"/>
                <a:miter/>
              </a:ln>
            </p:spPr>
            <p:txBody>
              <a:bodyPr rtlCol="0" anchor="ctr"/>
              <a:lstStyle/>
              <a:p>
                <a:endParaRPr lang="th-TH"/>
              </a:p>
            </p:txBody>
          </p:sp>
          <p:sp>
            <p:nvSpPr>
              <p:cNvPr id="760" name="Freeform: Shape 759">
                <a:extLst>
                  <a:ext uri="{FF2B5EF4-FFF2-40B4-BE49-F238E27FC236}">
                    <a16:creationId xmlns:a16="http://schemas.microsoft.com/office/drawing/2014/main" id="{C918FF34-A057-49BA-AC2F-FE75CCC6E90A}"/>
                  </a:ext>
                </a:extLst>
              </p:cNvPr>
              <p:cNvSpPr/>
              <p:nvPr/>
            </p:nvSpPr>
            <p:spPr>
              <a:xfrm rot="1026249">
                <a:off x="4503266" y="2636150"/>
                <a:ext cx="87795" cy="125525"/>
              </a:xfrm>
              <a:custGeom>
                <a:avLst/>
                <a:gdLst>
                  <a:gd name="connsiteX0" fmla="*/ 0 w 24574"/>
                  <a:gd name="connsiteY0" fmla="*/ 36957 h 36957"/>
                  <a:gd name="connsiteX1" fmla="*/ 11335 w 24574"/>
                  <a:gd name="connsiteY1" fmla="*/ 32290 h 36957"/>
                  <a:gd name="connsiteX2" fmla="*/ 24575 w 24574"/>
                  <a:gd name="connsiteY2" fmla="*/ 1810 h 36957"/>
                  <a:gd name="connsiteX3" fmla="*/ 21146 w 24574"/>
                  <a:gd name="connsiteY3" fmla="*/ 0 h 36957"/>
                </a:gdLst>
                <a:ahLst/>
                <a:cxnLst>
                  <a:cxn ang="0">
                    <a:pos x="connsiteX0" y="connsiteY0"/>
                  </a:cxn>
                  <a:cxn ang="0">
                    <a:pos x="connsiteX1" y="connsiteY1"/>
                  </a:cxn>
                  <a:cxn ang="0">
                    <a:pos x="connsiteX2" y="connsiteY2"/>
                  </a:cxn>
                  <a:cxn ang="0">
                    <a:pos x="connsiteX3" y="connsiteY3"/>
                  </a:cxn>
                </a:cxnLst>
                <a:rect l="l" t="t" r="r" b="b"/>
                <a:pathLst>
                  <a:path w="24574" h="36957">
                    <a:moveTo>
                      <a:pt x="0" y="36957"/>
                    </a:moveTo>
                    <a:lnTo>
                      <a:pt x="11335" y="32290"/>
                    </a:lnTo>
                    <a:lnTo>
                      <a:pt x="24575" y="1810"/>
                    </a:lnTo>
                    <a:lnTo>
                      <a:pt x="21146" y="0"/>
                    </a:lnTo>
                    <a:close/>
                  </a:path>
                </a:pathLst>
              </a:custGeom>
              <a:grpFill/>
              <a:ln w="9525" cap="flat">
                <a:noFill/>
                <a:prstDash val="solid"/>
                <a:miter/>
              </a:ln>
            </p:spPr>
            <p:txBody>
              <a:bodyPr rtlCol="0" anchor="ctr"/>
              <a:lstStyle/>
              <a:p>
                <a:endParaRPr lang="th-TH"/>
              </a:p>
            </p:txBody>
          </p:sp>
          <p:sp>
            <p:nvSpPr>
              <p:cNvPr id="761" name="Freeform: Shape 760">
                <a:extLst>
                  <a:ext uri="{FF2B5EF4-FFF2-40B4-BE49-F238E27FC236}">
                    <a16:creationId xmlns:a16="http://schemas.microsoft.com/office/drawing/2014/main" id="{9DACD51A-6F29-481A-B867-BCD0454E11A8}"/>
                  </a:ext>
                </a:extLst>
              </p:cNvPr>
              <p:cNvSpPr/>
              <p:nvPr/>
            </p:nvSpPr>
            <p:spPr>
              <a:xfrm rot="1026249">
                <a:off x="4963828" y="2583183"/>
                <a:ext cx="232082" cy="106111"/>
              </a:xfrm>
              <a:custGeom>
                <a:avLst/>
                <a:gdLst>
                  <a:gd name="connsiteX0" fmla="*/ 6096 w 64960"/>
                  <a:gd name="connsiteY0" fmla="*/ 28520 h 31241"/>
                  <a:gd name="connsiteX1" fmla="*/ 29146 w 64960"/>
                  <a:gd name="connsiteY1" fmla="*/ 3184 h 31241"/>
                  <a:gd name="connsiteX2" fmla="*/ 64961 w 64960"/>
                  <a:gd name="connsiteY2" fmla="*/ 29949 h 31241"/>
                  <a:gd name="connsiteX3" fmla="*/ 41339 w 64960"/>
                  <a:gd name="connsiteY3" fmla="*/ 993 h 31241"/>
                  <a:gd name="connsiteX4" fmla="*/ 3715 w 64960"/>
                  <a:gd name="connsiteY4" fmla="*/ 16709 h 31241"/>
                  <a:gd name="connsiteX5" fmla="*/ 0 w 64960"/>
                  <a:gd name="connsiteY5" fmla="*/ 28234 h 31241"/>
                  <a:gd name="connsiteX6" fmla="*/ 6096 w 64960"/>
                  <a:gd name="connsiteY6" fmla="*/ 28520 h 31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960" h="31241">
                    <a:moveTo>
                      <a:pt x="6096" y="28520"/>
                    </a:moveTo>
                    <a:cubicBezTo>
                      <a:pt x="6096" y="28520"/>
                      <a:pt x="5144" y="10804"/>
                      <a:pt x="29146" y="3184"/>
                    </a:cubicBezTo>
                    <a:cubicBezTo>
                      <a:pt x="53150" y="-4436"/>
                      <a:pt x="64961" y="29949"/>
                      <a:pt x="64961" y="29949"/>
                    </a:cubicBezTo>
                    <a:cubicBezTo>
                      <a:pt x="64961" y="29949"/>
                      <a:pt x="62675" y="5470"/>
                      <a:pt x="41339" y="993"/>
                    </a:cubicBezTo>
                    <a:cubicBezTo>
                      <a:pt x="20003" y="-3484"/>
                      <a:pt x="6763" y="8137"/>
                      <a:pt x="3715" y="16709"/>
                    </a:cubicBezTo>
                    <a:cubicBezTo>
                      <a:pt x="667" y="25282"/>
                      <a:pt x="0" y="28234"/>
                      <a:pt x="0" y="28234"/>
                    </a:cubicBezTo>
                    <a:cubicBezTo>
                      <a:pt x="0" y="28234"/>
                      <a:pt x="95" y="34807"/>
                      <a:pt x="6096" y="28520"/>
                    </a:cubicBezTo>
                    <a:close/>
                  </a:path>
                </a:pathLst>
              </a:custGeom>
              <a:grpFill/>
              <a:ln w="9525" cap="flat">
                <a:noFill/>
                <a:prstDash val="solid"/>
                <a:miter/>
              </a:ln>
            </p:spPr>
            <p:txBody>
              <a:bodyPr rtlCol="0" anchor="ctr"/>
              <a:lstStyle/>
              <a:p>
                <a:endParaRPr lang="th-TH"/>
              </a:p>
            </p:txBody>
          </p:sp>
        </p:grpSp>
        <p:grpSp>
          <p:nvGrpSpPr>
            <p:cNvPr id="427" name="Group 426">
              <a:extLst>
                <a:ext uri="{FF2B5EF4-FFF2-40B4-BE49-F238E27FC236}">
                  <a16:creationId xmlns:a16="http://schemas.microsoft.com/office/drawing/2014/main" id="{DCC23E5D-F4F2-4692-847C-AF614B371279}"/>
                </a:ext>
              </a:extLst>
            </p:cNvPr>
            <p:cNvGrpSpPr/>
            <p:nvPr/>
          </p:nvGrpSpPr>
          <p:grpSpPr>
            <a:xfrm>
              <a:off x="5035375" y="2452915"/>
              <a:ext cx="2337882" cy="3091930"/>
              <a:chOff x="3903371" y="1663638"/>
              <a:chExt cx="1757311" cy="2183035"/>
            </a:xfrm>
          </p:grpSpPr>
          <p:grpSp>
            <p:nvGrpSpPr>
              <p:cNvPr id="428" name="Graphic 1">
                <a:extLst>
                  <a:ext uri="{FF2B5EF4-FFF2-40B4-BE49-F238E27FC236}">
                    <a16:creationId xmlns:a16="http://schemas.microsoft.com/office/drawing/2014/main" id="{105A3857-A444-44BA-AA5E-D78A2B00A090}"/>
                  </a:ext>
                </a:extLst>
              </p:cNvPr>
              <p:cNvGrpSpPr/>
              <p:nvPr/>
            </p:nvGrpSpPr>
            <p:grpSpPr>
              <a:xfrm rot="1026249">
                <a:off x="4009104" y="2547699"/>
                <a:ext cx="1612334" cy="929466"/>
                <a:chOff x="5774816" y="3023425"/>
                <a:chExt cx="451294" cy="273653"/>
              </a:xfrm>
              <a:solidFill>
                <a:schemeClr val="bg2">
                  <a:lumMod val="25000"/>
                </a:schemeClr>
              </a:solidFill>
            </p:grpSpPr>
            <p:grpSp>
              <p:nvGrpSpPr>
                <p:cNvPr id="620" name="Graphic 1">
                  <a:extLst>
                    <a:ext uri="{FF2B5EF4-FFF2-40B4-BE49-F238E27FC236}">
                      <a16:creationId xmlns:a16="http://schemas.microsoft.com/office/drawing/2014/main" id="{27017D53-37B2-46DE-AAF0-5E032E68A335}"/>
                    </a:ext>
                  </a:extLst>
                </p:cNvPr>
                <p:cNvGrpSpPr/>
                <p:nvPr/>
              </p:nvGrpSpPr>
              <p:grpSpPr>
                <a:xfrm>
                  <a:off x="5774816" y="3137058"/>
                  <a:ext cx="98298" cy="160020"/>
                  <a:chOff x="5774816" y="3137058"/>
                  <a:chExt cx="98298" cy="160020"/>
                </a:xfrm>
                <a:grpFill/>
              </p:grpSpPr>
              <p:grpSp>
                <p:nvGrpSpPr>
                  <p:cNvPr id="709" name="Graphic 1">
                    <a:extLst>
                      <a:ext uri="{FF2B5EF4-FFF2-40B4-BE49-F238E27FC236}">
                        <a16:creationId xmlns:a16="http://schemas.microsoft.com/office/drawing/2014/main" id="{819A2EBB-1F58-479A-9471-1216DF6FA446}"/>
                      </a:ext>
                    </a:extLst>
                  </p:cNvPr>
                  <p:cNvGrpSpPr/>
                  <p:nvPr/>
                </p:nvGrpSpPr>
                <p:grpSpPr>
                  <a:xfrm>
                    <a:off x="5795295" y="3266502"/>
                    <a:ext cx="77819" cy="30575"/>
                    <a:chOff x="5795295" y="3266502"/>
                    <a:chExt cx="77819" cy="30575"/>
                  </a:xfrm>
                  <a:grpFill/>
                </p:grpSpPr>
                <p:sp>
                  <p:nvSpPr>
                    <p:cNvPr id="728" name="Freeform: Shape 727">
                      <a:extLst>
                        <a:ext uri="{FF2B5EF4-FFF2-40B4-BE49-F238E27FC236}">
                          <a16:creationId xmlns:a16="http://schemas.microsoft.com/office/drawing/2014/main" id="{9FEEA8E9-6B36-4A0B-BD55-0DBF53B3BE88}"/>
                        </a:ext>
                      </a:extLst>
                    </p:cNvPr>
                    <p:cNvSpPr/>
                    <p:nvPr/>
                  </p:nvSpPr>
                  <p:spPr>
                    <a:xfrm>
                      <a:off x="5795295" y="3271646"/>
                      <a:ext cx="37909" cy="25431"/>
                    </a:xfrm>
                    <a:custGeom>
                      <a:avLst/>
                      <a:gdLst>
                        <a:gd name="connsiteX0" fmla="*/ 0 w 37909"/>
                        <a:gd name="connsiteY0" fmla="*/ 9716 h 25431"/>
                        <a:gd name="connsiteX1" fmla="*/ 2477 w 37909"/>
                        <a:gd name="connsiteY1" fmla="*/ 25432 h 25431"/>
                        <a:gd name="connsiteX2" fmla="*/ 18955 w 37909"/>
                        <a:gd name="connsiteY2" fmla="*/ 12002 h 25431"/>
                        <a:gd name="connsiteX3" fmla="*/ 37910 w 37909"/>
                        <a:gd name="connsiteY3" fmla="*/ 20098 h 25431"/>
                        <a:gd name="connsiteX4" fmla="*/ 35433 w 37909"/>
                        <a:gd name="connsiteY4" fmla="*/ 4191 h 25431"/>
                        <a:gd name="connsiteX5" fmla="*/ 14764 w 37909"/>
                        <a:gd name="connsiteY5" fmla="*/ 0 h 25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909" h="25431">
                          <a:moveTo>
                            <a:pt x="0" y="9716"/>
                          </a:moveTo>
                          <a:lnTo>
                            <a:pt x="2477" y="25432"/>
                          </a:lnTo>
                          <a:lnTo>
                            <a:pt x="18955" y="12002"/>
                          </a:lnTo>
                          <a:lnTo>
                            <a:pt x="37910" y="20098"/>
                          </a:lnTo>
                          <a:lnTo>
                            <a:pt x="35433" y="4191"/>
                          </a:lnTo>
                          <a:lnTo>
                            <a:pt x="14764" y="0"/>
                          </a:lnTo>
                          <a:close/>
                        </a:path>
                      </a:pathLst>
                    </a:custGeom>
                    <a:grpFill/>
                    <a:ln w="9525" cap="flat">
                      <a:noFill/>
                      <a:prstDash val="solid"/>
                      <a:miter/>
                    </a:ln>
                  </p:spPr>
                  <p:txBody>
                    <a:bodyPr rtlCol="0" anchor="ctr"/>
                    <a:lstStyle/>
                    <a:p>
                      <a:endParaRPr lang="th-TH"/>
                    </a:p>
                  </p:txBody>
                </p:sp>
                <p:sp>
                  <p:nvSpPr>
                    <p:cNvPr id="729" name="Freeform: Shape 728">
                      <a:extLst>
                        <a:ext uri="{FF2B5EF4-FFF2-40B4-BE49-F238E27FC236}">
                          <a16:creationId xmlns:a16="http://schemas.microsoft.com/office/drawing/2014/main" id="{F8631D77-706D-4237-B8B1-C8F6543F6CE9}"/>
                        </a:ext>
                      </a:extLst>
                    </p:cNvPr>
                    <p:cNvSpPr/>
                    <p:nvPr/>
                  </p:nvSpPr>
                  <p:spPr>
                    <a:xfrm>
                      <a:off x="5835110" y="3266502"/>
                      <a:ext cx="38004" cy="25336"/>
                    </a:xfrm>
                    <a:custGeom>
                      <a:avLst/>
                      <a:gdLst>
                        <a:gd name="connsiteX0" fmla="*/ 0 w 38004"/>
                        <a:gd name="connsiteY0" fmla="*/ 8763 h 25336"/>
                        <a:gd name="connsiteX1" fmla="*/ 2572 w 38004"/>
                        <a:gd name="connsiteY1" fmla="*/ 25336 h 25336"/>
                        <a:gd name="connsiteX2" fmla="*/ 19050 w 38004"/>
                        <a:gd name="connsiteY2" fmla="*/ 12002 h 25336"/>
                        <a:gd name="connsiteX3" fmla="*/ 38005 w 38004"/>
                        <a:gd name="connsiteY3" fmla="*/ 20098 h 25336"/>
                        <a:gd name="connsiteX4" fmla="*/ 35528 w 38004"/>
                        <a:gd name="connsiteY4" fmla="*/ 4191 h 25336"/>
                        <a:gd name="connsiteX5" fmla="*/ 14859 w 38004"/>
                        <a:gd name="connsiteY5" fmla="*/ 0 h 2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004" h="25336">
                          <a:moveTo>
                            <a:pt x="0" y="8763"/>
                          </a:moveTo>
                          <a:lnTo>
                            <a:pt x="2572" y="25336"/>
                          </a:lnTo>
                          <a:lnTo>
                            <a:pt x="19050" y="12002"/>
                          </a:lnTo>
                          <a:lnTo>
                            <a:pt x="38005" y="20098"/>
                          </a:lnTo>
                          <a:lnTo>
                            <a:pt x="35528" y="4191"/>
                          </a:lnTo>
                          <a:lnTo>
                            <a:pt x="14859" y="0"/>
                          </a:lnTo>
                          <a:close/>
                        </a:path>
                      </a:pathLst>
                    </a:custGeom>
                    <a:grpFill/>
                    <a:ln w="9525" cap="flat">
                      <a:noFill/>
                      <a:prstDash val="solid"/>
                      <a:miter/>
                    </a:ln>
                  </p:spPr>
                  <p:txBody>
                    <a:bodyPr rtlCol="0" anchor="ctr"/>
                    <a:lstStyle/>
                    <a:p>
                      <a:endParaRPr lang="th-TH"/>
                    </a:p>
                  </p:txBody>
                </p:sp>
              </p:grpSp>
              <p:grpSp>
                <p:nvGrpSpPr>
                  <p:cNvPr id="710" name="Graphic 1">
                    <a:extLst>
                      <a:ext uri="{FF2B5EF4-FFF2-40B4-BE49-F238E27FC236}">
                        <a16:creationId xmlns:a16="http://schemas.microsoft.com/office/drawing/2014/main" id="{05B7225B-A5E7-48F7-8B96-C9466774F549}"/>
                      </a:ext>
                    </a:extLst>
                  </p:cNvPr>
                  <p:cNvGrpSpPr/>
                  <p:nvPr/>
                </p:nvGrpSpPr>
                <p:grpSpPr>
                  <a:xfrm>
                    <a:off x="5791866" y="3244881"/>
                    <a:ext cx="77819" cy="30575"/>
                    <a:chOff x="5791866" y="3244881"/>
                    <a:chExt cx="77819" cy="30575"/>
                  </a:xfrm>
                  <a:grpFill/>
                </p:grpSpPr>
                <p:sp>
                  <p:nvSpPr>
                    <p:cNvPr id="726" name="Freeform: Shape 725">
                      <a:extLst>
                        <a:ext uri="{FF2B5EF4-FFF2-40B4-BE49-F238E27FC236}">
                          <a16:creationId xmlns:a16="http://schemas.microsoft.com/office/drawing/2014/main" id="{84B19C66-2A96-462A-B8F1-FF61E260E58F}"/>
                        </a:ext>
                      </a:extLst>
                    </p:cNvPr>
                    <p:cNvSpPr/>
                    <p:nvPr/>
                  </p:nvSpPr>
                  <p:spPr>
                    <a:xfrm>
                      <a:off x="5791866" y="3250120"/>
                      <a:ext cx="38004" cy="25336"/>
                    </a:xfrm>
                    <a:custGeom>
                      <a:avLst/>
                      <a:gdLst>
                        <a:gd name="connsiteX0" fmla="*/ 0 w 38004"/>
                        <a:gd name="connsiteY0" fmla="*/ 9716 h 25336"/>
                        <a:gd name="connsiteX1" fmla="*/ 2476 w 38004"/>
                        <a:gd name="connsiteY1" fmla="*/ 25336 h 25336"/>
                        <a:gd name="connsiteX2" fmla="*/ 18955 w 38004"/>
                        <a:gd name="connsiteY2" fmla="*/ 12001 h 25336"/>
                        <a:gd name="connsiteX3" fmla="*/ 38005 w 38004"/>
                        <a:gd name="connsiteY3" fmla="*/ 20098 h 25336"/>
                        <a:gd name="connsiteX4" fmla="*/ 35433 w 38004"/>
                        <a:gd name="connsiteY4" fmla="*/ 4191 h 25336"/>
                        <a:gd name="connsiteX5" fmla="*/ 14764 w 38004"/>
                        <a:gd name="connsiteY5" fmla="*/ 0 h 2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004" h="25336">
                          <a:moveTo>
                            <a:pt x="0" y="9716"/>
                          </a:moveTo>
                          <a:lnTo>
                            <a:pt x="2476" y="25336"/>
                          </a:lnTo>
                          <a:lnTo>
                            <a:pt x="18955" y="12001"/>
                          </a:lnTo>
                          <a:lnTo>
                            <a:pt x="38005" y="20098"/>
                          </a:lnTo>
                          <a:lnTo>
                            <a:pt x="35433" y="4191"/>
                          </a:lnTo>
                          <a:lnTo>
                            <a:pt x="14764" y="0"/>
                          </a:lnTo>
                          <a:close/>
                        </a:path>
                      </a:pathLst>
                    </a:custGeom>
                    <a:grpFill/>
                    <a:ln w="9525" cap="flat">
                      <a:noFill/>
                      <a:prstDash val="solid"/>
                      <a:miter/>
                    </a:ln>
                  </p:spPr>
                  <p:txBody>
                    <a:bodyPr rtlCol="0" anchor="ctr"/>
                    <a:lstStyle/>
                    <a:p>
                      <a:endParaRPr lang="th-TH"/>
                    </a:p>
                  </p:txBody>
                </p:sp>
                <p:sp>
                  <p:nvSpPr>
                    <p:cNvPr id="727" name="Freeform: Shape 726">
                      <a:extLst>
                        <a:ext uri="{FF2B5EF4-FFF2-40B4-BE49-F238E27FC236}">
                          <a16:creationId xmlns:a16="http://schemas.microsoft.com/office/drawing/2014/main" id="{F6FD0D3E-9254-4BC9-B665-36763CBDCC3E}"/>
                        </a:ext>
                      </a:extLst>
                    </p:cNvPr>
                    <p:cNvSpPr/>
                    <p:nvPr/>
                  </p:nvSpPr>
                  <p:spPr>
                    <a:xfrm>
                      <a:off x="5831681" y="3244881"/>
                      <a:ext cx="38004" cy="25431"/>
                    </a:xfrm>
                    <a:custGeom>
                      <a:avLst/>
                      <a:gdLst>
                        <a:gd name="connsiteX0" fmla="*/ 0 w 38004"/>
                        <a:gd name="connsiteY0" fmla="*/ 8858 h 25431"/>
                        <a:gd name="connsiteX1" fmla="*/ 2572 w 38004"/>
                        <a:gd name="connsiteY1" fmla="*/ 25432 h 25431"/>
                        <a:gd name="connsiteX2" fmla="*/ 19050 w 38004"/>
                        <a:gd name="connsiteY2" fmla="*/ 12002 h 25431"/>
                        <a:gd name="connsiteX3" fmla="*/ 38005 w 38004"/>
                        <a:gd name="connsiteY3" fmla="*/ 20098 h 25431"/>
                        <a:gd name="connsiteX4" fmla="*/ 35528 w 38004"/>
                        <a:gd name="connsiteY4" fmla="*/ 4191 h 25431"/>
                        <a:gd name="connsiteX5" fmla="*/ 14859 w 38004"/>
                        <a:gd name="connsiteY5" fmla="*/ 0 h 25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004" h="25431">
                          <a:moveTo>
                            <a:pt x="0" y="8858"/>
                          </a:moveTo>
                          <a:lnTo>
                            <a:pt x="2572" y="25432"/>
                          </a:lnTo>
                          <a:lnTo>
                            <a:pt x="19050" y="12002"/>
                          </a:lnTo>
                          <a:lnTo>
                            <a:pt x="38005" y="20098"/>
                          </a:lnTo>
                          <a:lnTo>
                            <a:pt x="35528" y="4191"/>
                          </a:lnTo>
                          <a:lnTo>
                            <a:pt x="14859" y="0"/>
                          </a:lnTo>
                          <a:close/>
                        </a:path>
                      </a:pathLst>
                    </a:custGeom>
                    <a:grpFill/>
                    <a:ln w="9525" cap="flat">
                      <a:noFill/>
                      <a:prstDash val="solid"/>
                      <a:miter/>
                    </a:ln>
                  </p:spPr>
                  <p:txBody>
                    <a:bodyPr rtlCol="0" anchor="ctr"/>
                    <a:lstStyle/>
                    <a:p>
                      <a:endParaRPr lang="th-TH"/>
                    </a:p>
                  </p:txBody>
                </p:sp>
              </p:grpSp>
              <p:grpSp>
                <p:nvGrpSpPr>
                  <p:cNvPr id="711" name="Graphic 1">
                    <a:extLst>
                      <a:ext uri="{FF2B5EF4-FFF2-40B4-BE49-F238E27FC236}">
                        <a16:creationId xmlns:a16="http://schemas.microsoft.com/office/drawing/2014/main" id="{52DAB3D4-77CB-42B5-AA7B-E6734C28F07D}"/>
                      </a:ext>
                    </a:extLst>
                  </p:cNvPr>
                  <p:cNvGrpSpPr/>
                  <p:nvPr/>
                </p:nvGrpSpPr>
                <p:grpSpPr>
                  <a:xfrm>
                    <a:off x="5788533" y="3223354"/>
                    <a:ext cx="77819" cy="30575"/>
                    <a:chOff x="5788533" y="3223354"/>
                    <a:chExt cx="77819" cy="30575"/>
                  </a:xfrm>
                  <a:grpFill/>
                </p:grpSpPr>
                <p:sp>
                  <p:nvSpPr>
                    <p:cNvPr id="724" name="Freeform: Shape 723">
                      <a:extLst>
                        <a:ext uri="{FF2B5EF4-FFF2-40B4-BE49-F238E27FC236}">
                          <a16:creationId xmlns:a16="http://schemas.microsoft.com/office/drawing/2014/main" id="{D7E09B94-835E-4517-81B4-8C9DDFCB82F8}"/>
                        </a:ext>
                      </a:extLst>
                    </p:cNvPr>
                    <p:cNvSpPr/>
                    <p:nvPr/>
                  </p:nvSpPr>
                  <p:spPr>
                    <a:xfrm>
                      <a:off x="5788533" y="3228498"/>
                      <a:ext cx="37909" cy="25431"/>
                    </a:xfrm>
                    <a:custGeom>
                      <a:avLst/>
                      <a:gdLst>
                        <a:gd name="connsiteX0" fmla="*/ 0 w 37909"/>
                        <a:gd name="connsiteY0" fmla="*/ 9716 h 25431"/>
                        <a:gd name="connsiteX1" fmla="*/ 2477 w 37909"/>
                        <a:gd name="connsiteY1" fmla="*/ 25432 h 25431"/>
                        <a:gd name="connsiteX2" fmla="*/ 18859 w 37909"/>
                        <a:gd name="connsiteY2" fmla="*/ 12001 h 25431"/>
                        <a:gd name="connsiteX3" fmla="*/ 37909 w 37909"/>
                        <a:gd name="connsiteY3" fmla="*/ 20098 h 25431"/>
                        <a:gd name="connsiteX4" fmla="*/ 35338 w 37909"/>
                        <a:gd name="connsiteY4" fmla="*/ 4191 h 25431"/>
                        <a:gd name="connsiteX5" fmla="*/ 14764 w 37909"/>
                        <a:gd name="connsiteY5" fmla="*/ 0 h 25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909" h="25431">
                          <a:moveTo>
                            <a:pt x="0" y="9716"/>
                          </a:moveTo>
                          <a:lnTo>
                            <a:pt x="2477" y="25432"/>
                          </a:lnTo>
                          <a:lnTo>
                            <a:pt x="18859" y="12001"/>
                          </a:lnTo>
                          <a:lnTo>
                            <a:pt x="37909" y="20098"/>
                          </a:lnTo>
                          <a:lnTo>
                            <a:pt x="35338" y="4191"/>
                          </a:lnTo>
                          <a:lnTo>
                            <a:pt x="14764" y="0"/>
                          </a:lnTo>
                          <a:close/>
                        </a:path>
                      </a:pathLst>
                    </a:custGeom>
                    <a:grpFill/>
                    <a:ln w="9525" cap="flat">
                      <a:noFill/>
                      <a:prstDash val="solid"/>
                      <a:miter/>
                    </a:ln>
                  </p:spPr>
                  <p:txBody>
                    <a:bodyPr rtlCol="0" anchor="ctr"/>
                    <a:lstStyle/>
                    <a:p>
                      <a:endParaRPr lang="th-TH"/>
                    </a:p>
                  </p:txBody>
                </p:sp>
                <p:sp>
                  <p:nvSpPr>
                    <p:cNvPr id="725" name="Freeform: Shape 724">
                      <a:extLst>
                        <a:ext uri="{FF2B5EF4-FFF2-40B4-BE49-F238E27FC236}">
                          <a16:creationId xmlns:a16="http://schemas.microsoft.com/office/drawing/2014/main" id="{0B1909FF-06EF-4E8E-8D33-B961A3FA4215}"/>
                        </a:ext>
                      </a:extLst>
                    </p:cNvPr>
                    <p:cNvSpPr/>
                    <p:nvPr/>
                  </p:nvSpPr>
                  <p:spPr>
                    <a:xfrm>
                      <a:off x="5828252" y="3223354"/>
                      <a:ext cx="38100" cy="25336"/>
                    </a:xfrm>
                    <a:custGeom>
                      <a:avLst/>
                      <a:gdLst>
                        <a:gd name="connsiteX0" fmla="*/ 0 w 38100"/>
                        <a:gd name="connsiteY0" fmla="*/ 8763 h 25336"/>
                        <a:gd name="connsiteX1" fmla="*/ 2572 w 38100"/>
                        <a:gd name="connsiteY1" fmla="*/ 25336 h 25336"/>
                        <a:gd name="connsiteX2" fmla="*/ 19050 w 38100"/>
                        <a:gd name="connsiteY2" fmla="*/ 12001 h 25336"/>
                        <a:gd name="connsiteX3" fmla="*/ 38100 w 38100"/>
                        <a:gd name="connsiteY3" fmla="*/ 20098 h 25336"/>
                        <a:gd name="connsiteX4" fmla="*/ 35528 w 38100"/>
                        <a:gd name="connsiteY4" fmla="*/ 4191 h 25336"/>
                        <a:gd name="connsiteX5" fmla="*/ 14859 w 38100"/>
                        <a:gd name="connsiteY5" fmla="*/ 0 h 2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00" h="25336">
                          <a:moveTo>
                            <a:pt x="0" y="8763"/>
                          </a:moveTo>
                          <a:lnTo>
                            <a:pt x="2572" y="25336"/>
                          </a:lnTo>
                          <a:lnTo>
                            <a:pt x="19050" y="12001"/>
                          </a:lnTo>
                          <a:lnTo>
                            <a:pt x="38100" y="20098"/>
                          </a:lnTo>
                          <a:lnTo>
                            <a:pt x="35528" y="4191"/>
                          </a:lnTo>
                          <a:lnTo>
                            <a:pt x="14859" y="0"/>
                          </a:lnTo>
                          <a:close/>
                        </a:path>
                      </a:pathLst>
                    </a:custGeom>
                    <a:grpFill/>
                    <a:ln w="9525" cap="flat">
                      <a:noFill/>
                      <a:prstDash val="solid"/>
                      <a:miter/>
                    </a:ln>
                  </p:spPr>
                  <p:txBody>
                    <a:bodyPr rtlCol="0" anchor="ctr"/>
                    <a:lstStyle/>
                    <a:p>
                      <a:endParaRPr lang="th-TH"/>
                    </a:p>
                  </p:txBody>
                </p:sp>
              </p:grpSp>
              <p:grpSp>
                <p:nvGrpSpPr>
                  <p:cNvPr id="712" name="Graphic 1">
                    <a:extLst>
                      <a:ext uri="{FF2B5EF4-FFF2-40B4-BE49-F238E27FC236}">
                        <a16:creationId xmlns:a16="http://schemas.microsoft.com/office/drawing/2014/main" id="{7D720EA0-6170-479C-8CFF-863661CF3CAA}"/>
                      </a:ext>
                    </a:extLst>
                  </p:cNvPr>
                  <p:cNvGrpSpPr/>
                  <p:nvPr/>
                </p:nvGrpSpPr>
                <p:grpSpPr>
                  <a:xfrm>
                    <a:off x="5785103" y="3201732"/>
                    <a:ext cx="77819" cy="30575"/>
                    <a:chOff x="5785103" y="3201732"/>
                    <a:chExt cx="77819" cy="30575"/>
                  </a:xfrm>
                  <a:grpFill/>
                </p:grpSpPr>
                <p:sp>
                  <p:nvSpPr>
                    <p:cNvPr id="722" name="Freeform: Shape 721">
                      <a:extLst>
                        <a:ext uri="{FF2B5EF4-FFF2-40B4-BE49-F238E27FC236}">
                          <a16:creationId xmlns:a16="http://schemas.microsoft.com/office/drawing/2014/main" id="{92107E8F-1582-4E00-985C-A14A74EF2771}"/>
                        </a:ext>
                      </a:extLst>
                    </p:cNvPr>
                    <p:cNvSpPr/>
                    <p:nvPr/>
                  </p:nvSpPr>
                  <p:spPr>
                    <a:xfrm>
                      <a:off x="5785103" y="3206971"/>
                      <a:ext cx="37909" cy="25336"/>
                    </a:xfrm>
                    <a:custGeom>
                      <a:avLst/>
                      <a:gdLst>
                        <a:gd name="connsiteX0" fmla="*/ 0 w 37909"/>
                        <a:gd name="connsiteY0" fmla="*/ 9716 h 25336"/>
                        <a:gd name="connsiteX1" fmla="*/ 2477 w 37909"/>
                        <a:gd name="connsiteY1" fmla="*/ 25336 h 25336"/>
                        <a:gd name="connsiteX2" fmla="*/ 18860 w 37909"/>
                        <a:gd name="connsiteY2" fmla="*/ 12002 h 25336"/>
                        <a:gd name="connsiteX3" fmla="*/ 37910 w 37909"/>
                        <a:gd name="connsiteY3" fmla="*/ 20098 h 25336"/>
                        <a:gd name="connsiteX4" fmla="*/ 35433 w 37909"/>
                        <a:gd name="connsiteY4" fmla="*/ 4191 h 25336"/>
                        <a:gd name="connsiteX5" fmla="*/ 14764 w 37909"/>
                        <a:gd name="connsiteY5" fmla="*/ 0 h 2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909" h="25336">
                          <a:moveTo>
                            <a:pt x="0" y="9716"/>
                          </a:moveTo>
                          <a:lnTo>
                            <a:pt x="2477" y="25336"/>
                          </a:lnTo>
                          <a:lnTo>
                            <a:pt x="18860" y="12002"/>
                          </a:lnTo>
                          <a:lnTo>
                            <a:pt x="37910" y="20098"/>
                          </a:lnTo>
                          <a:lnTo>
                            <a:pt x="35433" y="4191"/>
                          </a:lnTo>
                          <a:lnTo>
                            <a:pt x="14764" y="0"/>
                          </a:lnTo>
                          <a:close/>
                        </a:path>
                      </a:pathLst>
                    </a:custGeom>
                    <a:grpFill/>
                    <a:ln w="9525" cap="flat">
                      <a:noFill/>
                      <a:prstDash val="solid"/>
                      <a:miter/>
                    </a:ln>
                  </p:spPr>
                  <p:txBody>
                    <a:bodyPr rtlCol="0" anchor="ctr"/>
                    <a:lstStyle/>
                    <a:p>
                      <a:endParaRPr lang="th-TH"/>
                    </a:p>
                  </p:txBody>
                </p:sp>
                <p:sp>
                  <p:nvSpPr>
                    <p:cNvPr id="723" name="Freeform: Shape 722">
                      <a:extLst>
                        <a:ext uri="{FF2B5EF4-FFF2-40B4-BE49-F238E27FC236}">
                          <a16:creationId xmlns:a16="http://schemas.microsoft.com/office/drawing/2014/main" id="{3D36AEA9-9BA2-4DC0-984E-E299EF837B91}"/>
                        </a:ext>
                      </a:extLst>
                    </p:cNvPr>
                    <p:cNvSpPr/>
                    <p:nvPr/>
                  </p:nvSpPr>
                  <p:spPr>
                    <a:xfrm>
                      <a:off x="5824823" y="3201732"/>
                      <a:ext cx="38099" cy="25431"/>
                    </a:xfrm>
                    <a:custGeom>
                      <a:avLst/>
                      <a:gdLst>
                        <a:gd name="connsiteX0" fmla="*/ 0 w 38099"/>
                        <a:gd name="connsiteY0" fmla="*/ 8858 h 25431"/>
                        <a:gd name="connsiteX1" fmla="*/ 2667 w 38099"/>
                        <a:gd name="connsiteY1" fmla="*/ 25432 h 25431"/>
                        <a:gd name="connsiteX2" fmla="*/ 19050 w 38099"/>
                        <a:gd name="connsiteY2" fmla="*/ 12002 h 25431"/>
                        <a:gd name="connsiteX3" fmla="*/ 38100 w 38099"/>
                        <a:gd name="connsiteY3" fmla="*/ 20098 h 25431"/>
                        <a:gd name="connsiteX4" fmla="*/ 35528 w 38099"/>
                        <a:gd name="connsiteY4" fmla="*/ 4191 h 25431"/>
                        <a:gd name="connsiteX5" fmla="*/ 14954 w 38099"/>
                        <a:gd name="connsiteY5" fmla="*/ 0 h 25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099" h="25431">
                          <a:moveTo>
                            <a:pt x="0" y="8858"/>
                          </a:moveTo>
                          <a:lnTo>
                            <a:pt x="2667" y="25432"/>
                          </a:lnTo>
                          <a:lnTo>
                            <a:pt x="19050" y="12002"/>
                          </a:lnTo>
                          <a:lnTo>
                            <a:pt x="38100" y="20098"/>
                          </a:lnTo>
                          <a:lnTo>
                            <a:pt x="35528" y="4191"/>
                          </a:lnTo>
                          <a:lnTo>
                            <a:pt x="14954" y="0"/>
                          </a:lnTo>
                          <a:close/>
                        </a:path>
                      </a:pathLst>
                    </a:custGeom>
                    <a:grpFill/>
                    <a:ln w="9525" cap="flat">
                      <a:noFill/>
                      <a:prstDash val="solid"/>
                      <a:miter/>
                    </a:ln>
                  </p:spPr>
                  <p:txBody>
                    <a:bodyPr rtlCol="0" anchor="ctr"/>
                    <a:lstStyle/>
                    <a:p>
                      <a:endParaRPr lang="th-TH"/>
                    </a:p>
                  </p:txBody>
                </p:sp>
              </p:grpSp>
              <p:grpSp>
                <p:nvGrpSpPr>
                  <p:cNvPr id="713" name="Graphic 1">
                    <a:extLst>
                      <a:ext uri="{FF2B5EF4-FFF2-40B4-BE49-F238E27FC236}">
                        <a16:creationId xmlns:a16="http://schemas.microsoft.com/office/drawing/2014/main" id="{6EEEEDAA-F171-4906-952C-A620C340C8D1}"/>
                      </a:ext>
                    </a:extLst>
                  </p:cNvPr>
                  <p:cNvGrpSpPr/>
                  <p:nvPr/>
                </p:nvGrpSpPr>
                <p:grpSpPr>
                  <a:xfrm>
                    <a:off x="5781675" y="3180206"/>
                    <a:ext cx="77819" cy="30575"/>
                    <a:chOff x="5781675" y="3180206"/>
                    <a:chExt cx="77819" cy="30575"/>
                  </a:xfrm>
                  <a:grpFill/>
                </p:grpSpPr>
                <p:sp>
                  <p:nvSpPr>
                    <p:cNvPr id="720" name="Freeform: Shape 719">
                      <a:extLst>
                        <a:ext uri="{FF2B5EF4-FFF2-40B4-BE49-F238E27FC236}">
                          <a16:creationId xmlns:a16="http://schemas.microsoft.com/office/drawing/2014/main" id="{5FBBD368-F4EC-4ECD-B2C3-CA3060B82938}"/>
                        </a:ext>
                      </a:extLst>
                    </p:cNvPr>
                    <p:cNvSpPr/>
                    <p:nvPr/>
                  </p:nvSpPr>
                  <p:spPr>
                    <a:xfrm>
                      <a:off x="5781675" y="3185349"/>
                      <a:ext cx="37909" cy="25431"/>
                    </a:xfrm>
                    <a:custGeom>
                      <a:avLst/>
                      <a:gdLst>
                        <a:gd name="connsiteX0" fmla="*/ 0 w 37909"/>
                        <a:gd name="connsiteY0" fmla="*/ 9716 h 25431"/>
                        <a:gd name="connsiteX1" fmla="*/ 2477 w 37909"/>
                        <a:gd name="connsiteY1" fmla="*/ 25432 h 25431"/>
                        <a:gd name="connsiteX2" fmla="*/ 18955 w 37909"/>
                        <a:gd name="connsiteY2" fmla="*/ 12002 h 25431"/>
                        <a:gd name="connsiteX3" fmla="*/ 37910 w 37909"/>
                        <a:gd name="connsiteY3" fmla="*/ 20098 h 25431"/>
                        <a:gd name="connsiteX4" fmla="*/ 35433 w 37909"/>
                        <a:gd name="connsiteY4" fmla="*/ 4191 h 25431"/>
                        <a:gd name="connsiteX5" fmla="*/ 14764 w 37909"/>
                        <a:gd name="connsiteY5" fmla="*/ 0 h 25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909" h="25431">
                          <a:moveTo>
                            <a:pt x="0" y="9716"/>
                          </a:moveTo>
                          <a:lnTo>
                            <a:pt x="2477" y="25432"/>
                          </a:lnTo>
                          <a:lnTo>
                            <a:pt x="18955" y="12002"/>
                          </a:lnTo>
                          <a:lnTo>
                            <a:pt x="37910" y="20098"/>
                          </a:lnTo>
                          <a:lnTo>
                            <a:pt x="35433" y="4191"/>
                          </a:lnTo>
                          <a:lnTo>
                            <a:pt x="14764" y="0"/>
                          </a:lnTo>
                          <a:close/>
                        </a:path>
                      </a:pathLst>
                    </a:custGeom>
                    <a:grpFill/>
                    <a:ln w="9525" cap="flat">
                      <a:noFill/>
                      <a:prstDash val="solid"/>
                      <a:miter/>
                    </a:ln>
                  </p:spPr>
                  <p:txBody>
                    <a:bodyPr rtlCol="0" anchor="ctr"/>
                    <a:lstStyle/>
                    <a:p>
                      <a:endParaRPr lang="th-TH"/>
                    </a:p>
                  </p:txBody>
                </p:sp>
                <p:sp>
                  <p:nvSpPr>
                    <p:cNvPr id="721" name="Freeform: Shape 720">
                      <a:extLst>
                        <a:ext uri="{FF2B5EF4-FFF2-40B4-BE49-F238E27FC236}">
                          <a16:creationId xmlns:a16="http://schemas.microsoft.com/office/drawing/2014/main" id="{A88311C6-5F22-4FC9-9976-6F261D2039B7}"/>
                        </a:ext>
                      </a:extLst>
                    </p:cNvPr>
                    <p:cNvSpPr/>
                    <p:nvPr/>
                  </p:nvSpPr>
                  <p:spPr>
                    <a:xfrm>
                      <a:off x="5821394" y="3180206"/>
                      <a:ext cx="38100" cy="25336"/>
                    </a:xfrm>
                    <a:custGeom>
                      <a:avLst/>
                      <a:gdLst>
                        <a:gd name="connsiteX0" fmla="*/ 0 w 38100"/>
                        <a:gd name="connsiteY0" fmla="*/ 8763 h 25336"/>
                        <a:gd name="connsiteX1" fmla="*/ 2667 w 38100"/>
                        <a:gd name="connsiteY1" fmla="*/ 25336 h 25336"/>
                        <a:gd name="connsiteX2" fmla="*/ 19050 w 38100"/>
                        <a:gd name="connsiteY2" fmla="*/ 12001 h 25336"/>
                        <a:gd name="connsiteX3" fmla="*/ 38100 w 38100"/>
                        <a:gd name="connsiteY3" fmla="*/ 20098 h 25336"/>
                        <a:gd name="connsiteX4" fmla="*/ 35623 w 38100"/>
                        <a:gd name="connsiteY4" fmla="*/ 4191 h 25336"/>
                        <a:gd name="connsiteX5" fmla="*/ 14954 w 38100"/>
                        <a:gd name="connsiteY5" fmla="*/ 0 h 2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00" h="25336">
                          <a:moveTo>
                            <a:pt x="0" y="8763"/>
                          </a:moveTo>
                          <a:lnTo>
                            <a:pt x="2667" y="25336"/>
                          </a:lnTo>
                          <a:lnTo>
                            <a:pt x="19050" y="12001"/>
                          </a:lnTo>
                          <a:lnTo>
                            <a:pt x="38100" y="20098"/>
                          </a:lnTo>
                          <a:lnTo>
                            <a:pt x="35623" y="4191"/>
                          </a:lnTo>
                          <a:lnTo>
                            <a:pt x="14954" y="0"/>
                          </a:lnTo>
                          <a:close/>
                        </a:path>
                      </a:pathLst>
                    </a:custGeom>
                    <a:grpFill/>
                    <a:ln w="9525" cap="flat">
                      <a:noFill/>
                      <a:prstDash val="solid"/>
                      <a:miter/>
                    </a:ln>
                  </p:spPr>
                  <p:txBody>
                    <a:bodyPr rtlCol="0" anchor="ctr"/>
                    <a:lstStyle/>
                    <a:p>
                      <a:endParaRPr lang="th-TH"/>
                    </a:p>
                  </p:txBody>
                </p:sp>
              </p:grpSp>
              <p:grpSp>
                <p:nvGrpSpPr>
                  <p:cNvPr id="714" name="Graphic 1">
                    <a:extLst>
                      <a:ext uri="{FF2B5EF4-FFF2-40B4-BE49-F238E27FC236}">
                        <a16:creationId xmlns:a16="http://schemas.microsoft.com/office/drawing/2014/main" id="{F498366D-F2F5-4EA4-A31B-2F11D452199B}"/>
                      </a:ext>
                    </a:extLst>
                  </p:cNvPr>
                  <p:cNvGrpSpPr/>
                  <p:nvPr/>
                </p:nvGrpSpPr>
                <p:grpSpPr>
                  <a:xfrm>
                    <a:off x="5778246" y="3158584"/>
                    <a:ext cx="77819" cy="30575"/>
                    <a:chOff x="5778246" y="3158584"/>
                    <a:chExt cx="77819" cy="30575"/>
                  </a:xfrm>
                  <a:grpFill/>
                </p:grpSpPr>
                <p:sp>
                  <p:nvSpPr>
                    <p:cNvPr id="718" name="Freeform: Shape 717">
                      <a:extLst>
                        <a:ext uri="{FF2B5EF4-FFF2-40B4-BE49-F238E27FC236}">
                          <a16:creationId xmlns:a16="http://schemas.microsoft.com/office/drawing/2014/main" id="{0DB499F0-1861-4EA2-9EEE-28C18A289D54}"/>
                        </a:ext>
                      </a:extLst>
                    </p:cNvPr>
                    <p:cNvSpPr/>
                    <p:nvPr/>
                  </p:nvSpPr>
                  <p:spPr>
                    <a:xfrm>
                      <a:off x="5778246" y="3163823"/>
                      <a:ext cx="37909" cy="25336"/>
                    </a:xfrm>
                    <a:custGeom>
                      <a:avLst/>
                      <a:gdLst>
                        <a:gd name="connsiteX0" fmla="*/ 0 w 37909"/>
                        <a:gd name="connsiteY0" fmla="*/ 9716 h 25336"/>
                        <a:gd name="connsiteX1" fmla="*/ 2477 w 37909"/>
                        <a:gd name="connsiteY1" fmla="*/ 25336 h 25336"/>
                        <a:gd name="connsiteX2" fmla="*/ 18955 w 37909"/>
                        <a:gd name="connsiteY2" fmla="*/ 12001 h 25336"/>
                        <a:gd name="connsiteX3" fmla="*/ 37909 w 37909"/>
                        <a:gd name="connsiteY3" fmla="*/ 20098 h 25336"/>
                        <a:gd name="connsiteX4" fmla="*/ 35433 w 37909"/>
                        <a:gd name="connsiteY4" fmla="*/ 4191 h 25336"/>
                        <a:gd name="connsiteX5" fmla="*/ 14764 w 37909"/>
                        <a:gd name="connsiteY5" fmla="*/ 0 h 2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909" h="25336">
                          <a:moveTo>
                            <a:pt x="0" y="9716"/>
                          </a:moveTo>
                          <a:lnTo>
                            <a:pt x="2477" y="25336"/>
                          </a:lnTo>
                          <a:lnTo>
                            <a:pt x="18955" y="12001"/>
                          </a:lnTo>
                          <a:lnTo>
                            <a:pt x="37909" y="20098"/>
                          </a:lnTo>
                          <a:lnTo>
                            <a:pt x="35433" y="4191"/>
                          </a:lnTo>
                          <a:lnTo>
                            <a:pt x="14764" y="0"/>
                          </a:lnTo>
                          <a:close/>
                        </a:path>
                      </a:pathLst>
                    </a:custGeom>
                    <a:grpFill/>
                    <a:ln w="9525" cap="flat">
                      <a:noFill/>
                      <a:prstDash val="solid"/>
                      <a:miter/>
                    </a:ln>
                  </p:spPr>
                  <p:txBody>
                    <a:bodyPr rtlCol="0" anchor="ctr"/>
                    <a:lstStyle/>
                    <a:p>
                      <a:endParaRPr lang="th-TH"/>
                    </a:p>
                  </p:txBody>
                </p:sp>
                <p:sp>
                  <p:nvSpPr>
                    <p:cNvPr id="719" name="Freeform: Shape 718">
                      <a:extLst>
                        <a:ext uri="{FF2B5EF4-FFF2-40B4-BE49-F238E27FC236}">
                          <a16:creationId xmlns:a16="http://schemas.microsoft.com/office/drawing/2014/main" id="{0A2A7806-AD06-42E1-8756-F1CFD1BDA550}"/>
                        </a:ext>
                      </a:extLst>
                    </p:cNvPr>
                    <p:cNvSpPr/>
                    <p:nvPr/>
                  </p:nvSpPr>
                  <p:spPr>
                    <a:xfrm>
                      <a:off x="5817965" y="3158584"/>
                      <a:ext cx="38100" cy="25431"/>
                    </a:xfrm>
                    <a:custGeom>
                      <a:avLst/>
                      <a:gdLst>
                        <a:gd name="connsiteX0" fmla="*/ 0 w 38100"/>
                        <a:gd name="connsiteY0" fmla="*/ 8858 h 25431"/>
                        <a:gd name="connsiteX1" fmla="*/ 2667 w 38100"/>
                        <a:gd name="connsiteY1" fmla="*/ 25432 h 25431"/>
                        <a:gd name="connsiteX2" fmla="*/ 19145 w 38100"/>
                        <a:gd name="connsiteY2" fmla="*/ 12001 h 25431"/>
                        <a:gd name="connsiteX3" fmla="*/ 38100 w 38100"/>
                        <a:gd name="connsiteY3" fmla="*/ 20098 h 25431"/>
                        <a:gd name="connsiteX4" fmla="*/ 35624 w 38100"/>
                        <a:gd name="connsiteY4" fmla="*/ 4191 h 25431"/>
                        <a:gd name="connsiteX5" fmla="*/ 14954 w 38100"/>
                        <a:gd name="connsiteY5" fmla="*/ 0 h 25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00" h="25431">
                          <a:moveTo>
                            <a:pt x="0" y="8858"/>
                          </a:moveTo>
                          <a:lnTo>
                            <a:pt x="2667" y="25432"/>
                          </a:lnTo>
                          <a:lnTo>
                            <a:pt x="19145" y="12001"/>
                          </a:lnTo>
                          <a:lnTo>
                            <a:pt x="38100" y="20098"/>
                          </a:lnTo>
                          <a:lnTo>
                            <a:pt x="35624" y="4191"/>
                          </a:lnTo>
                          <a:lnTo>
                            <a:pt x="14954" y="0"/>
                          </a:lnTo>
                          <a:close/>
                        </a:path>
                      </a:pathLst>
                    </a:custGeom>
                    <a:grpFill/>
                    <a:ln w="9525" cap="flat">
                      <a:noFill/>
                      <a:prstDash val="solid"/>
                      <a:miter/>
                    </a:ln>
                  </p:spPr>
                  <p:txBody>
                    <a:bodyPr rtlCol="0" anchor="ctr"/>
                    <a:lstStyle/>
                    <a:p>
                      <a:endParaRPr lang="th-TH"/>
                    </a:p>
                  </p:txBody>
                </p:sp>
              </p:grpSp>
              <p:grpSp>
                <p:nvGrpSpPr>
                  <p:cNvPr id="715" name="Graphic 1">
                    <a:extLst>
                      <a:ext uri="{FF2B5EF4-FFF2-40B4-BE49-F238E27FC236}">
                        <a16:creationId xmlns:a16="http://schemas.microsoft.com/office/drawing/2014/main" id="{886CC599-DAE3-4E2C-8BBB-2ABF3469E731}"/>
                      </a:ext>
                    </a:extLst>
                  </p:cNvPr>
                  <p:cNvGrpSpPr/>
                  <p:nvPr/>
                </p:nvGrpSpPr>
                <p:grpSpPr>
                  <a:xfrm>
                    <a:off x="5774816" y="3137058"/>
                    <a:ext cx="77819" cy="30575"/>
                    <a:chOff x="5774816" y="3137058"/>
                    <a:chExt cx="77819" cy="30575"/>
                  </a:xfrm>
                  <a:grpFill/>
                </p:grpSpPr>
                <p:sp>
                  <p:nvSpPr>
                    <p:cNvPr id="716" name="Freeform: Shape 715">
                      <a:extLst>
                        <a:ext uri="{FF2B5EF4-FFF2-40B4-BE49-F238E27FC236}">
                          <a16:creationId xmlns:a16="http://schemas.microsoft.com/office/drawing/2014/main" id="{AB715E29-AF45-4210-B386-191DCD90075F}"/>
                        </a:ext>
                      </a:extLst>
                    </p:cNvPr>
                    <p:cNvSpPr/>
                    <p:nvPr/>
                  </p:nvSpPr>
                  <p:spPr>
                    <a:xfrm>
                      <a:off x="5774816" y="3142201"/>
                      <a:ext cx="38004" cy="25431"/>
                    </a:xfrm>
                    <a:custGeom>
                      <a:avLst/>
                      <a:gdLst>
                        <a:gd name="connsiteX0" fmla="*/ 0 w 38004"/>
                        <a:gd name="connsiteY0" fmla="*/ 9716 h 25431"/>
                        <a:gd name="connsiteX1" fmla="*/ 2477 w 38004"/>
                        <a:gd name="connsiteY1" fmla="*/ 25432 h 25431"/>
                        <a:gd name="connsiteX2" fmla="*/ 18955 w 38004"/>
                        <a:gd name="connsiteY2" fmla="*/ 12002 h 25431"/>
                        <a:gd name="connsiteX3" fmla="*/ 38005 w 38004"/>
                        <a:gd name="connsiteY3" fmla="*/ 20098 h 25431"/>
                        <a:gd name="connsiteX4" fmla="*/ 35433 w 38004"/>
                        <a:gd name="connsiteY4" fmla="*/ 4191 h 25431"/>
                        <a:gd name="connsiteX5" fmla="*/ 14764 w 38004"/>
                        <a:gd name="connsiteY5" fmla="*/ 0 h 25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004" h="25431">
                          <a:moveTo>
                            <a:pt x="0" y="9716"/>
                          </a:moveTo>
                          <a:lnTo>
                            <a:pt x="2477" y="25432"/>
                          </a:lnTo>
                          <a:lnTo>
                            <a:pt x="18955" y="12002"/>
                          </a:lnTo>
                          <a:lnTo>
                            <a:pt x="38005" y="20098"/>
                          </a:lnTo>
                          <a:lnTo>
                            <a:pt x="35433" y="4191"/>
                          </a:lnTo>
                          <a:lnTo>
                            <a:pt x="14764" y="0"/>
                          </a:lnTo>
                          <a:close/>
                        </a:path>
                      </a:pathLst>
                    </a:custGeom>
                    <a:grpFill/>
                    <a:ln w="9525" cap="flat">
                      <a:noFill/>
                      <a:prstDash val="solid"/>
                      <a:miter/>
                    </a:ln>
                  </p:spPr>
                  <p:txBody>
                    <a:bodyPr rtlCol="0" anchor="ctr"/>
                    <a:lstStyle/>
                    <a:p>
                      <a:endParaRPr lang="th-TH"/>
                    </a:p>
                  </p:txBody>
                </p:sp>
                <p:sp>
                  <p:nvSpPr>
                    <p:cNvPr id="717" name="Freeform: Shape 716">
                      <a:extLst>
                        <a:ext uri="{FF2B5EF4-FFF2-40B4-BE49-F238E27FC236}">
                          <a16:creationId xmlns:a16="http://schemas.microsoft.com/office/drawing/2014/main" id="{5BA8180B-B4D5-4291-B406-B491DD1D96E0}"/>
                        </a:ext>
                      </a:extLst>
                    </p:cNvPr>
                    <p:cNvSpPr/>
                    <p:nvPr/>
                  </p:nvSpPr>
                  <p:spPr>
                    <a:xfrm>
                      <a:off x="5814631" y="3137058"/>
                      <a:ext cx="38004" cy="25336"/>
                    </a:xfrm>
                    <a:custGeom>
                      <a:avLst/>
                      <a:gdLst>
                        <a:gd name="connsiteX0" fmla="*/ 0 w 38004"/>
                        <a:gd name="connsiteY0" fmla="*/ 8763 h 25336"/>
                        <a:gd name="connsiteX1" fmla="*/ 2572 w 38004"/>
                        <a:gd name="connsiteY1" fmla="*/ 25336 h 25336"/>
                        <a:gd name="connsiteX2" fmla="*/ 19050 w 38004"/>
                        <a:gd name="connsiteY2" fmla="*/ 12002 h 25336"/>
                        <a:gd name="connsiteX3" fmla="*/ 38005 w 38004"/>
                        <a:gd name="connsiteY3" fmla="*/ 20098 h 25336"/>
                        <a:gd name="connsiteX4" fmla="*/ 35528 w 38004"/>
                        <a:gd name="connsiteY4" fmla="*/ 4191 h 25336"/>
                        <a:gd name="connsiteX5" fmla="*/ 14859 w 38004"/>
                        <a:gd name="connsiteY5" fmla="*/ 0 h 2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004" h="25336">
                          <a:moveTo>
                            <a:pt x="0" y="8763"/>
                          </a:moveTo>
                          <a:lnTo>
                            <a:pt x="2572" y="25336"/>
                          </a:lnTo>
                          <a:lnTo>
                            <a:pt x="19050" y="12002"/>
                          </a:lnTo>
                          <a:lnTo>
                            <a:pt x="38005" y="20098"/>
                          </a:lnTo>
                          <a:lnTo>
                            <a:pt x="35528" y="4191"/>
                          </a:lnTo>
                          <a:lnTo>
                            <a:pt x="14859" y="0"/>
                          </a:lnTo>
                          <a:close/>
                        </a:path>
                      </a:pathLst>
                    </a:custGeom>
                    <a:grpFill/>
                    <a:ln w="9525" cap="flat">
                      <a:noFill/>
                      <a:prstDash val="solid"/>
                      <a:miter/>
                    </a:ln>
                  </p:spPr>
                  <p:txBody>
                    <a:bodyPr rtlCol="0" anchor="ctr"/>
                    <a:lstStyle/>
                    <a:p>
                      <a:endParaRPr lang="th-TH"/>
                    </a:p>
                  </p:txBody>
                </p:sp>
              </p:grpSp>
            </p:grpSp>
            <p:grpSp>
              <p:nvGrpSpPr>
                <p:cNvPr id="621" name="Graphic 1">
                  <a:extLst>
                    <a:ext uri="{FF2B5EF4-FFF2-40B4-BE49-F238E27FC236}">
                      <a16:creationId xmlns:a16="http://schemas.microsoft.com/office/drawing/2014/main" id="{163C4D91-B4C3-4219-9BB7-382DC511A6C7}"/>
                    </a:ext>
                  </a:extLst>
                </p:cNvPr>
                <p:cNvGrpSpPr/>
                <p:nvPr/>
              </p:nvGrpSpPr>
              <p:grpSpPr>
                <a:xfrm>
                  <a:off x="5854636" y="3119341"/>
                  <a:ext cx="116681" cy="164687"/>
                  <a:chOff x="5854636" y="3119341"/>
                  <a:chExt cx="116681" cy="164687"/>
                </a:xfrm>
                <a:grpFill/>
              </p:grpSpPr>
              <p:grpSp>
                <p:nvGrpSpPr>
                  <p:cNvPr id="688" name="Graphic 1">
                    <a:extLst>
                      <a:ext uri="{FF2B5EF4-FFF2-40B4-BE49-F238E27FC236}">
                        <a16:creationId xmlns:a16="http://schemas.microsoft.com/office/drawing/2014/main" id="{9C6C61E6-69F0-4E01-B8BA-A3A29446A996}"/>
                      </a:ext>
                    </a:extLst>
                  </p:cNvPr>
                  <p:cNvGrpSpPr/>
                  <p:nvPr/>
                </p:nvGrpSpPr>
                <p:grpSpPr>
                  <a:xfrm>
                    <a:off x="5894355" y="3244500"/>
                    <a:ext cx="76961" cy="39528"/>
                    <a:chOff x="5894355" y="3244500"/>
                    <a:chExt cx="76961" cy="39528"/>
                  </a:xfrm>
                  <a:grpFill/>
                </p:grpSpPr>
                <p:sp>
                  <p:nvSpPr>
                    <p:cNvPr id="707" name="Freeform: Shape 706">
                      <a:extLst>
                        <a:ext uri="{FF2B5EF4-FFF2-40B4-BE49-F238E27FC236}">
                          <a16:creationId xmlns:a16="http://schemas.microsoft.com/office/drawing/2014/main" id="{41695031-A7C0-46C8-9A69-AC69B59B35E7}"/>
                        </a:ext>
                      </a:extLst>
                    </p:cNvPr>
                    <p:cNvSpPr/>
                    <p:nvPr/>
                  </p:nvSpPr>
                  <p:spPr>
                    <a:xfrm>
                      <a:off x="5894355" y="3256597"/>
                      <a:ext cx="38671" cy="27431"/>
                    </a:xfrm>
                    <a:custGeom>
                      <a:avLst/>
                      <a:gdLst>
                        <a:gd name="connsiteX0" fmla="*/ 0 w 38671"/>
                        <a:gd name="connsiteY0" fmla="*/ 12287 h 27431"/>
                        <a:gd name="connsiteX1" fmla="*/ 4763 w 38671"/>
                        <a:gd name="connsiteY1" fmla="*/ 27432 h 27431"/>
                        <a:gd name="connsiteX2" fmla="*/ 18859 w 38671"/>
                        <a:gd name="connsiteY2" fmla="*/ 11240 h 27431"/>
                        <a:gd name="connsiteX3" fmla="*/ 38671 w 38671"/>
                        <a:gd name="connsiteY3" fmla="*/ 16002 h 27431"/>
                        <a:gd name="connsiteX4" fmla="*/ 33814 w 38671"/>
                        <a:gd name="connsiteY4" fmla="*/ 571 h 27431"/>
                        <a:gd name="connsiteX5" fmla="*/ 12954 w 38671"/>
                        <a:gd name="connsiteY5" fmla="*/ 0 h 27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71" h="27431">
                          <a:moveTo>
                            <a:pt x="0" y="12287"/>
                          </a:moveTo>
                          <a:lnTo>
                            <a:pt x="4763" y="27432"/>
                          </a:lnTo>
                          <a:lnTo>
                            <a:pt x="18859" y="11240"/>
                          </a:lnTo>
                          <a:lnTo>
                            <a:pt x="38671" y="16002"/>
                          </a:lnTo>
                          <a:lnTo>
                            <a:pt x="33814" y="571"/>
                          </a:lnTo>
                          <a:lnTo>
                            <a:pt x="12954" y="0"/>
                          </a:lnTo>
                          <a:close/>
                        </a:path>
                      </a:pathLst>
                    </a:custGeom>
                    <a:grpFill/>
                    <a:ln w="9525" cap="flat">
                      <a:noFill/>
                      <a:prstDash val="solid"/>
                      <a:miter/>
                    </a:ln>
                  </p:spPr>
                  <p:txBody>
                    <a:bodyPr rtlCol="0" anchor="ctr"/>
                    <a:lstStyle/>
                    <a:p>
                      <a:endParaRPr lang="th-TH"/>
                    </a:p>
                  </p:txBody>
                </p:sp>
                <p:sp>
                  <p:nvSpPr>
                    <p:cNvPr id="708" name="Freeform: Shape 707">
                      <a:extLst>
                        <a:ext uri="{FF2B5EF4-FFF2-40B4-BE49-F238E27FC236}">
                          <a16:creationId xmlns:a16="http://schemas.microsoft.com/office/drawing/2014/main" id="{B9C4C3FA-A87C-417A-86CF-38D178677F70}"/>
                        </a:ext>
                      </a:extLst>
                    </p:cNvPr>
                    <p:cNvSpPr/>
                    <p:nvPr/>
                  </p:nvSpPr>
                  <p:spPr>
                    <a:xfrm>
                      <a:off x="5932360" y="3244500"/>
                      <a:ext cx="38957" cy="27336"/>
                    </a:xfrm>
                    <a:custGeom>
                      <a:avLst/>
                      <a:gdLst>
                        <a:gd name="connsiteX0" fmla="*/ 0 w 38957"/>
                        <a:gd name="connsiteY0" fmla="*/ 11335 h 27336"/>
                        <a:gd name="connsiteX1" fmla="*/ 5048 w 38957"/>
                        <a:gd name="connsiteY1" fmla="*/ 27337 h 27336"/>
                        <a:gd name="connsiteX2" fmla="*/ 19050 w 38957"/>
                        <a:gd name="connsiteY2" fmla="*/ 11240 h 27336"/>
                        <a:gd name="connsiteX3" fmla="*/ 38957 w 38957"/>
                        <a:gd name="connsiteY3" fmla="*/ 15907 h 27336"/>
                        <a:gd name="connsiteX4" fmla="*/ 34004 w 38957"/>
                        <a:gd name="connsiteY4" fmla="*/ 571 h 27336"/>
                        <a:gd name="connsiteX5" fmla="*/ 13240 w 38957"/>
                        <a:gd name="connsiteY5" fmla="*/ 0 h 27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57" h="27336">
                          <a:moveTo>
                            <a:pt x="0" y="11335"/>
                          </a:moveTo>
                          <a:lnTo>
                            <a:pt x="5048" y="27337"/>
                          </a:lnTo>
                          <a:lnTo>
                            <a:pt x="19050" y="11240"/>
                          </a:lnTo>
                          <a:lnTo>
                            <a:pt x="38957" y="15907"/>
                          </a:lnTo>
                          <a:lnTo>
                            <a:pt x="34004" y="571"/>
                          </a:lnTo>
                          <a:lnTo>
                            <a:pt x="13240" y="0"/>
                          </a:lnTo>
                          <a:close/>
                        </a:path>
                      </a:pathLst>
                    </a:custGeom>
                    <a:grpFill/>
                    <a:ln w="9525" cap="flat">
                      <a:noFill/>
                      <a:prstDash val="solid"/>
                      <a:miter/>
                    </a:ln>
                  </p:spPr>
                  <p:txBody>
                    <a:bodyPr rtlCol="0" anchor="ctr"/>
                    <a:lstStyle/>
                    <a:p>
                      <a:endParaRPr lang="th-TH"/>
                    </a:p>
                  </p:txBody>
                </p:sp>
              </p:grpSp>
              <p:grpSp>
                <p:nvGrpSpPr>
                  <p:cNvPr id="689" name="Graphic 1">
                    <a:extLst>
                      <a:ext uri="{FF2B5EF4-FFF2-40B4-BE49-F238E27FC236}">
                        <a16:creationId xmlns:a16="http://schemas.microsoft.com/office/drawing/2014/main" id="{D6525B1E-1418-4BD2-B89C-D1283EE33B58}"/>
                      </a:ext>
                    </a:extLst>
                  </p:cNvPr>
                  <p:cNvGrpSpPr/>
                  <p:nvPr/>
                </p:nvGrpSpPr>
                <p:grpSpPr>
                  <a:xfrm>
                    <a:off x="5887688" y="3223640"/>
                    <a:ext cx="76961" cy="39528"/>
                    <a:chOff x="5887688" y="3223640"/>
                    <a:chExt cx="76961" cy="39528"/>
                  </a:xfrm>
                  <a:grpFill/>
                </p:grpSpPr>
                <p:sp>
                  <p:nvSpPr>
                    <p:cNvPr id="705" name="Freeform: Shape 704">
                      <a:extLst>
                        <a:ext uri="{FF2B5EF4-FFF2-40B4-BE49-F238E27FC236}">
                          <a16:creationId xmlns:a16="http://schemas.microsoft.com/office/drawing/2014/main" id="{E0BAFEFC-6ACF-40EB-8E32-60678C7F4B31}"/>
                        </a:ext>
                      </a:extLst>
                    </p:cNvPr>
                    <p:cNvSpPr/>
                    <p:nvPr/>
                  </p:nvSpPr>
                  <p:spPr>
                    <a:xfrm>
                      <a:off x="5887688" y="3235737"/>
                      <a:ext cx="38766" cy="27432"/>
                    </a:xfrm>
                    <a:custGeom>
                      <a:avLst/>
                      <a:gdLst>
                        <a:gd name="connsiteX0" fmla="*/ 0 w 38766"/>
                        <a:gd name="connsiteY0" fmla="*/ 12287 h 27432"/>
                        <a:gd name="connsiteX1" fmla="*/ 4858 w 38766"/>
                        <a:gd name="connsiteY1" fmla="*/ 27432 h 27432"/>
                        <a:gd name="connsiteX2" fmla="*/ 18860 w 38766"/>
                        <a:gd name="connsiteY2" fmla="*/ 11240 h 27432"/>
                        <a:gd name="connsiteX3" fmla="*/ 38767 w 38766"/>
                        <a:gd name="connsiteY3" fmla="*/ 15907 h 27432"/>
                        <a:gd name="connsiteX4" fmla="*/ 33814 w 38766"/>
                        <a:gd name="connsiteY4" fmla="*/ 572 h 27432"/>
                        <a:gd name="connsiteX5" fmla="*/ 13049 w 38766"/>
                        <a:gd name="connsiteY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66" h="27432">
                          <a:moveTo>
                            <a:pt x="0" y="12287"/>
                          </a:moveTo>
                          <a:lnTo>
                            <a:pt x="4858" y="27432"/>
                          </a:lnTo>
                          <a:lnTo>
                            <a:pt x="18860" y="11240"/>
                          </a:lnTo>
                          <a:lnTo>
                            <a:pt x="38767" y="15907"/>
                          </a:lnTo>
                          <a:lnTo>
                            <a:pt x="33814" y="572"/>
                          </a:lnTo>
                          <a:lnTo>
                            <a:pt x="13049" y="0"/>
                          </a:lnTo>
                          <a:close/>
                        </a:path>
                      </a:pathLst>
                    </a:custGeom>
                    <a:grpFill/>
                    <a:ln w="9525" cap="flat">
                      <a:noFill/>
                      <a:prstDash val="solid"/>
                      <a:miter/>
                    </a:ln>
                  </p:spPr>
                  <p:txBody>
                    <a:bodyPr rtlCol="0" anchor="ctr"/>
                    <a:lstStyle/>
                    <a:p>
                      <a:endParaRPr lang="th-TH"/>
                    </a:p>
                  </p:txBody>
                </p:sp>
                <p:sp>
                  <p:nvSpPr>
                    <p:cNvPr id="706" name="Freeform: Shape 705">
                      <a:extLst>
                        <a:ext uri="{FF2B5EF4-FFF2-40B4-BE49-F238E27FC236}">
                          <a16:creationId xmlns:a16="http://schemas.microsoft.com/office/drawing/2014/main" id="{8C7B2CB4-A29E-4487-B2B1-545C842B80A4}"/>
                        </a:ext>
                      </a:extLst>
                    </p:cNvPr>
                    <p:cNvSpPr/>
                    <p:nvPr/>
                  </p:nvSpPr>
                  <p:spPr>
                    <a:xfrm>
                      <a:off x="5925693" y="3223640"/>
                      <a:ext cx="38957" cy="27336"/>
                    </a:xfrm>
                    <a:custGeom>
                      <a:avLst/>
                      <a:gdLst>
                        <a:gd name="connsiteX0" fmla="*/ 0 w 38957"/>
                        <a:gd name="connsiteY0" fmla="*/ 11335 h 27336"/>
                        <a:gd name="connsiteX1" fmla="*/ 5048 w 38957"/>
                        <a:gd name="connsiteY1" fmla="*/ 27337 h 27336"/>
                        <a:gd name="connsiteX2" fmla="*/ 19145 w 38957"/>
                        <a:gd name="connsiteY2" fmla="*/ 11240 h 27336"/>
                        <a:gd name="connsiteX3" fmla="*/ 38957 w 38957"/>
                        <a:gd name="connsiteY3" fmla="*/ 15907 h 27336"/>
                        <a:gd name="connsiteX4" fmla="*/ 34100 w 38957"/>
                        <a:gd name="connsiteY4" fmla="*/ 572 h 27336"/>
                        <a:gd name="connsiteX5" fmla="*/ 13240 w 38957"/>
                        <a:gd name="connsiteY5" fmla="*/ 0 h 27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57" h="27336">
                          <a:moveTo>
                            <a:pt x="0" y="11335"/>
                          </a:moveTo>
                          <a:lnTo>
                            <a:pt x="5048" y="27337"/>
                          </a:lnTo>
                          <a:lnTo>
                            <a:pt x="19145" y="11240"/>
                          </a:lnTo>
                          <a:lnTo>
                            <a:pt x="38957" y="15907"/>
                          </a:lnTo>
                          <a:lnTo>
                            <a:pt x="34100" y="572"/>
                          </a:lnTo>
                          <a:lnTo>
                            <a:pt x="13240" y="0"/>
                          </a:lnTo>
                          <a:close/>
                        </a:path>
                      </a:pathLst>
                    </a:custGeom>
                    <a:grpFill/>
                    <a:ln w="9525" cap="flat">
                      <a:noFill/>
                      <a:prstDash val="solid"/>
                      <a:miter/>
                    </a:ln>
                  </p:spPr>
                  <p:txBody>
                    <a:bodyPr rtlCol="0" anchor="ctr"/>
                    <a:lstStyle/>
                    <a:p>
                      <a:endParaRPr lang="th-TH"/>
                    </a:p>
                  </p:txBody>
                </p:sp>
              </p:grpSp>
              <p:grpSp>
                <p:nvGrpSpPr>
                  <p:cNvPr id="690" name="Graphic 1">
                    <a:extLst>
                      <a:ext uri="{FF2B5EF4-FFF2-40B4-BE49-F238E27FC236}">
                        <a16:creationId xmlns:a16="http://schemas.microsoft.com/office/drawing/2014/main" id="{347F05C4-811A-42FC-8A50-B249118C14F7}"/>
                      </a:ext>
                    </a:extLst>
                  </p:cNvPr>
                  <p:cNvGrpSpPr/>
                  <p:nvPr/>
                </p:nvGrpSpPr>
                <p:grpSpPr>
                  <a:xfrm>
                    <a:off x="5881115" y="3202780"/>
                    <a:ext cx="76962" cy="39528"/>
                    <a:chOff x="5881115" y="3202780"/>
                    <a:chExt cx="76962" cy="39528"/>
                  </a:xfrm>
                  <a:grpFill/>
                </p:grpSpPr>
                <p:sp>
                  <p:nvSpPr>
                    <p:cNvPr id="703" name="Freeform: Shape 702">
                      <a:extLst>
                        <a:ext uri="{FF2B5EF4-FFF2-40B4-BE49-F238E27FC236}">
                          <a16:creationId xmlns:a16="http://schemas.microsoft.com/office/drawing/2014/main" id="{853F7508-DAFC-4BAB-8D0A-0164BDF364F7}"/>
                        </a:ext>
                      </a:extLst>
                    </p:cNvPr>
                    <p:cNvSpPr/>
                    <p:nvPr/>
                  </p:nvSpPr>
                  <p:spPr>
                    <a:xfrm>
                      <a:off x="5881115" y="3214877"/>
                      <a:ext cx="38671" cy="27432"/>
                    </a:xfrm>
                    <a:custGeom>
                      <a:avLst/>
                      <a:gdLst>
                        <a:gd name="connsiteX0" fmla="*/ 0 w 38671"/>
                        <a:gd name="connsiteY0" fmla="*/ 12287 h 27432"/>
                        <a:gd name="connsiteX1" fmla="*/ 4763 w 38671"/>
                        <a:gd name="connsiteY1" fmla="*/ 27432 h 27432"/>
                        <a:gd name="connsiteX2" fmla="*/ 18860 w 38671"/>
                        <a:gd name="connsiteY2" fmla="*/ 11240 h 27432"/>
                        <a:gd name="connsiteX3" fmla="*/ 38672 w 38671"/>
                        <a:gd name="connsiteY3" fmla="*/ 15907 h 27432"/>
                        <a:gd name="connsiteX4" fmla="*/ 33814 w 38671"/>
                        <a:gd name="connsiteY4" fmla="*/ 572 h 27432"/>
                        <a:gd name="connsiteX5" fmla="*/ 12954 w 38671"/>
                        <a:gd name="connsiteY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71" h="27432">
                          <a:moveTo>
                            <a:pt x="0" y="12287"/>
                          </a:moveTo>
                          <a:lnTo>
                            <a:pt x="4763" y="27432"/>
                          </a:lnTo>
                          <a:lnTo>
                            <a:pt x="18860" y="11240"/>
                          </a:lnTo>
                          <a:lnTo>
                            <a:pt x="38672" y="15907"/>
                          </a:lnTo>
                          <a:lnTo>
                            <a:pt x="33814" y="572"/>
                          </a:lnTo>
                          <a:lnTo>
                            <a:pt x="12954" y="0"/>
                          </a:lnTo>
                          <a:close/>
                        </a:path>
                      </a:pathLst>
                    </a:custGeom>
                    <a:grpFill/>
                    <a:ln w="9525" cap="flat">
                      <a:noFill/>
                      <a:prstDash val="solid"/>
                      <a:miter/>
                    </a:ln>
                  </p:spPr>
                  <p:txBody>
                    <a:bodyPr rtlCol="0" anchor="ctr"/>
                    <a:lstStyle/>
                    <a:p>
                      <a:endParaRPr lang="th-TH"/>
                    </a:p>
                  </p:txBody>
                </p:sp>
                <p:sp>
                  <p:nvSpPr>
                    <p:cNvPr id="704" name="Freeform: Shape 703">
                      <a:extLst>
                        <a:ext uri="{FF2B5EF4-FFF2-40B4-BE49-F238E27FC236}">
                          <a16:creationId xmlns:a16="http://schemas.microsoft.com/office/drawing/2014/main" id="{27DFA225-7897-43C6-90A4-C247757DA7FB}"/>
                        </a:ext>
                      </a:extLst>
                    </p:cNvPr>
                    <p:cNvSpPr/>
                    <p:nvPr/>
                  </p:nvSpPr>
                  <p:spPr>
                    <a:xfrm>
                      <a:off x="5919120" y="3202780"/>
                      <a:ext cx="38957" cy="27336"/>
                    </a:xfrm>
                    <a:custGeom>
                      <a:avLst/>
                      <a:gdLst>
                        <a:gd name="connsiteX0" fmla="*/ 0 w 38957"/>
                        <a:gd name="connsiteY0" fmla="*/ 11335 h 27336"/>
                        <a:gd name="connsiteX1" fmla="*/ 5048 w 38957"/>
                        <a:gd name="connsiteY1" fmla="*/ 27337 h 27336"/>
                        <a:gd name="connsiteX2" fmla="*/ 19050 w 38957"/>
                        <a:gd name="connsiteY2" fmla="*/ 11240 h 27336"/>
                        <a:gd name="connsiteX3" fmla="*/ 38957 w 38957"/>
                        <a:gd name="connsiteY3" fmla="*/ 15907 h 27336"/>
                        <a:gd name="connsiteX4" fmla="*/ 34004 w 38957"/>
                        <a:gd name="connsiteY4" fmla="*/ 572 h 27336"/>
                        <a:gd name="connsiteX5" fmla="*/ 13240 w 38957"/>
                        <a:gd name="connsiteY5" fmla="*/ 0 h 27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57" h="27336">
                          <a:moveTo>
                            <a:pt x="0" y="11335"/>
                          </a:moveTo>
                          <a:lnTo>
                            <a:pt x="5048" y="27337"/>
                          </a:lnTo>
                          <a:lnTo>
                            <a:pt x="19050" y="11240"/>
                          </a:lnTo>
                          <a:lnTo>
                            <a:pt x="38957" y="15907"/>
                          </a:lnTo>
                          <a:lnTo>
                            <a:pt x="34004" y="572"/>
                          </a:lnTo>
                          <a:lnTo>
                            <a:pt x="13240" y="0"/>
                          </a:lnTo>
                          <a:close/>
                        </a:path>
                      </a:pathLst>
                    </a:custGeom>
                    <a:grpFill/>
                    <a:ln w="9525" cap="flat">
                      <a:noFill/>
                      <a:prstDash val="solid"/>
                      <a:miter/>
                    </a:ln>
                  </p:spPr>
                  <p:txBody>
                    <a:bodyPr rtlCol="0" anchor="ctr"/>
                    <a:lstStyle/>
                    <a:p>
                      <a:endParaRPr lang="th-TH"/>
                    </a:p>
                  </p:txBody>
                </p:sp>
              </p:grpSp>
              <p:grpSp>
                <p:nvGrpSpPr>
                  <p:cNvPr id="691" name="Graphic 1">
                    <a:extLst>
                      <a:ext uri="{FF2B5EF4-FFF2-40B4-BE49-F238E27FC236}">
                        <a16:creationId xmlns:a16="http://schemas.microsoft.com/office/drawing/2014/main" id="{C97EF6C1-BA34-441E-B600-004ADB30312B}"/>
                      </a:ext>
                    </a:extLst>
                  </p:cNvPr>
                  <p:cNvGrpSpPr/>
                  <p:nvPr/>
                </p:nvGrpSpPr>
                <p:grpSpPr>
                  <a:xfrm>
                    <a:off x="5874448" y="3181921"/>
                    <a:ext cx="76961" cy="39528"/>
                    <a:chOff x="5874448" y="3181921"/>
                    <a:chExt cx="76961" cy="39528"/>
                  </a:xfrm>
                  <a:grpFill/>
                </p:grpSpPr>
                <p:sp>
                  <p:nvSpPr>
                    <p:cNvPr id="701" name="Freeform: Shape 700">
                      <a:extLst>
                        <a:ext uri="{FF2B5EF4-FFF2-40B4-BE49-F238E27FC236}">
                          <a16:creationId xmlns:a16="http://schemas.microsoft.com/office/drawing/2014/main" id="{60312206-FA7C-4039-BB6E-6945DA5487F1}"/>
                        </a:ext>
                      </a:extLst>
                    </p:cNvPr>
                    <p:cNvSpPr/>
                    <p:nvPr/>
                  </p:nvSpPr>
                  <p:spPr>
                    <a:xfrm>
                      <a:off x="5874448" y="3194017"/>
                      <a:ext cx="38766" cy="27431"/>
                    </a:xfrm>
                    <a:custGeom>
                      <a:avLst/>
                      <a:gdLst>
                        <a:gd name="connsiteX0" fmla="*/ 0 w 38766"/>
                        <a:gd name="connsiteY0" fmla="*/ 12287 h 27431"/>
                        <a:gd name="connsiteX1" fmla="*/ 4858 w 38766"/>
                        <a:gd name="connsiteY1" fmla="*/ 27432 h 27431"/>
                        <a:gd name="connsiteX2" fmla="*/ 18860 w 38766"/>
                        <a:gd name="connsiteY2" fmla="*/ 11239 h 27431"/>
                        <a:gd name="connsiteX3" fmla="*/ 38767 w 38766"/>
                        <a:gd name="connsiteY3" fmla="*/ 15907 h 27431"/>
                        <a:gd name="connsiteX4" fmla="*/ 33814 w 38766"/>
                        <a:gd name="connsiteY4" fmla="*/ 571 h 27431"/>
                        <a:gd name="connsiteX5" fmla="*/ 13049 w 38766"/>
                        <a:gd name="connsiteY5" fmla="*/ 0 h 27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66" h="27431">
                          <a:moveTo>
                            <a:pt x="0" y="12287"/>
                          </a:moveTo>
                          <a:lnTo>
                            <a:pt x="4858" y="27432"/>
                          </a:lnTo>
                          <a:lnTo>
                            <a:pt x="18860" y="11239"/>
                          </a:lnTo>
                          <a:lnTo>
                            <a:pt x="38767" y="15907"/>
                          </a:lnTo>
                          <a:lnTo>
                            <a:pt x="33814" y="571"/>
                          </a:lnTo>
                          <a:lnTo>
                            <a:pt x="13049" y="0"/>
                          </a:lnTo>
                          <a:close/>
                        </a:path>
                      </a:pathLst>
                    </a:custGeom>
                    <a:grpFill/>
                    <a:ln w="9525" cap="flat">
                      <a:noFill/>
                      <a:prstDash val="solid"/>
                      <a:miter/>
                    </a:ln>
                  </p:spPr>
                  <p:txBody>
                    <a:bodyPr rtlCol="0" anchor="ctr"/>
                    <a:lstStyle/>
                    <a:p>
                      <a:endParaRPr lang="th-TH"/>
                    </a:p>
                  </p:txBody>
                </p:sp>
                <p:sp>
                  <p:nvSpPr>
                    <p:cNvPr id="702" name="Freeform: Shape 701">
                      <a:extLst>
                        <a:ext uri="{FF2B5EF4-FFF2-40B4-BE49-F238E27FC236}">
                          <a16:creationId xmlns:a16="http://schemas.microsoft.com/office/drawing/2014/main" id="{18B1F2A4-A862-42BA-82C7-2D3FE0733864}"/>
                        </a:ext>
                      </a:extLst>
                    </p:cNvPr>
                    <p:cNvSpPr/>
                    <p:nvPr/>
                  </p:nvSpPr>
                  <p:spPr>
                    <a:xfrm>
                      <a:off x="5912453" y="3181921"/>
                      <a:ext cx="38957" cy="27336"/>
                    </a:xfrm>
                    <a:custGeom>
                      <a:avLst/>
                      <a:gdLst>
                        <a:gd name="connsiteX0" fmla="*/ 0 w 38957"/>
                        <a:gd name="connsiteY0" fmla="*/ 11335 h 27336"/>
                        <a:gd name="connsiteX1" fmla="*/ 5048 w 38957"/>
                        <a:gd name="connsiteY1" fmla="*/ 27337 h 27336"/>
                        <a:gd name="connsiteX2" fmla="*/ 19145 w 38957"/>
                        <a:gd name="connsiteY2" fmla="*/ 11240 h 27336"/>
                        <a:gd name="connsiteX3" fmla="*/ 38957 w 38957"/>
                        <a:gd name="connsiteY3" fmla="*/ 15907 h 27336"/>
                        <a:gd name="connsiteX4" fmla="*/ 34100 w 38957"/>
                        <a:gd name="connsiteY4" fmla="*/ 571 h 27336"/>
                        <a:gd name="connsiteX5" fmla="*/ 13240 w 38957"/>
                        <a:gd name="connsiteY5" fmla="*/ 0 h 27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57" h="27336">
                          <a:moveTo>
                            <a:pt x="0" y="11335"/>
                          </a:moveTo>
                          <a:lnTo>
                            <a:pt x="5048" y="27337"/>
                          </a:lnTo>
                          <a:lnTo>
                            <a:pt x="19145" y="11240"/>
                          </a:lnTo>
                          <a:lnTo>
                            <a:pt x="38957" y="15907"/>
                          </a:lnTo>
                          <a:lnTo>
                            <a:pt x="34100" y="571"/>
                          </a:lnTo>
                          <a:lnTo>
                            <a:pt x="13240" y="0"/>
                          </a:lnTo>
                          <a:close/>
                        </a:path>
                      </a:pathLst>
                    </a:custGeom>
                    <a:grpFill/>
                    <a:ln w="9525" cap="flat">
                      <a:noFill/>
                      <a:prstDash val="solid"/>
                      <a:miter/>
                    </a:ln>
                  </p:spPr>
                  <p:txBody>
                    <a:bodyPr rtlCol="0" anchor="ctr"/>
                    <a:lstStyle/>
                    <a:p>
                      <a:endParaRPr lang="th-TH"/>
                    </a:p>
                  </p:txBody>
                </p:sp>
              </p:grpSp>
              <p:grpSp>
                <p:nvGrpSpPr>
                  <p:cNvPr id="692" name="Graphic 1">
                    <a:extLst>
                      <a:ext uri="{FF2B5EF4-FFF2-40B4-BE49-F238E27FC236}">
                        <a16:creationId xmlns:a16="http://schemas.microsoft.com/office/drawing/2014/main" id="{0A3F8593-5816-48AC-9829-BB89215B008A}"/>
                      </a:ext>
                    </a:extLst>
                  </p:cNvPr>
                  <p:cNvGrpSpPr/>
                  <p:nvPr/>
                </p:nvGrpSpPr>
                <p:grpSpPr>
                  <a:xfrm>
                    <a:off x="5867876" y="3161061"/>
                    <a:ext cx="76961" cy="39528"/>
                    <a:chOff x="5867876" y="3161061"/>
                    <a:chExt cx="76961" cy="39528"/>
                  </a:xfrm>
                  <a:grpFill/>
                </p:grpSpPr>
                <p:sp>
                  <p:nvSpPr>
                    <p:cNvPr id="699" name="Freeform: Shape 698">
                      <a:extLst>
                        <a:ext uri="{FF2B5EF4-FFF2-40B4-BE49-F238E27FC236}">
                          <a16:creationId xmlns:a16="http://schemas.microsoft.com/office/drawing/2014/main" id="{6455C585-C49A-432A-86A2-9E7C09542DED}"/>
                        </a:ext>
                      </a:extLst>
                    </p:cNvPr>
                    <p:cNvSpPr/>
                    <p:nvPr/>
                  </p:nvSpPr>
                  <p:spPr>
                    <a:xfrm>
                      <a:off x="5867876" y="3173157"/>
                      <a:ext cx="38671" cy="27432"/>
                    </a:xfrm>
                    <a:custGeom>
                      <a:avLst/>
                      <a:gdLst>
                        <a:gd name="connsiteX0" fmla="*/ 0 w 38671"/>
                        <a:gd name="connsiteY0" fmla="*/ 12287 h 27432"/>
                        <a:gd name="connsiteX1" fmla="*/ 4763 w 38671"/>
                        <a:gd name="connsiteY1" fmla="*/ 27432 h 27432"/>
                        <a:gd name="connsiteX2" fmla="*/ 18859 w 38671"/>
                        <a:gd name="connsiteY2" fmla="*/ 11240 h 27432"/>
                        <a:gd name="connsiteX3" fmla="*/ 38672 w 38671"/>
                        <a:gd name="connsiteY3" fmla="*/ 15907 h 27432"/>
                        <a:gd name="connsiteX4" fmla="*/ 33814 w 38671"/>
                        <a:gd name="connsiteY4" fmla="*/ 572 h 27432"/>
                        <a:gd name="connsiteX5" fmla="*/ 12954 w 38671"/>
                        <a:gd name="connsiteY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71" h="27432">
                          <a:moveTo>
                            <a:pt x="0" y="12287"/>
                          </a:moveTo>
                          <a:lnTo>
                            <a:pt x="4763" y="27432"/>
                          </a:lnTo>
                          <a:lnTo>
                            <a:pt x="18859" y="11240"/>
                          </a:lnTo>
                          <a:lnTo>
                            <a:pt x="38672" y="15907"/>
                          </a:lnTo>
                          <a:lnTo>
                            <a:pt x="33814" y="572"/>
                          </a:lnTo>
                          <a:lnTo>
                            <a:pt x="12954" y="0"/>
                          </a:lnTo>
                          <a:close/>
                        </a:path>
                      </a:pathLst>
                    </a:custGeom>
                    <a:grpFill/>
                    <a:ln w="9525" cap="flat">
                      <a:noFill/>
                      <a:prstDash val="solid"/>
                      <a:miter/>
                    </a:ln>
                  </p:spPr>
                  <p:txBody>
                    <a:bodyPr rtlCol="0" anchor="ctr"/>
                    <a:lstStyle/>
                    <a:p>
                      <a:endParaRPr lang="th-TH"/>
                    </a:p>
                  </p:txBody>
                </p:sp>
                <p:sp>
                  <p:nvSpPr>
                    <p:cNvPr id="700" name="Freeform: Shape 699">
                      <a:extLst>
                        <a:ext uri="{FF2B5EF4-FFF2-40B4-BE49-F238E27FC236}">
                          <a16:creationId xmlns:a16="http://schemas.microsoft.com/office/drawing/2014/main" id="{C9257692-CF1F-4D59-BC78-60B397B39EB3}"/>
                        </a:ext>
                      </a:extLst>
                    </p:cNvPr>
                    <p:cNvSpPr/>
                    <p:nvPr/>
                  </p:nvSpPr>
                  <p:spPr>
                    <a:xfrm>
                      <a:off x="5905881" y="3161061"/>
                      <a:ext cx="38957" cy="27336"/>
                    </a:xfrm>
                    <a:custGeom>
                      <a:avLst/>
                      <a:gdLst>
                        <a:gd name="connsiteX0" fmla="*/ 0 w 38957"/>
                        <a:gd name="connsiteY0" fmla="*/ 11335 h 27336"/>
                        <a:gd name="connsiteX1" fmla="*/ 5048 w 38957"/>
                        <a:gd name="connsiteY1" fmla="*/ 27337 h 27336"/>
                        <a:gd name="connsiteX2" fmla="*/ 19050 w 38957"/>
                        <a:gd name="connsiteY2" fmla="*/ 11144 h 27336"/>
                        <a:gd name="connsiteX3" fmla="*/ 38957 w 38957"/>
                        <a:gd name="connsiteY3" fmla="*/ 15907 h 27336"/>
                        <a:gd name="connsiteX4" fmla="*/ 34004 w 38957"/>
                        <a:gd name="connsiteY4" fmla="*/ 572 h 27336"/>
                        <a:gd name="connsiteX5" fmla="*/ 13240 w 38957"/>
                        <a:gd name="connsiteY5" fmla="*/ 0 h 27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57" h="27336">
                          <a:moveTo>
                            <a:pt x="0" y="11335"/>
                          </a:moveTo>
                          <a:lnTo>
                            <a:pt x="5048" y="27337"/>
                          </a:lnTo>
                          <a:lnTo>
                            <a:pt x="19050" y="11144"/>
                          </a:lnTo>
                          <a:lnTo>
                            <a:pt x="38957" y="15907"/>
                          </a:lnTo>
                          <a:lnTo>
                            <a:pt x="34004" y="572"/>
                          </a:lnTo>
                          <a:lnTo>
                            <a:pt x="13240" y="0"/>
                          </a:lnTo>
                          <a:close/>
                        </a:path>
                      </a:pathLst>
                    </a:custGeom>
                    <a:grpFill/>
                    <a:ln w="9525" cap="flat">
                      <a:noFill/>
                      <a:prstDash val="solid"/>
                      <a:miter/>
                    </a:ln>
                  </p:spPr>
                  <p:txBody>
                    <a:bodyPr rtlCol="0" anchor="ctr"/>
                    <a:lstStyle/>
                    <a:p>
                      <a:endParaRPr lang="th-TH"/>
                    </a:p>
                  </p:txBody>
                </p:sp>
              </p:grpSp>
              <p:grpSp>
                <p:nvGrpSpPr>
                  <p:cNvPr id="693" name="Graphic 1">
                    <a:extLst>
                      <a:ext uri="{FF2B5EF4-FFF2-40B4-BE49-F238E27FC236}">
                        <a16:creationId xmlns:a16="http://schemas.microsoft.com/office/drawing/2014/main" id="{778FA9C2-63EF-4E43-BD64-E14A8089E8D7}"/>
                      </a:ext>
                    </a:extLst>
                  </p:cNvPr>
                  <p:cNvGrpSpPr/>
                  <p:nvPr/>
                </p:nvGrpSpPr>
                <p:grpSpPr>
                  <a:xfrm>
                    <a:off x="5861208" y="3140201"/>
                    <a:ext cx="76961" cy="39528"/>
                    <a:chOff x="5861208" y="3140201"/>
                    <a:chExt cx="76961" cy="39528"/>
                  </a:xfrm>
                  <a:grpFill/>
                </p:grpSpPr>
                <p:sp>
                  <p:nvSpPr>
                    <p:cNvPr id="697" name="Freeform: Shape 696">
                      <a:extLst>
                        <a:ext uri="{FF2B5EF4-FFF2-40B4-BE49-F238E27FC236}">
                          <a16:creationId xmlns:a16="http://schemas.microsoft.com/office/drawing/2014/main" id="{6FE86E92-D2E1-48C2-86BB-8B775E666F6F}"/>
                        </a:ext>
                      </a:extLst>
                    </p:cNvPr>
                    <p:cNvSpPr/>
                    <p:nvPr/>
                  </p:nvSpPr>
                  <p:spPr>
                    <a:xfrm>
                      <a:off x="5861208" y="3152298"/>
                      <a:ext cx="38766" cy="27432"/>
                    </a:xfrm>
                    <a:custGeom>
                      <a:avLst/>
                      <a:gdLst>
                        <a:gd name="connsiteX0" fmla="*/ 0 w 38766"/>
                        <a:gd name="connsiteY0" fmla="*/ 12287 h 27432"/>
                        <a:gd name="connsiteX1" fmla="*/ 4858 w 38766"/>
                        <a:gd name="connsiteY1" fmla="*/ 27432 h 27432"/>
                        <a:gd name="connsiteX2" fmla="*/ 18859 w 38766"/>
                        <a:gd name="connsiteY2" fmla="*/ 11240 h 27432"/>
                        <a:gd name="connsiteX3" fmla="*/ 38767 w 38766"/>
                        <a:gd name="connsiteY3" fmla="*/ 15907 h 27432"/>
                        <a:gd name="connsiteX4" fmla="*/ 33814 w 38766"/>
                        <a:gd name="connsiteY4" fmla="*/ 571 h 27432"/>
                        <a:gd name="connsiteX5" fmla="*/ 13049 w 38766"/>
                        <a:gd name="connsiteY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66" h="27432">
                          <a:moveTo>
                            <a:pt x="0" y="12287"/>
                          </a:moveTo>
                          <a:lnTo>
                            <a:pt x="4858" y="27432"/>
                          </a:lnTo>
                          <a:lnTo>
                            <a:pt x="18859" y="11240"/>
                          </a:lnTo>
                          <a:lnTo>
                            <a:pt x="38767" y="15907"/>
                          </a:lnTo>
                          <a:lnTo>
                            <a:pt x="33814" y="571"/>
                          </a:lnTo>
                          <a:lnTo>
                            <a:pt x="13049" y="0"/>
                          </a:lnTo>
                          <a:close/>
                        </a:path>
                      </a:pathLst>
                    </a:custGeom>
                    <a:grpFill/>
                    <a:ln w="9525" cap="flat">
                      <a:noFill/>
                      <a:prstDash val="solid"/>
                      <a:miter/>
                    </a:ln>
                  </p:spPr>
                  <p:txBody>
                    <a:bodyPr rtlCol="0" anchor="ctr"/>
                    <a:lstStyle/>
                    <a:p>
                      <a:endParaRPr lang="th-TH"/>
                    </a:p>
                  </p:txBody>
                </p:sp>
                <p:sp>
                  <p:nvSpPr>
                    <p:cNvPr id="698" name="Freeform: Shape 697">
                      <a:extLst>
                        <a:ext uri="{FF2B5EF4-FFF2-40B4-BE49-F238E27FC236}">
                          <a16:creationId xmlns:a16="http://schemas.microsoft.com/office/drawing/2014/main" id="{94AF49EA-2458-4BAF-B3F3-4ADA60EC0C3F}"/>
                        </a:ext>
                      </a:extLst>
                    </p:cNvPr>
                    <p:cNvSpPr/>
                    <p:nvPr/>
                  </p:nvSpPr>
                  <p:spPr>
                    <a:xfrm>
                      <a:off x="5899213" y="3140201"/>
                      <a:ext cx="38957" cy="27336"/>
                    </a:xfrm>
                    <a:custGeom>
                      <a:avLst/>
                      <a:gdLst>
                        <a:gd name="connsiteX0" fmla="*/ 0 w 38957"/>
                        <a:gd name="connsiteY0" fmla="*/ 11335 h 27336"/>
                        <a:gd name="connsiteX1" fmla="*/ 5048 w 38957"/>
                        <a:gd name="connsiteY1" fmla="*/ 27337 h 27336"/>
                        <a:gd name="connsiteX2" fmla="*/ 19145 w 38957"/>
                        <a:gd name="connsiteY2" fmla="*/ 11144 h 27336"/>
                        <a:gd name="connsiteX3" fmla="*/ 38957 w 38957"/>
                        <a:gd name="connsiteY3" fmla="*/ 15907 h 27336"/>
                        <a:gd name="connsiteX4" fmla="*/ 34100 w 38957"/>
                        <a:gd name="connsiteY4" fmla="*/ 476 h 27336"/>
                        <a:gd name="connsiteX5" fmla="*/ 13240 w 38957"/>
                        <a:gd name="connsiteY5" fmla="*/ 0 h 27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57" h="27336">
                          <a:moveTo>
                            <a:pt x="0" y="11335"/>
                          </a:moveTo>
                          <a:lnTo>
                            <a:pt x="5048" y="27337"/>
                          </a:lnTo>
                          <a:lnTo>
                            <a:pt x="19145" y="11144"/>
                          </a:lnTo>
                          <a:lnTo>
                            <a:pt x="38957" y="15907"/>
                          </a:lnTo>
                          <a:lnTo>
                            <a:pt x="34100" y="476"/>
                          </a:lnTo>
                          <a:lnTo>
                            <a:pt x="13240" y="0"/>
                          </a:lnTo>
                          <a:close/>
                        </a:path>
                      </a:pathLst>
                    </a:custGeom>
                    <a:grpFill/>
                    <a:ln w="9525" cap="flat">
                      <a:noFill/>
                      <a:prstDash val="solid"/>
                      <a:miter/>
                    </a:ln>
                  </p:spPr>
                  <p:txBody>
                    <a:bodyPr rtlCol="0" anchor="ctr"/>
                    <a:lstStyle/>
                    <a:p>
                      <a:endParaRPr lang="th-TH"/>
                    </a:p>
                  </p:txBody>
                </p:sp>
              </p:grpSp>
              <p:grpSp>
                <p:nvGrpSpPr>
                  <p:cNvPr id="694" name="Graphic 1">
                    <a:extLst>
                      <a:ext uri="{FF2B5EF4-FFF2-40B4-BE49-F238E27FC236}">
                        <a16:creationId xmlns:a16="http://schemas.microsoft.com/office/drawing/2014/main" id="{5DD17963-20F5-4CE0-BBF5-9396C73C60E7}"/>
                      </a:ext>
                    </a:extLst>
                  </p:cNvPr>
                  <p:cNvGrpSpPr/>
                  <p:nvPr/>
                </p:nvGrpSpPr>
                <p:grpSpPr>
                  <a:xfrm>
                    <a:off x="5854636" y="3119341"/>
                    <a:ext cx="76961" cy="39528"/>
                    <a:chOff x="5854636" y="3119341"/>
                    <a:chExt cx="76961" cy="39528"/>
                  </a:xfrm>
                  <a:grpFill/>
                </p:grpSpPr>
                <p:sp>
                  <p:nvSpPr>
                    <p:cNvPr id="695" name="Freeform: Shape 694">
                      <a:extLst>
                        <a:ext uri="{FF2B5EF4-FFF2-40B4-BE49-F238E27FC236}">
                          <a16:creationId xmlns:a16="http://schemas.microsoft.com/office/drawing/2014/main" id="{3E937F03-535A-4426-8BFE-E05A2A46D0A7}"/>
                        </a:ext>
                      </a:extLst>
                    </p:cNvPr>
                    <p:cNvSpPr/>
                    <p:nvPr/>
                  </p:nvSpPr>
                  <p:spPr>
                    <a:xfrm>
                      <a:off x="5854636" y="3131438"/>
                      <a:ext cx="38671" cy="27432"/>
                    </a:xfrm>
                    <a:custGeom>
                      <a:avLst/>
                      <a:gdLst>
                        <a:gd name="connsiteX0" fmla="*/ 0 w 38671"/>
                        <a:gd name="connsiteY0" fmla="*/ 12287 h 27432"/>
                        <a:gd name="connsiteX1" fmla="*/ 4763 w 38671"/>
                        <a:gd name="connsiteY1" fmla="*/ 27432 h 27432"/>
                        <a:gd name="connsiteX2" fmla="*/ 18860 w 38671"/>
                        <a:gd name="connsiteY2" fmla="*/ 11240 h 27432"/>
                        <a:gd name="connsiteX3" fmla="*/ 38672 w 38671"/>
                        <a:gd name="connsiteY3" fmla="*/ 15907 h 27432"/>
                        <a:gd name="connsiteX4" fmla="*/ 33814 w 38671"/>
                        <a:gd name="connsiteY4" fmla="*/ 572 h 27432"/>
                        <a:gd name="connsiteX5" fmla="*/ 12954 w 38671"/>
                        <a:gd name="connsiteY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71" h="27432">
                          <a:moveTo>
                            <a:pt x="0" y="12287"/>
                          </a:moveTo>
                          <a:lnTo>
                            <a:pt x="4763" y="27432"/>
                          </a:lnTo>
                          <a:lnTo>
                            <a:pt x="18860" y="11240"/>
                          </a:lnTo>
                          <a:lnTo>
                            <a:pt x="38672" y="15907"/>
                          </a:lnTo>
                          <a:lnTo>
                            <a:pt x="33814" y="572"/>
                          </a:lnTo>
                          <a:lnTo>
                            <a:pt x="12954" y="0"/>
                          </a:lnTo>
                          <a:close/>
                        </a:path>
                      </a:pathLst>
                    </a:custGeom>
                    <a:grpFill/>
                    <a:ln w="9525" cap="flat">
                      <a:noFill/>
                      <a:prstDash val="solid"/>
                      <a:miter/>
                    </a:ln>
                  </p:spPr>
                  <p:txBody>
                    <a:bodyPr rtlCol="0" anchor="ctr"/>
                    <a:lstStyle/>
                    <a:p>
                      <a:endParaRPr lang="th-TH"/>
                    </a:p>
                  </p:txBody>
                </p:sp>
                <p:sp>
                  <p:nvSpPr>
                    <p:cNvPr id="696" name="Freeform: Shape 695">
                      <a:extLst>
                        <a:ext uri="{FF2B5EF4-FFF2-40B4-BE49-F238E27FC236}">
                          <a16:creationId xmlns:a16="http://schemas.microsoft.com/office/drawing/2014/main" id="{01204D2E-636D-481A-B173-1071E029063E}"/>
                        </a:ext>
                      </a:extLst>
                    </p:cNvPr>
                    <p:cNvSpPr/>
                    <p:nvPr/>
                  </p:nvSpPr>
                  <p:spPr>
                    <a:xfrm>
                      <a:off x="5892641" y="3119341"/>
                      <a:ext cx="38957" cy="27336"/>
                    </a:xfrm>
                    <a:custGeom>
                      <a:avLst/>
                      <a:gdLst>
                        <a:gd name="connsiteX0" fmla="*/ 0 w 38957"/>
                        <a:gd name="connsiteY0" fmla="*/ 11335 h 27336"/>
                        <a:gd name="connsiteX1" fmla="*/ 5048 w 38957"/>
                        <a:gd name="connsiteY1" fmla="*/ 27337 h 27336"/>
                        <a:gd name="connsiteX2" fmla="*/ 19050 w 38957"/>
                        <a:gd name="connsiteY2" fmla="*/ 11144 h 27336"/>
                        <a:gd name="connsiteX3" fmla="*/ 38957 w 38957"/>
                        <a:gd name="connsiteY3" fmla="*/ 15907 h 27336"/>
                        <a:gd name="connsiteX4" fmla="*/ 34004 w 38957"/>
                        <a:gd name="connsiteY4" fmla="*/ 476 h 27336"/>
                        <a:gd name="connsiteX5" fmla="*/ 13240 w 38957"/>
                        <a:gd name="connsiteY5" fmla="*/ 0 h 27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57" h="27336">
                          <a:moveTo>
                            <a:pt x="0" y="11335"/>
                          </a:moveTo>
                          <a:lnTo>
                            <a:pt x="5048" y="27337"/>
                          </a:lnTo>
                          <a:lnTo>
                            <a:pt x="19050" y="11144"/>
                          </a:lnTo>
                          <a:lnTo>
                            <a:pt x="38957" y="15907"/>
                          </a:lnTo>
                          <a:lnTo>
                            <a:pt x="34004" y="476"/>
                          </a:lnTo>
                          <a:lnTo>
                            <a:pt x="13240" y="0"/>
                          </a:lnTo>
                          <a:close/>
                        </a:path>
                      </a:pathLst>
                    </a:custGeom>
                    <a:grpFill/>
                    <a:ln w="9525" cap="flat">
                      <a:noFill/>
                      <a:prstDash val="solid"/>
                      <a:miter/>
                    </a:ln>
                  </p:spPr>
                  <p:txBody>
                    <a:bodyPr rtlCol="0" anchor="ctr"/>
                    <a:lstStyle/>
                    <a:p>
                      <a:endParaRPr lang="th-TH"/>
                    </a:p>
                  </p:txBody>
                </p:sp>
              </p:grpSp>
            </p:grpSp>
            <p:grpSp>
              <p:nvGrpSpPr>
                <p:cNvPr id="622" name="Graphic 1">
                  <a:extLst>
                    <a:ext uri="{FF2B5EF4-FFF2-40B4-BE49-F238E27FC236}">
                      <a16:creationId xmlns:a16="http://schemas.microsoft.com/office/drawing/2014/main" id="{9D820CEA-A7C1-4F1F-84D9-6A1EEAD65762}"/>
                    </a:ext>
                  </a:extLst>
                </p:cNvPr>
                <p:cNvGrpSpPr/>
                <p:nvPr/>
              </p:nvGrpSpPr>
              <p:grpSpPr>
                <a:xfrm>
                  <a:off x="5935980" y="3093528"/>
                  <a:ext cx="116585" cy="164687"/>
                  <a:chOff x="5935980" y="3093528"/>
                  <a:chExt cx="116585" cy="164687"/>
                </a:xfrm>
                <a:grpFill/>
              </p:grpSpPr>
              <p:grpSp>
                <p:nvGrpSpPr>
                  <p:cNvPr id="667" name="Graphic 1">
                    <a:extLst>
                      <a:ext uri="{FF2B5EF4-FFF2-40B4-BE49-F238E27FC236}">
                        <a16:creationId xmlns:a16="http://schemas.microsoft.com/office/drawing/2014/main" id="{EA426A18-4AFD-416B-9062-B60849599894}"/>
                      </a:ext>
                    </a:extLst>
                  </p:cNvPr>
                  <p:cNvGrpSpPr/>
                  <p:nvPr/>
                </p:nvGrpSpPr>
                <p:grpSpPr>
                  <a:xfrm>
                    <a:off x="5975699" y="3218687"/>
                    <a:ext cx="76866" cy="39528"/>
                    <a:chOff x="5975699" y="3218687"/>
                    <a:chExt cx="76866" cy="39528"/>
                  </a:xfrm>
                  <a:grpFill/>
                </p:grpSpPr>
                <p:sp>
                  <p:nvSpPr>
                    <p:cNvPr id="686" name="Freeform: Shape 685">
                      <a:extLst>
                        <a:ext uri="{FF2B5EF4-FFF2-40B4-BE49-F238E27FC236}">
                          <a16:creationId xmlns:a16="http://schemas.microsoft.com/office/drawing/2014/main" id="{86A073C0-C0F8-40F8-8A11-6A33B0683936}"/>
                        </a:ext>
                      </a:extLst>
                    </p:cNvPr>
                    <p:cNvSpPr/>
                    <p:nvPr/>
                  </p:nvSpPr>
                  <p:spPr>
                    <a:xfrm>
                      <a:off x="5975699" y="3230784"/>
                      <a:ext cx="38671" cy="27432"/>
                    </a:xfrm>
                    <a:custGeom>
                      <a:avLst/>
                      <a:gdLst>
                        <a:gd name="connsiteX0" fmla="*/ 0 w 38671"/>
                        <a:gd name="connsiteY0" fmla="*/ 12287 h 27432"/>
                        <a:gd name="connsiteX1" fmla="*/ 4763 w 38671"/>
                        <a:gd name="connsiteY1" fmla="*/ 27432 h 27432"/>
                        <a:gd name="connsiteX2" fmla="*/ 18859 w 38671"/>
                        <a:gd name="connsiteY2" fmla="*/ 11240 h 27432"/>
                        <a:gd name="connsiteX3" fmla="*/ 38671 w 38671"/>
                        <a:gd name="connsiteY3" fmla="*/ 16002 h 27432"/>
                        <a:gd name="connsiteX4" fmla="*/ 33814 w 38671"/>
                        <a:gd name="connsiteY4" fmla="*/ 572 h 27432"/>
                        <a:gd name="connsiteX5" fmla="*/ 12954 w 38671"/>
                        <a:gd name="connsiteY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71" h="27432">
                          <a:moveTo>
                            <a:pt x="0" y="12287"/>
                          </a:moveTo>
                          <a:lnTo>
                            <a:pt x="4763" y="27432"/>
                          </a:lnTo>
                          <a:lnTo>
                            <a:pt x="18859" y="11240"/>
                          </a:lnTo>
                          <a:lnTo>
                            <a:pt x="38671" y="16002"/>
                          </a:lnTo>
                          <a:lnTo>
                            <a:pt x="33814" y="572"/>
                          </a:lnTo>
                          <a:lnTo>
                            <a:pt x="12954" y="0"/>
                          </a:lnTo>
                          <a:close/>
                        </a:path>
                      </a:pathLst>
                    </a:custGeom>
                    <a:grpFill/>
                    <a:ln w="9525" cap="flat">
                      <a:noFill/>
                      <a:prstDash val="solid"/>
                      <a:miter/>
                    </a:ln>
                  </p:spPr>
                  <p:txBody>
                    <a:bodyPr rtlCol="0" anchor="ctr"/>
                    <a:lstStyle/>
                    <a:p>
                      <a:endParaRPr lang="th-TH"/>
                    </a:p>
                  </p:txBody>
                </p:sp>
                <p:sp>
                  <p:nvSpPr>
                    <p:cNvPr id="687" name="Freeform: Shape 686">
                      <a:extLst>
                        <a:ext uri="{FF2B5EF4-FFF2-40B4-BE49-F238E27FC236}">
                          <a16:creationId xmlns:a16="http://schemas.microsoft.com/office/drawing/2014/main" id="{BFC9585E-609C-46A0-96A0-4EEEB75B28FC}"/>
                        </a:ext>
                      </a:extLst>
                    </p:cNvPr>
                    <p:cNvSpPr/>
                    <p:nvPr/>
                  </p:nvSpPr>
                  <p:spPr>
                    <a:xfrm>
                      <a:off x="6013608" y="3218687"/>
                      <a:ext cx="38957" cy="27432"/>
                    </a:xfrm>
                    <a:custGeom>
                      <a:avLst/>
                      <a:gdLst>
                        <a:gd name="connsiteX0" fmla="*/ 0 w 38957"/>
                        <a:gd name="connsiteY0" fmla="*/ 11335 h 27432"/>
                        <a:gd name="connsiteX1" fmla="*/ 5143 w 38957"/>
                        <a:gd name="connsiteY1" fmla="*/ 27432 h 27432"/>
                        <a:gd name="connsiteX2" fmla="*/ 19145 w 38957"/>
                        <a:gd name="connsiteY2" fmla="*/ 11240 h 27432"/>
                        <a:gd name="connsiteX3" fmla="*/ 38957 w 38957"/>
                        <a:gd name="connsiteY3" fmla="*/ 15907 h 27432"/>
                        <a:gd name="connsiteX4" fmla="*/ 34100 w 38957"/>
                        <a:gd name="connsiteY4" fmla="*/ 572 h 27432"/>
                        <a:gd name="connsiteX5" fmla="*/ 13240 w 38957"/>
                        <a:gd name="connsiteY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57" h="27432">
                          <a:moveTo>
                            <a:pt x="0" y="11335"/>
                          </a:moveTo>
                          <a:lnTo>
                            <a:pt x="5143" y="27432"/>
                          </a:lnTo>
                          <a:lnTo>
                            <a:pt x="19145" y="11240"/>
                          </a:lnTo>
                          <a:lnTo>
                            <a:pt x="38957" y="15907"/>
                          </a:lnTo>
                          <a:lnTo>
                            <a:pt x="34100" y="572"/>
                          </a:lnTo>
                          <a:lnTo>
                            <a:pt x="13240" y="0"/>
                          </a:lnTo>
                          <a:close/>
                        </a:path>
                      </a:pathLst>
                    </a:custGeom>
                    <a:grpFill/>
                    <a:ln w="9525" cap="flat">
                      <a:noFill/>
                      <a:prstDash val="solid"/>
                      <a:miter/>
                    </a:ln>
                  </p:spPr>
                  <p:txBody>
                    <a:bodyPr rtlCol="0" anchor="ctr"/>
                    <a:lstStyle/>
                    <a:p>
                      <a:endParaRPr lang="th-TH"/>
                    </a:p>
                  </p:txBody>
                </p:sp>
              </p:grpSp>
              <p:grpSp>
                <p:nvGrpSpPr>
                  <p:cNvPr id="668" name="Graphic 1">
                    <a:extLst>
                      <a:ext uri="{FF2B5EF4-FFF2-40B4-BE49-F238E27FC236}">
                        <a16:creationId xmlns:a16="http://schemas.microsoft.com/office/drawing/2014/main" id="{E7C0CE8F-04B2-4C1B-A516-675AB138545C}"/>
                      </a:ext>
                    </a:extLst>
                  </p:cNvPr>
                  <p:cNvGrpSpPr/>
                  <p:nvPr/>
                </p:nvGrpSpPr>
                <p:grpSpPr>
                  <a:xfrm>
                    <a:off x="5969031" y="3197827"/>
                    <a:ext cx="76961" cy="39528"/>
                    <a:chOff x="5969031" y="3197827"/>
                    <a:chExt cx="76961" cy="39528"/>
                  </a:xfrm>
                  <a:grpFill/>
                </p:grpSpPr>
                <p:sp>
                  <p:nvSpPr>
                    <p:cNvPr id="684" name="Freeform: Shape 683">
                      <a:extLst>
                        <a:ext uri="{FF2B5EF4-FFF2-40B4-BE49-F238E27FC236}">
                          <a16:creationId xmlns:a16="http://schemas.microsoft.com/office/drawing/2014/main" id="{5FC01BF7-E564-4864-998F-A0FB6C5ED58F}"/>
                        </a:ext>
                      </a:extLst>
                    </p:cNvPr>
                    <p:cNvSpPr/>
                    <p:nvPr/>
                  </p:nvSpPr>
                  <p:spPr>
                    <a:xfrm>
                      <a:off x="5969031" y="3209924"/>
                      <a:ext cx="38671" cy="27432"/>
                    </a:xfrm>
                    <a:custGeom>
                      <a:avLst/>
                      <a:gdLst>
                        <a:gd name="connsiteX0" fmla="*/ 0 w 38671"/>
                        <a:gd name="connsiteY0" fmla="*/ 12287 h 27432"/>
                        <a:gd name="connsiteX1" fmla="*/ 4763 w 38671"/>
                        <a:gd name="connsiteY1" fmla="*/ 27432 h 27432"/>
                        <a:gd name="connsiteX2" fmla="*/ 18859 w 38671"/>
                        <a:gd name="connsiteY2" fmla="*/ 11240 h 27432"/>
                        <a:gd name="connsiteX3" fmla="*/ 38671 w 38671"/>
                        <a:gd name="connsiteY3" fmla="*/ 16002 h 27432"/>
                        <a:gd name="connsiteX4" fmla="*/ 33814 w 38671"/>
                        <a:gd name="connsiteY4" fmla="*/ 572 h 27432"/>
                        <a:gd name="connsiteX5" fmla="*/ 12954 w 38671"/>
                        <a:gd name="connsiteY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71" h="27432">
                          <a:moveTo>
                            <a:pt x="0" y="12287"/>
                          </a:moveTo>
                          <a:lnTo>
                            <a:pt x="4763" y="27432"/>
                          </a:lnTo>
                          <a:lnTo>
                            <a:pt x="18859" y="11240"/>
                          </a:lnTo>
                          <a:lnTo>
                            <a:pt x="38671" y="16002"/>
                          </a:lnTo>
                          <a:lnTo>
                            <a:pt x="33814" y="572"/>
                          </a:lnTo>
                          <a:lnTo>
                            <a:pt x="12954" y="0"/>
                          </a:lnTo>
                          <a:close/>
                        </a:path>
                      </a:pathLst>
                    </a:custGeom>
                    <a:grpFill/>
                    <a:ln w="9525" cap="flat">
                      <a:noFill/>
                      <a:prstDash val="solid"/>
                      <a:miter/>
                    </a:ln>
                  </p:spPr>
                  <p:txBody>
                    <a:bodyPr rtlCol="0" anchor="ctr"/>
                    <a:lstStyle/>
                    <a:p>
                      <a:endParaRPr lang="th-TH"/>
                    </a:p>
                  </p:txBody>
                </p:sp>
                <p:sp>
                  <p:nvSpPr>
                    <p:cNvPr id="685" name="Freeform: Shape 684">
                      <a:extLst>
                        <a:ext uri="{FF2B5EF4-FFF2-40B4-BE49-F238E27FC236}">
                          <a16:creationId xmlns:a16="http://schemas.microsoft.com/office/drawing/2014/main" id="{492EF7B0-B7C6-490B-9354-3776D0B96D21}"/>
                        </a:ext>
                      </a:extLst>
                    </p:cNvPr>
                    <p:cNvSpPr/>
                    <p:nvPr/>
                  </p:nvSpPr>
                  <p:spPr>
                    <a:xfrm>
                      <a:off x="6007036" y="3197827"/>
                      <a:ext cx="38957" cy="27336"/>
                    </a:xfrm>
                    <a:custGeom>
                      <a:avLst/>
                      <a:gdLst>
                        <a:gd name="connsiteX0" fmla="*/ 0 w 38957"/>
                        <a:gd name="connsiteY0" fmla="*/ 11335 h 27336"/>
                        <a:gd name="connsiteX1" fmla="*/ 5048 w 38957"/>
                        <a:gd name="connsiteY1" fmla="*/ 27337 h 27336"/>
                        <a:gd name="connsiteX2" fmla="*/ 19145 w 38957"/>
                        <a:gd name="connsiteY2" fmla="*/ 11240 h 27336"/>
                        <a:gd name="connsiteX3" fmla="*/ 38957 w 38957"/>
                        <a:gd name="connsiteY3" fmla="*/ 15907 h 27336"/>
                        <a:gd name="connsiteX4" fmla="*/ 34100 w 38957"/>
                        <a:gd name="connsiteY4" fmla="*/ 572 h 27336"/>
                        <a:gd name="connsiteX5" fmla="*/ 13240 w 38957"/>
                        <a:gd name="connsiteY5" fmla="*/ 0 h 27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57" h="27336">
                          <a:moveTo>
                            <a:pt x="0" y="11335"/>
                          </a:moveTo>
                          <a:lnTo>
                            <a:pt x="5048" y="27337"/>
                          </a:lnTo>
                          <a:lnTo>
                            <a:pt x="19145" y="11240"/>
                          </a:lnTo>
                          <a:lnTo>
                            <a:pt x="38957" y="15907"/>
                          </a:lnTo>
                          <a:lnTo>
                            <a:pt x="34100" y="572"/>
                          </a:lnTo>
                          <a:lnTo>
                            <a:pt x="13240" y="0"/>
                          </a:lnTo>
                          <a:close/>
                        </a:path>
                      </a:pathLst>
                    </a:custGeom>
                    <a:grpFill/>
                    <a:ln w="9525" cap="flat">
                      <a:noFill/>
                      <a:prstDash val="solid"/>
                      <a:miter/>
                    </a:ln>
                  </p:spPr>
                  <p:txBody>
                    <a:bodyPr rtlCol="0" anchor="ctr"/>
                    <a:lstStyle/>
                    <a:p>
                      <a:endParaRPr lang="th-TH"/>
                    </a:p>
                  </p:txBody>
                </p:sp>
              </p:grpSp>
              <p:grpSp>
                <p:nvGrpSpPr>
                  <p:cNvPr id="669" name="Graphic 1">
                    <a:extLst>
                      <a:ext uri="{FF2B5EF4-FFF2-40B4-BE49-F238E27FC236}">
                        <a16:creationId xmlns:a16="http://schemas.microsoft.com/office/drawing/2014/main" id="{C444FECE-A9C9-4333-8E33-AF17E55EE0B7}"/>
                      </a:ext>
                    </a:extLst>
                  </p:cNvPr>
                  <p:cNvGrpSpPr/>
                  <p:nvPr/>
                </p:nvGrpSpPr>
                <p:grpSpPr>
                  <a:xfrm>
                    <a:off x="5962459" y="3176968"/>
                    <a:ext cx="76866" cy="39528"/>
                    <a:chOff x="5962459" y="3176968"/>
                    <a:chExt cx="76866" cy="39528"/>
                  </a:xfrm>
                  <a:grpFill/>
                </p:grpSpPr>
                <p:sp>
                  <p:nvSpPr>
                    <p:cNvPr id="682" name="Freeform: Shape 681">
                      <a:extLst>
                        <a:ext uri="{FF2B5EF4-FFF2-40B4-BE49-F238E27FC236}">
                          <a16:creationId xmlns:a16="http://schemas.microsoft.com/office/drawing/2014/main" id="{7C909C16-CA72-4789-B87F-0A4B550BA421}"/>
                        </a:ext>
                      </a:extLst>
                    </p:cNvPr>
                    <p:cNvSpPr/>
                    <p:nvPr/>
                  </p:nvSpPr>
                  <p:spPr>
                    <a:xfrm>
                      <a:off x="5962459" y="3189064"/>
                      <a:ext cx="38671" cy="27431"/>
                    </a:xfrm>
                    <a:custGeom>
                      <a:avLst/>
                      <a:gdLst>
                        <a:gd name="connsiteX0" fmla="*/ 0 w 38671"/>
                        <a:gd name="connsiteY0" fmla="*/ 12287 h 27431"/>
                        <a:gd name="connsiteX1" fmla="*/ 4763 w 38671"/>
                        <a:gd name="connsiteY1" fmla="*/ 27432 h 27431"/>
                        <a:gd name="connsiteX2" fmla="*/ 18859 w 38671"/>
                        <a:gd name="connsiteY2" fmla="*/ 11240 h 27431"/>
                        <a:gd name="connsiteX3" fmla="*/ 38672 w 38671"/>
                        <a:gd name="connsiteY3" fmla="*/ 16002 h 27431"/>
                        <a:gd name="connsiteX4" fmla="*/ 33814 w 38671"/>
                        <a:gd name="connsiteY4" fmla="*/ 571 h 27431"/>
                        <a:gd name="connsiteX5" fmla="*/ 12954 w 38671"/>
                        <a:gd name="connsiteY5" fmla="*/ 0 h 27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71" h="27431">
                          <a:moveTo>
                            <a:pt x="0" y="12287"/>
                          </a:moveTo>
                          <a:lnTo>
                            <a:pt x="4763" y="27432"/>
                          </a:lnTo>
                          <a:lnTo>
                            <a:pt x="18859" y="11240"/>
                          </a:lnTo>
                          <a:lnTo>
                            <a:pt x="38672" y="16002"/>
                          </a:lnTo>
                          <a:lnTo>
                            <a:pt x="33814" y="571"/>
                          </a:lnTo>
                          <a:lnTo>
                            <a:pt x="12954" y="0"/>
                          </a:lnTo>
                          <a:close/>
                        </a:path>
                      </a:pathLst>
                    </a:custGeom>
                    <a:grpFill/>
                    <a:ln w="9525" cap="flat">
                      <a:noFill/>
                      <a:prstDash val="solid"/>
                      <a:miter/>
                    </a:ln>
                  </p:spPr>
                  <p:txBody>
                    <a:bodyPr rtlCol="0" anchor="ctr"/>
                    <a:lstStyle/>
                    <a:p>
                      <a:endParaRPr lang="th-TH"/>
                    </a:p>
                  </p:txBody>
                </p:sp>
                <p:sp>
                  <p:nvSpPr>
                    <p:cNvPr id="683" name="Freeform: Shape 682">
                      <a:extLst>
                        <a:ext uri="{FF2B5EF4-FFF2-40B4-BE49-F238E27FC236}">
                          <a16:creationId xmlns:a16="http://schemas.microsoft.com/office/drawing/2014/main" id="{7E436E74-79AC-4179-BA14-75A2E9EEF201}"/>
                        </a:ext>
                      </a:extLst>
                    </p:cNvPr>
                    <p:cNvSpPr/>
                    <p:nvPr/>
                  </p:nvSpPr>
                  <p:spPr>
                    <a:xfrm>
                      <a:off x="6000368" y="3176968"/>
                      <a:ext cx="38957" cy="27336"/>
                    </a:xfrm>
                    <a:custGeom>
                      <a:avLst/>
                      <a:gdLst>
                        <a:gd name="connsiteX0" fmla="*/ 0 w 38957"/>
                        <a:gd name="connsiteY0" fmla="*/ 11335 h 27336"/>
                        <a:gd name="connsiteX1" fmla="*/ 5048 w 38957"/>
                        <a:gd name="connsiteY1" fmla="*/ 27337 h 27336"/>
                        <a:gd name="connsiteX2" fmla="*/ 19145 w 38957"/>
                        <a:gd name="connsiteY2" fmla="*/ 11240 h 27336"/>
                        <a:gd name="connsiteX3" fmla="*/ 38957 w 38957"/>
                        <a:gd name="connsiteY3" fmla="*/ 15907 h 27336"/>
                        <a:gd name="connsiteX4" fmla="*/ 34100 w 38957"/>
                        <a:gd name="connsiteY4" fmla="*/ 571 h 27336"/>
                        <a:gd name="connsiteX5" fmla="*/ 13240 w 38957"/>
                        <a:gd name="connsiteY5" fmla="*/ 0 h 27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57" h="27336">
                          <a:moveTo>
                            <a:pt x="0" y="11335"/>
                          </a:moveTo>
                          <a:lnTo>
                            <a:pt x="5048" y="27337"/>
                          </a:lnTo>
                          <a:lnTo>
                            <a:pt x="19145" y="11240"/>
                          </a:lnTo>
                          <a:lnTo>
                            <a:pt x="38957" y="15907"/>
                          </a:lnTo>
                          <a:lnTo>
                            <a:pt x="34100" y="571"/>
                          </a:lnTo>
                          <a:lnTo>
                            <a:pt x="13240" y="0"/>
                          </a:lnTo>
                          <a:close/>
                        </a:path>
                      </a:pathLst>
                    </a:custGeom>
                    <a:grpFill/>
                    <a:ln w="9525" cap="flat">
                      <a:noFill/>
                      <a:prstDash val="solid"/>
                      <a:miter/>
                    </a:ln>
                  </p:spPr>
                  <p:txBody>
                    <a:bodyPr rtlCol="0" anchor="ctr"/>
                    <a:lstStyle/>
                    <a:p>
                      <a:endParaRPr lang="th-TH"/>
                    </a:p>
                  </p:txBody>
                </p:sp>
              </p:grpSp>
              <p:grpSp>
                <p:nvGrpSpPr>
                  <p:cNvPr id="670" name="Graphic 1">
                    <a:extLst>
                      <a:ext uri="{FF2B5EF4-FFF2-40B4-BE49-F238E27FC236}">
                        <a16:creationId xmlns:a16="http://schemas.microsoft.com/office/drawing/2014/main" id="{DD870CEC-DBE0-45E6-9622-68E8E7A9C18A}"/>
                      </a:ext>
                    </a:extLst>
                  </p:cNvPr>
                  <p:cNvGrpSpPr/>
                  <p:nvPr/>
                </p:nvGrpSpPr>
                <p:grpSpPr>
                  <a:xfrm>
                    <a:off x="5955792" y="3156108"/>
                    <a:ext cx="76961" cy="39528"/>
                    <a:chOff x="5955792" y="3156108"/>
                    <a:chExt cx="76961" cy="39528"/>
                  </a:xfrm>
                  <a:grpFill/>
                </p:grpSpPr>
                <p:sp>
                  <p:nvSpPr>
                    <p:cNvPr id="680" name="Freeform: Shape 679">
                      <a:extLst>
                        <a:ext uri="{FF2B5EF4-FFF2-40B4-BE49-F238E27FC236}">
                          <a16:creationId xmlns:a16="http://schemas.microsoft.com/office/drawing/2014/main" id="{0A448B04-D638-4963-A59C-CE6A526E5E37}"/>
                        </a:ext>
                      </a:extLst>
                    </p:cNvPr>
                    <p:cNvSpPr/>
                    <p:nvPr/>
                  </p:nvSpPr>
                  <p:spPr>
                    <a:xfrm>
                      <a:off x="5955792" y="3168204"/>
                      <a:ext cx="38671" cy="27432"/>
                    </a:xfrm>
                    <a:custGeom>
                      <a:avLst/>
                      <a:gdLst>
                        <a:gd name="connsiteX0" fmla="*/ 0 w 38671"/>
                        <a:gd name="connsiteY0" fmla="*/ 12287 h 27432"/>
                        <a:gd name="connsiteX1" fmla="*/ 4763 w 38671"/>
                        <a:gd name="connsiteY1" fmla="*/ 27432 h 27432"/>
                        <a:gd name="connsiteX2" fmla="*/ 18859 w 38671"/>
                        <a:gd name="connsiteY2" fmla="*/ 11240 h 27432"/>
                        <a:gd name="connsiteX3" fmla="*/ 38671 w 38671"/>
                        <a:gd name="connsiteY3" fmla="*/ 16002 h 27432"/>
                        <a:gd name="connsiteX4" fmla="*/ 33814 w 38671"/>
                        <a:gd name="connsiteY4" fmla="*/ 572 h 27432"/>
                        <a:gd name="connsiteX5" fmla="*/ 12954 w 38671"/>
                        <a:gd name="connsiteY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71" h="27432">
                          <a:moveTo>
                            <a:pt x="0" y="12287"/>
                          </a:moveTo>
                          <a:lnTo>
                            <a:pt x="4763" y="27432"/>
                          </a:lnTo>
                          <a:lnTo>
                            <a:pt x="18859" y="11240"/>
                          </a:lnTo>
                          <a:lnTo>
                            <a:pt x="38671" y="16002"/>
                          </a:lnTo>
                          <a:lnTo>
                            <a:pt x="33814" y="572"/>
                          </a:lnTo>
                          <a:lnTo>
                            <a:pt x="12954" y="0"/>
                          </a:lnTo>
                          <a:close/>
                        </a:path>
                      </a:pathLst>
                    </a:custGeom>
                    <a:grpFill/>
                    <a:ln w="9525" cap="flat">
                      <a:noFill/>
                      <a:prstDash val="solid"/>
                      <a:miter/>
                    </a:ln>
                  </p:spPr>
                  <p:txBody>
                    <a:bodyPr rtlCol="0" anchor="ctr"/>
                    <a:lstStyle/>
                    <a:p>
                      <a:endParaRPr lang="th-TH"/>
                    </a:p>
                  </p:txBody>
                </p:sp>
                <p:sp>
                  <p:nvSpPr>
                    <p:cNvPr id="681" name="Freeform: Shape 680">
                      <a:extLst>
                        <a:ext uri="{FF2B5EF4-FFF2-40B4-BE49-F238E27FC236}">
                          <a16:creationId xmlns:a16="http://schemas.microsoft.com/office/drawing/2014/main" id="{4824B1A2-8DE0-4521-B14A-E72E39FCCB66}"/>
                        </a:ext>
                      </a:extLst>
                    </p:cNvPr>
                    <p:cNvSpPr/>
                    <p:nvPr/>
                  </p:nvSpPr>
                  <p:spPr>
                    <a:xfrm>
                      <a:off x="5993796" y="3156108"/>
                      <a:ext cx="38957" cy="27336"/>
                    </a:xfrm>
                    <a:custGeom>
                      <a:avLst/>
                      <a:gdLst>
                        <a:gd name="connsiteX0" fmla="*/ 0 w 38957"/>
                        <a:gd name="connsiteY0" fmla="*/ 11335 h 27336"/>
                        <a:gd name="connsiteX1" fmla="*/ 5048 w 38957"/>
                        <a:gd name="connsiteY1" fmla="*/ 27337 h 27336"/>
                        <a:gd name="connsiteX2" fmla="*/ 19145 w 38957"/>
                        <a:gd name="connsiteY2" fmla="*/ 11240 h 27336"/>
                        <a:gd name="connsiteX3" fmla="*/ 38957 w 38957"/>
                        <a:gd name="connsiteY3" fmla="*/ 15907 h 27336"/>
                        <a:gd name="connsiteX4" fmla="*/ 34100 w 38957"/>
                        <a:gd name="connsiteY4" fmla="*/ 572 h 27336"/>
                        <a:gd name="connsiteX5" fmla="*/ 13240 w 38957"/>
                        <a:gd name="connsiteY5" fmla="*/ 0 h 27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57" h="27336">
                          <a:moveTo>
                            <a:pt x="0" y="11335"/>
                          </a:moveTo>
                          <a:lnTo>
                            <a:pt x="5048" y="27337"/>
                          </a:lnTo>
                          <a:lnTo>
                            <a:pt x="19145" y="11240"/>
                          </a:lnTo>
                          <a:lnTo>
                            <a:pt x="38957" y="15907"/>
                          </a:lnTo>
                          <a:lnTo>
                            <a:pt x="34100" y="572"/>
                          </a:lnTo>
                          <a:lnTo>
                            <a:pt x="13240" y="0"/>
                          </a:lnTo>
                          <a:close/>
                        </a:path>
                      </a:pathLst>
                    </a:custGeom>
                    <a:grpFill/>
                    <a:ln w="9525" cap="flat">
                      <a:noFill/>
                      <a:prstDash val="solid"/>
                      <a:miter/>
                    </a:ln>
                  </p:spPr>
                  <p:txBody>
                    <a:bodyPr rtlCol="0" anchor="ctr"/>
                    <a:lstStyle/>
                    <a:p>
                      <a:endParaRPr lang="th-TH"/>
                    </a:p>
                  </p:txBody>
                </p:sp>
              </p:grpSp>
              <p:grpSp>
                <p:nvGrpSpPr>
                  <p:cNvPr id="671" name="Graphic 1">
                    <a:extLst>
                      <a:ext uri="{FF2B5EF4-FFF2-40B4-BE49-F238E27FC236}">
                        <a16:creationId xmlns:a16="http://schemas.microsoft.com/office/drawing/2014/main" id="{0441D558-A6E0-43A4-B2A1-4C2A4E4B852A}"/>
                      </a:ext>
                    </a:extLst>
                  </p:cNvPr>
                  <p:cNvGrpSpPr/>
                  <p:nvPr/>
                </p:nvGrpSpPr>
                <p:grpSpPr>
                  <a:xfrm>
                    <a:off x="5949219" y="3135248"/>
                    <a:ext cx="76866" cy="39528"/>
                    <a:chOff x="5949219" y="3135248"/>
                    <a:chExt cx="76866" cy="39528"/>
                  </a:xfrm>
                  <a:grpFill/>
                </p:grpSpPr>
                <p:sp>
                  <p:nvSpPr>
                    <p:cNvPr id="678" name="Freeform: Shape 677">
                      <a:extLst>
                        <a:ext uri="{FF2B5EF4-FFF2-40B4-BE49-F238E27FC236}">
                          <a16:creationId xmlns:a16="http://schemas.microsoft.com/office/drawing/2014/main" id="{F3EE13AA-3D6F-4301-862A-8F2F6782C535}"/>
                        </a:ext>
                      </a:extLst>
                    </p:cNvPr>
                    <p:cNvSpPr/>
                    <p:nvPr/>
                  </p:nvSpPr>
                  <p:spPr>
                    <a:xfrm>
                      <a:off x="5949219" y="3147345"/>
                      <a:ext cx="38671" cy="27432"/>
                    </a:xfrm>
                    <a:custGeom>
                      <a:avLst/>
                      <a:gdLst>
                        <a:gd name="connsiteX0" fmla="*/ 0 w 38671"/>
                        <a:gd name="connsiteY0" fmla="*/ 12287 h 27432"/>
                        <a:gd name="connsiteX1" fmla="*/ 4763 w 38671"/>
                        <a:gd name="connsiteY1" fmla="*/ 27432 h 27432"/>
                        <a:gd name="connsiteX2" fmla="*/ 18859 w 38671"/>
                        <a:gd name="connsiteY2" fmla="*/ 11240 h 27432"/>
                        <a:gd name="connsiteX3" fmla="*/ 38671 w 38671"/>
                        <a:gd name="connsiteY3" fmla="*/ 15907 h 27432"/>
                        <a:gd name="connsiteX4" fmla="*/ 33814 w 38671"/>
                        <a:gd name="connsiteY4" fmla="*/ 572 h 27432"/>
                        <a:gd name="connsiteX5" fmla="*/ 12954 w 38671"/>
                        <a:gd name="connsiteY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71" h="27432">
                          <a:moveTo>
                            <a:pt x="0" y="12287"/>
                          </a:moveTo>
                          <a:lnTo>
                            <a:pt x="4763" y="27432"/>
                          </a:lnTo>
                          <a:lnTo>
                            <a:pt x="18859" y="11240"/>
                          </a:lnTo>
                          <a:lnTo>
                            <a:pt x="38671" y="15907"/>
                          </a:lnTo>
                          <a:lnTo>
                            <a:pt x="33814" y="572"/>
                          </a:lnTo>
                          <a:lnTo>
                            <a:pt x="12954" y="0"/>
                          </a:lnTo>
                          <a:close/>
                        </a:path>
                      </a:pathLst>
                    </a:custGeom>
                    <a:grpFill/>
                    <a:ln w="9525" cap="flat">
                      <a:noFill/>
                      <a:prstDash val="solid"/>
                      <a:miter/>
                    </a:ln>
                  </p:spPr>
                  <p:txBody>
                    <a:bodyPr rtlCol="0" anchor="ctr"/>
                    <a:lstStyle/>
                    <a:p>
                      <a:endParaRPr lang="th-TH"/>
                    </a:p>
                  </p:txBody>
                </p:sp>
                <p:sp>
                  <p:nvSpPr>
                    <p:cNvPr id="679" name="Freeform: Shape 678">
                      <a:extLst>
                        <a:ext uri="{FF2B5EF4-FFF2-40B4-BE49-F238E27FC236}">
                          <a16:creationId xmlns:a16="http://schemas.microsoft.com/office/drawing/2014/main" id="{8C3329A2-A883-4A8B-B2A5-F5D8579878D8}"/>
                        </a:ext>
                      </a:extLst>
                    </p:cNvPr>
                    <p:cNvSpPr/>
                    <p:nvPr/>
                  </p:nvSpPr>
                  <p:spPr>
                    <a:xfrm>
                      <a:off x="5987129" y="3135248"/>
                      <a:ext cx="38957" cy="27336"/>
                    </a:xfrm>
                    <a:custGeom>
                      <a:avLst/>
                      <a:gdLst>
                        <a:gd name="connsiteX0" fmla="*/ 0 w 38957"/>
                        <a:gd name="connsiteY0" fmla="*/ 11335 h 27336"/>
                        <a:gd name="connsiteX1" fmla="*/ 5048 w 38957"/>
                        <a:gd name="connsiteY1" fmla="*/ 27337 h 27336"/>
                        <a:gd name="connsiteX2" fmla="*/ 19145 w 38957"/>
                        <a:gd name="connsiteY2" fmla="*/ 11240 h 27336"/>
                        <a:gd name="connsiteX3" fmla="*/ 38957 w 38957"/>
                        <a:gd name="connsiteY3" fmla="*/ 15907 h 27336"/>
                        <a:gd name="connsiteX4" fmla="*/ 34100 w 38957"/>
                        <a:gd name="connsiteY4" fmla="*/ 572 h 27336"/>
                        <a:gd name="connsiteX5" fmla="*/ 13240 w 38957"/>
                        <a:gd name="connsiteY5" fmla="*/ 0 h 27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57" h="27336">
                          <a:moveTo>
                            <a:pt x="0" y="11335"/>
                          </a:moveTo>
                          <a:lnTo>
                            <a:pt x="5048" y="27337"/>
                          </a:lnTo>
                          <a:lnTo>
                            <a:pt x="19145" y="11240"/>
                          </a:lnTo>
                          <a:lnTo>
                            <a:pt x="38957" y="15907"/>
                          </a:lnTo>
                          <a:lnTo>
                            <a:pt x="34100" y="572"/>
                          </a:lnTo>
                          <a:lnTo>
                            <a:pt x="13240" y="0"/>
                          </a:lnTo>
                          <a:close/>
                        </a:path>
                      </a:pathLst>
                    </a:custGeom>
                    <a:grpFill/>
                    <a:ln w="9525" cap="flat">
                      <a:noFill/>
                      <a:prstDash val="solid"/>
                      <a:miter/>
                    </a:ln>
                  </p:spPr>
                  <p:txBody>
                    <a:bodyPr rtlCol="0" anchor="ctr"/>
                    <a:lstStyle/>
                    <a:p>
                      <a:endParaRPr lang="th-TH"/>
                    </a:p>
                  </p:txBody>
                </p:sp>
              </p:grpSp>
              <p:grpSp>
                <p:nvGrpSpPr>
                  <p:cNvPr id="672" name="Graphic 1">
                    <a:extLst>
                      <a:ext uri="{FF2B5EF4-FFF2-40B4-BE49-F238E27FC236}">
                        <a16:creationId xmlns:a16="http://schemas.microsoft.com/office/drawing/2014/main" id="{F559A520-5E41-467E-9636-4948D2FBD461}"/>
                      </a:ext>
                    </a:extLst>
                  </p:cNvPr>
                  <p:cNvGrpSpPr/>
                  <p:nvPr/>
                </p:nvGrpSpPr>
                <p:grpSpPr>
                  <a:xfrm>
                    <a:off x="5942552" y="3114388"/>
                    <a:ext cx="76961" cy="39528"/>
                    <a:chOff x="5942552" y="3114388"/>
                    <a:chExt cx="76961" cy="39528"/>
                  </a:xfrm>
                  <a:grpFill/>
                </p:grpSpPr>
                <p:sp>
                  <p:nvSpPr>
                    <p:cNvPr id="676" name="Freeform: Shape 675">
                      <a:extLst>
                        <a:ext uri="{FF2B5EF4-FFF2-40B4-BE49-F238E27FC236}">
                          <a16:creationId xmlns:a16="http://schemas.microsoft.com/office/drawing/2014/main" id="{C6CD1F6F-49BB-4F63-894F-5DB8E7CF39B9}"/>
                        </a:ext>
                      </a:extLst>
                    </p:cNvPr>
                    <p:cNvSpPr/>
                    <p:nvPr/>
                  </p:nvSpPr>
                  <p:spPr>
                    <a:xfrm>
                      <a:off x="5942552" y="3126485"/>
                      <a:ext cx="38671" cy="27431"/>
                    </a:xfrm>
                    <a:custGeom>
                      <a:avLst/>
                      <a:gdLst>
                        <a:gd name="connsiteX0" fmla="*/ 0 w 38671"/>
                        <a:gd name="connsiteY0" fmla="*/ 12287 h 27431"/>
                        <a:gd name="connsiteX1" fmla="*/ 4763 w 38671"/>
                        <a:gd name="connsiteY1" fmla="*/ 27432 h 27431"/>
                        <a:gd name="connsiteX2" fmla="*/ 18860 w 38671"/>
                        <a:gd name="connsiteY2" fmla="*/ 11239 h 27431"/>
                        <a:gd name="connsiteX3" fmla="*/ 38672 w 38671"/>
                        <a:gd name="connsiteY3" fmla="*/ 15907 h 27431"/>
                        <a:gd name="connsiteX4" fmla="*/ 33814 w 38671"/>
                        <a:gd name="connsiteY4" fmla="*/ 571 h 27431"/>
                        <a:gd name="connsiteX5" fmla="*/ 12954 w 38671"/>
                        <a:gd name="connsiteY5" fmla="*/ 0 h 27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71" h="27431">
                          <a:moveTo>
                            <a:pt x="0" y="12287"/>
                          </a:moveTo>
                          <a:lnTo>
                            <a:pt x="4763" y="27432"/>
                          </a:lnTo>
                          <a:lnTo>
                            <a:pt x="18860" y="11239"/>
                          </a:lnTo>
                          <a:lnTo>
                            <a:pt x="38672" y="15907"/>
                          </a:lnTo>
                          <a:lnTo>
                            <a:pt x="33814" y="571"/>
                          </a:lnTo>
                          <a:lnTo>
                            <a:pt x="12954" y="0"/>
                          </a:lnTo>
                          <a:close/>
                        </a:path>
                      </a:pathLst>
                    </a:custGeom>
                    <a:grpFill/>
                    <a:ln w="9525" cap="flat">
                      <a:noFill/>
                      <a:prstDash val="solid"/>
                      <a:miter/>
                    </a:ln>
                  </p:spPr>
                  <p:txBody>
                    <a:bodyPr rtlCol="0" anchor="ctr"/>
                    <a:lstStyle/>
                    <a:p>
                      <a:endParaRPr lang="th-TH"/>
                    </a:p>
                  </p:txBody>
                </p:sp>
                <p:sp>
                  <p:nvSpPr>
                    <p:cNvPr id="677" name="Freeform: Shape 676">
                      <a:extLst>
                        <a:ext uri="{FF2B5EF4-FFF2-40B4-BE49-F238E27FC236}">
                          <a16:creationId xmlns:a16="http://schemas.microsoft.com/office/drawing/2014/main" id="{38FC3EA1-8131-4191-8E9B-9B1EB1877DF0}"/>
                        </a:ext>
                      </a:extLst>
                    </p:cNvPr>
                    <p:cNvSpPr/>
                    <p:nvPr/>
                  </p:nvSpPr>
                  <p:spPr>
                    <a:xfrm>
                      <a:off x="5980556" y="3114388"/>
                      <a:ext cx="38957" cy="27336"/>
                    </a:xfrm>
                    <a:custGeom>
                      <a:avLst/>
                      <a:gdLst>
                        <a:gd name="connsiteX0" fmla="*/ 0 w 38957"/>
                        <a:gd name="connsiteY0" fmla="*/ 11335 h 27336"/>
                        <a:gd name="connsiteX1" fmla="*/ 5048 w 38957"/>
                        <a:gd name="connsiteY1" fmla="*/ 27337 h 27336"/>
                        <a:gd name="connsiteX2" fmla="*/ 19145 w 38957"/>
                        <a:gd name="connsiteY2" fmla="*/ 11240 h 27336"/>
                        <a:gd name="connsiteX3" fmla="*/ 38957 w 38957"/>
                        <a:gd name="connsiteY3" fmla="*/ 15907 h 27336"/>
                        <a:gd name="connsiteX4" fmla="*/ 34100 w 38957"/>
                        <a:gd name="connsiteY4" fmla="*/ 571 h 27336"/>
                        <a:gd name="connsiteX5" fmla="*/ 13240 w 38957"/>
                        <a:gd name="connsiteY5" fmla="*/ 0 h 27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57" h="27336">
                          <a:moveTo>
                            <a:pt x="0" y="11335"/>
                          </a:moveTo>
                          <a:lnTo>
                            <a:pt x="5048" y="27337"/>
                          </a:lnTo>
                          <a:lnTo>
                            <a:pt x="19145" y="11240"/>
                          </a:lnTo>
                          <a:lnTo>
                            <a:pt x="38957" y="15907"/>
                          </a:lnTo>
                          <a:lnTo>
                            <a:pt x="34100" y="571"/>
                          </a:lnTo>
                          <a:lnTo>
                            <a:pt x="13240" y="0"/>
                          </a:lnTo>
                          <a:close/>
                        </a:path>
                      </a:pathLst>
                    </a:custGeom>
                    <a:grpFill/>
                    <a:ln w="9525" cap="flat">
                      <a:noFill/>
                      <a:prstDash val="solid"/>
                      <a:miter/>
                    </a:ln>
                  </p:spPr>
                  <p:txBody>
                    <a:bodyPr rtlCol="0" anchor="ctr"/>
                    <a:lstStyle/>
                    <a:p>
                      <a:endParaRPr lang="th-TH"/>
                    </a:p>
                  </p:txBody>
                </p:sp>
              </p:grpSp>
              <p:grpSp>
                <p:nvGrpSpPr>
                  <p:cNvPr id="673" name="Graphic 1">
                    <a:extLst>
                      <a:ext uri="{FF2B5EF4-FFF2-40B4-BE49-F238E27FC236}">
                        <a16:creationId xmlns:a16="http://schemas.microsoft.com/office/drawing/2014/main" id="{9AC4FF8F-4273-4531-88A3-CF597AD37D0F}"/>
                      </a:ext>
                    </a:extLst>
                  </p:cNvPr>
                  <p:cNvGrpSpPr/>
                  <p:nvPr/>
                </p:nvGrpSpPr>
                <p:grpSpPr>
                  <a:xfrm>
                    <a:off x="5935980" y="3093528"/>
                    <a:ext cx="76866" cy="39528"/>
                    <a:chOff x="5935980" y="3093528"/>
                    <a:chExt cx="76866" cy="39528"/>
                  </a:xfrm>
                  <a:grpFill/>
                </p:grpSpPr>
                <p:sp>
                  <p:nvSpPr>
                    <p:cNvPr id="674" name="Freeform: Shape 673">
                      <a:extLst>
                        <a:ext uri="{FF2B5EF4-FFF2-40B4-BE49-F238E27FC236}">
                          <a16:creationId xmlns:a16="http://schemas.microsoft.com/office/drawing/2014/main" id="{C21DC7D9-DB50-452C-ABDB-1E4E9A5338DB}"/>
                        </a:ext>
                      </a:extLst>
                    </p:cNvPr>
                    <p:cNvSpPr/>
                    <p:nvPr/>
                  </p:nvSpPr>
                  <p:spPr>
                    <a:xfrm>
                      <a:off x="5935980" y="3105625"/>
                      <a:ext cx="38671" cy="27432"/>
                    </a:xfrm>
                    <a:custGeom>
                      <a:avLst/>
                      <a:gdLst>
                        <a:gd name="connsiteX0" fmla="*/ 0 w 38671"/>
                        <a:gd name="connsiteY0" fmla="*/ 12287 h 27432"/>
                        <a:gd name="connsiteX1" fmla="*/ 4763 w 38671"/>
                        <a:gd name="connsiteY1" fmla="*/ 27432 h 27432"/>
                        <a:gd name="connsiteX2" fmla="*/ 18859 w 38671"/>
                        <a:gd name="connsiteY2" fmla="*/ 11240 h 27432"/>
                        <a:gd name="connsiteX3" fmla="*/ 38671 w 38671"/>
                        <a:gd name="connsiteY3" fmla="*/ 15907 h 27432"/>
                        <a:gd name="connsiteX4" fmla="*/ 33814 w 38671"/>
                        <a:gd name="connsiteY4" fmla="*/ 572 h 27432"/>
                        <a:gd name="connsiteX5" fmla="*/ 12954 w 38671"/>
                        <a:gd name="connsiteY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71" h="27432">
                          <a:moveTo>
                            <a:pt x="0" y="12287"/>
                          </a:moveTo>
                          <a:lnTo>
                            <a:pt x="4763" y="27432"/>
                          </a:lnTo>
                          <a:lnTo>
                            <a:pt x="18859" y="11240"/>
                          </a:lnTo>
                          <a:lnTo>
                            <a:pt x="38671" y="15907"/>
                          </a:lnTo>
                          <a:lnTo>
                            <a:pt x="33814" y="572"/>
                          </a:lnTo>
                          <a:lnTo>
                            <a:pt x="12954" y="0"/>
                          </a:lnTo>
                          <a:close/>
                        </a:path>
                      </a:pathLst>
                    </a:custGeom>
                    <a:grpFill/>
                    <a:ln w="9525" cap="flat">
                      <a:noFill/>
                      <a:prstDash val="solid"/>
                      <a:miter/>
                    </a:ln>
                  </p:spPr>
                  <p:txBody>
                    <a:bodyPr rtlCol="0" anchor="ctr"/>
                    <a:lstStyle/>
                    <a:p>
                      <a:endParaRPr lang="th-TH"/>
                    </a:p>
                  </p:txBody>
                </p:sp>
                <p:sp>
                  <p:nvSpPr>
                    <p:cNvPr id="675" name="Freeform: Shape 674">
                      <a:extLst>
                        <a:ext uri="{FF2B5EF4-FFF2-40B4-BE49-F238E27FC236}">
                          <a16:creationId xmlns:a16="http://schemas.microsoft.com/office/drawing/2014/main" id="{32B3F704-FCC7-4FBC-902F-9640D34983C7}"/>
                        </a:ext>
                      </a:extLst>
                    </p:cNvPr>
                    <p:cNvSpPr/>
                    <p:nvPr/>
                  </p:nvSpPr>
                  <p:spPr>
                    <a:xfrm>
                      <a:off x="5973889" y="3093528"/>
                      <a:ext cx="38957" cy="27336"/>
                    </a:xfrm>
                    <a:custGeom>
                      <a:avLst/>
                      <a:gdLst>
                        <a:gd name="connsiteX0" fmla="*/ 0 w 38957"/>
                        <a:gd name="connsiteY0" fmla="*/ 11335 h 27336"/>
                        <a:gd name="connsiteX1" fmla="*/ 5048 w 38957"/>
                        <a:gd name="connsiteY1" fmla="*/ 27337 h 27336"/>
                        <a:gd name="connsiteX2" fmla="*/ 19145 w 38957"/>
                        <a:gd name="connsiteY2" fmla="*/ 11240 h 27336"/>
                        <a:gd name="connsiteX3" fmla="*/ 38957 w 38957"/>
                        <a:gd name="connsiteY3" fmla="*/ 15907 h 27336"/>
                        <a:gd name="connsiteX4" fmla="*/ 34100 w 38957"/>
                        <a:gd name="connsiteY4" fmla="*/ 572 h 27336"/>
                        <a:gd name="connsiteX5" fmla="*/ 13240 w 38957"/>
                        <a:gd name="connsiteY5" fmla="*/ 0 h 27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57" h="27336">
                          <a:moveTo>
                            <a:pt x="0" y="11335"/>
                          </a:moveTo>
                          <a:lnTo>
                            <a:pt x="5048" y="27337"/>
                          </a:lnTo>
                          <a:lnTo>
                            <a:pt x="19145" y="11240"/>
                          </a:lnTo>
                          <a:lnTo>
                            <a:pt x="38957" y="15907"/>
                          </a:lnTo>
                          <a:lnTo>
                            <a:pt x="34100" y="572"/>
                          </a:lnTo>
                          <a:lnTo>
                            <a:pt x="13240" y="0"/>
                          </a:lnTo>
                          <a:close/>
                        </a:path>
                      </a:pathLst>
                    </a:custGeom>
                    <a:grpFill/>
                    <a:ln w="9525" cap="flat">
                      <a:noFill/>
                      <a:prstDash val="solid"/>
                      <a:miter/>
                    </a:ln>
                  </p:spPr>
                  <p:txBody>
                    <a:bodyPr rtlCol="0" anchor="ctr"/>
                    <a:lstStyle/>
                    <a:p>
                      <a:endParaRPr lang="th-TH"/>
                    </a:p>
                  </p:txBody>
                </p:sp>
              </p:grpSp>
            </p:grpSp>
            <p:grpSp>
              <p:nvGrpSpPr>
                <p:cNvPr id="623" name="Graphic 1">
                  <a:extLst>
                    <a:ext uri="{FF2B5EF4-FFF2-40B4-BE49-F238E27FC236}">
                      <a16:creationId xmlns:a16="http://schemas.microsoft.com/office/drawing/2014/main" id="{A96A1031-85D6-4617-A6E4-772BC818D4B7}"/>
                    </a:ext>
                  </a:extLst>
                </p:cNvPr>
                <p:cNvGrpSpPr/>
                <p:nvPr/>
              </p:nvGrpSpPr>
              <p:grpSpPr>
                <a:xfrm>
                  <a:off x="6017228" y="3067716"/>
                  <a:ext cx="116681" cy="164687"/>
                  <a:chOff x="6017228" y="3067716"/>
                  <a:chExt cx="116681" cy="164687"/>
                </a:xfrm>
                <a:grpFill/>
              </p:grpSpPr>
              <p:grpSp>
                <p:nvGrpSpPr>
                  <p:cNvPr id="646" name="Graphic 1">
                    <a:extLst>
                      <a:ext uri="{FF2B5EF4-FFF2-40B4-BE49-F238E27FC236}">
                        <a16:creationId xmlns:a16="http://schemas.microsoft.com/office/drawing/2014/main" id="{FC999062-81CC-46C0-AE37-5B6F2ED7DB75}"/>
                      </a:ext>
                    </a:extLst>
                  </p:cNvPr>
                  <p:cNvGrpSpPr/>
                  <p:nvPr/>
                </p:nvGrpSpPr>
                <p:grpSpPr>
                  <a:xfrm>
                    <a:off x="6056947" y="3192874"/>
                    <a:ext cx="76961" cy="39528"/>
                    <a:chOff x="6056947" y="3192874"/>
                    <a:chExt cx="76961" cy="39528"/>
                  </a:xfrm>
                  <a:grpFill/>
                </p:grpSpPr>
                <p:sp>
                  <p:nvSpPr>
                    <p:cNvPr id="665" name="Freeform: Shape 664">
                      <a:extLst>
                        <a:ext uri="{FF2B5EF4-FFF2-40B4-BE49-F238E27FC236}">
                          <a16:creationId xmlns:a16="http://schemas.microsoft.com/office/drawing/2014/main" id="{721097E5-FC40-4798-A39F-5A87896578B6}"/>
                        </a:ext>
                      </a:extLst>
                    </p:cNvPr>
                    <p:cNvSpPr/>
                    <p:nvPr/>
                  </p:nvSpPr>
                  <p:spPr>
                    <a:xfrm>
                      <a:off x="6056947" y="3205066"/>
                      <a:ext cx="38671" cy="27336"/>
                    </a:xfrm>
                    <a:custGeom>
                      <a:avLst/>
                      <a:gdLst>
                        <a:gd name="connsiteX0" fmla="*/ 0 w 38671"/>
                        <a:gd name="connsiteY0" fmla="*/ 12192 h 27336"/>
                        <a:gd name="connsiteX1" fmla="*/ 4858 w 38671"/>
                        <a:gd name="connsiteY1" fmla="*/ 27337 h 27336"/>
                        <a:gd name="connsiteX2" fmla="*/ 18860 w 38671"/>
                        <a:gd name="connsiteY2" fmla="*/ 11144 h 27336"/>
                        <a:gd name="connsiteX3" fmla="*/ 38671 w 38671"/>
                        <a:gd name="connsiteY3" fmla="*/ 15907 h 27336"/>
                        <a:gd name="connsiteX4" fmla="*/ 33814 w 38671"/>
                        <a:gd name="connsiteY4" fmla="*/ 476 h 27336"/>
                        <a:gd name="connsiteX5" fmla="*/ 12954 w 38671"/>
                        <a:gd name="connsiteY5" fmla="*/ 0 h 27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71" h="27336">
                          <a:moveTo>
                            <a:pt x="0" y="12192"/>
                          </a:moveTo>
                          <a:lnTo>
                            <a:pt x="4858" y="27337"/>
                          </a:lnTo>
                          <a:lnTo>
                            <a:pt x="18860" y="11144"/>
                          </a:lnTo>
                          <a:lnTo>
                            <a:pt x="38671" y="15907"/>
                          </a:lnTo>
                          <a:lnTo>
                            <a:pt x="33814" y="476"/>
                          </a:lnTo>
                          <a:lnTo>
                            <a:pt x="12954" y="0"/>
                          </a:lnTo>
                          <a:close/>
                        </a:path>
                      </a:pathLst>
                    </a:custGeom>
                    <a:grpFill/>
                    <a:ln w="9525" cap="flat">
                      <a:noFill/>
                      <a:prstDash val="solid"/>
                      <a:miter/>
                    </a:ln>
                  </p:spPr>
                  <p:txBody>
                    <a:bodyPr rtlCol="0" anchor="ctr"/>
                    <a:lstStyle/>
                    <a:p>
                      <a:endParaRPr lang="th-TH"/>
                    </a:p>
                  </p:txBody>
                </p:sp>
                <p:sp>
                  <p:nvSpPr>
                    <p:cNvPr id="666" name="Freeform: Shape 665">
                      <a:extLst>
                        <a:ext uri="{FF2B5EF4-FFF2-40B4-BE49-F238E27FC236}">
                          <a16:creationId xmlns:a16="http://schemas.microsoft.com/office/drawing/2014/main" id="{9B089A15-65AC-44D9-A196-5DDD2D018BA4}"/>
                        </a:ext>
                      </a:extLst>
                    </p:cNvPr>
                    <p:cNvSpPr/>
                    <p:nvPr/>
                  </p:nvSpPr>
                  <p:spPr>
                    <a:xfrm>
                      <a:off x="6094952" y="3192874"/>
                      <a:ext cx="38957" cy="27432"/>
                    </a:xfrm>
                    <a:custGeom>
                      <a:avLst/>
                      <a:gdLst>
                        <a:gd name="connsiteX0" fmla="*/ 0 w 38957"/>
                        <a:gd name="connsiteY0" fmla="*/ 11430 h 27432"/>
                        <a:gd name="connsiteX1" fmla="*/ 5048 w 38957"/>
                        <a:gd name="connsiteY1" fmla="*/ 27432 h 27432"/>
                        <a:gd name="connsiteX2" fmla="*/ 19145 w 38957"/>
                        <a:gd name="connsiteY2" fmla="*/ 11240 h 27432"/>
                        <a:gd name="connsiteX3" fmla="*/ 38957 w 38957"/>
                        <a:gd name="connsiteY3" fmla="*/ 15907 h 27432"/>
                        <a:gd name="connsiteX4" fmla="*/ 34100 w 38957"/>
                        <a:gd name="connsiteY4" fmla="*/ 572 h 27432"/>
                        <a:gd name="connsiteX5" fmla="*/ 13240 w 38957"/>
                        <a:gd name="connsiteY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57" h="27432">
                          <a:moveTo>
                            <a:pt x="0" y="11430"/>
                          </a:moveTo>
                          <a:lnTo>
                            <a:pt x="5048" y="27432"/>
                          </a:lnTo>
                          <a:lnTo>
                            <a:pt x="19145" y="11240"/>
                          </a:lnTo>
                          <a:lnTo>
                            <a:pt x="38957" y="15907"/>
                          </a:lnTo>
                          <a:lnTo>
                            <a:pt x="34100" y="572"/>
                          </a:lnTo>
                          <a:lnTo>
                            <a:pt x="13240" y="0"/>
                          </a:lnTo>
                          <a:close/>
                        </a:path>
                      </a:pathLst>
                    </a:custGeom>
                    <a:grpFill/>
                    <a:ln w="9525" cap="flat">
                      <a:noFill/>
                      <a:prstDash val="solid"/>
                      <a:miter/>
                    </a:ln>
                  </p:spPr>
                  <p:txBody>
                    <a:bodyPr rtlCol="0" anchor="ctr"/>
                    <a:lstStyle/>
                    <a:p>
                      <a:endParaRPr lang="th-TH"/>
                    </a:p>
                  </p:txBody>
                </p:sp>
              </p:grpSp>
              <p:grpSp>
                <p:nvGrpSpPr>
                  <p:cNvPr id="647" name="Graphic 1">
                    <a:extLst>
                      <a:ext uri="{FF2B5EF4-FFF2-40B4-BE49-F238E27FC236}">
                        <a16:creationId xmlns:a16="http://schemas.microsoft.com/office/drawing/2014/main" id="{D942D33E-5E7E-4FD3-805A-A5D085A48824}"/>
                      </a:ext>
                    </a:extLst>
                  </p:cNvPr>
                  <p:cNvGrpSpPr/>
                  <p:nvPr/>
                </p:nvGrpSpPr>
                <p:grpSpPr>
                  <a:xfrm>
                    <a:off x="6050375" y="3172015"/>
                    <a:ext cx="76866" cy="39528"/>
                    <a:chOff x="6050375" y="3172015"/>
                    <a:chExt cx="76866" cy="39528"/>
                  </a:xfrm>
                  <a:grpFill/>
                </p:grpSpPr>
                <p:sp>
                  <p:nvSpPr>
                    <p:cNvPr id="663" name="Freeform: Shape 662">
                      <a:extLst>
                        <a:ext uri="{FF2B5EF4-FFF2-40B4-BE49-F238E27FC236}">
                          <a16:creationId xmlns:a16="http://schemas.microsoft.com/office/drawing/2014/main" id="{51B8D168-B410-4512-94C6-87D3C64DB54D}"/>
                        </a:ext>
                      </a:extLst>
                    </p:cNvPr>
                    <p:cNvSpPr/>
                    <p:nvPr/>
                  </p:nvSpPr>
                  <p:spPr>
                    <a:xfrm>
                      <a:off x="6050375" y="3184206"/>
                      <a:ext cx="38671" cy="27336"/>
                    </a:xfrm>
                    <a:custGeom>
                      <a:avLst/>
                      <a:gdLst>
                        <a:gd name="connsiteX0" fmla="*/ 0 w 38671"/>
                        <a:gd name="connsiteY0" fmla="*/ 12192 h 27336"/>
                        <a:gd name="connsiteX1" fmla="*/ 4763 w 38671"/>
                        <a:gd name="connsiteY1" fmla="*/ 27337 h 27336"/>
                        <a:gd name="connsiteX2" fmla="*/ 18859 w 38671"/>
                        <a:gd name="connsiteY2" fmla="*/ 11144 h 27336"/>
                        <a:gd name="connsiteX3" fmla="*/ 38672 w 38671"/>
                        <a:gd name="connsiteY3" fmla="*/ 15907 h 27336"/>
                        <a:gd name="connsiteX4" fmla="*/ 33814 w 38671"/>
                        <a:gd name="connsiteY4" fmla="*/ 476 h 27336"/>
                        <a:gd name="connsiteX5" fmla="*/ 12954 w 38671"/>
                        <a:gd name="connsiteY5" fmla="*/ 0 h 27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71" h="27336">
                          <a:moveTo>
                            <a:pt x="0" y="12192"/>
                          </a:moveTo>
                          <a:lnTo>
                            <a:pt x="4763" y="27337"/>
                          </a:lnTo>
                          <a:lnTo>
                            <a:pt x="18859" y="11144"/>
                          </a:lnTo>
                          <a:lnTo>
                            <a:pt x="38672" y="15907"/>
                          </a:lnTo>
                          <a:lnTo>
                            <a:pt x="33814" y="476"/>
                          </a:lnTo>
                          <a:lnTo>
                            <a:pt x="12954" y="0"/>
                          </a:lnTo>
                          <a:close/>
                        </a:path>
                      </a:pathLst>
                    </a:custGeom>
                    <a:grpFill/>
                    <a:ln w="9525" cap="flat">
                      <a:noFill/>
                      <a:prstDash val="solid"/>
                      <a:miter/>
                    </a:ln>
                  </p:spPr>
                  <p:txBody>
                    <a:bodyPr rtlCol="0" anchor="ctr"/>
                    <a:lstStyle/>
                    <a:p>
                      <a:endParaRPr lang="th-TH"/>
                    </a:p>
                  </p:txBody>
                </p:sp>
                <p:sp>
                  <p:nvSpPr>
                    <p:cNvPr id="664" name="Freeform: Shape 663">
                      <a:extLst>
                        <a:ext uri="{FF2B5EF4-FFF2-40B4-BE49-F238E27FC236}">
                          <a16:creationId xmlns:a16="http://schemas.microsoft.com/office/drawing/2014/main" id="{01A63EC1-720C-46DB-B83F-773092051989}"/>
                        </a:ext>
                      </a:extLst>
                    </p:cNvPr>
                    <p:cNvSpPr/>
                    <p:nvPr/>
                  </p:nvSpPr>
                  <p:spPr>
                    <a:xfrm>
                      <a:off x="6088284" y="3172015"/>
                      <a:ext cx="38957" cy="27432"/>
                    </a:xfrm>
                    <a:custGeom>
                      <a:avLst/>
                      <a:gdLst>
                        <a:gd name="connsiteX0" fmla="*/ 0 w 38957"/>
                        <a:gd name="connsiteY0" fmla="*/ 11430 h 27432"/>
                        <a:gd name="connsiteX1" fmla="*/ 5144 w 38957"/>
                        <a:gd name="connsiteY1" fmla="*/ 27432 h 27432"/>
                        <a:gd name="connsiteX2" fmla="*/ 19145 w 38957"/>
                        <a:gd name="connsiteY2" fmla="*/ 11240 h 27432"/>
                        <a:gd name="connsiteX3" fmla="*/ 38957 w 38957"/>
                        <a:gd name="connsiteY3" fmla="*/ 15907 h 27432"/>
                        <a:gd name="connsiteX4" fmla="*/ 34100 w 38957"/>
                        <a:gd name="connsiteY4" fmla="*/ 572 h 27432"/>
                        <a:gd name="connsiteX5" fmla="*/ 13240 w 38957"/>
                        <a:gd name="connsiteY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57" h="27432">
                          <a:moveTo>
                            <a:pt x="0" y="11430"/>
                          </a:moveTo>
                          <a:lnTo>
                            <a:pt x="5144" y="27432"/>
                          </a:lnTo>
                          <a:lnTo>
                            <a:pt x="19145" y="11240"/>
                          </a:lnTo>
                          <a:lnTo>
                            <a:pt x="38957" y="15907"/>
                          </a:lnTo>
                          <a:lnTo>
                            <a:pt x="34100" y="572"/>
                          </a:lnTo>
                          <a:lnTo>
                            <a:pt x="13240" y="0"/>
                          </a:lnTo>
                          <a:close/>
                        </a:path>
                      </a:pathLst>
                    </a:custGeom>
                    <a:grpFill/>
                    <a:ln w="9525" cap="flat">
                      <a:noFill/>
                      <a:prstDash val="solid"/>
                      <a:miter/>
                    </a:ln>
                  </p:spPr>
                  <p:txBody>
                    <a:bodyPr rtlCol="0" anchor="ctr"/>
                    <a:lstStyle/>
                    <a:p>
                      <a:endParaRPr lang="th-TH"/>
                    </a:p>
                  </p:txBody>
                </p:sp>
              </p:grpSp>
              <p:grpSp>
                <p:nvGrpSpPr>
                  <p:cNvPr id="648" name="Graphic 1">
                    <a:extLst>
                      <a:ext uri="{FF2B5EF4-FFF2-40B4-BE49-F238E27FC236}">
                        <a16:creationId xmlns:a16="http://schemas.microsoft.com/office/drawing/2014/main" id="{5CD43787-67BD-4124-8F68-97910BE33EB7}"/>
                      </a:ext>
                    </a:extLst>
                  </p:cNvPr>
                  <p:cNvGrpSpPr/>
                  <p:nvPr/>
                </p:nvGrpSpPr>
                <p:grpSpPr>
                  <a:xfrm>
                    <a:off x="6043707" y="3151155"/>
                    <a:ext cx="76961" cy="39528"/>
                    <a:chOff x="6043707" y="3151155"/>
                    <a:chExt cx="76961" cy="39528"/>
                  </a:xfrm>
                  <a:grpFill/>
                </p:grpSpPr>
                <p:sp>
                  <p:nvSpPr>
                    <p:cNvPr id="661" name="Freeform: Shape 660">
                      <a:extLst>
                        <a:ext uri="{FF2B5EF4-FFF2-40B4-BE49-F238E27FC236}">
                          <a16:creationId xmlns:a16="http://schemas.microsoft.com/office/drawing/2014/main" id="{E599F5BD-F804-42CC-89BB-54DBD380994A}"/>
                        </a:ext>
                      </a:extLst>
                    </p:cNvPr>
                    <p:cNvSpPr/>
                    <p:nvPr/>
                  </p:nvSpPr>
                  <p:spPr>
                    <a:xfrm>
                      <a:off x="6043707" y="3163347"/>
                      <a:ext cx="38671" cy="27336"/>
                    </a:xfrm>
                    <a:custGeom>
                      <a:avLst/>
                      <a:gdLst>
                        <a:gd name="connsiteX0" fmla="*/ 0 w 38671"/>
                        <a:gd name="connsiteY0" fmla="*/ 12192 h 27336"/>
                        <a:gd name="connsiteX1" fmla="*/ 4858 w 38671"/>
                        <a:gd name="connsiteY1" fmla="*/ 27337 h 27336"/>
                        <a:gd name="connsiteX2" fmla="*/ 18860 w 38671"/>
                        <a:gd name="connsiteY2" fmla="*/ 11144 h 27336"/>
                        <a:gd name="connsiteX3" fmla="*/ 38671 w 38671"/>
                        <a:gd name="connsiteY3" fmla="*/ 15907 h 27336"/>
                        <a:gd name="connsiteX4" fmla="*/ 33814 w 38671"/>
                        <a:gd name="connsiteY4" fmla="*/ 476 h 27336"/>
                        <a:gd name="connsiteX5" fmla="*/ 12954 w 38671"/>
                        <a:gd name="connsiteY5" fmla="*/ 0 h 27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71" h="27336">
                          <a:moveTo>
                            <a:pt x="0" y="12192"/>
                          </a:moveTo>
                          <a:lnTo>
                            <a:pt x="4858" y="27337"/>
                          </a:lnTo>
                          <a:lnTo>
                            <a:pt x="18860" y="11144"/>
                          </a:lnTo>
                          <a:lnTo>
                            <a:pt x="38671" y="15907"/>
                          </a:lnTo>
                          <a:lnTo>
                            <a:pt x="33814" y="476"/>
                          </a:lnTo>
                          <a:lnTo>
                            <a:pt x="12954" y="0"/>
                          </a:lnTo>
                          <a:close/>
                        </a:path>
                      </a:pathLst>
                    </a:custGeom>
                    <a:grpFill/>
                    <a:ln w="9525" cap="flat">
                      <a:noFill/>
                      <a:prstDash val="solid"/>
                      <a:miter/>
                    </a:ln>
                  </p:spPr>
                  <p:txBody>
                    <a:bodyPr rtlCol="0" anchor="ctr"/>
                    <a:lstStyle/>
                    <a:p>
                      <a:endParaRPr lang="th-TH"/>
                    </a:p>
                  </p:txBody>
                </p:sp>
                <p:sp>
                  <p:nvSpPr>
                    <p:cNvPr id="662" name="Freeform: Shape 661">
                      <a:extLst>
                        <a:ext uri="{FF2B5EF4-FFF2-40B4-BE49-F238E27FC236}">
                          <a16:creationId xmlns:a16="http://schemas.microsoft.com/office/drawing/2014/main" id="{9745514E-A586-424A-A4A9-CBBE4208376D}"/>
                        </a:ext>
                      </a:extLst>
                    </p:cNvPr>
                    <p:cNvSpPr/>
                    <p:nvPr/>
                  </p:nvSpPr>
                  <p:spPr>
                    <a:xfrm>
                      <a:off x="6081712" y="3151155"/>
                      <a:ext cx="38957" cy="27431"/>
                    </a:xfrm>
                    <a:custGeom>
                      <a:avLst/>
                      <a:gdLst>
                        <a:gd name="connsiteX0" fmla="*/ 0 w 38957"/>
                        <a:gd name="connsiteY0" fmla="*/ 11335 h 27431"/>
                        <a:gd name="connsiteX1" fmla="*/ 5048 w 38957"/>
                        <a:gd name="connsiteY1" fmla="*/ 27432 h 27431"/>
                        <a:gd name="connsiteX2" fmla="*/ 19145 w 38957"/>
                        <a:gd name="connsiteY2" fmla="*/ 11239 h 27431"/>
                        <a:gd name="connsiteX3" fmla="*/ 38957 w 38957"/>
                        <a:gd name="connsiteY3" fmla="*/ 15907 h 27431"/>
                        <a:gd name="connsiteX4" fmla="*/ 34100 w 38957"/>
                        <a:gd name="connsiteY4" fmla="*/ 571 h 27431"/>
                        <a:gd name="connsiteX5" fmla="*/ 13240 w 38957"/>
                        <a:gd name="connsiteY5" fmla="*/ 0 h 27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57" h="27431">
                          <a:moveTo>
                            <a:pt x="0" y="11335"/>
                          </a:moveTo>
                          <a:lnTo>
                            <a:pt x="5048" y="27432"/>
                          </a:lnTo>
                          <a:lnTo>
                            <a:pt x="19145" y="11239"/>
                          </a:lnTo>
                          <a:lnTo>
                            <a:pt x="38957" y="15907"/>
                          </a:lnTo>
                          <a:lnTo>
                            <a:pt x="34100" y="571"/>
                          </a:lnTo>
                          <a:lnTo>
                            <a:pt x="13240" y="0"/>
                          </a:lnTo>
                          <a:close/>
                        </a:path>
                      </a:pathLst>
                    </a:custGeom>
                    <a:grpFill/>
                    <a:ln w="9525" cap="flat">
                      <a:noFill/>
                      <a:prstDash val="solid"/>
                      <a:miter/>
                    </a:ln>
                  </p:spPr>
                  <p:txBody>
                    <a:bodyPr rtlCol="0" anchor="ctr"/>
                    <a:lstStyle/>
                    <a:p>
                      <a:endParaRPr lang="th-TH"/>
                    </a:p>
                  </p:txBody>
                </p:sp>
              </p:grpSp>
              <p:grpSp>
                <p:nvGrpSpPr>
                  <p:cNvPr id="649" name="Graphic 1">
                    <a:extLst>
                      <a:ext uri="{FF2B5EF4-FFF2-40B4-BE49-F238E27FC236}">
                        <a16:creationId xmlns:a16="http://schemas.microsoft.com/office/drawing/2014/main" id="{05B5466E-EFB0-42DF-8593-BAA0545FE2B7}"/>
                      </a:ext>
                    </a:extLst>
                  </p:cNvPr>
                  <p:cNvGrpSpPr/>
                  <p:nvPr/>
                </p:nvGrpSpPr>
                <p:grpSpPr>
                  <a:xfrm>
                    <a:off x="6037135" y="3130295"/>
                    <a:ext cx="76866" cy="39528"/>
                    <a:chOff x="6037135" y="3130295"/>
                    <a:chExt cx="76866" cy="39528"/>
                  </a:xfrm>
                  <a:grpFill/>
                </p:grpSpPr>
                <p:sp>
                  <p:nvSpPr>
                    <p:cNvPr id="659" name="Freeform: Shape 658">
                      <a:extLst>
                        <a:ext uri="{FF2B5EF4-FFF2-40B4-BE49-F238E27FC236}">
                          <a16:creationId xmlns:a16="http://schemas.microsoft.com/office/drawing/2014/main" id="{97D8DF1B-3393-4E15-9B19-70B3D8DB4A82}"/>
                        </a:ext>
                      </a:extLst>
                    </p:cNvPr>
                    <p:cNvSpPr/>
                    <p:nvPr/>
                  </p:nvSpPr>
                  <p:spPr>
                    <a:xfrm>
                      <a:off x="6037135" y="3142392"/>
                      <a:ext cx="38671" cy="27432"/>
                    </a:xfrm>
                    <a:custGeom>
                      <a:avLst/>
                      <a:gdLst>
                        <a:gd name="connsiteX0" fmla="*/ 0 w 38671"/>
                        <a:gd name="connsiteY0" fmla="*/ 12287 h 27432"/>
                        <a:gd name="connsiteX1" fmla="*/ 4763 w 38671"/>
                        <a:gd name="connsiteY1" fmla="*/ 27432 h 27432"/>
                        <a:gd name="connsiteX2" fmla="*/ 18859 w 38671"/>
                        <a:gd name="connsiteY2" fmla="*/ 11240 h 27432"/>
                        <a:gd name="connsiteX3" fmla="*/ 38672 w 38671"/>
                        <a:gd name="connsiteY3" fmla="*/ 16002 h 27432"/>
                        <a:gd name="connsiteX4" fmla="*/ 33814 w 38671"/>
                        <a:gd name="connsiteY4" fmla="*/ 572 h 27432"/>
                        <a:gd name="connsiteX5" fmla="*/ 12954 w 38671"/>
                        <a:gd name="connsiteY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71" h="27432">
                          <a:moveTo>
                            <a:pt x="0" y="12287"/>
                          </a:moveTo>
                          <a:lnTo>
                            <a:pt x="4763" y="27432"/>
                          </a:lnTo>
                          <a:lnTo>
                            <a:pt x="18859" y="11240"/>
                          </a:lnTo>
                          <a:lnTo>
                            <a:pt x="38672" y="16002"/>
                          </a:lnTo>
                          <a:lnTo>
                            <a:pt x="33814" y="572"/>
                          </a:lnTo>
                          <a:lnTo>
                            <a:pt x="12954" y="0"/>
                          </a:lnTo>
                          <a:close/>
                        </a:path>
                      </a:pathLst>
                    </a:custGeom>
                    <a:grpFill/>
                    <a:ln w="9525" cap="flat">
                      <a:noFill/>
                      <a:prstDash val="solid"/>
                      <a:miter/>
                    </a:ln>
                  </p:spPr>
                  <p:txBody>
                    <a:bodyPr rtlCol="0" anchor="ctr"/>
                    <a:lstStyle/>
                    <a:p>
                      <a:endParaRPr lang="th-TH"/>
                    </a:p>
                  </p:txBody>
                </p:sp>
                <p:sp>
                  <p:nvSpPr>
                    <p:cNvPr id="660" name="Freeform: Shape 659">
                      <a:extLst>
                        <a:ext uri="{FF2B5EF4-FFF2-40B4-BE49-F238E27FC236}">
                          <a16:creationId xmlns:a16="http://schemas.microsoft.com/office/drawing/2014/main" id="{C56FECE1-4928-4CD7-AA8A-0305B0980252}"/>
                        </a:ext>
                      </a:extLst>
                    </p:cNvPr>
                    <p:cNvSpPr/>
                    <p:nvPr/>
                  </p:nvSpPr>
                  <p:spPr>
                    <a:xfrm>
                      <a:off x="6075044" y="3130295"/>
                      <a:ext cx="38957" cy="27432"/>
                    </a:xfrm>
                    <a:custGeom>
                      <a:avLst/>
                      <a:gdLst>
                        <a:gd name="connsiteX0" fmla="*/ 0 w 38957"/>
                        <a:gd name="connsiteY0" fmla="*/ 11335 h 27432"/>
                        <a:gd name="connsiteX1" fmla="*/ 5144 w 38957"/>
                        <a:gd name="connsiteY1" fmla="*/ 27432 h 27432"/>
                        <a:gd name="connsiteX2" fmla="*/ 19145 w 38957"/>
                        <a:gd name="connsiteY2" fmla="*/ 11240 h 27432"/>
                        <a:gd name="connsiteX3" fmla="*/ 38957 w 38957"/>
                        <a:gd name="connsiteY3" fmla="*/ 15907 h 27432"/>
                        <a:gd name="connsiteX4" fmla="*/ 34100 w 38957"/>
                        <a:gd name="connsiteY4" fmla="*/ 572 h 27432"/>
                        <a:gd name="connsiteX5" fmla="*/ 13240 w 38957"/>
                        <a:gd name="connsiteY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57" h="27432">
                          <a:moveTo>
                            <a:pt x="0" y="11335"/>
                          </a:moveTo>
                          <a:lnTo>
                            <a:pt x="5144" y="27432"/>
                          </a:lnTo>
                          <a:lnTo>
                            <a:pt x="19145" y="11240"/>
                          </a:lnTo>
                          <a:lnTo>
                            <a:pt x="38957" y="15907"/>
                          </a:lnTo>
                          <a:lnTo>
                            <a:pt x="34100" y="572"/>
                          </a:lnTo>
                          <a:lnTo>
                            <a:pt x="13240" y="0"/>
                          </a:lnTo>
                          <a:close/>
                        </a:path>
                      </a:pathLst>
                    </a:custGeom>
                    <a:grpFill/>
                    <a:ln w="9525" cap="flat">
                      <a:noFill/>
                      <a:prstDash val="solid"/>
                      <a:miter/>
                    </a:ln>
                  </p:spPr>
                  <p:txBody>
                    <a:bodyPr rtlCol="0" anchor="ctr"/>
                    <a:lstStyle/>
                    <a:p>
                      <a:endParaRPr lang="th-TH"/>
                    </a:p>
                  </p:txBody>
                </p:sp>
              </p:grpSp>
              <p:grpSp>
                <p:nvGrpSpPr>
                  <p:cNvPr id="650" name="Graphic 1">
                    <a:extLst>
                      <a:ext uri="{FF2B5EF4-FFF2-40B4-BE49-F238E27FC236}">
                        <a16:creationId xmlns:a16="http://schemas.microsoft.com/office/drawing/2014/main" id="{B54A3133-1703-4D94-9BF5-2277714A6E19}"/>
                      </a:ext>
                    </a:extLst>
                  </p:cNvPr>
                  <p:cNvGrpSpPr/>
                  <p:nvPr/>
                </p:nvGrpSpPr>
                <p:grpSpPr>
                  <a:xfrm>
                    <a:off x="6030468" y="3109435"/>
                    <a:ext cx="76961" cy="39528"/>
                    <a:chOff x="6030468" y="3109435"/>
                    <a:chExt cx="76961" cy="39528"/>
                  </a:xfrm>
                  <a:grpFill/>
                </p:grpSpPr>
                <p:sp>
                  <p:nvSpPr>
                    <p:cNvPr id="657" name="Freeform: Shape 656">
                      <a:extLst>
                        <a:ext uri="{FF2B5EF4-FFF2-40B4-BE49-F238E27FC236}">
                          <a16:creationId xmlns:a16="http://schemas.microsoft.com/office/drawing/2014/main" id="{DD7B65A3-BC68-4F62-9E22-6522D224215B}"/>
                        </a:ext>
                      </a:extLst>
                    </p:cNvPr>
                    <p:cNvSpPr/>
                    <p:nvPr/>
                  </p:nvSpPr>
                  <p:spPr>
                    <a:xfrm>
                      <a:off x="6030468" y="3121532"/>
                      <a:ext cx="38671" cy="27431"/>
                    </a:xfrm>
                    <a:custGeom>
                      <a:avLst/>
                      <a:gdLst>
                        <a:gd name="connsiteX0" fmla="*/ 0 w 38671"/>
                        <a:gd name="connsiteY0" fmla="*/ 12287 h 27431"/>
                        <a:gd name="connsiteX1" fmla="*/ 4858 w 38671"/>
                        <a:gd name="connsiteY1" fmla="*/ 27432 h 27431"/>
                        <a:gd name="connsiteX2" fmla="*/ 18859 w 38671"/>
                        <a:gd name="connsiteY2" fmla="*/ 11240 h 27431"/>
                        <a:gd name="connsiteX3" fmla="*/ 38671 w 38671"/>
                        <a:gd name="connsiteY3" fmla="*/ 16002 h 27431"/>
                        <a:gd name="connsiteX4" fmla="*/ 33814 w 38671"/>
                        <a:gd name="connsiteY4" fmla="*/ 571 h 27431"/>
                        <a:gd name="connsiteX5" fmla="*/ 12954 w 38671"/>
                        <a:gd name="connsiteY5" fmla="*/ 0 h 27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71" h="27431">
                          <a:moveTo>
                            <a:pt x="0" y="12287"/>
                          </a:moveTo>
                          <a:lnTo>
                            <a:pt x="4858" y="27432"/>
                          </a:lnTo>
                          <a:lnTo>
                            <a:pt x="18859" y="11240"/>
                          </a:lnTo>
                          <a:lnTo>
                            <a:pt x="38671" y="16002"/>
                          </a:lnTo>
                          <a:lnTo>
                            <a:pt x="33814" y="571"/>
                          </a:lnTo>
                          <a:lnTo>
                            <a:pt x="12954" y="0"/>
                          </a:lnTo>
                          <a:close/>
                        </a:path>
                      </a:pathLst>
                    </a:custGeom>
                    <a:grpFill/>
                    <a:ln w="9525" cap="flat">
                      <a:noFill/>
                      <a:prstDash val="solid"/>
                      <a:miter/>
                    </a:ln>
                  </p:spPr>
                  <p:txBody>
                    <a:bodyPr rtlCol="0" anchor="ctr"/>
                    <a:lstStyle/>
                    <a:p>
                      <a:endParaRPr lang="th-TH"/>
                    </a:p>
                  </p:txBody>
                </p:sp>
                <p:sp>
                  <p:nvSpPr>
                    <p:cNvPr id="658" name="Freeform: Shape 657">
                      <a:extLst>
                        <a:ext uri="{FF2B5EF4-FFF2-40B4-BE49-F238E27FC236}">
                          <a16:creationId xmlns:a16="http://schemas.microsoft.com/office/drawing/2014/main" id="{CCA6E5F2-0FAB-46C3-BE56-1E316BB22DE7}"/>
                        </a:ext>
                      </a:extLst>
                    </p:cNvPr>
                    <p:cNvSpPr/>
                    <p:nvPr/>
                  </p:nvSpPr>
                  <p:spPr>
                    <a:xfrm>
                      <a:off x="6068472" y="3109435"/>
                      <a:ext cx="38957" cy="27432"/>
                    </a:xfrm>
                    <a:custGeom>
                      <a:avLst/>
                      <a:gdLst>
                        <a:gd name="connsiteX0" fmla="*/ 0 w 38957"/>
                        <a:gd name="connsiteY0" fmla="*/ 11335 h 27432"/>
                        <a:gd name="connsiteX1" fmla="*/ 5048 w 38957"/>
                        <a:gd name="connsiteY1" fmla="*/ 27432 h 27432"/>
                        <a:gd name="connsiteX2" fmla="*/ 19145 w 38957"/>
                        <a:gd name="connsiteY2" fmla="*/ 11240 h 27432"/>
                        <a:gd name="connsiteX3" fmla="*/ 38957 w 38957"/>
                        <a:gd name="connsiteY3" fmla="*/ 15907 h 27432"/>
                        <a:gd name="connsiteX4" fmla="*/ 34099 w 38957"/>
                        <a:gd name="connsiteY4" fmla="*/ 571 h 27432"/>
                        <a:gd name="connsiteX5" fmla="*/ 13240 w 38957"/>
                        <a:gd name="connsiteY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57" h="27432">
                          <a:moveTo>
                            <a:pt x="0" y="11335"/>
                          </a:moveTo>
                          <a:lnTo>
                            <a:pt x="5048" y="27432"/>
                          </a:lnTo>
                          <a:lnTo>
                            <a:pt x="19145" y="11240"/>
                          </a:lnTo>
                          <a:lnTo>
                            <a:pt x="38957" y="15907"/>
                          </a:lnTo>
                          <a:lnTo>
                            <a:pt x="34099" y="571"/>
                          </a:lnTo>
                          <a:lnTo>
                            <a:pt x="13240" y="0"/>
                          </a:lnTo>
                          <a:close/>
                        </a:path>
                      </a:pathLst>
                    </a:custGeom>
                    <a:grpFill/>
                    <a:ln w="9525" cap="flat">
                      <a:noFill/>
                      <a:prstDash val="solid"/>
                      <a:miter/>
                    </a:ln>
                  </p:spPr>
                  <p:txBody>
                    <a:bodyPr rtlCol="0" anchor="ctr"/>
                    <a:lstStyle/>
                    <a:p>
                      <a:endParaRPr lang="th-TH"/>
                    </a:p>
                  </p:txBody>
                </p:sp>
              </p:grpSp>
              <p:grpSp>
                <p:nvGrpSpPr>
                  <p:cNvPr id="651" name="Graphic 1">
                    <a:extLst>
                      <a:ext uri="{FF2B5EF4-FFF2-40B4-BE49-F238E27FC236}">
                        <a16:creationId xmlns:a16="http://schemas.microsoft.com/office/drawing/2014/main" id="{3A45013F-F0A5-49BA-B27B-269F98AA1EBA}"/>
                      </a:ext>
                    </a:extLst>
                  </p:cNvPr>
                  <p:cNvGrpSpPr/>
                  <p:nvPr/>
                </p:nvGrpSpPr>
                <p:grpSpPr>
                  <a:xfrm>
                    <a:off x="6023895" y="3088576"/>
                    <a:ext cx="76866" cy="39528"/>
                    <a:chOff x="6023895" y="3088576"/>
                    <a:chExt cx="76866" cy="39528"/>
                  </a:xfrm>
                  <a:grpFill/>
                </p:grpSpPr>
                <p:sp>
                  <p:nvSpPr>
                    <p:cNvPr id="655" name="Freeform: Shape 654">
                      <a:extLst>
                        <a:ext uri="{FF2B5EF4-FFF2-40B4-BE49-F238E27FC236}">
                          <a16:creationId xmlns:a16="http://schemas.microsoft.com/office/drawing/2014/main" id="{F50190F4-DB3E-4C1D-B519-04555D13B094}"/>
                        </a:ext>
                      </a:extLst>
                    </p:cNvPr>
                    <p:cNvSpPr/>
                    <p:nvPr/>
                  </p:nvSpPr>
                  <p:spPr>
                    <a:xfrm>
                      <a:off x="6023895" y="3100672"/>
                      <a:ext cx="38671" cy="27432"/>
                    </a:xfrm>
                    <a:custGeom>
                      <a:avLst/>
                      <a:gdLst>
                        <a:gd name="connsiteX0" fmla="*/ 0 w 38671"/>
                        <a:gd name="connsiteY0" fmla="*/ 12287 h 27432"/>
                        <a:gd name="connsiteX1" fmla="*/ 4763 w 38671"/>
                        <a:gd name="connsiteY1" fmla="*/ 27432 h 27432"/>
                        <a:gd name="connsiteX2" fmla="*/ 18859 w 38671"/>
                        <a:gd name="connsiteY2" fmla="*/ 11240 h 27432"/>
                        <a:gd name="connsiteX3" fmla="*/ 38672 w 38671"/>
                        <a:gd name="connsiteY3" fmla="*/ 16002 h 27432"/>
                        <a:gd name="connsiteX4" fmla="*/ 33814 w 38671"/>
                        <a:gd name="connsiteY4" fmla="*/ 572 h 27432"/>
                        <a:gd name="connsiteX5" fmla="*/ 12954 w 38671"/>
                        <a:gd name="connsiteY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71" h="27432">
                          <a:moveTo>
                            <a:pt x="0" y="12287"/>
                          </a:moveTo>
                          <a:lnTo>
                            <a:pt x="4763" y="27432"/>
                          </a:lnTo>
                          <a:lnTo>
                            <a:pt x="18859" y="11240"/>
                          </a:lnTo>
                          <a:lnTo>
                            <a:pt x="38672" y="16002"/>
                          </a:lnTo>
                          <a:lnTo>
                            <a:pt x="33814" y="572"/>
                          </a:lnTo>
                          <a:lnTo>
                            <a:pt x="12954" y="0"/>
                          </a:lnTo>
                          <a:close/>
                        </a:path>
                      </a:pathLst>
                    </a:custGeom>
                    <a:grpFill/>
                    <a:ln w="9525" cap="flat">
                      <a:noFill/>
                      <a:prstDash val="solid"/>
                      <a:miter/>
                    </a:ln>
                  </p:spPr>
                  <p:txBody>
                    <a:bodyPr rtlCol="0" anchor="ctr"/>
                    <a:lstStyle/>
                    <a:p>
                      <a:endParaRPr lang="th-TH"/>
                    </a:p>
                  </p:txBody>
                </p:sp>
                <p:sp>
                  <p:nvSpPr>
                    <p:cNvPr id="656" name="Freeform: Shape 655">
                      <a:extLst>
                        <a:ext uri="{FF2B5EF4-FFF2-40B4-BE49-F238E27FC236}">
                          <a16:creationId xmlns:a16="http://schemas.microsoft.com/office/drawing/2014/main" id="{EF8629D6-5EBD-46E7-A712-61AB777830B0}"/>
                        </a:ext>
                      </a:extLst>
                    </p:cNvPr>
                    <p:cNvSpPr/>
                    <p:nvPr/>
                  </p:nvSpPr>
                  <p:spPr>
                    <a:xfrm>
                      <a:off x="6061805" y="3088576"/>
                      <a:ext cx="38957" cy="27336"/>
                    </a:xfrm>
                    <a:custGeom>
                      <a:avLst/>
                      <a:gdLst>
                        <a:gd name="connsiteX0" fmla="*/ 0 w 38957"/>
                        <a:gd name="connsiteY0" fmla="*/ 11335 h 27336"/>
                        <a:gd name="connsiteX1" fmla="*/ 5144 w 38957"/>
                        <a:gd name="connsiteY1" fmla="*/ 27337 h 27336"/>
                        <a:gd name="connsiteX2" fmla="*/ 19145 w 38957"/>
                        <a:gd name="connsiteY2" fmla="*/ 11239 h 27336"/>
                        <a:gd name="connsiteX3" fmla="*/ 38957 w 38957"/>
                        <a:gd name="connsiteY3" fmla="*/ 15907 h 27336"/>
                        <a:gd name="connsiteX4" fmla="*/ 34100 w 38957"/>
                        <a:gd name="connsiteY4" fmla="*/ 571 h 27336"/>
                        <a:gd name="connsiteX5" fmla="*/ 13240 w 38957"/>
                        <a:gd name="connsiteY5" fmla="*/ 0 h 27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57" h="27336">
                          <a:moveTo>
                            <a:pt x="0" y="11335"/>
                          </a:moveTo>
                          <a:lnTo>
                            <a:pt x="5144" y="27337"/>
                          </a:lnTo>
                          <a:lnTo>
                            <a:pt x="19145" y="11239"/>
                          </a:lnTo>
                          <a:lnTo>
                            <a:pt x="38957" y="15907"/>
                          </a:lnTo>
                          <a:lnTo>
                            <a:pt x="34100" y="571"/>
                          </a:lnTo>
                          <a:lnTo>
                            <a:pt x="13240" y="0"/>
                          </a:lnTo>
                          <a:close/>
                        </a:path>
                      </a:pathLst>
                    </a:custGeom>
                    <a:grpFill/>
                    <a:ln w="9525" cap="flat">
                      <a:noFill/>
                      <a:prstDash val="solid"/>
                      <a:miter/>
                    </a:ln>
                  </p:spPr>
                  <p:txBody>
                    <a:bodyPr rtlCol="0" anchor="ctr"/>
                    <a:lstStyle/>
                    <a:p>
                      <a:endParaRPr lang="th-TH"/>
                    </a:p>
                  </p:txBody>
                </p:sp>
              </p:grpSp>
              <p:grpSp>
                <p:nvGrpSpPr>
                  <p:cNvPr id="652" name="Graphic 1">
                    <a:extLst>
                      <a:ext uri="{FF2B5EF4-FFF2-40B4-BE49-F238E27FC236}">
                        <a16:creationId xmlns:a16="http://schemas.microsoft.com/office/drawing/2014/main" id="{D619903C-6B6F-457B-930D-F7FE234842A3}"/>
                      </a:ext>
                    </a:extLst>
                  </p:cNvPr>
                  <p:cNvGrpSpPr/>
                  <p:nvPr/>
                </p:nvGrpSpPr>
                <p:grpSpPr>
                  <a:xfrm>
                    <a:off x="6017228" y="3067716"/>
                    <a:ext cx="76962" cy="39528"/>
                    <a:chOff x="6017228" y="3067716"/>
                    <a:chExt cx="76962" cy="39528"/>
                  </a:xfrm>
                  <a:grpFill/>
                </p:grpSpPr>
                <p:sp>
                  <p:nvSpPr>
                    <p:cNvPr id="653" name="Freeform: Shape 652">
                      <a:extLst>
                        <a:ext uri="{FF2B5EF4-FFF2-40B4-BE49-F238E27FC236}">
                          <a16:creationId xmlns:a16="http://schemas.microsoft.com/office/drawing/2014/main" id="{1D6E541E-6B1E-4634-994D-5E57C91ED532}"/>
                        </a:ext>
                      </a:extLst>
                    </p:cNvPr>
                    <p:cNvSpPr/>
                    <p:nvPr/>
                  </p:nvSpPr>
                  <p:spPr>
                    <a:xfrm>
                      <a:off x="6017228" y="3079813"/>
                      <a:ext cx="38671" cy="27432"/>
                    </a:xfrm>
                    <a:custGeom>
                      <a:avLst/>
                      <a:gdLst>
                        <a:gd name="connsiteX0" fmla="*/ 0 w 38671"/>
                        <a:gd name="connsiteY0" fmla="*/ 12287 h 27432"/>
                        <a:gd name="connsiteX1" fmla="*/ 4858 w 38671"/>
                        <a:gd name="connsiteY1" fmla="*/ 27432 h 27432"/>
                        <a:gd name="connsiteX2" fmla="*/ 18859 w 38671"/>
                        <a:gd name="connsiteY2" fmla="*/ 11240 h 27432"/>
                        <a:gd name="connsiteX3" fmla="*/ 38672 w 38671"/>
                        <a:gd name="connsiteY3" fmla="*/ 16002 h 27432"/>
                        <a:gd name="connsiteX4" fmla="*/ 33814 w 38671"/>
                        <a:gd name="connsiteY4" fmla="*/ 571 h 27432"/>
                        <a:gd name="connsiteX5" fmla="*/ 12954 w 38671"/>
                        <a:gd name="connsiteY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71" h="27432">
                          <a:moveTo>
                            <a:pt x="0" y="12287"/>
                          </a:moveTo>
                          <a:lnTo>
                            <a:pt x="4858" y="27432"/>
                          </a:lnTo>
                          <a:lnTo>
                            <a:pt x="18859" y="11240"/>
                          </a:lnTo>
                          <a:lnTo>
                            <a:pt x="38672" y="16002"/>
                          </a:lnTo>
                          <a:lnTo>
                            <a:pt x="33814" y="571"/>
                          </a:lnTo>
                          <a:lnTo>
                            <a:pt x="12954" y="0"/>
                          </a:lnTo>
                          <a:close/>
                        </a:path>
                      </a:pathLst>
                    </a:custGeom>
                    <a:grpFill/>
                    <a:ln w="9525" cap="flat">
                      <a:noFill/>
                      <a:prstDash val="solid"/>
                      <a:miter/>
                    </a:ln>
                  </p:spPr>
                  <p:txBody>
                    <a:bodyPr rtlCol="0" anchor="ctr"/>
                    <a:lstStyle/>
                    <a:p>
                      <a:endParaRPr lang="th-TH"/>
                    </a:p>
                  </p:txBody>
                </p:sp>
                <p:sp>
                  <p:nvSpPr>
                    <p:cNvPr id="654" name="Freeform: Shape 653">
                      <a:extLst>
                        <a:ext uri="{FF2B5EF4-FFF2-40B4-BE49-F238E27FC236}">
                          <a16:creationId xmlns:a16="http://schemas.microsoft.com/office/drawing/2014/main" id="{08B88F67-FA0C-442A-AD94-440CBCDA7F92}"/>
                        </a:ext>
                      </a:extLst>
                    </p:cNvPr>
                    <p:cNvSpPr/>
                    <p:nvPr/>
                  </p:nvSpPr>
                  <p:spPr>
                    <a:xfrm>
                      <a:off x="6055232" y="3067716"/>
                      <a:ext cx="38957" cy="27336"/>
                    </a:xfrm>
                    <a:custGeom>
                      <a:avLst/>
                      <a:gdLst>
                        <a:gd name="connsiteX0" fmla="*/ 0 w 38957"/>
                        <a:gd name="connsiteY0" fmla="*/ 11335 h 27336"/>
                        <a:gd name="connsiteX1" fmla="*/ 5048 w 38957"/>
                        <a:gd name="connsiteY1" fmla="*/ 27337 h 27336"/>
                        <a:gd name="connsiteX2" fmla="*/ 19145 w 38957"/>
                        <a:gd name="connsiteY2" fmla="*/ 11240 h 27336"/>
                        <a:gd name="connsiteX3" fmla="*/ 38957 w 38957"/>
                        <a:gd name="connsiteY3" fmla="*/ 15907 h 27336"/>
                        <a:gd name="connsiteX4" fmla="*/ 34100 w 38957"/>
                        <a:gd name="connsiteY4" fmla="*/ 571 h 27336"/>
                        <a:gd name="connsiteX5" fmla="*/ 13240 w 38957"/>
                        <a:gd name="connsiteY5" fmla="*/ 0 h 27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57" h="27336">
                          <a:moveTo>
                            <a:pt x="0" y="11335"/>
                          </a:moveTo>
                          <a:lnTo>
                            <a:pt x="5048" y="27337"/>
                          </a:lnTo>
                          <a:lnTo>
                            <a:pt x="19145" y="11240"/>
                          </a:lnTo>
                          <a:lnTo>
                            <a:pt x="38957" y="15907"/>
                          </a:lnTo>
                          <a:lnTo>
                            <a:pt x="34100" y="571"/>
                          </a:lnTo>
                          <a:lnTo>
                            <a:pt x="13240" y="0"/>
                          </a:lnTo>
                          <a:close/>
                        </a:path>
                      </a:pathLst>
                    </a:custGeom>
                    <a:grpFill/>
                    <a:ln w="9525" cap="flat">
                      <a:noFill/>
                      <a:prstDash val="solid"/>
                      <a:miter/>
                    </a:ln>
                  </p:spPr>
                  <p:txBody>
                    <a:bodyPr rtlCol="0" anchor="ctr"/>
                    <a:lstStyle/>
                    <a:p>
                      <a:endParaRPr lang="th-TH"/>
                    </a:p>
                  </p:txBody>
                </p:sp>
              </p:grpSp>
            </p:grpSp>
            <p:grpSp>
              <p:nvGrpSpPr>
                <p:cNvPr id="624" name="Graphic 1">
                  <a:extLst>
                    <a:ext uri="{FF2B5EF4-FFF2-40B4-BE49-F238E27FC236}">
                      <a16:creationId xmlns:a16="http://schemas.microsoft.com/office/drawing/2014/main" id="{7F98C639-F34F-4708-A43C-E69899A4A544}"/>
                    </a:ext>
                  </a:extLst>
                </p:cNvPr>
                <p:cNvGrpSpPr/>
                <p:nvPr/>
              </p:nvGrpSpPr>
              <p:grpSpPr>
                <a:xfrm>
                  <a:off x="6094952" y="3023425"/>
                  <a:ext cx="131159" cy="168021"/>
                  <a:chOff x="6094952" y="3023425"/>
                  <a:chExt cx="131159" cy="168021"/>
                </a:xfrm>
                <a:grpFill/>
              </p:grpSpPr>
              <p:grpSp>
                <p:nvGrpSpPr>
                  <p:cNvPr id="625" name="Graphic 1">
                    <a:extLst>
                      <a:ext uri="{FF2B5EF4-FFF2-40B4-BE49-F238E27FC236}">
                        <a16:creationId xmlns:a16="http://schemas.microsoft.com/office/drawing/2014/main" id="{3B435E32-424C-4FAA-8ECD-24C19B4DC6B4}"/>
                      </a:ext>
                    </a:extLst>
                  </p:cNvPr>
                  <p:cNvGrpSpPr/>
                  <p:nvPr/>
                </p:nvGrpSpPr>
                <p:grpSpPr>
                  <a:xfrm>
                    <a:off x="6151816" y="3141534"/>
                    <a:ext cx="74294" cy="49911"/>
                    <a:chOff x="6151816" y="3141534"/>
                    <a:chExt cx="74294" cy="49911"/>
                  </a:xfrm>
                  <a:grpFill/>
                </p:grpSpPr>
                <p:sp>
                  <p:nvSpPr>
                    <p:cNvPr id="644" name="Freeform: Shape 643">
                      <a:extLst>
                        <a:ext uri="{FF2B5EF4-FFF2-40B4-BE49-F238E27FC236}">
                          <a16:creationId xmlns:a16="http://schemas.microsoft.com/office/drawing/2014/main" id="{5725B07A-9A76-44FF-8C63-ABF4B496F953}"/>
                        </a:ext>
                      </a:extLst>
                    </p:cNvPr>
                    <p:cNvSpPr/>
                    <p:nvPr/>
                  </p:nvSpPr>
                  <p:spPr>
                    <a:xfrm>
                      <a:off x="6151816" y="3159918"/>
                      <a:ext cx="38481" cy="31527"/>
                    </a:xfrm>
                    <a:custGeom>
                      <a:avLst/>
                      <a:gdLst>
                        <a:gd name="connsiteX0" fmla="*/ 0 w 38481"/>
                        <a:gd name="connsiteY0" fmla="*/ 17240 h 31527"/>
                        <a:gd name="connsiteX1" fmla="*/ 6858 w 38481"/>
                        <a:gd name="connsiteY1" fmla="*/ 31528 h 31527"/>
                        <a:gd name="connsiteX2" fmla="*/ 18383 w 38481"/>
                        <a:gd name="connsiteY2" fmla="*/ 13049 h 31527"/>
                        <a:gd name="connsiteX3" fmla="*/ 38481 w 38481"/>
                        <a:gd name="connsiteY3" fmla="*/ 14478 h 31527"/>
                        <a:gd name="connsiteX4" fmla="*/ 31528 w 38481"/>
                        <a:gd name="connsiteY4" fmla="*/ 0 h 31527"/>
                        <a:gd name="connsiteX5" fmla="*/ 10954 w 38481"/>
                        <a:gd name="connsiteY5" fmla="*/ 2857 h 31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81" h="31527">
                          <a:moveTo>
                            <a:pt x="0" y="17240"/>
                          </a:moveTo>
                          <a:lnTo>
                            <a:pt x="6858" y="31528"/>
                          </a:lnTo>
                          <a:lnTo>
                            <a:pt x="18383" y="13049"/>
                          </a:lnTo>
                          <a:lnTo>
                            <a:pt x="38481" y="14478"/>
                          </a:lnTo>
                          <a:lnTo>
                            <a:pt x="31528" y="0"/>
                          </a:lnTo>
                          <a:lnTo>
                            <a:pt x="10954" y="2857"/>
                          </a:lnTo>
                          <a:close/>
                        </a:path>
                      </a:pathLst>
                    </a:custGeom>
                    <a:grpFill/>
                    <a:ln w="9525" cap="flat">
                      <a:noFill/>
                      <a:prstDash val="solid"/>
                      <a:miter/>
                    </a:ln>
                  </p:spPr>
                  <p:txBody>
                    <a:bodyPr rtlCol="0" anchor="ctr"/>
                    <a:lstStyle/>
                    <a:p>
                      <a:endParaRPr lang="th-TH"/>
                    </a:p>
                  </p:txBody>
                </p:sp>
                <p:sp>
                  <p:nvSpPr>
                    <p:cNvPr id="645" name="Freeform: Shape 644">
                      <a:extLst>
                        <a:ext uri="{FF2B5EF4-FFF2-40B4-BE49-F238E27FC236}">
                          <a16:creationId xmlns:a16="http://schemas.microsoft.com/office/drawing/2014/main" id="{ED0DF9FD-9AB9-41A6-8425-2EBE089C4E7A}"/>
                        </a:ext>
                      </a:extLst>
                    </p:cNvPr>
                    <p:cNvSpPr/>
                    <p:nvPr/>
                  </p:nvSpPr>
                  <p:spPr>
                    <a:xfrm>
                      <a:off x="6187249" y="3141534"/>
                      <a:ext cx="38861" cy="31527"/>
                    </a:xfrm>
                    <a:custGeom>
                      <a:avLst/>
                      <a:gdLst>
                        <a:gd name="connsiteX0" fmla="*/ 0 w 38861"/>
                        <a:gd name="connsiteY0" fmla="*/ 16383 h 31527"/>
                        <a:gd name="connsiteX1" fmla="*/ 7239 w 38861"/>
                        <a:gd name="connsiteY1" fmla="*/ 31528 h 31527"/>
                        <a:gd name="connsiteX2" fmla="*/ 18669 w 38861"/>
                        <a:gd name="connsiteY2" fmla="*/ 13049 h 31527"/>
                        <a:gd name="connsiteX3" fmla="*/ 38862 w 38861"/>
                        <a:gd name="connsiteY3" fmla="*/ 14478 h 31527"/>
                        <a:gd name="connsiteX4" fmla="*/ 31813 w 38861"/>
                        <a:gd name="connsiteY4" fmla="*/ 0 h 31527"/>
                        <a:gd name="connsiteX5" fmla="*/ 11335 w 38861"/>
                        <a:gd name="connsiteY5" fmla="*/ 2857 h 31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861" h="31527">
                          <a:moveTo>
                            <a:pt x="0" y="16383"/>
                          </a:moveTo>
                          <a:lnTo>
                            <a:pt x="7239" y="31528"/>
                          </a:lnTo>
                          <a:lnTo>
                            <a:pt x="18669" y="13049"/>
                          </a:lnTo>
                          <a:lnTo>
                            <a:pt x="38862" y="14478"/>
                          </a:lnTo>
                          <a:lnTo>
                            <a:pt x="31813" y="0"/>
                          </a:lnTo>
                          <a:lnTo>
                            <a:pt x="11335" y="2857"/>
                          </a:lnTo>
                          <a:close/>
                        </a:path>
                      </a:pathLst>
                    </a:custGeom>
                    <a:grpFill/>
                    <a:ln w="9525" cap="flat">
                      <a:noFill/>
                      <a:prstDash val="solid"/>
                      <a:miter/>
                    </a:ln>
                  </p:spPr>
                  <p:txBody>
                    <a:bodyPr rtlCol="0" anchor="ctr"/>
                    <a:lstStyle/>
                    <a:p>
                      <a:endParaRPr lang="th-TH"/>
                    </a:p>
                  </p:txBody>
                </p:sp>
              </p:grpSp>
              <p:grpSp>
                <p:nvGrpSpPr>
                  <p:cNvPr id="626" name="Graphic 1">
                    <a:extLst>
                      <a:ext uri="{FF2B5EF4-FFF2-40B4-BE49-F238E27FC236}">
                        <a16:creationId xmlns:a16="http://schemas.microsoft.com/office/drawing/2014/main" id="{4F04E0F6-75C2-4EF1-947C-632D48B8F9A0}"/>
                      </a:ext>
                    </a:extLst>
                  </p:cNvPr>
                  <p:cNvGrpSpPr/>
                  <p:nvPr/>
                </p:nvGrpSpPr>
                <p:grpSpPr>
                  <a:xfrm>
                    <a:off x="6142386" y="3121818"/>
                    <a:ext cx="74199" cy="49911"/>
                    <a:chOff x="6142386" y="3121818"/>
                    <a:chExt cx="74199" cy="49911"/>
                  </a:xfrm>
                  <a:grpFill/>
                </p:grpSpPr>
                <p:sp>
                  <p:nvSpPr>
                    <p:cNvPr id="642" name="Freeform: Shape 641">
                      <a:extLst>
                        <a:ext uri="{FF2B5EF4-FFF2-40B4-BE49-F238E27FC236}">
                          <a16:creationId xmlns:a16="http://schemas.microsoft.com/office/drawing/2014/main" id="{CEE18823-D7B7-4C26-959D-96129BE3A86D}"/>
                        </a:ext>
                      </a:extLst>
                    </p:cNvPr>
                    <p:cNvSpPr/>
                    <p:nvPr/>
                  </p:nvSpPr>
                  <p:spPr>
                    <a:xfrm>
                      <a:off x="6142386" y="3140201"/>
                      <a:ext cx="38481" cy="31527"/>
                    </a:xfrm>
                    <a:custGeom>
                      <a:avLst/>
                      <a:gdLst>
                        <a:gd name="connsiteX0" fmla="*/ 0 w 38481"/>
                        <a:gd name="connsiteY0" fmla="*/ 17240 h 31527"/>
                        <a:gd name="connsiteX1" fmla="*/ 6858 w 38481"/>
                        <a:gd name="connsiteY1" fmla="*/ 31528 h 31527"/>
                        <a:gd name="connsiteX2" fmla="*/ 18288 w 38481"/>
                        <a:gd name="connsiteY2" fmla="*/ 13145 h 31527"/>
                        <a:gd name="connsiteX3" fmla="*/ 38481 w 38481"/>
                        <a:gd name="connsiteY3" fmla="*/ 14573 h 31527"/>
                        <a:gd name="connsiteX4" fmla="*/ 31432 w 38481"/>
                        <a:gd name="connsiteY4" fmla="*/ 0 h 31527"/>
                        <a:gd name="connsiteX5" fmla="*/ 10954 w 38481"/>
                        <a:gd name="connsiteY5" fmla="*/ 2953 h 31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81" h="31527">
                          <a:moveTo>
                            <a:pt x="0" y="17240"/>
                          </a:moveTo>
                          <a:lnTo>
                            <a:pt x="6858" y="31528"/>
                          </a:lnTo>
                          <a:lnTo>
                            <a:pt x="18288" y="13145"/>
                          </a:lnTo>
                          <a:lnTo>
                            <a:pt x="38481" y="14573"/>
                          </a:lnTo>
                          <a:lnTo>
                            <a:pt x="31432" y="0"/>
                          </a:lnTo>
                          <a:lnTo>
                            <a:pt x="10954" y="2953"/>
                          </a:lnTo>
                          <a:close/>
                        </a:path>
                      </a:pathLst>
                    </a:custGeom>
                    <a:grpFill/>
                    <a:ln w="9525" cap="flat">
                      <a:noFill/>
                      <a:prstDash val="solid"/>
                      <a:miter/>
                    </a:ln>
                  </p:spPr>
                  <p:txBody>
                    <a:bodyPr rtlCol="0" anchor="ctr"/>
                    <a:lstStyle/>
                    <a:p>
                      <a:endParaRPr lang="th-TH"/>
                    </a:p>
                  </p:txBody>
                </p:sp>
                <p:sp>
                  <p:nvSpPr>
                    <p:cNvPr id="643" name="Freeform: Shape 642">
                      <a:extLst>
                        <a:ext uri="{FF2B5EF4-FFF2-40B4-BE49-F238E27FC236}">
                          <a16:creationId xmlns:a16="http://schemas.microsoft.com/office/drawing/2014/main" id="{6BBE8A94-6BC5-48A7-931B-96DEDB886AD9}"/>
                        </a:ext>
                      </a:extLst>
                    </p:cNvPr>
                    <p:cNvSpPr/>
                    <p:nvPr/>
                  </p:nvSpPr>
                  <p:spPr>
                    <a:xfrm>
                      <a:off x="6177724" y="3121818"/>
                      <a:ext cx="38861" cy="31527"/>
                    </a:xfrm>
                    <a:custGeom>
                      <a:avLst/>
                      <a:gdLst>
                        <a:gd name="connsiteX0" fmla="*/ 0 w 38861"/>
                        <a:gd name="connsiteY0" fmla="*/ 16383 h 31527"/>
                        <a:gd name="connsiteX1" fmla="*/ 7239 w 38861"/>
                        <a:gd name="connsiteY1" fmla="*/ 31528 h 31527"/>
                        <a:gd name="connsiteX2" fmla="*/ 18764 w 38861"/>
                        <a:gd name="connsiteY2" fmla="*/ 13145 h 31527"/>
                        <a:gd name="connsiteX3" fmla="*/ 38862 w 38861"/>
                        <a:gd name="connsiteY3" fmla="*/ 14573 h 31527"/>
                        <a:gd name="connsiteX4" fmla="*/ 31909 w 38861"/>
                        <a:gd name="connsiteY4" fmla="*/ 0 h 31527"/>
                        <a:gd name="connsiteX5" fmla="*/ 11335 w 38861"/>
                        <a:gd name="connsiteY5" fmla="*/ 2953 h 31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861" h="31527">
                          <a:moveTo>
                            <a:pt x="0" y="16383"/>
                          </a:moveTo>
                          <a:lnTo>
                            <a:pt x="7239" y="31528"/>
                          </a:lnTo>
                          <a:lnTo>
                            <a:pt x="18764" y="13145"/>
                          </a:lnTo>
                          <a:lnTo>
                            <a:pt x="38862" y="14573"/>
                          </a:lnTo>
                          <a:lnTo>
                            <a:pt x="31909" y="0"/>
                          </a:lnTo>
                          <a:lnTo>
                            <a:pt x="11335" y="2953"/>
                          </a:lnTo>
                          <a:close/>
                        </a:path>
                      </a:pathLst>
                    </a:custGeom>
                    <a:grpFill/>
                    <a:ln w="9525" cap="flat">
                      <a:noFill/>
                      <a:prstDash val="solid"/>
                      <a:miter/>
                    </a:ln>
                  </p:spPr>
                  <p:txBody>
                    <a:bodyPr rtlCol="0" anchor="ctr"/>
                    <a:lstStyle/>
                    <a:p>
                      <a:endParaRPr lang="th-TH"/>
                    </a:p>
                  </p:txBody>
                </p:sp>
              </p:grpSp>
              <p:grpSp>
                <p:nvGrpSpPr>
                  <p:cNvPr id="627" name="Graphic 1">
                    <a:extLst>
                      <a:ext uri="{FF2B5EF4-FFF2-40B4-BE49-F238E27FC236}">
                        <a16:creationId xmlns:a16="http://schemas.microsoft.com/office/drawing/2014/main" id="{00C4345B-F961-4E9F-AC95-C54EDEE2AED1}"/>
                      </a:ext>
                    </a:extLst>
                  </p:cNvPr>
                  <p:cNvGrpSpPr/>
                  <p:nvPr/>
                </p:nvGrpSpPr>
                <p:grpSpPr>
                  <a:xfrm>
                    <a:off x="6132861" y="3102196"/>
                    <a:ext cx="74294" cy="49815"/>
                    <a:chOff x="6132861" y="3102196"/>
                    <a:chExt cx="74294" cy="49815"/>
                  </a:xfrm>
                  <a:grpFill/>
                </p:grpSpPr>
                <p:sp>
                  <p:nvSpPr>
                    <p:cNvPr id="640" name="Freeform: Shape 639">
                      <a:extLst>
                        <a:ext uri="{FF2B5EF4-FFF2-40B4-BE49-F238E27FC236}">
                          <a16:creationId xmlns:a16="http://schemas.microsoft.com/office/drawing/2014/main" id="{D4238241-FF28-43E2-ADD9-2A9C55BB404C}"/>
                        </a:ext>
                      </a:extLst>
                    </p:cNvPr>
                    <p:cNvSpPr/>
                    <p:nvPr/>
                  </p:nvSpPr>
                  <p:spPr>
                    <a:xfrm>
                      <a:off x="6132861" y="3120579"/>
                      <a:ext cx="38481" cy="31432"/>
                    </a:xfrm>
                    <a:custGeom>
                      <a:avLst/>
                      <a:gdLst>
                        <a:gd name="connsiteX0" fmla="*/ 0 w 38481"/>
                        <a:gd name="connsiteY0" fmla="*/ 17240 h 31432"/>
                        <a:gd name="connsiteX1" fmla="*/ 6858 w 38481"/>
                        <a:gd name="connsiteY1" fmla="*/ 31432 h 31432"/>
                        <a:gd name="connsiteX2" fmla="*/ 18383 w 38481"/>
                        <a:gd name="connsiteY2" fmla="*/ 13049 h 31432"/>
                        <a:gd name="connsiteX3" fmla="*/ 38481 w 38481"/>
                        <a:gd name="connsiteY3" fmla="*/ 14478 h 31432"/>
                        <a:gd name="connsiteX4" fmla="*/ 31528 w 38481"/>
                        <a:gd name="connsiteY4" fmla="*/ 0 h 31432"/>
                        <a:gd name="connsiteX5" fmla="*/ 10954 w 38481"/>
                        <a:gd name="connsiteY5" fmla="*/ 2857 h 31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81" h="31432">
                          <a:moveTo>
                            <a:pt x="0" y="17240"/>
                          </a:moveTo>
                          <a:lnTo>
                            <a:pt x="6858" y="31432"/>
                          </a:lnTo>
                          <a:lnTo>
                            <a:pt x="18383" y="13049"/>
                          </a:lnTo>
                          <a:lnTo>
                            <a:pt x="38481" y="14478"/>
                          </a:lnTo>
                          <a:lnTo>
                            <a:pt x="31528" y="0"/>
                          </a:lnTo>
                          <a:lnTo>
                            <a:pt x="10954" y="2857"/>
                          </a:lnTo>
                          <a:close/>
                        </a:path>
                      </a:pathLst>
                    </a:custGeom>
                    <a:grpFill/>
                    <a:ln w="9525" cap="flat">
                      <a:noFill/>
                      <a:prstDash val="solid"/>
                      <a:miter/>
                    </a:ln>
                  </p:spPr>
                  <p:txBody>
                    <a:bodyPr rtlCol="0" anchor="ctr"/>
                    <a:lstStyle/>
                    <a:p>
                      <a:endParaRPr lang="th-TH"/>
                    </a:p>
                  </p:txBody>
                </p:sp>
                <p:sp>
                  <p:nvSpPr>
                    <p:cNvPr id="641" name="Freeform: Shape 640">
                      <a:extLst>
                        <a:ext uri="{FF2B5EF4-FFF2-40B4-BE49-F238E27FC236}">
                          <a16:creationId xmlns:a16="http://schemas.microsoft.com/office/drawing/2014/main" id="{45965024-1C1B-4119-B1DF-FA3E30EF1FC4}"/>
                        </a:ext>
                      </a:extLst>
                    </p:cNvPr>
                    <p:cNvSpPr/>
                    <p:nvPr/>
                  </p:nvSpPr>
                  <p:spPr>
                    <a:xfrm>
                      <a:off x="6168294" y="3102196"/>
                      <a:ext cx="38861" cy="31432"/>
                    </a:xfrm>
                    <a:custGeom>
                      <a:avLst/>
                      <a:gdLst>
                        <a:gd name="connsiteX0" fmla="*/ 0 w 38861"/>
                        <a:gd name="connsiteY0" fmla="*/ 16383 h 31432"/>
                        <a:gd name="connsiteX1" fmla="*/ 7239 w 38861"/>
                        <a:gd name="connsiteY1" fmla="*/ 31433 h 31432"/>
                        <a:gd name="connsiteX2" fmla="*/ 18669 w 38861"/>
                        <a:gd name="connsiteY2" fmla="*/ 13049 h 31432"/>
                        <a:gd name="connsiteX3" fmla="*/ 38862 w 38861"/>
                        <a:gd name="connsiteY3" fmla="*/ 14478 h 31432"/>
                        <a:gd name="connsiteX4" fmla="*/ 31814 w 38861"/>
                        <a:gd name="connsiteY4" fmla="*/ 0 h 31432"/>
                        <a:gd name="connsiteX5" fmla="*/ 11335 w 38861"/>
                        <a:gd name="connsiteY5" fmla="*/ 2858 h 31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861" h="31432">
                          <a:moveTo>
                            <a:pt x="0" y="16383"/>
                          </a:moveTo>
                          <a:lnTo>
                            <a:pt x="7239" y="31433"/>
                          </a:lnTo>
                          <a:lnTo>
                            <a:pt x="18669" y="13049"/>
                          </a:lnTo>
                          <a:lnTo>
                            <a:pt x="38862" y="14478"/>
                          </a:lnTo>
                          <a:lnTo>
                            <a:pt x="31814" y="0"/>
                          </a:lnTo>
                          <a:lnTo>
                            <a:pt x="11335" y="2858"/>
                          </a:lnTo>
                          <a:close/>
                        </a:path>
                      </a:pathLst>
                    </a:custGeom>
                    <a:grpFill/>
                    <a:ln w="9525" cap="flat">
                      <a:noFill/>
                      <a:prstDash val="solid"/>
                      <a:miter/>
                    </a:ln>
                  </p:spPr>
                  <p:txBody>
                    <a:bodyPr rtlCol="0" anchor="ctr"/>
                    <a:lstStyle/>
                    <a:p>
                      <a:endParaRPr lang="th-TH"/>
                    </a:p>
                  </p:txBody>
                </p:sp>
              </p:grpSp>
              <p:grpSp>
                <p:nvGrpSpPr>
                  <p:cNvPr id="628" name="Graphic 1">
                    <a:extLst>
                      <a:ext uri="{FF2B5EF4-FFF2-40B4-BE49-F238E27FC236}">
                        <a16:creationId xmlns:a16="http://schemas.microsoft.com/office/drawing/2014/main" id="{3F5CFD97-B82C-4782-A0B7-1ED5D9A0D6CD}"/>
                      </a:ext>
                    </a:extLst>
                  </p:cNvPr>
                  <p:cNvGrpSpPr/>
                  <p:nvPr/>
                </p:nvGrpSpPr>
                <p:grpSpPr>
                  <a:xfrm>
                    <a:off x="6123432" y="3082480"/>
                    <a:ext cx="74199" cy="49910"/>
                    <a:chOff x="6123432" y="3082480"/>
                    <a:chExt cx="74199" cy="49910"/>
                  </a:xfrm>
                  <a:grpFill/>
                </p:grpSpPr>
                <p:sp>
                  <p:nvSpPr>
                    <p:cNvPr id="638" name="Freeform: Shape 637">
                      <a:extLst>
                        <a:ext uri="{FF2B5EF4-FFF2-40B4-BE49-F238E27FC236}">
                          <a16:creationId xmlns:a16="http://schemas.microsoft.com/office/drawing/2014/main" id="{5C3DBAE4-890E-4F8A-A79E-124222871B50}"/>
                        </a:ext>
                      </a:extLst>
                    </p:cNvPr>
                    <p:cNvSpPr/>
                    <p:nvPr/>
                  </p:nvSpPr>
                  <p:spPr>
                    <a:xfrm>
                      <a:off x="6123432" y="3100863"/>
                      <a:ext cx="38480" cy="31527"/>
                    </a:xfrm>
                    <a:custGeom>
                      <a:avLst/>
                      <a:gdLst>
                        <a:gd name="connsiteX0" fmla="*/ 0 w 38480"/>
                        <a:gd name="connsiteY0" fmla="*/ 17240 h 31527"/>
                        <a:gd name="connsiteX1" fmla="*/ 6858 w 38480"/>
                        <a:gd name="connsiteY1" fmla="*/ 31528 h 31527"/>
                        <a:gd name="connsiteX2" fmla="*/ 18288 w 38480"/>
                        <a:gd name="connsiteY2" fmla="*/ 13049 h 31527"/>
                        <a:gd name="connsiteX3" fmla="*/ 38481 w 38480"/>
                        <a:gd name="connsiteY3" fmla="*/ 14478 h 31527"/>
                        <a:gd name="connsiteX4" fmla="*/ 31432 w 38480"/>
                        <a:gd name="connsiteY4" fmla="*/ 0 h 31527"/>
                        <a:gd name="connsiteX5" fmla="*/ 10954 w 38480"/>
                        <a:gd name="connsiteY5" fmla="*/ 2857 h 31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80" h="31527">
                          <a:moveTo>
                            <a:pt x="0" y="17240"/>
                          </a:moveTo>
                          <a:lnTo>
                            <a:pt x="6858" y="31528"/>
                          </a:lnTo>
                          <a:lnTo>
                            <a:pt x="18288" y="13049"/>
                          </a:lnTo>
                          <a:lnTo>
                            <a:pt x="38481" y="14478"/>
                          </a:lnTo>
                          <a:lnTo>
                            <a:pt x="31432" y="0"/>
                          </a:lnTo>
                          <a:lnTo>
                            <a:pt x="10954" y="2857"/>
                          </a:lnTo>
                          <a:close/>
                        </a:path>
                      </a:pathLst>
                    </a:custGeom>
                    <a:grpFill/>
                    <a:ln w="9525" cap="flat">
                      <a:noFill/>
                      <a:prstDash val="solid"/>
                      <a:miter/>
                    </a:ln>
                  </p:spPr>
                  <p:txBody>
                    <a:bodyPr rtlCol="0" anchor="ctr"/>
                    <a:lstStyle/>
                    <a:p>
                      <a:endParaRPr lang="th-TH"/>
                    </a:p>
                  </p:txBody>
                </p:sp>
                <p:sp>
                  <p:nvSpPr>
                    <p:cNvPr id="639" name="Freeform: Shape 638">
                      <a:extLst>
                        <a:ext uri="{FF2B5EF4-FFF2-40B4-BE49-F238E27FC236}">
                          <a16:creationId xmlns:a16="http://schemas.microsoft.com/office/drawing/2014/main" id="{36226F59-6E14-4E90-9ECB-F559F785BAC1}"/>
                        </a:ext>
                      </a:extLst>
                    </p:cNvPr>
                    <p:cNvSpPr/>
                    <p:nvPr/>
                  </p:nvSpPr>
                  <p:spPr>
                    <a:xfrm>
                      <a:off x="6158769" y="3082480"/>
                      <a:ext cx="38861" cy="31527"/>
                    </a:xfrm>
                    <a:custGeom>
                      <a:avLst/>
                      <a:gdLst>
                        <a:gd name="connsiteX0" fmla="*/ 0 w 38861"/>
                        <a:gd name="connsiteY0" fmla="*/ 16383 h 31527"/>
                        <a:gd name="connsiteX1" fmla="*/ 7239 w 38861"/>
                        <a:gd name="connsiteY1" fmla="*/ 31528 h 31527"/>
                        <a:gd name="connsiteX2" fmla="*/ 18764 w 38861"/>
                        <a:gd name="connsiteY2" fmla="*/ 13049 h 31527"/>
                        <a:gd name="connsiteX3" fmla="*/ 38862 w 38861"/>
                        <a:gd name="connsiteY3" fmla="*/ 14478 h 31527"/>
                        <a:gd name="connsiteX4" fmla="*/ 31909 w 38861"/>
                        <a:gd name="connsiteY4" fmla="*/ 0 h 31527"/>
                        <a:gd name="connsiteX5" fmla="*/ 11335 w 38861"/>
                        <a:gd name="connsiteY5" fmla="*/ 2857 h 31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861" h="31527">
                          <a:moveTo>
                            <a:pt x="0" y="16383"/>
                          </a:moveTo>
                          <a:lnTo>
                            <a:pt x="7239" y="31528"/>
                          </a:lnTo>
                          <a:lnTo>
                            <a:pt x="18764" y="13049"/>
                          </a:lnTo>
                          <a:lnTo>
                            <a:pt x="38862" y="14478"/>
                          </a:lnTo>
                          <a:lnTo>
                            <a:pt x="31909" y="0"/>
                          </a:lnTo>
                          <a:lnTo>
                            <a:pt x="11335" y="2857"/>
                          </a:lnTo>
                          <a:close/>
                        </a:path>
                      </a:pathLst>
                    </a:custGeom>
                    <a:grpFill/>
                    <a:ln w="9525" cap="flat">
                      <a:noFill/>
                      <a:prstDash val="solid"/>
                      <a:miter/>
                    </a:ln>
                  </p:spPr>
                  <p:txBody>
                    <a:bodyPr rtlCol="0" anchor="ctr"/>
                    <a:lstStyle/>
                    <a:p>
                      <a:endParaRPr lang="th-TH"/>
                    </a:p>
                  </p:txBody>
                </p:sp>
              </p:grpSp>
              <p:grpSp>
                <p:nvGrpSpPr>
                  <p:cNvPr id="629" name="Graphic 1">
                    <a:extLst>
                      <a:ext uri="{FF2B5EF4-FFF2-40B4-BE49-F238E27FC236}">
                        <a16:creationId xmlns:a16="http://schemas.microsoft.com/office/drawing/2014/main" id="{2FF17BFC-6926-46CB-BD2D-7F62AFBAF541}"/>
                      </a:ext>
                    </a:extLst>
                  </p:cNvPr>
                  <p:cNvGrpSpPr/>
                  <p:nvPr/>
                </p:nvGrpSpPr>
                <p:grpSpPr>
                  <a:xfrm>
                    <a:off x="6113907" y="3062763"/>
                    <a:ext cx="74294" cy="49911"/>
                    <a:chOff x="6113907" y="3062763"/>
                    <a:chExt cx="74294" cy="49911"/>
                  </a:xfrm>
                  <a:grpFill/>
                </p:grpSpPr>
                <p:sp>
                  <p:nvSpPr>
                    <p:cNvPr id="636" name="Freeform: Shape 635">
                      <a:extLst>
                        <a:ext uri="{FF2B5EF4-FFF2-40B4-BE49-F238E27FC236}">
                          <a16:creationId xmlns:a16="http://schemas.microsoft.com/office/drawing/2014/main" id="{2D64B2E3-3969-494F-ACA6-0D96CE1DF242}"/>
                        </a:ext>
                      </a:extLst>
                    </p:cNvPr>
                    <p:cNvSpPr/>
                    <p:nvPr/>
                  </p:nvSpPr>
                  <p:spPr>
                    <a:xfrm>
                      <a:off x="6113907" y="3081146"/>
                      <a:ext cx="38480" cy="31527"/>
                    </a:xfrm>
                    <a:custGeom>
                      <a:avLst/>
                      <a:gdLst>
                        <a:gd name="connsiteX0" fmla="*/ 0 w 38480"/>
                        <a:gd name="connsiteY0" fmla="*/ 17240 h 31527"/>
                        <a:gd name="connsiteX1" fmla="*/ 6858 w 38480"/>
                        <a:gd name="connsiteY1" fmla="*/ 31528 h 31527"/>
                        <a:gd name="connsiteX2" fmla="*/ 18383 w 38480"/>
                        <a:gd name="connsiteY2" fmla="*/ 13145 h 31527"/>
                        <a:gd name="connsiteX3" fmla="*/ 38481 w 38480"/>
                        <a:gd name="connsiteY3" fmla="*/ 14573 h 31527"/>
                        <a:gd name="connsiteX4" fmla="*/ 31528 w 38480"/>
                        <a:gd name="connsiteY4" fmla="*/ 0 h 31527"/>
                        <a:gd name="connsiteX5" fmla="*/ 10954 w 38480"/>
                        <a:gd name="connsiteY5" fmla="*/ 2953 h 31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80" h="31527">
                          <a:moveTo>
                            <a:pt x="0" y="17240"/>
                          </a:moveTo>
                          <a:lnTo>
                            <a:pt x="6858" y="31528"/>
                          </a:lnTo>
                          <a:lnTo>
                            <a:pt x="18383" y="13145"/>
                          </a:lnTo>
                          <a:lnTo>
                            <a:pt x="38481" y="14573"/>
                          </a:lnTo>
                          <a:lnTo>
                            <a:pt x="31528" y="0"/>
                          </a:lnTo>
                          <a:lnTo>
                            <a:pt x="10954" y="2953"/>
                          </a:lnTo>
                          <a:close/>
                        </a:path>
                      </a:pathLst>
                    </a:custGeom>
                    <a:grpFill/>
                    <a:ln w="9525" cap="flat">
                      <a:noFill/>
                      <a:prstDash val="solid"/>
                      <a:miter/>
                    </a:ln>
                  </p:spPr>
                  <p:txBody>
                    <a:bodyPr rtlCol="0" anchor="ctr"/>
                    <a:lstStyle/>
                    <a:p>
                      <a:endParaRPr lang="th-TH"/>
                    </a:p>
                  </p:txBody>
                </p:sp>
                <p:sp>
                  <p:nvSpPr>
                    <p:cNvPr id="637" name="Freeform: Shape 636">
                      <a:extLst>
                        <a:ext uri="{FF2B5EF4-FFF2-40B4-BE49-F238E27FC236}">
                          <a16:creationId xmlns:a16="http://schemas.microsoft.com/office/drawing/2014/main" id="{754081FD-1840-44BB-92C4-CD8DD8227736}"/>
                        </a:ext>
                      </a:extLst>
                    </p:cNvPr>
                    <p:cNvSpPr/>
                    <p:nvPr/>
                  </p:nvSpPr>
                  <p:spPr>
                    <a:xfrm>
                      <a:off x="6149339" y="3062763"/>
                      <a:ext cx="38862" cy="31527"/>
                    </a:xfrm>
                    <a:custGeom>
                      <a:avLst/>
                      <a:gdLst>
                        <a:gd name="connsiteX0" fmla="*/ 0 w 38862"/>
                        <a:gd name="connsiteY0" fmla="*/ 16383 h 31527"/>
                        <a:gd name="connsiteX1" fmla="*/ 7239 w 38862"/>
                        <a:gd name="connsiteY1" fmla="*/ 31528 h 31527"/>
                        <a:gd name="connsiteX2" fmla="*/ 18669 w 38862"/>
                        <a:gd name="connsiteY2" fmla="*/ 13145 h 31527"/>
                        <a:gd name="connsiteX3" fmla="*/ 38862 w 38862"/>
                        <a:gd name="connsiteY3" fmla="*/ 14573 h 31527"/>
                        <a:gd name="connsiteX4" fmla="*/ 31814 w 38862"/>
                        <a:gd name="connsiteY4" fmla="*/ 0 h 31527"/>
                        <a:gd name="connsiteX5" fmla="*/ 11335 w 38862"/>
                        <a:gd name="connsiteY5" fmla="*/ 2953 h 31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862" h="31527">
                          <a:moveTo>
                            <a:pt x="0" y="16383"/>
                          </a:moveTo>
                          <a:lnTo>
                            <a:pt x="7239" y="31528"/>
                          </a:lnTo>
                          <a:lnTo>
                            <a:pt x="18669" y="13145"/>
                          </a:lnTo>
                          <a:lnTo>
                            <a:pt x="38862" y="14573"/>
                          </a:lnTo>
                          <a:lnTo>
                            <a:pt x="31814" y="0"/>
                          </a:lnTo>
                          <a:lnTo>
                            <a:pt x="11335" y="2953"/>
                          </a:lnTo>
                          <a:close/>
                        </a:path>
                      </a:pathLst>
                    </a:custGeom>
                    <a:grpFill/>
                    <a:ln w="9525" cap="flat">
                      <a:noFill/>
                      <a:prstDash val="solid"/>
                      <a:miter/>
                    </a:ln>
                  </p:spPr>
                  <p:txBody>
                    <a:bodyPr rtlCol="0" anchor="ctr"/>
                    <a:lstStyle/>
                    <a:p>
                      <a:endParaRPr lang="th-TH"/>
                    </a:p>
                  </p:txBody>
                </p:sp>
              </p:grpSp>
              <p:grpSp>
                <p:nvGrpSpPr>
                  <p:cNvPr id="630" name="Graphic 1">
                    <a:extLst>
                      <a:ext uri="{FF2B5EF4-FFF2-40B4-BE49-F238E27FC236}">
                        <a16:creationId xmlns:a16="http://schemas.microsoft.com/office/drawing/2014/main" id="{8FAB49E5-E0B3-4022-B751-724E59FCD697}"/>
                      </a:ext>
                    </a:extLst>
                  </p:cNvPr>
                  <p:cNvGrpSpPr/>
                  <p:nvPr/>
                </p:nvGrpSpPr>
                <p:grpSpPr>
                  <a:xfrm>
                    <a:off x="6104477" y="3043141"/>
                    <a:ext cx="74199" cy="49815"/>
                    <a:chOff x="6104477" y="3043141"/>
                    <a:chExt cx="74199" cy="49815"/>
                  </a:xfrm>
                  <a:grpFill/>
                </p:grpSpPr>
                <p:sp>
                  <p:nvSpPr>
                    <p:cNvPr id="634" name="Freeform: Shape 633">
                      <a:extLst>
                        <a:ext uri="{FF2B5EF4-FFF2-40B4-BE49-F238E27FC236}">
                          <a16:creationId xmlns:a16="http://schemas.microsoft.com/office/drawing/2014/main" id="{01208EE6-3A56-4666-90BB-EBB0FEC540E3}"/>
                        </a:ext>
                      </a:extLst>
                    </p:cNvPr>
                    <p:cNvSpPr/>
                    <p:nvPr/>
                  </p:nvSpPr>
                  <p:spPr>
                    <a:xfrm>
                      <a:off x="6104477" y="3061525"/>
                      <a:ext cx="38481" cy="31432"/>
                    </a:xfrm>
                    <a:custGeom>
                      <a:avLst/>
                      <a:gdLst>
                        <a:gd name="connsiteX0" fmla="*/ 0 w 38481"/>
                        <a:gd name="connsiteY0" fmla="*/ 17240 h 31432"/>
                        <a:gd name="connsiteX1" fmla="*/ 6858 w 38481"/>
                        <a:gd name="connsiteY1" fmla="*/ 31433 h 31432"/>
                        <a:gd name="connsiteX2" fmla="*/ 18288 w 38481"/>
                        <a:gd name="connsiteY2" fmla="*/ 13049 h 31432"/>
                        <a:gd name="connsiteX3" fmla="*/ 38481 w 38481"/>
                        <a:gd name="connsiteY3" fmla="*/ 14478 h 31432"/>
                        <a:gd name="connsiteX4" fmla="*/ 31432 w 38481"/>
                        <a:gd name="connsiteY4" fmla="*/ 0 h 31432"/>
                        <a:gd name="connsiteX5" fmla="*/ 10954 w 38481"/>
                        <a:gd name="connsiteY5" fmla="*/ 2857 h 31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81" h="31432">
                          <a:moveTo>
                            <a:pt x="0" y="17240"/>
                          </a:moveTo>
                          <a:lnTo>
                            <a:pt x="6858" y="31433"/>
                          </a:lnTo>
                          <a:lnTo>
                            <a:pt x="18288" y="13049"/>
                          </a:lnTo>
                          <a:lnTo>
                            <a:pt x="38481" y="14478"/>
                          </a:lnTo>
                          <a:lnTo>
                            <a:pt x="31432" y="0"/>
                          </a:lnTo>
                          <a:lnTo>
                            <a:pt x="10954" y="2857"/>
                          </a:lnTo>
                          <a:close/>
                        </a:path>
                      </a:pathLst>
                    </a:custGeom>
                    <a:grpFill/>
                    <a:ln w="9525" cap="flat">
                      <a:noFill/>
                      <a:prstDash val="solid"/>
                      <a:miter/>
                    </a:ln>
                  </p:spPr>
                  <p:txBody>
                    <a:bodyPr rtlCol="0" anchor="ctr"/>
                    <a:lstStyle/>
                    <a:p>
                      <a:endParaRPr lang="th-TH"/>
                    </a:p>
                  </p:txBody>
                </p:sp>
                <p:sp>
                  <p:nvSpPr>
                    <p:cNvPr id="635" name="Freeform: Shape 634">
                      <a:extLst>
                        <a:ext uri="{FF2B5EF4-FFF2-40B4-BE49-F238E27FC236}">
                          <a16:creationId xmlns:a16="http://schemas.microsoft.com/office/drawing/2014/main" id="{1F6D4470-D24B-4993-A286-2B7DF3A18709}"/>
                        </a:ext>
                      </a:extLst>
                    </p:cNvPr>
                    <p:cNvSpPr/>
                    <p:nvPr/>
                  </p:nvSpPr>
                  <p:spPr>
                    <a:xfrm>
                      <a:off x="6139814" y="3043141"/>
                      <a:ext cx="38862" cy="31432"/>
                    </a:xfrm>
                    <a:custGeom>
                      <a:avLst/>
                      <a:gdLst>
                        <a:gd name="connsiteX0" fmla="*/ 0 w 38862"/>
                        <a:gd name="connsiteY0" fmla="*/ 16383 h 31432"/>
                        <a:gd name="connsiteX1" fmla="*/ 7239 w 38862"/>
                        <a:gd name="connsiteY1" fmla="*/ 31433 h 31432"/>
                        <a:gd name="connsiteX2" fmla="*/ 18764 w 38862"/>
                        <a:gd name="connsiteY2" fmla="*/ 13049 h 31432"/>
                        <a:gd name="connsiteX3" fmla="*/ 38862 w 38862"/>
                        <a:gd name="connsiteY3" fmla="*/ 14478 h 31432"/>
                        <a:gd name="connsiteX4" fmla="*/ 31909 w 38862"/>
                        <a:gd name="connsiteY4" fmla="*/ 0 h 31432"/>
                        <a:gd name="connsiteX5" fmla="*/ 11335 w 38862"/>
                        <a:gd name="connsiteY5" fmla="*/ 2858 h 31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862" h="31432">
                          <a:moveTo>
                            <a:pt x="0" y="16383"/>
                          </a:moveTo>
                          <a:lnTo>
                            <a:pt x="7239" y="31433"/>
                          </a:lnTo>
                          <a:lnTo>
                            <a:pt x="18764" y="13049"/>
                          </a:lnTo>
                          <a:lnTo>
                            <a:pt x="38862" y="14478"/>
                          </a:lnTo>
                          <a:lnTo>
                            <a:pt x="31909" y="0"/>
                          </a:lnTo>
                          <a:lnTo>
                            <a:pt x="11335" y="2858"/>
                          </a:lnTo>
                          <a:close/>
                        </a:path>
                      </a:pathLst>
                    </a:custGeom>
                    <a:grpFill/>
                    <a:ln w="9525" cap="flat">
                      <a:noFill/>
                      <a:prstDash val="solid"/>
                      <a:miter/>
                    </a:ln>
                  </p:spPr>
                  <p:txBody>
                    <a:bodyPr rtlCol="0" anchor="ctr"/>
                    <a:lstStyle/>
                    <a:p>
                      <a:endParaRPr lang="th-TH"/>
                    </a:p>
                  </p:txBody>
                </p:sp>
              </p:grpSp>
              <p:grpSp>
                <p:nvGrpSpPr>
                  <p:cNvPr id="631" name="Graphic 1">
                    <a:extLst>
                      <a:ext uri="{FF2B5EF4-FFF2-40B4-BE49-F238E27FC236}">
                        <a16:creationId xmlns:a16="http://schemas.microsoft.com/office/drawing/2014/main" id="{851506DA-967A-469A-8507-BF92A4C71D98}"/>
                      </a:ext>
                    </a:extLst>
                  </p:cNvPr>
                  <p:cNvGrpSpPr/>
                  <p:nvPr/>
                </p:nvGrpSpPr>
                <p:grpSpPr>
                  <a:xfrm>
                    <a:off x="6094952" y="3023425"/>
                    <a:ext cx="74294" cy="49910"/>
                    <a:chOff x="6094952" y="3023425"/>
                    <a:chExt cx="74294" cy="49910"/>
                  </a:xfrm>
                  <a:grpFill/>
                </p:grpSpPr>
                <p:sp>
                  <p:nvSpPr>
                    <p:cNvPr id="632" name="Freeform: Shape 631">
                      <a:extLst>
                        <a:ext uri="{FF2B5EF4-FFF2-40B4-BE49-F238E27FC236}">
                          <a16:creationId xmlns:a16="http://schemas.microsoft.com/office/drawing/2014/main" id="{BAB3822B-9075-4628-A9AD-D928AE2FC5FE}"/>
                        </a:ext>
                      </a:extLst>
                    </p:cNvPr>
                    <p:cNvSpPr/>
                    <p:nvPr/>
                  </p:nvSpPr>
                  <p:spPr>
                    <a:xfrm>
                      <a:off x="6094952" y="3041808"/>
                      <a:ext cx="38481" cy="31527"/>
                    </a:xfrm>
                    <a:custGeom>
                      <a:avLst/>
                      <a:gdLst>
                        <a:gd name="connsiteX0" fmla="*/ 0 w 38481"/>
                        <a:gd name="connsiteY0" fmla="*/ 17240 h 31527"/>
                        <a:gd name="connsiteX1" fmla="*/ 6858 w 38481"/>
                        <a:gd name="connsiteY1" fmla="*/ 31528 h 31527"/>
                        <a:gd name="connsiteX2" fmla="*/ 18383 w 38481"/>
                        <a:gd name="connsiteY2" fmla="*/ 13049 h 31527"/>
                        <a:gd name="connsiteX3" fmla="*/ 38481 w 38481"/>
                        <a:gd name="connsiteY3" fmla="*/ 14478 h 31527"/>
                        <a:gd name="connsiteX4" fmla="*/ 31528 w 38481"/>
                        <a:gd name="connsiteY4" fmla="*/ 0 h 31527"/>
                        <a:gd name="connsiteX5" fmla="*/ 10954 w 38481"/>
                        <a:gd name="connsiteY5" fmla="*/ 2857 h 31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81" h="31527">
                          <a:moveTo>
                            <a:pt x="0" y="17240"/>
                          </a:moveTo>
                          <a:lnTo>
                            <a:pt x="6858" y="31528"/>
                          </a:lnTo>
                          <a:lnTo>
                            <a:pt x="18383" y="13049"/>
                          </a:lnTo>
                          <a:lnTo>
                            <a:pt x="38481" y="14478"/>
                          </a:lnTo>
                          <a:lnTo>
                            <a:pt x="31528" y="0"/>
                          </a:lnTo>
                          <a:lnTo>
                            <a:pt x="10954" y="2857"/>
                          </a:lnTo>
                          <a:close/>
                        </a:path>
                      </a:pathLst>
                    </a:custGeom>
                    <a:grpFill/>
                    <a:ln w="9525" cap="flat">
                      <a:noFill/>
                      <a:prstDash val="solid"/>
                      <a:miter/>
                    </a:ln>
                  </p:spPr>
                  <p:txBody>
                    <a:bodyPr rtlCol="0" anchor="ctr"/>
                    <a:lstStyle/>
                    <a:p>
                      <a:endParaRPr lang="th-TH"/>
                    </a:p>
                  </p:txBody>
                </p:sp>
                <p:sp>
                  <p:nvSpPr>
                    <p:cNvPr id="633" name="Freeform: Shape 632">
                      <a:extLst>
                        <a:ext uri="{FF2B5EF4-FFF2-40B4-BE49-F238E27FC236}">
                          <a16:creationId xmlns:a16="http://schemas.microsoft.com/office/drawing/2014/main" id="{C7750FD7-AE5E-40BC-A787-4D74209B9ACB}"/>
                        </a:ext>
                      </a:extLst>
                    </p:cNvPr>
                    <p:cNvSpPr/>
                    <p:nvPr/>
                  </p:nvSpPr>
                  <p:spPr>
                    <a:xfrm>
                      <a:off x="6130385" y="3023425"/>
                      <a:ext cx="38861" cy="31527"/>
                    </a:xfrm>
                    <a:custGeom>
                      <a:avLst/>
                      <a:gdLst>
                        <a:gd name="connsiteX0" fmla="*/ 0 w 38861"/>
                        <a:gd name="connsiteY0" fmla="*/ 16383 h 31527"/>
                        <a:gd name="connsiteX1" fmla="*/ 7239 w 38861"/>
                        <a:gd name="connsiteY1" fmla="*/ 31528 h 31527"/>
                        <a:gd name="connsiteX2" fmla="*/ 18669 w 38861"/>
                        <a:gd name="connsiteY2" fmla="*/ 13049 h 31527"/>
                        <a:gd name="connsiteX3" fmla="*/ 38862 w 38861"/>
                        <a:gd name="connsiteY3" fmla="*/ 14478 h 31527"/>
                        <a:gd name="connsiteX4" fmla="*/ 31814 w 38861"/>
                        <a:gd name="connsiteY4" fmla="*/ 0 h 31527"/>
                        <a:gd name="connsiteX5" fmla="*/ 11335 w 38861"/>
                        <a:gd name="connsiteY5" fmla="*/ 2857 h 31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861" h="31527">
                          <a:moveTo>
                            <a:pt x="0" y="16383"/>
                          </a:moveTo>
                          <a:lnTo>
                            <a:pt x="7239" y="31528"/>
                          </a:lnTo>
                          <a:lnTo>
                            <a:pt x="18669" y="13049"/>
                          </a:lnTo>
                          <a:lnTo>
                            <a:pt x="38862" y="14478"/>
                          </a:lnTo>
                          <a:lnTo>
                            <a:pt x="31814" y="0"/>
                          </a:lnTo>
                          <a:lnTo>
                            <a:pt x="11335" y="2857"/>
                          </a:lnTo>
                          <a:close/>
                        </a:path>
                      </a:pathLst>
                    </a:custGeom>
                    <a:grpFill/>
                    <a:ln w="9525" cap="flat">
                      <a:noFill/>
                      <a:prstDash val="solid"/>
                      <a:miter/>
                    </a:ln>
                  </p:spPr>
                  <p:txBody>
                    <a:bodyPr rtlCol="0" anchor="ctr"/>
                    <a:lstStyle/>
                    <a:p>
                      <a:endParaRPr lang="th-TH"/>
                    </a:p>
                  </p:txBody>
                </p:sp>
              </p:grpSp>
            </p:grpSp>
          </p:grpSp>
          <p:grpSp>
            <p:nvGrpSpPr>
              <p:cNvPr id="429" name="Graphic 1">
                <a:extLst>
                  <a:ext uri="{FF2B5EF4-FFF2-40B4-BE49-F238E27FC236}">
                    <a16:creationId xmlns:a16="http://schemas.microsoft.com/office/drawing/2014/main" id="{C97E535C-398F-4CDC-91AF-05CD53023E87}"/>
                  </a:ext>
                </a:extLst>
              </p:cNvPr>
              <p:cNvGrpSpPr/>
              <p:nvPr/>
            </p:nvGrpSpPr>
            <p:grpSpPr>
              <a:xfrm rot="1026249">
                <a:off x="4267424" y="2177107"/>
                <a:ext cx="997753" cy="734707"/>
                <a:chOff x="5809202" y="2924650"/>
                <a:chExt cx="279272" cy="216312"/>
              </a:xfrm>
              <a:solidFill>
                <a:schemeClr val="bg2">
                  <a:lumMod val="25000"/>
                </a:schemeClr>
              </a:solidFill>
            </p:grpSpPr>
            <p:grpSp>
              <p:nvGrpSpPr>
                <p:cNvPr id="554" name="Graphic 1">
                  <a:extLst>
                    <a:ext uri="{FF2B5EF4-FFF2-40B4-BE49-F238E27FC236}">
                      <a16:creationId xmlns:a16="http://schemas.microsoft.com/office/drawing/2014/main" id="{E4EE56A9-DA72-402C-B423-9DB9A0363F3C}"/>
                    </a:ext>
                  </a:extLst>
                </p:cNvPr>
                <p:cNvGrpSpPr/>
                <p:nvPr/>
              </p:nvGrpSpPr>
              <p:grpSpPr>
                <a:xfrm>
                  <a:off x="5809202" y="2976276"/>
                  <a:ext cx="116681" cy="164687"/>
                  <a:chOff x="5809202" y="2976276"/>
                  <a:chExt cx="116681" cy="164687"/>
                </a:xfrm>
                <a:grpFill/>
              </p:grpSpPr>
              <p:grpSp>
                <p:nvGrpSpPr>
                  <p:cNvPr id="599" name="Graphic 1">
                    <a:extLst>
                      <a:ext uri="{FF2B5EF4-FFF2-40B4-BE49-F238E27FC236}">
                        <a16:creationId xmlns:a16="http://schemas.microsoft.com/office/drawing/2014/main" id="{28244664-E53B-4418-90EB-5AB3203C5249}"/>
                      </a:ext>
                    </a:extLst>
                  </p:cNvPr>
                  <p:cNvGrpSpPr/>
                  <p:nvPr/>
                </p:nvGrpSpPr>
                <p:grpSpPr>
                  <a:xfrm>
                    <a:off x="5848921" y="3101434"/>
                    <a:ext cx="76961" cy="39528"/>
                    <a:chOff x="5848921" y="3101434"/>
                    <a:chExt cx="76961" cy="39528"/>
                  </a:xfrm>
                  <a:grpFill/>
                </p:grpSpPr>
                <p:sp>
                  <p:nvSpPr>
                    <p:cNvPr id="618" name="Freeform: Shape 617">
                      <a:extLst>
                        <a:ext uri="{FF2B5EF4-FFF2-40B4-BE49-F238E27FC236}">
                          <a16:creationId xmlns:a16="http://schemas.microsoft.com/office/drawing/2014/main" id="{B8EAF8E1-99BA-4739-A955-5A997E716954}"/>
                        </a:ext>
                      </a:extLst>
                    </p:cNvPr>
                    <p:cNvSpPr/>
                    <p:nvPr/>
                  </p:nvSpPr>
                  <p:spPr>
                    <a:xfrm>
                      <a:off x="5848921" y="3113531"/>
                      <a:ext cx="38766" cy="27431"/>
                    </a:xfrm>
                    <a:custGeom>
                      <a:avLst/>
                      <a:gdLst>
                        <a:gd name="connsiteX0" fmla="*/ 0 w 38766"/>
                        <a:gd name="connsiteY0" fmla="*/ 12287 h 27431"/>
                        <a:gd name="connsiteX1" fmla="*/ 4858 w 38766"/>
                        <a:gd name="connsiteY1" fmla="*/ 27432 h 27431"/>
                        <a:gd name="connsiteX2" fmla="*/ 18859 w 38766"/>
                        <a:gd name="connsiteY2" fmla="*/ 11240 h 27431"/>
                        <a:gd name="connsiteX3" fmla="*/ 38767 w 38766"/>
                        <a:gd name="connsiteY3" fmla="*/ 16002 h 27431"/>
                        <a:gd name="connsiteX4" fmla="*/ 33814 w 38766"/>
                        <a:gd name="connsiteY4" fmla="*/ 571 h 27431"/>
                        <a:gd name="connsiteX5" fmla="*/ 12954 w 38766"/>
                        <a:gd name="connsiteY5" fmla="*/ 0 h 27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66" h="27431">
                          <a:moveTo>
                            <a:pt x="0" y="12287"/>
                          </a:moveTo>
                          <a:lnTo>
                            <a:pt x="4858" y="27432"/>
                          </a:lnTo>
                          <a:lnTo>
                            <a:pt x="18859" y="11240"/>
                          </a:lnTo>
                          <a:lnTo>
                            <a:pt x="38767" y="16002"/>
                          </a:lnTo>
                          <a:lnTo>
                            <a:pt x="33814" y="571"/>
                          </a:lnTo>
                          <a:lnTo>
                            <a:pt x="12954" y="0"/>
                          </a:lnTo>
                          <a:close/>
                        </a:path>
                      </a:pathLst>
                    </a:custGeom>
                    <a:grpFill/>
                    <a:ln w="9525" cap="flat">
                      <a:noFill/>
                      <a:prstDash val="solid"/>
                      <a:miter/>
                    </a:ln>
                  </p:spPr>
                  <p:txBody>
                    <a:bodyPr rtlCol="0" anchor="ctr"/>
                    <a:lstStyle/>
                    <a:p>
                      <a:endParaRPr lang="th-TH"/>
                    </a:p>
                  </p:txBody>
                </p:sp>
                <p:sp>
                  <p:nvSpPr>
                    <p:cNvPr id="619" name="Freeform: Shape 618">
                      <a:extLst>
                        <a:ext uri="{FF2B5EF4-FFF2-40B4-BE49-F238E27FC236}">
                          <a16:creationId xmlns:a16="http://schemas.microsoft.com/office/drawing/2014/main" id="{8D351965-0220-4A89-A295-5FD2DA0A32A0}"/>
                        </a:ext>
                      </a:extLst>
                    </p:cNvPr>
                    <p:cNvSpPr/>
                    <p:nvPr/>
                  </p:nvSpPr>
                  <p:spPr>
                    <a:xfrm>
                      <a:off x="5886926" y="3101434"/>
                      <a:ext cx="38957" cy="27336"/>
                    </a:xfrm>
                    <a:custGeom>
                      <a:avLst/>
                      <a:gdLst>
                        <a:gd name="connsiteX0" fmla="*/ 0 w 38957"/>
                        <a:gd name="connsiteY0" fmla="*/ 11335 h 27336"/>
                        <a:gd name="connsiteX1" fmla="*/ 5048 w 38957"/>
                        <a:gd name="connsiteY1" fmla="*/ 27337 h 27336"/>
                        <a:gd name="connsiteX2" fmla="*/ 19145 w 38957"/>
                        <a:gd name="connsiteY2" fmla="*/ 11240 h 27336"/>
                        <a:gd name="connsiteX3" fmla="*/ 38957 w 38957"/>
                        <a:gd name="connsiteY3" fmla="*/ 15907 h 27336"/>
                        <a:gd name="connsiteX4" fmla="*/ 34099 w 38957"/>
                        <a:gd name="connsiteY4" fmla="*/ 571 h 27336"/>
                        <a:gd name="connsiteX5" fmla="*/ 13240 w 38957"/>
                        <a:gd name="connsiteY5" fmla="*/ 0 h 27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57" h="27336">
                          <a:moveTo>
                            <a:pt x="0" y="11335"/>
                          </a:moveTo>
                          <a:lnTo>
                            <a:pt x="5048" y="27337"/>
                          </a:lnTo>
                          <a:lnTo>
                            <a:pt x="19145" y="11240"/>
                          </a:lnTo>
                          <a:lnTo>
                            <a:pt x="38957" y="15907"/>
                          </a:lnTo>
                          <a:lnTo>
                            <a:pt x="34099" y="571"/>
                          </a:lnTo>
                          <a:lnTo>
                            <a:pt x="13240" y="0"/>
                          </a:lnTo>
                          <a:close/>
                        </a:path>
                      </a:pathLst>
                    </a:custGeom>
                    <a:grpFill/>
                    <a:ln w="9525" cap="flat">
                      <a:noFill/>
                      <a:prstDash val="solid"/>
                      <a:miter/>
                    </a:ln>
                  </p:spPr>
                  <p:txBody>
                    <a:bodyPr rtlCol="0" anchor="ctr"/>
                    <a:lstStyle/>
                    <a:p>
                      <a:endParaRPr lang="th-TH"/>
                    </a:p>
                  </p:txBody>
                </p:sp>
              </p:grpSp>
              <p:grpSp>
                <p:nvGrpSpPr>
                  <p:cNvPr id="600" name="Graphic 1">
                    <a:extLst>
                      <a:ext uri="{FF2B5EF4-FFF2-40B4-BE49-F238E27FC236}">
                        <a16:creationId xmlns:a16="http://schemas.microsoft.com/office/drawing/2014/main" id="{C2055580-2ED1-4CCE-959E-0FA14BC9B5CA}"/>
                      </a:ext>
                    </a:extLst>
                  </p:cNvPr>
                  <p:cNvGrpSpPr/>
                  <p:nvPr/>
                </p:nvGrpSpPr>
                <p:grpSpPr>
                  <a:xfrm>
                    <a:off x="5842349" y="3080575"/>
                    <a:ext cx="76962" cy="39528"/>
                    <a:chOff x="5842349" y="3080575"/>
                    <a:chExt cx="76962" cy="39528"/>
                  </a:xfrm>
                  <a:grpFill/>
                </p:grpSpPr>
                <p:sp>
                  <p:nvSpPr>
                    <p:cNvPr id="616" name="Freeform: Shape 615">
                      <a:extLst>
                        <a:ext uri="{FF2B5EF4-FFF2-40B4-BE49-F238E27FC236}">
                          <a16:creationId xmlns:a16="http://schemas.microsoft.com/office/drawing/2014/main" id="{4B2CDCEC-695E-47D5-8664-027D89B9032C}"/>
                        </a:ext>
                      </a:extLst>
                    </p:cNvPr>
                    <p:cNvSpPr/>
                    <p:nvPr/>
                  </p:nvSpPr>
                  <p:spPr>
                    <a:xfrm>
                      <a:off x="5842349" y="3092671"/>
                      <a:ext cx="38671" cy="27432"/>
                    </a:xfrm>
                    <a:custGeom>
                      <a:avLst/>
                      <a:gdLst>
                        <a:gd name="connsiteX0" fmla="*/ 0 w 38671"/>
                        <a:gd name="connsiteY0" fmla="*/ 12287 h 27432"/>
                        <a:gd name="connsiteX1" fmla="*/ 4763 w 38671"/>
                        <a:gd name="connsiteY1" fmla="*/ 27432 h 27432"/>
                        <a:gd name="connsiteX2" fmla="*/ 18860 w 38671"/>
                        <a:gd name="connsiteY2" fmla="*/ 11240 h 27432"/>
                        <a:gd name="connsiteX3" fmla="*/ 38672 w 38671"/>
                        <a:gd name="connsiteY3" fmla="*/ 16002 h 27432"/>
                        <a:gd name="connsiteX4" fmla="*/ 33814 w 38671"/>
                        <a:gd name="connsiteY4" fmla="*/ 572 h 27432"/>
                        <a:gd name="connsiteX5" fmla="*/ 12954 w 38671"/>
                        <a:gd name="connsiteY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71" h="27432">
                          <a:moveTo>
                            <a:pt x="0" y="12287"/>
                          </a:moveTo>
                          <a:lnTo>
                            <a:pt x="4763" y="27432"/>
                          </a:lnTo>
                          <a:lnTo>
                            <a:pt x="18860" y="11240"/>
                          </a:lnTo>
                          <a:lnTo>
                            <a:pt x="38672" y="16002"/>
                          </a:lnTo>
                          <a:lnTo>
                            <a:pt x="33814" y="572"/>
                          </a:lnTo>
                          <a:lnTo>
                            <a:pt x="12954" y="0"/>
                          </a:lnTo>
                          <a:close/>
                        </a:path>
                      </a:pathLst>
                    </a:custGeom>
                    <a:grpFill/>
                    <a:ln w="9525" cap="flat">
                      <a:noFill/>
                      <a:prstDash val="solid"/>
                      <a:miter/>
                    </a:ln>
                  </p:spPr>
                  <p:txBody>
                    <a:bodyPr rtlCol="0" anchor="ctr"/>
                    <a:lstStyle/>
                    <a:p>
                      <a:endParaRPr lang="th-TH"/>
                    </a:p>
                  </p:txBody>
                </p:sp>
                <p:sp>
                  <p:nvSpPr>
                    <p:cNvPr id="617" name="Freeform: Shape 616">
                      <a:extLst>
                        <a:ext uri="{FF2B5EF4-FFF2-40B4-BE49-F238E27FC236}">
                          <a16:creationId xmlns:a16="http://schemas.microsoft.com/office/drawing/2014/main" id="{0B512C5C-1231-4824-93B2-6AFEB761D320}"/>
                        </a:ext>
                      </a:extLst>
                    </p:cNvPr>
                    <p:cNvSpPr/>
                    <p:nvPr/>
                  </p:nvSpPr>
                  <p:spPr>
                    <a:xfrm>
                      <a:off x="5880258" y="3080575"/>
                      <a:ext cx="39052" cy="27336"/>
                    </a:xfrm>
                    <a:custGeom>
                      <a:avLst/>
                      <a:gdLst>
                        <a:gd name="connsiteX0" fmla="*/ 0 w 39052"/>
                        <a:gd name="connsiteY0" fmla="*/ 11335 h 27336"/>
                        <a:gd name="connsiteX1" fmla="*/ 5143 w 39052"/>
                        <a:gd name="connsiteY1" fmla="*/ 27337 h 27336"/>
                        <a:gd name="connsiteX2" fmla="*/ 19145 w 39052"/>
                        <a:gd name="connsiteY2" fmla="*/ 11239 h 27336"/>
                        <a:gd name="connsiteX3" fmla="*/ 39053 w 39052"/>
                        <a:gd name="connsiteY3" fmla="*/ 15907 h 27336"/>
                        <a:gd name="connsiteX4" fmla="*/ 34100 w 39052"/>
                        <a:gd name="connsiteY4" fmla="*/ 571 h 27336"/>
                        <a:gd name="connsiteX5" fmla="*/ 13335 w 39052"/>
                        <a:gd name="connsiteY5" fmla="*/ 0 h 27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052" h="27336">
                          <a:moveTo>
                            <a:pt x="0" y="11335"/>
                          </a:moveTo>
                          <a:lnTo>
                            <a:pt x="5143" y="27337"/>
                          </a:lnTo>
                          <a:lnTo>
                            <a:pt x="19145" y="11239"/>
                          </a:lnTo>
                          <a:lnTo>
                            <a:pt x="39053" y="15907"/>
                          </a:lnTo>
                          <a:lnTo>
                            <a:pt x="34100" y="571"/>
                          </a:lnTo>
                          <a:lnTo>
                            <a:pt x="13335" y="0"/>
                          </a:lnTo>
                          <a:close/>
                        </a:path>
                      </a:pathLst>
                    </a:custGeom>
                    <a:grpFill/>
                    <a:ln w="9525" cap="flat">
                      <a:noFill/>
                      <a:prstDash val="solid"/>
                      <a:miter/>
                    </a:ln>
                  </p:spPr>
                  <p:txBody>
                    <a:bodyPr rtlCol="0" anchor="ctr"/>
                    <a:lstStyle/>
                    <a:p>
                      <a:endParaRPr lang="th-TH"/>
                    </a:p>
                  </p:txBody>
                </p:sp>
              </p:grpSp>
              <p:grpSp>
                <p:nvGrpSpPr>
                  <p:cNvPr id="601" name="Graphic 1">
                    <a:extLst>
                      <a:ext uri="{FF2B5EF4-FFF2-40B4-BE49-F238E27FC236}">
                        <a16:creationId xmlns:a16="http://schemas.microsoft.com/office/drawing/2014/main" id="{D3C39EF4-DAF6-4C4A-B09A-D5D94897D4F6}"/>
                      </a:ext>
                    </a:extLst>
                  </p:cNvPr>
                  <p:cNvGrpSpPr/>
                  <p:nvPr/>
                </p:nvGrpSpPr>
                <p:grpSpPr>
                  <a:xfrm>
                    <a:off x="5835681" y="3059715"/>
                    <a:ext cx="76961" cy="39528"/>
                    <a:chOff x="5835681" y="3059715"/>
                    <a:chExt cx="76961" cy="39528"/>
                  </a:xfrm>
                  <a:grpFill/>
                </p:grpSpPr>
                <p:sp>
                  <p:nvSpPr>
                    <p:cNvPr id="614" name="Freeform: Shape 613">
                      <a:extLst>
                        <a:ext uri="{FF2B5EF4-FFF2-40B4-BE49-F238E27FC236}">
                          <a16:creationId xmlns:a16="http://schemas.microsoft.com/office/drawing/2014/main" id="{B2B4EC6D-409A-4FCB-9094-0D7CD5541841}"/>
                        </a:ext>
                      </a:extLst>
                    </p:cNvPr>
                    <p:cNvSpPr/>
                    <p:nvPr/>
                  </p:nvSpPr>
                  <p:spPr>
                    <a:xfrm>
                      <a:off x="5835681" y="3071812"/>
                      <a:ext cx="38766" cy="27432"/>
                    </a:xfrm>
                    <a:custGeom>
                      <a:avLst/>
                      <a:gdLst>
                        <a:gd name="connsiteX0" fmla="*/ 0 w 38766"/>
                        <a:gd name="connsiteY0" fmla="*/ 12287 h 27432"/>
                        <a:gd name="connsiteX1" fmla="*/ 4858 w 38766"/>
                        <a:gd name="connsiteY1" fmla="*/ 27432 h 27432"/>
                        <a:gd name="connsiteX2" fmla="*/ 18859 w 38766"/>
                        <a:gd name="connsiteY2" fmla="*/ 11240 h 27432"/>
                        <a:gd name="connsiteX3" fmla="*/ 38767 w 38766"/>
                        <a:gd name="connsiteY3" fmla="*/ 15907 h 27432"/>
                        <a:gd name="connsiteX4" fmla="*/ 33814 w 38766"/>
                        <a:gd name="connsiteY4" fmla="*/ 571 h 27432"/>
                        <a:gd name="connsiteX5" fmla="*/ 12954 w 38766"/>
                        <a:gd name="connsiteY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66" h="27432">
                          <a:moveTo>
                            <a:pt x="0" y="12287"/>
                          </a:moveTo>
                          <a:lnTo>
                            <a:pt x="4858" y="27432"/>
                          </a:lnTo>
                          <a:lnTo>
                            <a:pt x="18859" y="11240"/>
                          </a:lnTo>
                          <a:lnTo>
                            <a:pt x="38767" y="15907"/>
                          </a:lnTo>
                          <a:lnTo>
                            <a:pt x="33814" y="571"/>
                          </a:lnTo>
                          <a:lnTo>
                            <a:pt x="12954" y="0"/>
                          </a:lnTo>
                          <a:close/>
                        </a:path>
                      </a:pathLst>
                    </a:custGeom>
                    <a:grpFill/>
                    <a:ln w="9525" cap="flat">
                      <a:noFill/>
                      <a:prstDash val="solid"/>
                      <a:miter/>
                    </a:ln>
                  </p:spPr>
                  <p:txBody>
                    <a:bodyPr rtlCol="0" anchor="ctr"/>
                    <a:lstStyle/>
                    <a:p>
                      <a:endParaRPr lang="th-TH"/>
                    </a:p>
                  </p:txBody>
                </p:sp>
                <p:sp>
                  <p:nvSpPr>
                    <p:cNvPr id="615" name="Freeform: Shape 614">
                      <a:extLst>
                        <a:ext uri="{FF2B5EF4-FFF2-40B4-BE49-F238E27FC236}">
                          <a16:creationId xmlns:a16="http://schemas.microsoft.com/office/drawing/2014/main" id="{3000AA80-AEE2-4A54-9BF0-A0D37473D531}"/>
                        </a:ext>
                      </a:extLst>
                    </p:cNvPr>
                    <p:cNvSpPr/>
                    <p:nvPr/>
                  </p:nvSpPr>
                  <p:spPr>
                    <a:xfrm>
                      <a:off x="5873686" y="3059715"/>
                      <a:ext cx="38957" cy="27336"/>
                    </a:xfrm>
                    <a:custGeom>
                      <a:avLst/>
                      <a:gdLst>
                        <a:gd name="connsiteX0" fmla="*/ 0 w 38957"/>
                        <a:gd name="connsiteY0" fmla="*/ 11335 h 27336"/>
                        <a:gd name="connsiteX1" fmla="*/ 5048 w 38957"/>
                        <a:gd name="connsiteY1" fmla="*/ 27337 h 27336"/>
                        <a:gd name="connsiteX2" fmla="*/ 19145 w 38957"/>
                        <a:gd name="connsiteY2" fmla="*/ 11240 h 27336"/>
                        <a:gd name="connsiteX3" fmla="*/ 38957 w 38957"/>
                        <a:gd name="connsiteY3" fmla="*/ 15907 h 27336"/>
                        <a:gd name="connsiteX4" fmla="*/ 34100 w 38957"/>
                        <a:gd name="connsiteY4" fmla="*/ 572 h 27336"/>
                        <a:gd name="connsiteX5" fmla="*/ 13240 w 38957"/>
                        <a:gd name="connsiteY5" fmla="*/ 0 h 27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57" h="27336">
                          <a:moveTo>
                            <a:pt x="0" y="11335"/>
                          </a:moveTo>
                          <a:lnTo>
                            <a:pt x="5048" y="27337"/>
                          </a:lnTo>
                          <a:lnTo>
                            <a:pt x="19145" y="11240"/>
                          </a:lnTo>
                          <a:lnTo>
                            <a:pt x="38957" y="15907"/>
                          </a:lnTo>
                          <a:lnTo>
                            <a:pt x="34100" y="572"/>
                          </a:lnTo>
                          <a:lnTo>
                            <a:pt x="13240" y="0"/>
                          </a:lnTo>
                          <a:close/>
                        </a:path>
                      </a:pathLst>
                    </a:custGeom>
                    <a:grpFill/>
                    <a:ln w="9525" cap="flat">
                      <a:noFill/>
                      <a:prstDash val="solid"/>
                      <a:miter/>
                    </a:ln>
                  </p:spPr>
                  <p:txBody>
                    <a:bodyPr rtlCol="0" anchor="ctr"/>
                    <a:lstStyle/>
                    <a:p>
                      <a:endParaRPr lang="th-TH"/>
                    </a:p>
                  </p:txBody>
                </p:sp>
              </p:grpSp>
              <p:grpSp>
                <p:nvGrpSpPr>
                  <p:cNvPr id="602" name="Graphic 1">
                    <a:extLst>
                      <a:ext uri="{FF2B5EF4-FFF2-40B4-BE49-F238E27FC236}">
                        <a16:creationId xmlns:a16="http://schemas.microsoft.com/office/drawing/2014/main" id="{FBA9689A-0789-427E-B16E-D541C4A6E671}"/>
                      </a:ext>
                    </a:extLst>
                  </p:cNvPr>
                  <p:cNvGrpSpPr/>
                  <p:nvPr/>
                </p:nvGrpSpPr>
                <p:grpSpPr>
                  <a:xfrm>
                    <a:off x="5829109" y="3038855"/>
                    <a:ext cx="76961" cy="39528"/>
                    <a:chOff x="5829109" y="3038855"/>
                    <a:chExt cx="76961" cy="39528"/>
                  </a:xfrm>
                  <a:grpFill/>
                </p:grpSpPr>
                <p:sp>
                  <p:nvSpPr>
                    <p:cNvPr id="612" name="Freeform: Shape 611">
                      <a:extLst>
                        <a:ext uri="{FF2B5EF4-FFF2-40B4-BE49-F238E27FC236}">
                          <a16:creationId xmlns:a16="http://schemas.microsoft.com/office/drawing/2014/main" id="{384B1614-B5F7-4D16-B376-56BD026780F6}"/>
                        </a:ext>
                      </a:extLst>
                    </p:cNvPr>
                    <p:cNvSpPr/>
                    <p:nvPr/>
                  </p:nvSpPr>
                  <p:spPr>
                    <a:xfrm>
                      <a:off x="5829109" y="3050952"/>
                      <a:ext cx="38671" cy="27432"/>
                    </a:xfrm>
                    <a:custGeom>
                      <a:avLst/>
                      <a:gdLst>
                        <a:gd name="connsiteX0" fmla="*/ 0 w 38671"/>
                        <a:gd name="connsiteY0" fmla="*/ 12287 h 27432"/>
                        <a:gd name="connsiteX1" fmla="*/ 4762 w 38671"/>
                        <a:gd name="connsiteY1" fmla="*/ 27432 h 27432"/>
                        <a:gd name="connsiteX2" fmla="*/ 18860 w 38671"/>
                        <a:gd name="connsiteY2" fmla="*/ 11240 h 27432"/>
                        <a:gd name="connsiteX3" fmla="*/ 38672 w 38671"/>
                        <a:gd name="connsiteY3" fmla="*/ 15907 h 27432"/>
                        <a:gd name="connsiteX4" fmla="*/ 33814 w 38671"/>
                        <a:gd name="connsiteY4" fmla="*/ 572 h 27432"/>
                        <a:gd name="connsiteX5" fmla="*/ 12954 w 38671"/>
                        <a:gd name="connsiteY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71" h="27432">
                          <a:moveTo>
                            <a:pt x="0" y="12287"/>
                          </a:moveTo>
                          <a:lnTo>
                            <a:pt x="4762" y="27432"/>
                          </a:lnTo>
                          <a:lnTo>
                            <a:pt x="18860" y="11240"/>
                          </a:lnTo>
                          <a:lnTo>
                            <a:pt x="38672" y="15907"/>
                          </a:lnTo>
                          <a:lnTo>
                            <a:pt x="33814" y="572"/>
                          </a:lnTo>
                          <a:lnTo>
                            <a:pt x="12954" y="0"/>
                          </a:lnTo>
                          <a:close/>
                        </a:path>
                      </a:pathLst>
                    </a:custGeom>
                    <a:grpFill/>
                    <a:ln w="9525" cap="flat">
                      <a:noFill/>
                      <a:prstDash val="solid"/>
                      <a:miter/>
                    </a:ln>
                  </p:spPr>
                  <p:txBody>
                    <a:bodyPr rtlCol="0" anchor="ctr"/>
                    <a:lstStyle/>
                    <a:p>
                      <a:endParaRPr lang="th-TH"/>
                    </a:p>
                  </p:txBody>
                </p:sp>
                <p:sp>
                  <p:nvSpPr>
                    <p:cNvPr id="613" name="Freeform: Shape 612">
                      <a:extLst>
                        <a:ext uri="{FF2B5EF4-FFF2-40B4-BE49-F238E27FC236}">
                          <a16:creationId xmlns:a16="http://schemas.microsoft.com/office/drawing/2014/main" id="{47D841DB-BA70-4A96-AD53-CF0065E8B129}"/>
                        </a:ext>
                      </a:extLst>
                    </p:cNvPr>
                    <p:cNvSpPr/>
                    <p:nvPr/>
                  </p:nvSpPr>
                  <p:spPr>
                    <a:xfrm>
                      <a:off x="5867019" y="3038855"/>
                      <a:ext cx="39052" cy="27336"/>
                    </a:xfrm>
                    <a:custGeom>
                      <a:avLst/>
                      <a:gdLst>
                        <a:gd name="connsiteX0" fmla="*/ 0 w 39052"/>
                        <a:gd name="connsiteY0" fmla="*/ 11335 h 27336"/>
                        <a:gd name="connsiteX1" fmla="*/ 5143 w 39052"/>
                        <a:gd name="connsiteY1" fmla="*/ 27337 h 27336"/>
                        <a:gd name="connsiteX2" fmla="*/ 19145 w 39052"/>
                        <a:gd name="connsiteY2" fmla="*/ 11239 h 27336"/>
                        <a:gd name="connsiteX3" fmla="*/ 39052 w 39052"/>
                        <a:gd name="connsiteY3" fmla="*/ 15907 h 27336"/>
                        <a:gd name="connsiteX4" fmla="*/ 34100 w 39052"/>
                        <a:gd name="connsiteY4" fmla="*/ 571 h 27336"/>
                        <a:gd name="connsiteX5" fmla="*/ 13335 w 39052"/>
                        <a:gd name="connsiteY5" fmla="*/ 0 h 27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052" h="27336">
                          <a:moveTo>
                            <a:pt x="0" y="11335"/>
                          </a:moveTo>
                          <a:lnTo>
                            <a:pt x="5143" y="27337"/>
                          </a:lnTo>
                          <a:lnTo>
                            <a:pt x="19145" y="11239"/>
                          </a:lnTo>
                          <a:lnTo>
                            <a:pt x="39052" y="15907"/>
                          </a:lnTo>
                          <a:lnTo>
                            <a:pt x="34100" y="571"/>
                          </a:lnTo>
                          <a:lnTo>
                            <a:pt x="13335" y="0"/>
                          </a:lnTo>
                          <a:close/>
                        </a:path>
                      </a:pathLst>
                    </a:custGeom>
                    <a:grpFill/>
                    <a:ln w="9525" cap="flat">
                      <a:noFill/>
                      <a:prstDash val="solid"/>
                      <a:miter/>
                    </a:ln>
                  </p:spPr>
                  <p:txBody>
                    <a:bodyPr rtlCol="0" anchor="ctr"/>
                    <a:lstStyle/>
                    <a:p>
                      <a:endParaRPr lang="th-TH"/>
                    </a:p>
                  </p:txBody>
                </p:sp>
              </p:grpSp>
              <p:grpSp>
                <p:nvGrpSpPr>
                  <p:cNvPr id="603" name="Graphic 1">
                    <a:extLst>
                      <a:ext uri="{FF2B5EF4-FFF2-40B4-BE49-F238E27FC236}">
                        <a16:creationId xmlns:a16="http://schemas.microsoft.com/office/drawing/2014/main" id="{198F1BD5-F3E3-4140-9DD3-8159EC19F62A}"/>
                      </a:ext>
                    </a:extLst>
                  </p:cNvPr>
                  <p:cNvGrpSpPr/>
                  <p:nvPr/>
                </p:nvGrpSpPr>
                <p:grpSpPr>
                  <a:xfrm>
                    <a:off x="5822442" y="3017995"/>
                    <a:ext cx="76961" cy="39528"/>
                    <a:chOff x="5822442" y="3017995"/>
                    <a:chExt cx="76961" cy="39528"/>
                  </a:xfrm>
                  <a:grpFill/>
                </p:grpSpPr>
                <p:sp>
                  <p:nvSpPr>
                    <p:cNvPr id="610" name="Freeform: Shape 609">
                      <a:extLst>
                        <a:ext uri="{FF2B5EF4-FFF2-40B4-BE49-F238E27FC236}">
                          <a16:creationId xmlns:a16="http://schemas.microsoft.com/office/drawing/2014/main" id="{9F493C70-C950-4DA5-AB8D-2CD1885A91E0}"/>
                        </a:ext>
                      </a:extLst>
                    </p:cNvPr>
                    <p:cNvSpPr/>
                    <p:nvPr/>
                  </p:nvSpPr>
                  <p:spPr>
                    <a:xfrm>
                      <a:off x="5822442" y="3030092"/>
                      <a:ext cx="38766" cy="27431"/>
                    </a:xfrm>
                    <a:custGeom>
                      <a:avLst/>
                      <a:gdLst>
                        <a:gd name="connsiteX0" fmla="*/ 0 w 38766"/>
                        <a:gd name="connsiteY0" fmla="*/ 12287 h 27431"/>
                        <a:gd name="connsiteX1" fmla="*/ 4858 w 38766"/>
                        <a:gd name="connsiteY1" fmla="*/ 27432 h 27431"/>
                        <a:gd name="connsiteX2" fmla="*/ 18860 w 38766"/>
                        <a:gd name="connsiteY2" fmla="*/ 11239 h 27431"/>
                        <a:gd name="connsiteX3" fmla="*/ 38767 w 38766"/>
                        <a:gd name="connsiteY3" fmla="*/ 15907 h 27431"/>
                        <a:gd name="connsiteX4" fmla="*/ 33814 w 38766"/>
                        <a:gd name="connsiteY4" fmla="*/ 571 h 27431"/>
                        <a:gd name="connsiteX5" fmla="*/ 12954 w 38766"/>
                        <a:gd name="connsiteY5" fmla="*/ 0 h 27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66" h="27431">
                          <a:moveTo>
                            <a:pt x="0" y="12287"/>
                          </a:moveTo>
                          <a:lnTo>
                            <a:pt x="4858" y="27432"/>
                          </a:lnTo>
                          <a:lnTo>
                            <a:pt x="18860" y="11239"/>
                          </a:lnTo>
                          <a:lnTo>
                            <a:pt x="38767" y="15907"/>
                          </a:lnTo>
                          <a:lnTo>
                            <a:pt x="33814" y="571"/>
                          </a:lnTo>
                          <a:lnTo>
                            <a:pt x="12954" y="0"/>
                          </a:lnTo>
                          <a:close/>
                        </a:path>
                      </a:pathLst>
                    </a:custGeom>
                    <a:grpFill/>
                    <a:ln w="9525" cap="flat">
                      <a:noFill/>
                      <a:prstDash val="solid"/>
                      <a:miter/>
                    </a:ln>
                  </p:spPr>
                  <p:txBody>
                    <a:bodyPr rtlCol="0" anchor="ctr"/>
                    <a:lstStyle/>
                    <a:p>
                      <a:endParaRPr lang="th-TH"/>
                    </a:p>
                  </p:txBody>
                </p:sp>
                <p:sp>
                  <p:nvSpPr>
                    <p:cNvPr id="611" name="Freeform: Shape 610">
                      <a:extLst>
                        <a:ext uri="{FF2B5EF4-FFF2-40B4-BE49-F238E27FC236}">
                          <a16:creationId xmlns:a16="http://schemas.microsoft.com/office/drawing/2014/main" id="{1A962FCC-9E4D-4A5F-9B14-520C844ABB63}"/>
                        </a:ext>
                      </a:extLst>
                    </p:cNvPr>
                    <p:cNvSpPr/>
                    <p:nvPr/>
                  </p:nvSpPr>
                  <p:spPr>
                    <a:xfrm>
                      <a:off x="5860446" y="3017995"/>
                      <a:ext cx="38957" cy="27336"/>
                    </a:xfrm>
                    <a:custGeom>
                      <a:avLst/>
                      <a:gdLst>
                        <a:gd name="connsiteX0" fmla="*/ 0 w 38957"/>
                        <a:gd name="connsiteY0" fmla="*/ 11335 h 27336"/>
                        <a:gd name="connsiteX1" fmla="*/ 5048 w 38957"/>
                        <a:gd name="connsiteY1" fmla="*/ 27337 h 27336"/>
                        <a:gd name="connsiteX2" fmla="*/ 19145 w 38957"/>
                        <a:gd name="connsiteY2" fmla="*/ 11144 h 27336"/>
                        <a:gd name="connsiteX3" fmla="*/ 38957 w 38957"/>
                        <a:gd name="connsiteY3" fmla="*/ 15907 h 27336"/>
                        <a:gd name="connsiteX4" fmla="*/ 34100 w 38957"/>
                        <a:gd name="connsiteY4" fmla="*/ 571 h 27336"/>
                        <a:gd name="connsiteX5" fmla="*/ 13240 w 38957"/>
                        <a:gd name="connsiteY5" fmla="*/ 0 h 27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57" h="27336">
                          <a:moveTo>
                            <a:pt x="0" y="11335"/>
                          </a:moveTo>
                          <a:lnTo>
                            <a:pt x="5048" y="27337"/>
                          </a:lnTo>
                          <a:lnTo>
                            <a:pt x="19145" y="11144"/>
                          </a:lnTo>
                          <a:lnTo>
                            <a:pt x="38957" y="15907"/>
                          </a:lnTo>
                          <a:lnTo>
                            <a:pt x="34100" y="571"/>
                          </a:lnTo>
                          <a:lnTo>
                            <a:pt x="13240" y="0"/>
                          </a:lnTo>
                          <a:close/>
                        </a:path>
                      </a:pathLst>
                    </a:custGeom>
                    <a:grpFill/>
                    <a:ln w="9525" cap="flat">
                      <a:noFill/>
                      <a:prstDash val="solid"/>
                      <a:miter/>
                    </a:ln>
                  </p:spPr>
                  <p:txBody>
                    <a:bodyPr rtlCol="0" anchor="ctr"/>
                    <a:lstStyle/>
                    <a:p>
                      <a:endParaRPr lang="th-TH"/>
                    </a:p>
                  </p:txBody>
                </p:sp>
              </p:grpSp>
              <p:grpSp>
                <p:nvGrpSpPr>
                  <p:cNvPr id="604" name="Graphic 1">
                    <a:extLst>
                      <a:ext uri="{FF2B5EF4-FFF2-40B4-BE49-F238E27FC236}">
                        <a16:creationId xmlns:a16="http://schemas.microsoft.com/office/drawing/2014/main" id="{E6E7966C-9C63-47AD-84EE-A37B3C7CD5B6}"/>
                      </a:ext>
                    </a:extLst>
                  </p:cNvPr>
                  <p:cNvGrpSpPr/>
                  <p:nvPr/>
                </p:nvGrpSpPr>
                <p:grpSpPr>
                  <a:xfrm>
                    <a:off x="5815869" y="2997135"/>
                    <a:ext cx="76961" cy="39528"/>
                    <a:chOff x="5815869" y="2997135"/>
                    <a:chExt cx="76961" cy="39528"/>
                  </a:xfrm>
                  <a:grpFill/>
                </p:grpSpPr>
                <p:sp>
                  <p:nvSpPr>
                    <p:cNvPr id="608" name="Freeform: Shape 607">
                      <a:extLst>
                        <a:ext uri="{FF2B5EF4-FFF2-40B4-BE49-F238E27FC236}">
                          <a16:creationId xmlns:a16="http://schemas.microsoft.com/office/drawing/2014/main" id="{F8B655BB-0B9A-49E2-AFA2-18302437AADA}"/>
                        </a:ext>
                      </a:extLst>
                    </p:cNvPr>
                    <p:cNvSpPr/>
                    <p:nvPr/>
                  </p:nvSpPr>
                  <p:spPr>
                    <a:xfrm>
                      <a:off x="5815869" y="3009232"/>
                      <a:ext cx="38671" cy="27431"/>
                    </a:xfrm>
                    <a:custGeom>
                      <a:avLst/>
                      <a:gdLst>
                        <a:gd name="connsiteX0" fmla="*/ 0 w 38671"/>
                        <a:gd name="connsiteY0" fmla="*/ 12287 h 27431"/>
                        <a:gd name="connsiteX1" fmla="*/ 4763 w 38671"/>
                        <a:gd name="connsiteY1" fmla="*/ 27432 h 27431"/>
                        <a:gd name="connsiteX2" fmla="*/ 18859 w 38671"/>
                        <a:gd name="connsiteY2" fmla="*/ 11240 h 27431"/>
                        <a:gd name="connsiteX3" fmla="*/ 38671 w 38671"/>
                        <a:gd name="connsiteY3" fmla="*/ 15907 h 27431"/>
                        <a:gd name="connsiteX4" fmla="*/ 33814 w 38671"/>
                        <a:gd name="connsiteY4" fmla="*/ 571 h 27431"/>
                        <a:gd name="connsiteX5" fmla="*/ 12954 w 38671"/>
                        <a:gd name="connsiteY5" fmla="*/ 0 h 27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71" h="27431">
                          <a:moveTo>
                            <a:pt x="0" y="12287"/>
                          </a:moveTo>
                          <a:lnTo>
                            <a:pt x="4763" y="27432"/>
                          </a:lnTo>
                          <a:lnTo>
                            <a:pt x="18859" y="11240"/>
                          </a:lnTo>
                          <a:lnTo>
                            <a:pt x="38671" y="15907"/>
                          </a:lnTo>
                          <a:lnTo>
                            <a:pt x="33814" y="571"/>
                          </a:lnTo>
                          <a:lnTo>
                            <a:pt x="12954" y="0"/>
                          </a:lnTo>
                          <a:close/>
                        </a:path>
                      </a:pathLst>
                    </a:custGeom>
                    <a:grpFill/>
                    <a:ln w="9525" cap="flat">
                      <a:noFill/>
                      <a:prstDash val="solid"/>
                      <a:miter/>
                    </a:ln>
                  </p:spPr>
                  <p:txBody>
                    <a:bodyPr rtlCol="0" anchor="ctr"/>
                    <a:lstStyle/>
                    <a:p>
                      <a:endParaRPr lang="th-TH"/>
                    </a:p>
                  </p:txBody>
                </p:sp>
                <p:sp>
                  <p:nvSpPr>
                    <p:cNvPr id="609" name="Freeform: Shape 608">
                      <a:extLst>
                        <a:ext uri="{FF2B5EF4-FFF2-40B4-BE49-F238E27FC236}">
                          <a16:creationId xmlns:a16="http://schemas.microsoft.com/office/drawing/2014/main" id="{9FF9D506-3401-4C1A-9518-731DCF5C412A}"/>
                        </a:ext>
                      </a:extLst>
                    </p:cNvPr>
                    <p:cNvSpPr/>
                    <p:nvPr/>
                  </p:nvSpPr>
                  <p:spPr>
                    <a:xfrm>
                      <a:off x="5853779" y="2997135"/>
                      <a:ext cx="39052" cy="27336"/>
                    </a:xfrm>
                    <a:custGeom>
                      <a:avLst/>
                      <a:gdLst>
                        <a:gd name="connsiteX0" fmla="*/ 0 w 39052"/>
                        <a:gd name="connsiteY0" fmla="*/ 11335 h 27336"/>
                        <a:gd name="connsiteX1" fmla="*/ 5143 w 39052"/>
                        <a:gd name="connsiteY1" fmla="*/ 27337 h 27336"/>
                        <a:gd name="connsiteX2" fmla="*/ 19145 w 39052"/>
                        <a:gd name="connsiteY2" fmla="*/ 11144 h 27336"/>
                        <a:gd name="connsiteX3" fmla="*/ 39053 w 39052"/>
                        <a:gd name="connsiteY3" fmla="*/ 15907 h 27336"/>
                        <a:gd name="connsiteX4" fmla="*/ 34100 w 39052"/>
                        <a:gd name="connsiteY4" fmla="*/ 571 h 27336"/>
                        <a:gd name="connsiteX5" fmla="*/ 13335 w 39052"/>
                        <a:gd name="connsiteY5" fmla="*/ 0 h 27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052" h="27336">
                          <a:moveTo>
                            <a:pt x="0" y="11335"/>
                          </a:moveTo>
                          <a:lnTo>
                            <a:pt x="5143" y="27337"/>
                          </a:lnTo>
                          <a:lnTo>
                            <a:pt x="19145" y="11144"/>
                          </a:lnTo>
                          <a:lnTo>
                            <a:pt x="39053" y="15907"/>
                          </a:lnTo>
                          <a:lnTo>
                            <a:pt x="34100" y="571"/>
                          </a:lnTo>
                          <a:lnTo>
                            <a:pt x="13335" y="0"/>
                          </a:lnTo>
                          <a:close/>
                        </a:path>
                      </a:pathLst>
                    </a:custGeom>
                    <a:grpFill/>
                    <a:ln w="9525" cap="flat">
                      <a:noFill/>
                      <a:prstDash val="solid"/>
                      <a:miter/>
                    </a:ln>
                  </p:spPr>
                  <p:txBody>
                    <a:bodyPr rtlCol="0" anchor="ctr"/>
                    <a:lstStyle/>
                    <a:p>
                      <a:endParaRPr lang="th-TH"/>
                    </a:p>
                  </p:txBody>
                </p:sp>
              </p:grpSp>
              <p:grpSp>
                <p:nvGrpSpPr>
                  <p:cNvPr id="605" name="Graphic 1">
                    <a:extLst>
                      <a:ext uri="{FF2B5EF4-FFF2-40B4-BE49-F238E27FC236}">
                        <a16:creationId xmlns:a16="http://schemas.microsoft.com/office/drawing/2014/main" id="{6AE0DD6D-7138-4194-86E8-C74F80A4B780}"/>
                      </a:ext>
                    </a:extLst>
                  </p:cNvPr>
                  <p:cNvGrpSpPr/>
                  <p:nvPr/>
                </p:nvGrpSpPr>
                <p:grpSpPr>
                  <a:xfrm>
                    <a:off x="5809202" y="2976276"/>
                    <a:ext cx="76962" cy="39528"/>
                    <a:chOff x="5809202" y="2976276"/>
                    <a:chExt cx="76962" cy="39528"/>
                  </a:xfrm>
                  <a:grpFill/>
                </p:grpSpPr>
                <p:sp>
                  <p:nvSpPr>
                    <p:cNvPr id="606" name="Freeform: Shape 605">
                      <a:extLst>
                        <a:ext uri="{FF2B5EF4-FFF2-40B4-BE49-F238E27FC236}">
                          <a16:creationId xmlns:a16="http://schemas.microsoft.com/office/drawing/2014/main" id="{64C80B9C-1C30-4326-813A-2D4BC67A059C}"/>
                        </a:ext>
                      </a:extLst>
                    </p:cNvPr>
                    <p:cNvSpPr/>
                    <p:nvPr/>
                  </p:nvSpPr>
                  <p:spPr>
                    <a:xfrm>
                      <a:off x="5809202" y="2988372"/>
                      <a:ext cx="38766" cy="27432"/>
                    </a:xfrm>
                    <a:custGeom>
                      <a:avLst/>
                      <a:gdLst>
                        <a:gd name="connsiteX0" fmla="*/ 0 w 38766"/>
                        <a:gd name="connsiteY0" fmla="*/ 12287 h 27432"/>
                        <a:gd name="connsiteX1" fmla="*/ 4858 w 38766"/>
                        <a:gd name="connsiteY1" fmla="*/ 27432 h 27432"/>
                        <a:gd name="connsiteX2" fmla="*/ 18860 w 38766"/>
                        <a:gd name="connsiteY2" fmla="*/ 11240 h 27432"/>
                        <a:gd name="connsiteX3" fmla="*/ 38767 w 38766"/>
                        <a:gd name="connsiteY3" fmla="*/ 15907 h 27432"/>
                        <a:gd name="connsiteX4" fmla="*/ 33814 w 38766"/>
                        <a:gd name="connsiteY4" fmla="*/ 571 h 27432"/>
                        <a:gd name="connsiteX5" fmla="*/ 12954 w 38766"/>
                        <a:gd name="connsiteY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66" h="27432">
                          <a:moveTo>
                            <a:pt x="0" y="12287"/>
                          </a:moveTo>
                          <a:lnTo>
                            <a:pt x="4858" y="27432"/>
                          </a:lnTo>
                          <a:lnTo>
                            <a:pt x="18860" y="11240"/>
                          </a:lnTo>
                          <a:lnTo>
                            <a:pt x="38767" y="15907"/>
                          </a:lnTo>
                          <a:lnTo>
                            <a:pt x="33814" y="571"/>
                          </a:lnTo>
                          <a:lnTo>
                            <a:pt x="12954" y="0"/>
                          </a:lnTo>
                          <a:close/>
                        </a:path>
                      </a:pathLst>
                    </a:custGeom>
                    <a:grpFill/>
                    <a:ln w="9525" cap="flat">
                      <a:noFill/>
                      <a:prstDash val="solid"/>
                      <a:miter/>
                    </a:ln>
                  </p:spPr>
                  <p:txBody>
                    <a:bodyPr rtlCol="0" anchor="ctr"/>
                    <a:lstStyle/>
                    <a:p>
                      <a:endParaRPr lang="th-TH"/>
                    </a:p>
                  </p:txBody>
                </p:sp>
                <p:sp>
                  <p:nvSpPr>
                    <p:cNvPr id="607" name="Freeform: Shape 606">
                      <a:extLst>
                        <a:ext uri="{FF2B5EF4-FFF2-40B4-BE49-F238E27FC236}">
                          <a16:creationId xmlns:a16="http://schemas.microsoft.com/office/drawing/2014/main" id="{25A05C19-B889-4E27-B0A2-9F50C8AE0CAF}"/>
                        </a:ext>
                      </a:extLst>
                    </p:cNvPr>
                    <p:cNvSpPr/>
                    <p:nvPr/>
                  </p:nvSpPr>
                  <p:spPr>
                    <a:xfrm>
                      <a:off x="5847207" y="2976276"/>
                      <a:ext cx="38957" cy="27336"/>
                    </a:xfrm>
                    <a:custGeom>
                      <a:avLst/>
                      <a:gdLst>
                        <a:gd name="connsiteX0" fmla="*/ 0 w 38957"/>
                        <a:gd name="connsiteY0" fmla="*/ 11335 h 27336"/>
                        <a:gd name="connsiteX1" fmla="*/ 5048 w 38957"/>
                        <a:gd name="connsiteY1" fmla="*/ 27337 h 27336"/>
                        <a:gd name="connsiteX2" fmla="*/ 19145 w 38957"/>
                        <a:gd name="connsiteY2" fmla="*/ 11144 h 27336"/>
                        <a:gd name="connsiteX3" fmla="*/ 38957 w 38957"/>
                        <a:gd name="connsiteY3" fmla="*/ 15907 h 27336"/>
                        <a:gd name="connsiteX4" fmla="*/ 34100 w 38957"/>
                        <a:gd name="connsiteY4" fmla="*/ 476 h 27336"/>
                        <a:gd name="connsiteX5" fmla="*/ 13240 w 38957"/>
                        <a:gd name="connsiteY5" fmla="*/ 0 h 27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57" h="27336">
                          <a:moveTo>
                            <a:pt x="0" y="11335"/>
                          </a:moveTo>
                          <a:lnTo>
                            <a:pt x="5048" y="27337"/>
                          </a:lnTo>
                          <a:lnTo>
                            <a:pt x="19145" y="11144"/>
                          </a:lnTo>
                          <a:lnTo>
                            <a:pt x="38957" y="15907"/>
                          </a:lnTo>
                          <a:lnTo>
                            <a:pt x="34100" y="476"/>
                          </a:lnTo>
                          <a:lnTo>
                            <a:pt x="13240" y="0"/>
                          </a:lnTo>
                          <a:close/>
                        </a:path>
                      </a:pathLst>
                    </a:custGeom>
                    <a:grpFill/>
                    <a:ln w="9525" cap="flat">
                      <a:noFill/>
                      <a:prstDash val="solid"/>
                      <a:miter/>
                    </a:ln>
                  </p:spPr>
                  <p:txBody>
                    <a:bodyPr rtlCol="0" anchor="ctr"/>
                    <a:lstStyle/>
                    <a:p>
                      <a:endParaRPr lang="th-TH"/>
                    </a:p>
                  </p:txBody>
                </p:sp>
              </p:grpSp>
            </p:grpSp>
            <p:grpSp>
              <p:nvGrpSpPr>
                <p:cNvPr id="555" name="Graphic 1">
                  <a:extLst>
                    <a:ext uri="{FF2B5EF4-FFF2-40B4-BE49-F238E27FC236}">
                      <a16:creationId xmlns:a16="http://schemas.microsoft.com/office/drawing/2014/main" id="{651DB5E3-A32E-4533-BEA5-8D4E98CAB5CE}"/>
                    </a:ext>
                  </a:extLst>
                </p:cNvPr>
                <p:cNvGrpSpPr/>
                <p:nvPr/>
              </p:nvGrpSpPr>
              <p:grpSpPr>
                <a:xfrm>
                  <a:off x="5890545" y="2950463"/>
                  <a:ext cx="116681" cy="164687"/>
                  <a:chOff x="5890545" y="2950463"/>
                  <a:chExt cx="116681" cy="164687"/>
                </a:xfrm>
                <a:grpFill/>
              </p:grpSpPr>
              <p:grpSp>
                <p:nvGrpSpPr>
                  <p:cNvPr id="578" name="Graphic 1">
                    <a:extLst>
                      <a:ext uri="{FF2B5EF4-FFF2-40B4-BE49-F238E27FC236}">
                        <a16:creationId xmlns:a16="http://schemas.microsoft.com/office/drawing/2014/main" id="{61BED779-20A1-4E9C-95DA-D25BB3CB92C8}"/>
                      </a:ext>
                    </a:extLst>
                  </p:cNvPr>
                  <p:cNvGrpSpPr/>
                  <p:nvPr/>
                </p:nvGrpSpPr>
                <p:grpSpPr>
                  <a:xfrm>
                    <a:off x="5930265" y="3075621"/>
                    <a:ext cx="76961" cy="39528"/>
                    <a:chOff x="5930265" y="3075621"/>
                    <a:chExt cx="76961" cy="39528"/>
                  </a:xfrm>
                  <a:grpFill/>
                </p:grpSpPr>
                <p:sp>
                  <p:nvSpPr>
                    <p:cNvPr id="597" name="Freeform: Shape 596">
                      <a:extLst>
                        <a:ext uri="{FF2B5EF4-FFF2-40B4-BE49-F238E27FC236}">
                          <a16:creationId xmlns:a16="http://schemas.microsoft.com/office/drawing/2014/main" id="{054F8936-79E1-44F6-9735-0C2D2F4D0E20}"/>
                        </a:ext>
                      </a:extLst>
                    </p:cNvPr>
                    <p:cNvSpPr/>
                    <p:nvPr/>
                  </p:nvSpPr>
                  <p:spPr>
                    <a:xfrm>
                      <a:off x="5930265" y="3087718"/>
                      <a:ext cx="38671" cy="27431"/>
                    </a:xfrm>
                    <a:custGeom>
                      <a:avLst/>
                      <a:gdLst>
                        <a:gd name="connsiteX0" fmla="*/ 0 w 38671"/>
                        <a:gd name="connsiteY0" fmla="*/ 12287 h 27431"/>
                        <a:gd name="connsiteX1" fmla="*/ 4763 w 38671"/>
                        <a:gd name="connsiteY1" fmla="*/ 27432 h 27431"/>
                        <a:gd name="connsiteX2" fmla="*/ 18859 w 38671"/>
                        <a:gd name="connsiteY2" fmla="*/ 11239 h 27431"/>
                        <a:gd name="connsiteX3" fmla="*/ 38671 w 38671"/>
                        <a:gd name="connsiteY3" fmla="*/ 16002 h 27431"/>
                        <a:gd name="connsiteX4" fmla="*/ 33814 w 38671"/>
                        <a:gd name="connsiteY4" fmla="*/ 571 h 27431"/>
                        <a:gd name="connsiteX5" fmla="*/ 12954 w 38671"/>
                        <a:gd name="connsiteY5" fmla="*/ 0 h 27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71" h="27431">
                          <a:moveTo>
                            <a:pt x="0" y="12287"/>
                          </a:moveTo>
                          <a:lnTo>
                            <a:pt x="4763" y="27432"/>
                          </a:lnTo>
                          <a:lnTo>
                            <a:pt x="18859" y="11239"/>
                          </a:lnTo>
                          <a:lnTo>
                            <a:pt x="38671" y="16002"/>
                          </a:lnTo>
                          <a:lnTo>
                            <a:pt x="33814" y="571"/>
                          </a:lnTo>
                          <a:lnTo>
                            <a:pt x="12954" y="0"/>
                          </a:lnTo>
                          <a:close/>
                        </a:path>
                      </a:pathLst>
                    </a:custGeom>
                    <a:grpFill/>
                    <a:ln w="9525" cap="flat">
                      <a:noFill/>
                      <a:prstDash val="solid"/>
                      <a:miter/>
                    </a:ln>
                  </p:spPr>
                  <p:txBody>
                    <a:bodyPr rtlCol="0" anchor="ctr"/>
                    <a:lstStyle/>
                    <a:p>
                      <a:endParaRPr lang="th-TH"/>
                    </a:p>
                  </p:txBody>
                </p:sp>
                <p:sp>
                  <p:nvSpPr>
                    <p:cNvPr id="598" name="Freeform: Shape 597">
                      <a:extLst>
                        <a:ext uri="{FF2B5EF4-FFF2-40B4-BE49-F238E27FC236}">
                          <a16:creationId xmlns:a16="http://schemas.microsoft.com/office/drawing/2014/main" id="{D953706F-6DBE-4780-9C60-71BF6F0CF91C}"/>
                        </a:ext>
                      </a:extLst>
                    </p:cNvPr>
                    <p:cNvSpPr/>
                    <p:nvPr/>
                  </p:nvSpPr>
                  <p:spPr>
                    <a:xfrm>
                      <a:off x="5968269" y="3075621"/>
                      <a:ext cx="38957" cy="27431"/>
                    </a:xfrm>
                    <a:custGeom>
                      <a:avLst/>
                      <a:gdLst>
                        <a:gd name="connsiteX0" fmla="*/ 0 w 38957"/>
                        <a:gd name="connsiteY0" fmla="*/ 11335 h 27431"/>
                        <a:gd name="connsiteX1" fmla="*/ 5048 w 38957"/>
                        <a:gd name="connsiteY1" fmla="*/ 27432 h 27431"/>
                        <a:gd name="connsiteX2" fmla="*/ 19145 w 38957"/>
                        <a:gd name="connsiteY2" fmla="*/ 11240 h 27431"/>
                        <a:gd name="connsiteX3" fmla="*/ 38957 w 38957"/>
                        <a:gd name="connsiteY3" fmla="*/ 15907 h 27431"/>
                        <a:gd name="connsiteX4" fmla="*/ 34100 w 38957"/>
                        <a:gd name="connsiteY4" fmla="*/ 571 h 27431"/>
                        <a:gd name="connsiteX5" fmla="*/ 13240 w 38957"/>
                        <a:gd name="connsiteY5" fmla="*/ 0 h 27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57" h="27431">
                          <a:moveTo>
                            <a:pt x="0" y="11335"/>
                          </a:moveTo>
                          <a:lnTo>
                            <a:pt x="5048" y="27432"/>
                          </a:lnTo>
                          <a:lnTo>
                            <a:pt x="19145" y="11240"/>
                          </a:lnTo>
                          <a:lnTo>
                            <a:pt x="38957" y="15907"/>
                          </a:lnTo>
                          <a:lnTo>
                            <a:pt x="34100" y="571"/>
                          </a:lnTo>
                          <a:lnTo>
                            <a:pt x="13240" y="0"/>
                          </a:lnTo>
                          <a:close/>
                        </a:path>
                      </a:pathLst>
                    </a:custGeom>
                    <a:grpFill/>
                    <a:ln w="9525" cap="flat">
                      <a:noFill/>
                      <a:prstDash val="solid"/>
                      <a:miter/>
                    </a:ln>
                  </p:spPr>
                  <p:txBody>
                    <a:bodyPr rtlCol="0" anchor="ctr"/>
                    <a:lstStyle/>
                    <a:p>
                      <a:endParaRPr lang="th-TH"/>
                    </a:p>
                  </p:txBody>
                </p:sp>
              </p:grpSp>
              <p:grpSp>
                <p:nvGrpSpPr>
                  <p:cNvPr id="579" name="Graphic 1">
                    <a:extLst>
                      <a:ext uri="{FF2B5EF4-FFF2-40B4-BE49-F238E27FC236}">
                        <a16:creationId xmlns:a16="http://schemas.microsoft.com/office/drawing/2014/main" id="{721835D5-70DF-44E8-932C-DE0683A29D23}"/>
                      </a:ext>
                    </a:extLst>
                  </p:cNvPr>
                  <p:cNvGrpSpPr/>
                  <p:nvPr/>
                </p:nvGrpSpPr>
                <p:grpSpPr>
                  <a:xfrm>
                    <a:off x="5923597" y="3054762"/>
                    <a:ext cx="76961" cy="39528"/>
                    <a:chOff x="5923597" y="3054762"/>
                    <a:chExt cx="76961" cy="39528"/>
                  </a:xfrm>
                  <a:grpFill/>
                </p:grpSpPr>
                <p:sp>
                  <p:nvSpPr>
                    <p:cNvPr id="595" name="Freeform: Shape 594">
                      <a:extLst>
                        <a:ext uri="{FF2B5EF4-FFF2-40B4-BE49-F238E27FC236}">
                          <a16:creationId xmlns:a16="http://schemas.microsoft.com/office/drawing/2014/main" id="{A788C865-1E98-4ADE-AD4D-3FA4FB5E3CA9}"/>
                        </a:ext>
                      </a:extLst>
                    </p:cNvPr>
                    <p:cNvSpPr/>
                    <p:nvPr/>
                  </p:nvSpPr>
                  <p:spPr>
                    <a:xfrm>
                      <a:off x="5923597" y="3066858"/>
                      <a:ext cx="38766" cy="27432"/>
                    </a:xfrm>
                    <a:custGeom>
                      <a:avLst/>
                      <a:gdLst>
                        <a:gd name="connsiteX0" fmla="*/ 0 w 38766"/>
                        <a:gd name="connsiteY0" fmla="*/ 12287 h 27432"/>
                        <a:gd name="connsiteX1" fmla="*/ 4858 w 38766"/>
                        <a:gd name="connsiteY1" fmla="*/ 27432 h 27432"/>
                        <a:gd name="connsiteX2" fmla="*/ 18859 w 38766"/>
                        <a:gd name="connsiteY2" fmla="*/ 11240 h 27432"/>
                        <a:gd name="connsiteX3" fmla="*/ 38767 w 38766"/>
                        <a:gd name="connsiteY3" fmla="*/ 16002 h 27432"/>
                        <a:gd name="connsiteX4" fmla="*/ 33814 w 38766"/>
                        <a:gd name="connsiteY4" fmla="*/ 572 h 27432"/>
                        <a:gd name="connsiteX5" fmla="*/ 13049 w 38766"/>
                        <a:gd name="connsiteY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66" h="27432">
                          <a:moveTo>
                            <a:pt x="0" y="12287"/>
                          </a:moveTo>
                          <a:lnTo>
                            <a:pt x="4858" y="27432"/>
                          </a:lnTo>
                          <a:lnTo>
                            <a:pt x="18859" y="11240"/>
                          </a:lnTo>
                          <a:lnTo>
                            <a:pt x="38767" y="16002"/>
                          </a:lnTo>
                          <a:lnTo>
                            <a:pt x="33814" y="572"/>
                          </a:lnTo>
                          <a:lnTo>
                            <a:pt x="13049" y="0"/>
                          </a:lnTo>
                          <a:close/>
                        </a:path>
                      </a:pathLst>
                    </a:custGeom>
                    <a:grpFill/>
                    <a:ln w="9525" cap="flat">
                      <a:noFill/>
                      <a:prstDash val="solid"/>
                      <a:miter/>
                    </a:ln>
                  </p:spPr>
                  <p:txBody>
                    <a:bodyPr rtlCol="0" anchor="ctr"/>
                    <a:lstStyle/>
                    <a:p>
                      <a:endParaRPr lang="th-TH"/>
                    </a:p>
                  </p:txBody>
                </p:sp>
                <p:sp>
                  <p:nvSpPr>
                    <p:cNvPr id="596" name="Freeform: Shape 595">
                      <a:extLst>
                        <a:ext uri="{FF2B5EF4-FFF2-40B4-BE49-F238E27FC236}">
                          <a16:creationId xmlns:a16="http://schemas.microsoft.com/office/drawing/2014/main" id="{90BCAE94-652F-4C5B-BE2A-E753BBCD0AD7}"/>
                        </a:ext>
                      </a:extLst>
                    </p:cNvPr>
                    <p:cNvSpPr/>
                    <p:nvPr/>
                  </p:nvSpPr>
                  <p:spPr>
                    <a:xfrm>
                      <a:off x="5961602" y="3054762"/>
                      <a:ext cx="38957" cy="27432"/>
                    </a:xfrm>
                    <a:custGeom>
                      <a:avLst/>
                      <a:gdLst>
                        <a:gd name="connsiteX0" fmla="*/ 0 w 38957"/>
                        <a:gd name="connsiteY0" fmla="*/ 11335 h 27432"/>
                        <a:gd name="connsiteX1" fmla="*/ 5048 w 38957"/>
                        <a:gd name="connsiteY1" fmla="*/ 27432 h 27432"/>
                        <a:gd name="connsiteX2" fmla="*/ 19145 w 38957"/>
                        <a:gd name="connsiteY2" fmla="*/ 11240 h 27432"/>
                        <a:gd name="connsiteX3" fmla="*/ 38957 w 38957"/>
                        <a:gd name="connsiteY3" fmla="*/ 15907 h 27432"/>
                        <a:gd name="connsiteX4" fmla="*/ 34100 w 38957"/>
                        <a:gd name="connsiteY4" fmla="*/ 572 h 27432"/>
                        <a:gd name="connsiteX5" fmla="*/ 13240 w 38957"/>
                        <a:gd name="connsiteY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57" h="27432">
                          <a:moveTo>
                            <a:pt x="0" y="11335"/>
                          </a:moveTo>
                          <a:lnTo>
                            <a:pt x="5048" y="27432"/>
                          </a:lnTo>
                          <a:lnTo>
                            <a:pt x="19145" y="11240"/>
                          </a:lnTo>
                          <a:lnTo>
                            <a:pt x="38957" y="15907"/>
                          </a:lnTo>
                          <a:lnTo>
                            <a:pt x="34100" y="572"/>
                          </a:lnTo>
                          <a:lnTo>
                            <a:pt x="13240" y="0"/>
                          </a:lnTo>
                          <a:close/>
                        </a:path>
                      </a:pathLst>
                    </a:custGeom>
                    <a:grpFill/>
                    <a:ln w="9525" cap="flat">
                      <a:noFill/>
                      <a:prstDash val="solid"/>
                      <a:miter/>
                    </a:ln>
                  </p:spPr>
                  <p:txBody>
                    <a:bodyPr rtlCol="0" anchor="ctr"/>
                    <a:lstStyle/>
                    <a:p>
                      <a:endParaRPr lang="th-TH"/>
                    </a:p>
                  </p:txBody>
                </p:sp>
              </p:grpSp>
              <p:grpSp>
                <p:nvGrpSpPr>
                  <p:cNvPr id="580" name="Graphic 1">
                    <a:extLst>
                      <a:ext uri="{FF2B5EF4-FFF2-40B4-BE49-F238E27FC236}">
                        <a16:creationId xmlns:a16="http://schemas.microsoft.com/office/drawing/2014/main" id="{22AB9087-3D06-4255-85F7-1AF36221C5E1}"/>
                      </a:ext>
                    </a:extLst>
                  </p:cNvPr>
                  <p:cNvGrpSpPr/>
                  <p:nvPr/>
                </p:nvGrpSpPr>
                <p:grpSpPr>
                  <a:xfrm>
                    <a:off x="5917025" y="3033902"/>
                    <a:ext cx="76962" cy="39528"/>
                    <a:chOff x="5917025" y="3033902"/>
                    <a:chExt cx="76962" cy="39528"/>
                  </a:xfrm>
                  <a:grpFill/>
                </p:grpSpPr>
                <p:sp>
                  <p:nvSpPr>
                    <p:cNvPr id="593" name="Freeform: Shape 592">
                      <a:extLst>
                        <a:ext uri="{FF2B5EF4-FFF2-40B4-BE49-F238E27FC236}">
                          <a16:creationId xmlns:a16="http://schemas.microsoft.com/office/drawing/2014/main" id="{C51486DE-855B-4864-B1A1-ADCF700B88A6}"/>
                        </a:ext>
                      </a:extLst>
                    </p:cNvPr>
                    <p:cNvSpPr/>
                    <p:nvPr/>
                  </p:nvSpPr>
                  <p:spPr>
                    <a:xfrm>
                      <a:off x="5917025" y="3045999"/>
                      <a:ext cx="38671" cy="27431"/>
                    </a:xfrm>
                    <a:custGeom>
                      <a:avLst/>
                      <a:gdLst>
                        <a:gd name="connsiteX0" fmla="*/ 0 w 38671"/>
                        <a:gd name="connsiteY0" fmla="*/ 12287 h 27431"/>
                        <a:gd name="connsiteX1" fmla="*/ 4763 w 38671"/>
                        <a:gd name="connsiteY1" fmla="*/ 27432 h 27431"/>
                        <a:gd name="connsiteX2" fmla="*/ 18860 w 38671"/>
                        <a:gd name="connsiteY2" fmla="*/ 11239 h 27431"/>
                        <a:gd name="connsiteX3" fmla="*/ 38672 w 38671"/>
                        <a:gd name="connsiteY3" fmla="*/ 16002 h 27431"/>
                        <a:gd name="connsiteX4" fmla="*/ 33814 w 38671"/>
                        <a:gd name="connsiteY4" fmla="*/ 571 h 27431"/>
                        <a:gd name="connsiteX5" fmla="*/ 12954 w 38671"/>
                        <a:gd name="connsiteY5" fmla="*/ 0 h 27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71" h="27431">
                          <a:moveTo>
                            <a:pt x="0" y="12287"/>
                          </a:moveTo>
                          <a:lnTo>
                            <a:pt x="4763" y="27432"/>
                          </a:lnTo>
                          <a:lnTo>
                            <a:pt x="18860" y="11239"/>
                          </a:lnTo>
                          <a:lnTo>
                            <a:pt x="38672" y="16002"/>
                          </a:lnTo>
                          <a:lnTo>
                            <a:pt x="33814" y="571"/>
                          </a:lnTo>
                          <a:lnTo>
                            <a:pt x="12954" y="0"/>
                          </a:lnTo>
                          <a:close/>
                        </a:path>
                      </a:pathLst>
                    </a:custGeom>
                    <a:grpFill/>
                    <a:ln w="9525" cap="flat">
                      <a:noFill/>
                      <a:prstDash val="solid"/>
                      <a:miter/>
                    </a:ln>
                  </p:spPr>
                  <p:txBody>
                    <a:bodyPr rtlCol="0" anchor="ctr"/>
                    <a:lstStyle/>
                    <a:p>
                      <a:endParaRPr lang="th-TH"/>
                    </a:p>
                  </p:txBody>
                </p:sp>
                <p:sp>
                  <p:nvSpPr>
                    <p:cNvPr id="594" name="Freeform: Shape 593">
                      <a:extLst>
                        <a:ext uri="{FF2B5EF4-FFF2-40B4-BE49-F238E27FC236}">
                          <a16:creationId xmlns:a16="http://schemas.microsoft.com/office/drawing/2014/main" id="{F42DC682-629C-433E-A158-581CB606DA20}"/>
                        </a:ext>
                      </a:extLst>
                    </p:cNvPr>
                    <p:cNvSpPr/>
                    <p:nvPr/>
                  </p:nvSpPr>
                  <p:spPr>
                    <a:xfrm>
                      <a:off x="5955030" y="3033902"/>
                      <a:ext cx="38957" cy="27336"/>
                    </a:xfrm>
                    <a:custGeom>
                      <a:avLst/>
                      <a:gdLst>
                        <a:gd name="connsiteX0" fmla="*/ 0 w 38957"/>
                        <a:gd name="connsiteY0" fmla="*/ 11335 h 27336"/>
                        <a:gd name="connsiteX1" fmla="*/ 5048 w 38957"/>
                        <a:gd name="connsiteY1" fmla="*/ 27337 h 27336"/>
                        <a:gd name="connsiteX2" fmla="*/ 19145 w 38957"/>
                        <a:gd name="connsiteY2" fmla="*/ 11240 h 27336"/>
                        <a:gd name="connsiteX3" fmla="*/ 38957 w 38957"/>
                        <a:gd name="connsiteY3" fmla="*/ 15907 h 27336"/>
                        <a:gd name="connsiteX4" fmla="*/ 34100 w 38957"/>
                        <a:gd name="connsiteY4" fmla="*/ 571 h 27336"/>
                        <a:gd name="connsiteX5" fmla="*/ 13240 w 38957"/>
                        <a:gd name="connsiteY5" fmla="*/ 0 h 27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57" h="27336">
                          <a:moveTo>
                            <a:pt x="0" y="11335"/>
                          </a:moveTo>
                          <a:lnTo>
                            <a:pt x="5048" y="27337"/>
                          </a:lnTo>
                          <a:lnTo>
                            <a:pt x="19145" y="11240"/>
                          </a:lnTo>
                          <a:lnTo>
                            <a:pt x="38957" y="15907"/>
                          </a:lnTo>
                          <a:lnTo>
                            <a:pt x="34100" y="571"/>
                          </a:lnTo>
                          <a:lnTo>
                            <a:pt x="13240" y="0"/>
                          </a:lnTo>
                          <a:close/>
                        </a:path>
                      </a:pathLst>
                    </a:custGeom>
                    <a:grpFill/>
                    <a:ln w="9525" cap="flat">
                      <a:noFill/>
                      <a:prstDash val="solid"/>
                      <a:miter/>
                    </a:ln>
                  </p:spPr>
                  <p:txBody>
                    <a:bodyPr rtlCol="0" anchor="ctr"/>
                    <a:lstStyle/>
                    <a:p>
                      <a:endParaRPr lang="th-TH"/>
                    </a:p>
                  </p:txBody>
                </p:sp>
              </p:grpSp>
              <p:grpSp>
                <p:nvGrpSpPr>
                  <p:cNvPr id="581" name="Graphic 1">
                    <a:extLst>
                      <a:ext uri="{FF2B5EF4-FFF2-40B4-BE49-F238E27FC236}">
                        <a16:creationId xmlns:a16="http://schemas.microsoft.com/office/drawing/2014/main" id="{23D9DAAC-5E48-496C-90AB-470309E0C6B5}"/>
                      </a:ext>
                    </a:extLst>
                  </p:cNvPr>
                  <p:cNvGrpSpPr/>
                  <p:nvPr/>
                </p:nvGrpSpPr>
                <p:grpSpPr>
                  <a:xfrm>
                    <a:off x="5910357" y="3013042"/>
                    <a:ext cx="76961" cy="39528"/>
                    <a:chOff x="5910357" y="3013042"/>
                    <a:chExt cx="76961" cy="39528"/>
                  </a:xfrm>
                  <a:grpFill/>
                </p:grpSpPr>
                <p:sp>
                  <p:nvSpPr>
                    <p:cNvPr id="591" name="Freeform: Shape 590">
                      <a:extLst>
                        <a:ext uri="{FF2B5EF4-FFF2-40B4-BE49-F238E27FC236}">
                          <a16:creationId xmlns:a16="http://schemas.microsoft.com/office/drawing/2014/main" id="{516CF651-E98A-4F77-A69B-C60A7A0E4FD1}"/>
                        </a:ext>
                      </a:extLst>
                    </p:cNvPr>
                    <p:cNvSpPr/>
                    <p:nvPr/>
                  </p:nvSpPr>
                  <p:spPr>
                    <a:xfrm>
                      <a:off x="5910357" y="3025139"/>
                      <a:ext cx="38766" cy="27431"/>
                    </a:xfrm>
                    <a:custGeom>
                      <a:avLst/>
                      <a:gdLst>
                        <a:gd name="connsiteX0" fmla="*/ 0 w 38766"/>
                        <a:gd name="connsiteY0" fmla="*/ 12287 h 27431"/>
                        <a:gd name="connsiteX1" fmla="*/ 4858 w 38766"/>
                        <a:gd name="connsiteY1" fmla="*/ 27432 h 27431"/>
                        <a:gd name="connsiteX2" fmla="*/ 18859 w 38766"/>
                        <a:gd name="connsiteY2" fmla="*/ 11240 h 27431"/>
                        <a:gd name="connsiteX3" fmla="*/ 38767 w 38766"/>
                        <a:gd name="connsiteY3" fmla="*/ 16002 h 27431"/>
                        <a:gd name="connsiteX4" fmla="*/ 33814 w 38766"/>
                        <a:gd name="connsiteY4" fmla="*/ 571 h 27431"/>
                        <a:gd name="connsiteX5" fmla="*/ 13049 w 38766"/>
                        <a:gd name="connsiteY5" fmla="*/ 0 h 27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66" h="27431">
                          <a:moveTo>
                            <a:pt x="0" y="12287"/>
                          </a:moveTo>
                          <a:lnTo>
                            <a:pt x="4858" y="27432"/>
                          </a:lnTo>
                          <a:lnTo>
                            <a:pt x="18859" y="11240"/>
                          </a:lnTo>
                          <a:lnTo>
                            <a:pt x="38767" y="16002"/>
                          </a:lnTo>
                          <a:lnTo>
                            <a:pt x="33814" y="571"/>
                          </a:lnTo>
                          <a:lnTo>
                            <a:pt x="13049" y="0"/>
                          </a:lnTo>
                          <a:close/>
                        </a:path>
                      </a:pathLst>
                    </a:custGeom>
                    <a:grpFill/>
                    <a:ln w="9525" cap="flat">
                      <a:noFill/>
                      <a:prstDash val="solid"/>
                      <a:miter/>
                    </a:ln>
                  </p:spPr>
                  <p:txBody>
                    <a:bodyPr rtlCol="0" anchor="ctr"/>
                    <a:lstStyle/>
                    <a:p>
                      <a:endParaRPr lang="th-TH"/>
                    </a:p>
                  </p:txBody>
                </p:sp>
                <p:sp>
                  <p:nvSpPr>
                    <p:cNvPr id="592" name="Freeform: Shape 591">
                      <a:extLst>
                        <a:ext uri="{FF2B5EF4-FFF2-40B4-BE49-F238E27FC236}">
                          <a16:creationId xmlns:a16="http://schemas.microsoft.com/office/drawing/2014/main" id="{F14CF9BA-16E0-4F4E-AAF6-2E5DCD702708}"/>
                        </a:ext>
                      </a:extLst>
                    </p:cNvPr>
                    <p:cNvSpPr/>
                    <p:nvPr/>
                  </p:nvSpPr>
                  <p:spPr>
                    <a:xfrm>
                      <a:off x="5948362" y="3013042"/>
                      <a:ext cx="38957" cy="27336"/>
                    </a:xfrm>
                    <a:custGeom>
                      <a:avLst/>
                      <a:gdLst>
                        <a:gd name="connsiteX0" fmla="*/ 0 w 38957"/>
                        <a:gd name="connsiteY0" fmla="*/ 11335 h 27336"/>
                        <a:gd name="connsiteX1" fmla="*/ 5048 w 38957"/>
                        <a:gd name="connsiteY1" fmla="*/ 27337 h 27336"/>
                        <a:gd name="connsiteX2" fmla="*/ 19145 w 38957"/>
                        <a:gd name="connsiteY2" fmla="*/ 11240 h 27336"/>
                        <a:gd name="connsiteX3" fmla="*/ 38957 w 38957"/>
                        <a:gd name="connsiteY3" fmla="*/ 15907 h 27336"/>
                        <a:gd name="connsiteX4" fmla="*/ 34100 w 38957"/>
                        <a:gd name="connsiteY4" fmla="*/ 571 h 27336"/>
                        <a:gd name="connsiteX5" fmla="*/ 13240 w 38957"/>
                        <a:gd name="connsiteY5" fmla="*/ 0 h 27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57" h="27336">
                          <a:moveTo>
                            <a:pt x="0" y="11335"/>
                          </a:moveTo>
                          <a:lnTo>
                            <a:pt x="5048" y="27337"/>
                          </a:lnTo>
                          <a:lnTo>
                            <a:pt x="19145" y="11240"/>
                          </a:lnTo>
                          <a:lnTo>
                            <a:pt x="38957" y="15907"/>
                          </a:lnTo>
                          <a:lnTo>
                            <a:pt x="34100" y="571"/>
                          </a:lnTo>
                          <a:lnTo>
                            <a:pt x="13240" y="0"/>
                          </a:lnTo>
                          <a:close/>
                        </a:path>
                      </a:pathLst>
                    </a:custGeom>
                    <a:grpFill/>
                    <a:ln w="9525" cap="flat">
                      <a:noFill/>
                      <a:prstDash val="solid"/>
                      <a:miter/>
                    </a:ln>
                  </p:spPr>
                  <p:txBody>
                    <a:bodyPr rtlCol="0" anchor="ctr"/>
                    <a:lstStyle/>
                    <a:p>
                      <a:endParaRPr lang="th-TH"/>
                    </a:p>
                  </p:txBody>
                </p:sp>
              </p:grpSp>
              <p:grpSp>
                <p:nvGrpSpPr>
                  <p:cNvPr id="582" name="Graphic 1">
                    <a:extLst>
                      <a:ext uri="{FF2B5EF4-FFF2-40B4-BE49-F238E27FC236}">
                        <a16:creationId xmlns:a16="http://schemas.microsoft.com/office/drawing/2014/main" id="{0B11EA57-05BA-4395-A9D2-1C49029A64DE}"/>
                      </a:ext>
                    </a:extLst>
                  </p:cNvPr>
                  <p:cNvGrpSpPr/>
                  <p:nvPr/>
                </p:nvGrpSpPr>
                <p:grpSpPr>
                  <a:xfrm>
                    <a:off x="5903785" y="2992182"/>
                    <a:ext cx="76961" cy="39528"/>
                    <a:chOff x="5903785" y="2992182"/>
                    <a:chExt cx="76961" cy="39528"/>
                  </a:xfrm>
                  <a:grpFill/>
                </p:grpSpPr>
                <p:sp>
                  <p:nvSpPr>
                    <p:cNvPr id="589" name="Freeform: Shape 588">
                      <a:extLst>
                        <a:ext uri="{FF2B5EF4-FFF2-40B4-BE49-F238E27FC236}">
                          <a16:creationId xmlns:a16="http://schemas.microsoft.com/office/drawing/2014/main" id="{257E4048-6199-44C1-970B-D8094C9CC5FF}"/>
                        </a:ext>
                      </a:extLst>
                    </p:cNvPr>
                    <p:cNvSpPr/>
                    <p:nvPr/>
                  </p:nvSpPr>
                  <p:spPr>
                    <a:xfrm>
                      <a:off x="5903785" y="3004279"/>
                      <a:ext cx="38671" cy="27432"/>
                    </a:xfrm>
                    <a:custGeom>
                      <a:avLst/>
                      <a:gdLst>
                        <a:gd name="connsiteX0" fmla="*/ 0 w 38671"/>
                        <a:gd name="connsiteY0" fmla="*/ 12287 h 27432"/>
                        <a:gd name="connsiteX1" fmla="*/ 4763 w 38671"/>
                        <a:gd name="connsiteY1" fmla="*/ 27432 h 27432"/>
                        <a:gd name="connsiteX2" fmla="*/ 18859 w 38671"/>
                        <a:gd name="connsiteY2" fmla="*/ 11240 h 27432"/>
                        <a:gd name="connsiteX3" fmla="*/ 38671 w 38671"/>
                        <a:gd name="connsiteY3" fmla="*/ 16002 h 27432"/>
                        <a:gd name="connsiteX4" fmla="*/ 33814 w 38671"/>
                        <a:gd name="connsiteY4" fmla="*/ 571 h 27432"/>
                        <a:gd name="connsiteX5" fmla="*/ 12954 w 38671"/>
                        <a:gd name="connsiteY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71" h="27432">
                          <a:moveTo>
                            <a:pt x="0" y="12287"/>
                          </a:moveTo>
                          <a:lnTo>
                            <a:pt x="4763" y="27432"/>
                          </a:lnTo>
                          <a:lnTo>
                            <a:pt x="18859" y="11240"/>
                          </a:lnTo>
                          <a:lnTo>
                            <a:pt x="38671" y="16002"/>
                          </a:lnTo>
                          <a:lnTo>
                            <a:pt x="33814" y="571"/>
                          </a:lnTo>
                          <a:lnTo>
                            <a:pt x="12954" y="0"/>
                          </a:lnTo>
                          <a:close/>
                        </a:path>
                      </a:pathLst>
                    </a:custGeom>
                    <a:grpFill/>
                    <a:ln w="9525" cap="flat">
                      <a:noFill/>
                      <a:prstDash val="solid"/>
                      <a:miter/>
                    </a:ln>
                  </p:spPr>
                  <p:txBody>
                    <a:bodyPr rtlCol="0" anchor="ctr"/>
                    <a:lstStyle/>
                    <a:p>
                      <a:endParaRPr lang="th-TH"/>
                    </a:p>
                  </p:txBody>
                </p:sp>
                <p:sp>
                  <p:nvSpPr>
                    <p:cNvPr id="590" name="Freeform: Shape 589">
                      <a:extLst>
                        <a:ext uri="{FF2B5EF4-FFF2-40B4-BE49-F238E27FC236}">
                          <a16:creationId xmlns:a16="http://schemas.microsoft.com/office/drawing/2014/main" id="{8395560C-5562-4337-914E-F979B00DF406}"/>
                        </a:ext>
                      </a:extLst>
                    </p:cNvPr>
                    <p:cNvSpPr/>
                    <p:nvPr/>
                  </p:nvSpPr>
                  <p:spPr>
                    <a:xfrm>
                      <a:off x="5941790" y="2992182"/>
                      <a:ext cx="38957" cy="27336"/>
                    </a:xfrm>
                    <a:custGeom>
                      <a:avLst/>
                      <a:gdLst>
                        <a:gd name="connsiteX0" fmla="*/ 0 w 38957"/>
                        <a:gd name="connsiteY0" fmla="*/ 11335 h 27336"/>
                        <a:gd name="connsiteX1" fmla="*/ 5048 w 38957"/>
                        <a:gd name="connsiteY1" fmla="*/ 27337 h 27336"/>
                        <a:gd name="connsiteX2" fmla="*/ 19145 w 38957"/>
                        <a:gd name="connsiteY2" fmla="*/ 11240 h 27336"/>
                        <a:gd name="connsiteX3" fmla="*/ 38957 w 38957"/>
                        <a:gd name="connsiteY3" fmla="*/ 15907 h 27336"/>
                        <a:gd name="connsiteX4" fmla="*/ 34100 w 38957"/>
                        <a:gd name="connsiteY4" fmla="*/ 572 h 27336"/>
                        <a:gd name="connsiteX5" fmla="*/ 13240 w 38957"/>
                        <a:gd name="connsiteY5" fmla="*/ 0 h 27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57" h="27336">
                          <a:moveTo>
                            <a:pt x="0" y="11335"/>
                          </a:moveTo>
                          <a:lnTo>
                            <a:pt x="5048" y="27337"/>
                          </a:lnTo>
                          <a:lnTo>
                            <a:pt x="19145" y="11240"/>
                          </a:lnTo>
                          <a:lnTo>
                            <a:pt x="38957" y="15907"/>
                          </a:lnTo>
                          <a:lnTo>
                            <a:pt x="34100" y="572"/>
                          </a:lnTo>
                          <a:lnTo>
                            <a:pt x="13240" y="0"/>
                          </a:lnTo>
                          <a:close/>
                        </a:path>
                      </a:pathLst>
                    </a:custGeom>
                    <a:grpFill/>
                    <a:ln w="9525" cap="flat">
                      <a:noFill/>
                      <a:prstDash val="solid"/>
                      <a:miter/>
                    </a:ln>
                  </p:spPr>
                  <p:txBody>
                    <a:bodyPr rtlCol="0" anchor="ctr"/>
                    <a:lstStyle/>
                    <a:p>
                      <a:endParaRPr lang="th-TH"/>
                    </a:p>
                  </p:txBody>
                </p:sp>
              </p:grpSp>
              <p:grpSp>
                <p:nvGrpSpPr>
                  <p:cNvPr id="583" name="Graphic 1">
                    <a:extLst>
                      <a:ext uri="{FF2B5EF4-FFF2-40B4-BE49-F238E27FC236}">
                        <a16:creationId xmlns:a16="http://schemas.microsoft.com/office/drawing/2014/main" id="{041208EC-05F6-47C7-AFA2-C81823897B25}"/>
                      </a:ext>
                    </a:extLst>
                  </p:cNvPr>
                  <p:cNvGrpSpPr/>
                  <p:nvPr/>
                </p:nvGrpSpPr>
                <p:grpSpPr>
                  <a:xfrm>
                    <a:off x="5897117" y="2971323"/>
                    <a:ext cx="76962" cy="39528"/>
                    <a:chOff x="5897117" y="2971323"/>
                    <a:chExt cx="76962" cy="39528"/>
                  </a:xfrm>
                  <a:grpFill/>
                </p:grpSpPr>
                <p:sp>
                  <p:nvSpPr>
                    <p:cNvPr id="587" name="Freeform: Shape 586">
                      <a:extLst>
                        <a:ext uri="{FF2B5EF4-FFF2-40B4-BE49-F238E27FC236}">
                          <a16:creationId xmlns:a16="http://schemas.microsoft.com/office/drawing/2014/main" id="{7B262C42-0D92-4A21-9488-C5D7368C869A}"/>
                        </a:ext>
                      </a:extLst>
                    </p:cNvPr>
                    <p:cNvSpPr/>
                    <p:nvPr/>
                  </p:nvSpPr>
                  <p:spPr>
                    <a:xfrm>
                      <a:off x="5897117" y="2983419"/>
                      <a:ext cx="38766" cy="27432"/>
                    </a:xfrm>
                    <a:custGeom>
                      <a:avLst/>
                      <a:gdLst>
                        <a:gd name="connsiteX0" fmla="*/ 0 w 38766"/>
                        <a:gd name="connsiteY0" fmla="*/ 12287 h 27432"/>
                        <a:gd name="connsiteX1" fmla="*/ 4858 w 38766"/>
                        <a:gd name="connsiteY1" fmla="*/ 27432 h 27432"/>
                        <a:gd name="connsiteX2" fmla="*/ 18860 w 38766"/>
                        <a:gd name="connsiteY2" fmla="*/ 11240 h 27432"/>
                        <a:gd name="connsiteX3" fmla="*/ 38767 w 38766"/>
                        <a:gd name="connsiteY3" fmla="*/ 16002 h 27432"/>
                        <a:gd name="connsiteX4" fmla="*/ 33814 w 38766"/>
                        <a:gd name="connsiteY4" fmla="*/ 572 h 27432"/>
                        <a:gd name="connsiteX5" fmla="*/ 13049 w 38766"/>
                        <a:gd name="connsiteY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66" h="27432">
                          <a:moveTo>
                            <a:pt x="0" y="12287"/>
                          </a:moveTo>
                          <a:lnTo>
                            <a:pt x="4858" y="27432"/>
                          </a:lnTo>
                          <a:lnTo>
                            <a:pt x="18860" y="11240"/>
                          </a:lnTo>
                          <a:lnTo>
                            <a:pt x="38767" y="16002"/>
                          </a:lnTo>
                          <a:lnTo>
                            <a:pt x="33814" y="572"/>
                          </a:lnTo>
                          <a:lnTo>
                            <a:pt x="13049" y="0"/>
                          </a:lnTo>
                          <a:close/>
                        </a:path>
                      </a:pathLst>
                    </a:custGeom>
                    <a:grpFill/>
                    <a:ln w="9525" cap="flat">
                      <a:noFill/>
                      <a:prstDash val="solid"/>
                      <a:miter/>
                    </a:ln>
                  </p:spPr>
                  <p:txBody>
                    <a:bodyPr rtlCol="0" anchor="ctr"/>
                    <a:lstStyle/>
                    <a:p>
                      <a:endParaRPr lang="th-TH"/>
                    </a:p>
                  </p:txBody>
                </p:sp>
                <p:sp>
                  <p:nvSpPr>
                    <p:cNvPr id="588" name="Freeform: Shape 587">
                      <a:extLst>
                        <a:ext uri="{FF2B5EF4-FFF2-40B4-BE49-F238E27FC236}">
                          <a16:creationId xmlns:a16="http://schemas.microsoft.com/office/drawing/2014/main" id="{B6DD1A2F-FD11-4669-91C7-17322A39D1AC}"/>
                        </a:ext>
                      </a:extLst>
                    </p:cNvPr>
                    <p:cNvSpPr/>
                    <p:nvPr/>
                  </p:nvSpPr>
                  <p:spPr>
                    <a:xfrm>
                      <a:off x="5935122" y="2971323"/>
                      <a:ext cx="38957" cy="27336"/>
                    </a:xfrm>
                    <a:custGeom>
                      <a:avLst/>
                      <a:gdLst>
                        <a:gd name="connsiteX0" fmla="*/ 0 w 38957"/>
                        <a:gd name="connsiteY0" fmla="*/ 11335 h 27336"/>
                        <a:gd name="connsiteX1" fmla="*/ 5048 w 38957"/>
                        <a:gd name="connsiteY1" fmla="*/ 27337 h 27336"/>
                        <a:gd name="connsiteX2" fmla="*/ 19145 w 38957"/>
                        <a:gd name="connsiteY2" fmla="*/ 11239 h 27336"/>
                        <a:gd name="connsiteX3" fmla="*/ 38957 w 38957"/>
                        <a:gd name="connsiteY3" fmla="*/ 15907 h 27336"/>
                        <a:gd name="connsiteX4" fmla="*/ 34100 w 38957"/>
                        <a:gd name="connsiteY4" fmla="*/ 571 h 27336"/>
                        <a:gd name="connsiteX5" fmla="*/ 13240 w 38957"/>
                        <a:gd name="connsiteY5" fmla="*/ 0 h 27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57" h="27336">
                          <a:moveTo>
                            <a:pt x="0" y="11335"/>
                          </a:moveTo>
                          <a:lnTo>
                            <a:pt x="5048" y="27337"/>
                          </a:lnTo>
                          <a:lnTo>
                            <a:pt x="19145" y="11239"/>
                          </a:lnTo>
                          <a:lnTo>
                            <a:pt x="38957" y="15907"/>
                          </a:lnTo>
                          <a:lnTo>
                            <a:pt x="34100" y="571"/>
                          </a:lnTo>
                          <a:lnTo>
                            <a:pt x="13240" y="0"/>
                          </a:lnTo>
                          <a:close/>
                        </a:path>
                      </a:pathLst>
                    </a:custGeom>
                    <a:grpFill/>
                    <a:ln w="9525" cap="flat">
                      <a:noFill/>
                      <a:prstDash val="solid"/>
                      <a:miter/>
                    </a:ln>
                  </p:spPr>
                  <p:txBody>
                    <a:bodyPr rtlCol="0" anchor="ctr"/>
                    <a:lstStyle/>
                    <a:p>
                      <a:endParaRPr lang="th-TH"/>
                    </a:p>
                  </p:txBody>
                </p:sp>
              </p:grpSp>
              <p:grpSp>
                <p:nvGrpSpPr>
                  <p:cNvPr id="584" name="Graphic 1">
                    <a:extLst>
                      <a:ext uri="{FF2B5EF4-FFF2-40B4-BE49-F238E27FC236}">
                        <a16:creationId xmlns:a16="http://schemas.microsoft.com/office/drawing/2014/main" id="{78D412E9-3560-4AE0-AC19-536F0E8B245C}"/>
                      </a:ext>
                    </a:extLst>
                  </p:cNvPr>
                  <p:cNvGrpSpPr/>
                  <p:nvPr/>
                </p:nvGrpSpPr>
                <p:grpSpPr>
                  <a:xfrm>
                    <a:off x="5890545" y="2950463"/>
                    <a:ext cx="76961" cy="39528"/>
                    <a:chOff x="5890545" y="2950463"/>
                    <a:chExt cx="76961" cy="39528"/>
                  </a:xfrm>
                  <a:grpFill/>
                </p:grpSpPr>
                <p:sp>
                  <p:nvSpPr>
                    <p:cNvPr id="585" name="Freeform: Shape 584">
                      <a:extLst>
                        <a:ext uri="{FF2B5EF4-FFF2-40B4-BE49-F238E27FC236}">
                          <a16:creationId xmlns:a16="http://schemas.microsoft.com/office/drawing/2014/main" id="{D0EC9988-3483-41DD-A6AF-990F953E742D}"/>
                        </a:ext>
                      </a:extLst>
                    </p:cNvPr>
                    <p:cNvSpPr/>
                    <p:nvPr/>
                  </p:nvSpPr>
                  <p:spPr>
                    <a:xfrm>
                      <a:off x="5890545" y="2962560"/>
                      <a:ext cx="38671" cy="27431"/>
                    </a:xfrm>
                    <a:custGeom>
                      <a:avLst/>
                      <a:gdLst>
                        <a:gd name="connsiteX0" fmla="*/ 0 w 38671"/>
                        <a:gd name="connsiteY0" fmla="*/ 12287 h 27431"/>
                        <a:gd name="connsiteX1" fmla="*/ 4763 w 38671"/>
                        <a:gd name="connsiteY1" fmla="*/ 27432 h 27431"/>
                        <a:gd name="connsiteX2" fmla="*/ 18859 w 38671"/>
                        <a:gd name="connsiteY2" fmla="*/ 11239 h 27431"/>
                        <a:gd name="connsiteX3" fmla="*/ 38671 w 38671"/>
                        <a:gd name="connsiteY3" fmla="*/ 15907 h 27431"/>
                        <a:gd name="connsiteX4" fmla="*/ 33814 w 38671"/>
                        <a:gd name="connsiteY4" fmla="*/ 571 h 27431"/>
                        <a:gd name="connsiteX5" fmla="*/ 12954 w 38671"/>
                        <a:gd name="connsiteY5" fmla="*/ 0 h 27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71" h="27431">
                          <a:moveTo>
                            <a:pt x="0" y="12287"/>
                          </a:moveTo>
                          <a:lnTo>
                            <a:pt x="4763" y="27432"/>
                          </a:lnTo>
                          <a:lnTo>
                            <a:pt x="18859" y="11239"/>
                          </a:lnTo>
                          <a:lnTo>
                            <a:pt x="38671" y="15907"/>
                          </a:lnTo>
                          <a:lnTo>
                            <a:pt x="33814" y="571"/>
                          </a:lnTo>
                          <a:lnTo>
                            <a:pt x="12954" y="0"/>
                          </a:lnTo>
                          <a:close/>
                        </a:path>
                      </a:pathLst>
                    </a:custGeom>
                    <a:grpFill/>
                    <a:ln w="9525" cap="flat">
                      <a:noFill/>
                      <a:prstDash val="solid"/>
                      <a:miter/>
                    </a:ln>
                  </p:spPr>
                  <p:txBody>
                    <a:bodyPr rtlCol="0" anchor="ctr"/>
                    <a:lstStyle/>
                    <a:p>
                      <a:endParaRPr lang="th-TH"/>
                    </a:p>
                  </p:txBody>
                </p:sp>
                <p:sp>
                  <p:nvSpPr>
                    <p:cNvPr id="586" name="Freeform: Shape 585">
                      <a:extLst>
                        <a:ext uri="{FF2B5EF4-FFF2-40B4-BE49-F238E27FC236}">
                          <a16:creationId xmlns:a16="http://schemas.microsoft.com/office/drawing/2014/main" id="{8682AF67-B8D6-4087-9A1E-2DC3445E41AA}"/>
                        </a:ext>
                      </a:extLst>
                    </p:cNvPr>
                    <p:cNvSpPr/>
                    <p:nvPr/>
                  </p:nvSpPr>
                  <p:spPr>
                    <a:xfrm>
                      <a:off x="5928550" y="2950463"/>
                      <a:ext cx="38957" cy="27336"/>
                    </a:xfrm>
                    <a:custGeom>
                      <a:avLst/>
                      <a:gdLst>
                        <a:gd name="connsiteX0" fmla="*/ 0 w 38957"/>
                        <a:gd name="connsiteY0" fmla="*/ 11335 h 27336"/>
                        <a:gd name="connsiteX1" fmla="*/ 5048 w 38957"/>
                        <a:gd name="connsiteY1" fmla="*/ 27337 h 27336"/>
                        <a:gd name="connsiteX2" fmla="*/ 19145 w 38957"/>
                        <a:gd name="connsiteY2" fmla="*/ 11240 h 27336"/>
                        <a:gd name="connsiteX3" fmla="*/ 38957 w 38957"/>
                        <a:gd name="connsiteY3" fmla="*/ 15907 h 27336"/>
                        <a:gd name="connsiteX4" fmla="*/ 34100 w 38957"/>
                        <a:gd name="connsiteY4" fmla="*/ 571 h 27336"/>
                        <a:gd name="connsiteX5" fmla="*/ 13240 w 38957"/>
                        <a:gd name="connsiteY5" fmla="*/ 0 h 27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57" h="27336">
                          <a:moveTo>
                            <a:pt x="0" y="11335"/>
                          </a:moveTo>
                          <a:lnTo>
                            <a:pt x="5048" y="27337"/>
                          </a:lnTo>
                          <a:lnTo>
                            <a:pt x="19145" y="11240"/>
                          </a:lnTo>
                          <a:lnTo>
                            <a:pt x="38957" y="15907"/>
                          </a:lnTo>
                          <a:lnTo>
                            <a:pt x="34100" y="571"/>
                          </a:lnTo>
                          <a:lnTo>
                            <a:pt x="13240" y="0"/>
                          </a:lnTo>
                          <a:close/>
                        </a:path>
                      </a:pathLst>
                    </a:custGeom>
                    <a:grpFill/>
                    <a:ln w="9525" cap="flat">
                      <a:noFill/>
                      <a:prstDash val="solid"/>
                      <a:miter/>
                    </a:ln>
                  </p:spPr>
                  <p:txBody>
                    <a:bodyPr rtlCol="0" anchor="ctr"/>
                    <a:lstStyle/>
                    <a:p>
                      <a:endParaRPr lang="th-TH"/>
                    </a:p>
                  </p:txBody>
                </p:sp>
              </p:grpSp>
            </p:grpSp>
            <p:grpSp>
              <p:nvGrpSpPr>
                <p:cNvPr id="556" name="Graphic 1">
                  <a:extLst>
                    <a:ext uri="{FF2B5EF4-FFF2-40B4-BE49-F238E27FC236}">
                      <a16:creationId xmlns:a16="http://schemas.microsoft.com/office/drawing/2014/main" id="{5E6C12DB-9824-49B4-B21B-C93576AF6BDC}"/>
                    </a:ext>
                  </a:extLst>
                </p:cNvPr>
                <p:cNvGrpSpPr/>
                <p:nvPr/>
              </p:nvGrpSpPr>
              <p:grpSpPr>
                <a:xfrm>
                  <a:off x="5971889" y="2924650"/>
                  <a:ext cx="116585" cy="164687"/>
                  <a:chOff x="5971889" y="2924650"/>
                  <a:chExt cx="116585" cy="164687"/>
                </a:xfrm>
                <a:grpFill/>
              </p:grpSpPr>
              <p:grpSp>
                <p:nvGrpSpPr>
                  <p:cNvPr id="557" name="Graphic 1">
                    <a:extLst>
                      <a:ext uri="{FF2B5EF4-FFF2-40B4-BE49-F238E27FC236}">
                        <a16:creationId xmlns:a16="http://schemas.microsoft.com/office/drawing/2014/main" id="{00D0B461-08AE-4626-B089-F6FF5DE93639}"/>
                      </a:ext>
                    </a:extLst>
                  </p:cNvPr>
                  <p:cNvGrpSpPr/>
                  <p:nvPr/>
                </p:nvGrpSpPr>
                <p:grpSpPr>
                  <a:xfrm>
                    <a:off x="6011608" y="3049809"/>
                    <a:ext cx="76866" cy="39528"/>
                    <a:chOff x="6011608" y="3049809"/>
                    <a:chExt cx="76866" cy="39528"/>
                  </a:xfrm>
                  <a:grpFill/>
                </p:grpSpPr>
                <p:sp>
                  <p:nvSpPr>
                    <p:cNvPr id="576" name="Freeform: Shape 575">
                      <a:extLst>
                        <a:ext uri="{FF2B5EF4-FFF2-40B4-BE49-F238E27FC236}">
                          <a16:creationId xmlns:a16="http://schemas.microsoft.com/office/drawing/2014/main" id="{1333C27A-148B-4285-88EC-080585064EE0}"/>
                        </a:ext>
                      </a:extLst>
                    </p:cNvPr>
                    <p:cNvSpPr/>
                    <p:nvPr/>
                  </p:nvSpPr>
                  <p:spPr>
                    <a:xfrm>
                      <a:off x="6011608" y="3062001"/>
                      <a:ext cx="38671" cy="27336"/>
                    </a:xfrm>
                    <a:custGeom>
                      <a:avLst/>
                      <a:gdLst>
                        <a:gd name="connsiteX0" fmla="*/ 0 w 38671"/>
                        <a:gd name="connsiteY0" fmla="*/ 12192 h 27336"/>
                        <a:gd name="connsiteX1" fmla="*/ 4763 w 38671"/>
                        <a:gd name="connsiteY1" fmla="*/ 27337 h 27336"/>
                        <a:gd name="connsiteX2" fmla="*/ 18860 w 38671"/>
                        <a:gd name="connsiteY2" fmla="*/ 11144 h 27336"/>
                        <a:gd name="connsiteX3" fmla="*/ 38672 w 38671"/>
                        <a:gd name="connsiteY3" fmla="*/ 15907 h 27336"/>
                        <a:gd name="connsiteX4" fmla="*/ 33814 w 38671"/>
                        <a:gd name="connsiteY4" fmla="*/ 476 h 27336"/>
                        <a:gd name="connsiteX5" fmla="*/ 12954 w 38671"/>
                        <a:gd name="connsiteY5" fmla="*/ 0 h 27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71" h="27336">
                          <a:moveTo>
                            <a:pt x="0" y="12192"/>
                          </a:moveTo>
                          <a:lnTo>
                            <a:pt x="4763" y="27337"/>
                          </a:lnTo>
                          <a:lnTo>
                            <a:pt x="18860" y="11144"/>
                          </a:lnTo>
                          <a:lnTo>
                            <a:pt x="38672" y="15907"/>
                          </a:lnTo>
                          <a:lnTo>
                            <a:pt x="33814" y="476"/>
                          </a:lnTo>
                          <a:lnTo>
                            <a:pt x="12954" y="0"/>
                          </a:lnTo>
                          <a:close/>
                        </a:path>
                      </a:pathLst>
                    </a:custGeom>
                    <a:grpFill/>
                    <a:ln w="9525" cap="flat">
                      <a:noFill/>
                      <a:prstDash val="solid"/>
                      <a:miter/>
                    </a:ln>
                  </p:spPr>
                  <p:txBody>
                    <a:bodyPr rtlCol="0" anchor="ctr"/>
                    <a:lstStyle/>
                    <a:p>
                      <a:endParaRPr lang="th-TH"/>
                    </a:p>
                  </p:txBody>
                </p:sp>
                <p:sp>
                  <p:nvSpPr>
                    <p:cNvPr id="577" name="Freeform: Shape 576">
                      <a:extLst>
                        <a:ext uri="{FF2B5EF4-FFF2-40B4-BE49-F238E27FC236}">
                          <a16:creationId xmlns:a16="http://schemas.microsoft.com/office/drawing/2014/main" id="{F71C3522-8415-4A64-A022-410E72E6DDE5}"/>
                        </a:ext>
                      </a:extLst>
                    </p:cNvPr>
                    <p:cNvSpPr/>
                    <p:nvPr/>
                  </p:nvSpPr>
                  <p:spPr>
                    <a:xfrm>
                      <a:off x="6049518" y="3049809"/>
                      <a:ext cx="38957" cy="27431"/>
                    </a:xfrm>
                    <a:custGeom>
                      <a:avLst/>
                      <a:gdLst>
                        <a:gd name="connsiteX0" fmla="*/ 0 w 38957"/>
                        <a:gd name="connsiteY0" fmla="*/ 11430 h 27431"/>
                        <a:gd name="connsiteX1" fmla="*/ 5143 w 38957"/>
                        <a:gd name="connsiteY1" fmla="*/ 27432 h 27431"/>
                        <a:gd name="connsiteX2" fmla="*/ 19145 w 38957"/>
                        <a:gd name="connsiteY2" fmla="*/ 11240 h 27431"/>
                        <a:gd name="connsiteX3" fmla="*/ 38957 w 38957"/>
                        <a:gd name="connsiteY3" fmla="*/ 15907 h 27431"/>
                        <a:gd name="connsiteX4" fmla="*/ 34100 w 38957"/>
                        <a:gd name="connsiteY4" fmla="*/ 571 h 27431"/>
                        <a:gd name="connsiteX5" fmla="*/ 13240 w 38957"/>
                        <a:gd name="connsiteY5" fmla="*/ 0 h 27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57" h="27431">
                          <a:moveTo>
                            <a:pt x="0" y="11430"/>
                          </a:moveTo>
                          <a:lnTo>
                            <a:pt x="5143" y="27432"/>
                          </a:lnTo>
                          <a:lnTo>
                            <a:pt x="19145" y="11240"/>
                          </a:lnTo>
                          <a:lnTo>
                            <a:pt x="38957" y="15907"/>
                          </a:lnTo>
                          <a:lnTo>
                            <a:pt x="34100" y="571"/>
                          </a:lnTo>
                          <a:lnTo>
                            <a:pt x="13240" y="0"/>
                          </a:lnTo>
                          <a:close/>
                        </a:path>
                      </a:pathLst>
                    </a:custGeom>
                    <a:grpFill/>
                    <a:ln w="9525" cap="flat">
                      <a:noFill/>
                      <a:prstDash val="solid"/>
                      <a:miter/>
                    </a:ln>
                  </p:spPr>
                  <p:txBody>
                    <a:bodyPr rtlCol="0" anchor="ctr"/>
                    <a:lstStyle/>
                    <a:p>
                      <a:endParaRPr lang="th-TH"/>
                    </a:p>
                  </p:txBody>
                </p:sp>
              </p:grpSp>
              <p:grpSp>
                <p:nvGrpSpPr>
                  <p:cNvPr id="558" name="Graphic 1">
                    <a:extLst>
                      <a:ext uri="{FF2B5EF4-FFF2-40B4-BE49-F238E27FC236}">
                        <a16:creationId xmlns:a16="http://schemas.microsoft.com/office/drawing/2014/main" id="{BE8F37BD-4CCE-4E72-9C62-41028105098A}"/>
                      </a:ext>
                    </a:extLst>
                  </p:cNvPr>
                  <p:cNvGrpSpPr/>
                  <p:nvPr/>
                </p:nvGrpSpPr>
                <p:grpSpPr>
                  <a:xfrm>
                    <a:off x="6004941" y="3028949"/>
                    <a:ext cx="76961" cy="39528"/>
                    <a:chOff x="6004941" y="3028949"/>
                    <a:chExt cx="76961" cy="39528"/>
                  </a:xfrm>
                  <a:grpFill/>
                </p:grpSpPr>
                <p:sp>
                  <p:nvSpPr>
                    <p:cNvPr id="574" name="Freeform: Shape 573">
                      <a:extLst>
                        <a:ext uri="{FF2B5EF4-FFF2-40B4-BE49-F238E27FC236}">
                          <a16:creationId xmlns:a16="http://schemas.microsoft.com/office/drawing/2014/main" id="{BB14564A-7786-4B32-986E-F625B8ED8487}"/>
                        </a:ext>
                      </a:extLst>
                    </p:cNvPr>
                    <p:cNvSpPr/>
                    <p:nvPr/>
                  </p:nvSpPr>
                  <p:spPr>
                    <a:xfrm>
                      <a:off x="6004941" y="3041141"/>
                      <a:ext cx="38671" cy="27336"/>
                    </a:xfrm>
                    <a:custGeom>
                      <a:avLst/>
                      <a:gdLst>
                        <a:gd name="connsiteX0" fmla="*/ 0 w 38671"/>
                        <a:gd name="connsiteY0" fmla="*/ 12192 h 27336"/>
                        <a:gd name="connsiteX1" fmla="*/ 4763 w 38671"/>
                        <a:gd name="connsiteY1" fmla="*/ 27337 h 27336"/>
                        <a:gd name="connsiteX2" fmla="*/ 18859 w 38671"/>
                        <a:gd name="connsiteY2" fmla="*/ 11144 h 27336"/>
                        <a:gd name="connsiteX3" fmla="*/ 38671 w 38671"/>
                        <a:gd name="connsiteY3" fmla="*/ 15907 h 27336"/>
                        <a:gd name="connsiteX4" fmla="*/ 33814 w 38671"/>
                        <a:gd name="connsiteY4" fmla="*/ 476 h 27336"/>
                        <a:gd name="connsiteX5" fmla="*/ 12954 w 38671"/>
                        <a:gd name="connsiteY5" fmla="*/ 0 h 27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71" h="27336">
                          <a:moveTo>
                            <a:pt x="0" y="12192"/>
                          </a:moveTo>
                          <a:lnTo>
                            <a:pt x="4763" y="27337"/>
                          </a:lnTo>
                          <a:lnTo>
                            <a:pt x="18859" y="11144"/>
                          </a:lnTo>
                          <a:lnTo>
                            <a:pt x="38671" y="15907"/>
                          </a:lnTo>
                          <a:lnTo>
                            <a:pt x="33814" y="476"/>
                          </a:lnTo>
                          <a:lnTo>
                            <a:pt x="12954" y="0"/>
                          </a:lnTo>
                          <a:close/>
                        </a:path>
                      </a:pathLst>
                    </a:custGeom>
                    <a:grpFill/>
                    <a:ln w="9525" cap="flat">
                      <a:noFill/>
                      <a:prstDash val="solid"/>
                      <a:miter/>
                    </a:ln>
                  </p:spPr>
                  <p:txBody>
                    <a:bodyPr rtlCol="0" anchor="ctr"/>
                    <a:lstStyle/>
                    <a:p>
                      <a:endParaRPr lang="th-TH"/>
                    </a:p>
                  </p:txBody>
                </p:sp>
                <p:sp>
                  <p:nvSpPr>
                    <p:cNvPr id="575" name="Freeform: Shape 574">
                      <a:extLst>
                        <a:ext uri="{FF2B5EF4-FFF2-40B4-BE49-F238E27FC236}">
                          <a16:creationId xmlns:a16="http://schemas.microsoft.com/office/drawing/2014/main" id="{6774CFCF-0BC3-424D-9BD2-9B7E69CE6FD3}"/>
                        </a:ext>
                      </a:extLst>
                    </p:cNvPr>
                    <p:cNvSpPr/>
                    <p:nvPr/>
                  </p:nvSpPr>
                  <p:spPr>
                    <a:xfrm>
                      <a:off x="6042945" y="3028949"/>
                      <a:ext cx="38957" cy="27431"/>
                    </a:xfrm>
                    <a:custGeom>
                      <a:avLst/>
                      <a:gdLst>
                        <a:gd name="connsiteX0" fmla="*/ 0 w 38957"/>
                        <a:gd name="connsiteY0" fmla="*/ 11430 h 27431"/>
                        <a:gd name="connsiteX1" fmla="*/ 5048 w 38957"/>
                        <a:gd name="connsiteY1" fmla="*/ 27432 h 27431"/>
                        <a:gd name="connsiteX2" fmla="*/ 19145 w 38957"/>
                        <a:gd name="connsiteY2" fmla="*/ 11240 h 27431"/>
                        <a:gd name="connsiteX3" fmla="*/ 38957 w 38957"/>
                        <a:gd name="connsiteY3" fmla="*/ 15907 h 27431"/>
                        <a:gd name="connsiteX4" fmla="*/ 34099 w 38957"/>
                        <a:gd name="connsiteY4" fmla="*/ 571 h 27431"/>
                        <a:gd name="connsiteX5" fmla="*/ 13240 w 38957"/>
                        <a:gd name="connsiteY5" fmla="*/ 0 h 27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57" h="27431">
                          <a:moveTo>
                            <a:pt x="0" y="11430"/>
                          </a:moveTo>
                          <a:lnTo>
                            <a:pt x="5048" y="27432"/>
                          </a:lnTo>
                          <a:lnTo>
                            <a:pt x="19145" y="11240"/>
                          </a:lnTo>
                          <a:lnTo>
                            <a:pt x="38957" y="15907"/>
                          </a:lnTo>
                          <a:lnTo>
                            <a:pt x="34099" y="571"/>
                          </a:lnTo>
                          <a:lnTo>
                            <a:pt x="13240" y="0"/>
                          </a:lnTo>
                          <a:close/>
                        </a:path>
                      </a:pathLst>
                    </a:custGeom>
                    <a:grpFill/>
                    <a:ln w="9525" cap="flat">
                      <a:noFill/>
                      <a:prstDash val="solid"/>
                      <a:miter/>
                    </a:ln>
                  </p:spPr>
                  <p:txBody>
                    <a:bodyPr rtlCol="0" anchor="ctr"/>
                    <a:lstStyle/>
                    <a:p>
                      <a:endParaRPr lang="th-TH"/>
                    </a:p>
                  </p:txBody>
                </p:sp>
              </p:grpSp>
              <p:grpSp>
                <p:nvGrpSpPr>
                  <p:cNvPr id="559" name="Graphic 1">
                    <a:extLst>
                      <a:ext uri="{FF2B5EF4-FFF2-40B4-BE49-F238E27FC236}">
                        <a16:creationId xmlns:a16="http://schemas.microsoft.com/office/drawing/2014/main" id="{56DF8DBE-2FC3-4B5F-909A-28C16D8EB1C4}"/>
                      </a:ext>
                    </a:extLst>
                  </p:cNvPr>
                  <p:cNvGrpSpPr/>
                  <p:nvPr/>
                </p:nvGrpSpPr>
                <p:grpSpPr>
                  <a:xfrm>
                    <a:off x="5998368" y="3008089"/>
                    <a:ext cx="76866" cy="39528"/>
                    <a:chOff x="5998368" y="3008089"/>
                    <a:chExt cx="76866" cy="39528"/>
                  </a:xfrm>
                  <a:grpFill/>
                </p:grpSpPr>
                <p:sp>
                  <p:nvSpPr>
                    <p:cNvPr id="572" name="Freeform: Shape 571">
                      <a:extLst>
                        <a:ext uri="{FF2B5EF4-FFF2-40B4-BE49-F238E27FC236}">
                          <a16:creationId xmlns:a16="http://schemas.microsoft.com/office/drawing/2014/main" id="{4B63B9E5-3C11-4F12-8F56-2E5B4A1C4A68}"/>
                        </a:ext>
                      </a:extLst>
                    </p:cNvPr>
                    <p:cNvSpPr/>
                    <p:nvPr/>
                  </p:nvSpPr>
                  <p:spPr>
                    <a:xfrm>
                      <a:off x="5998368" y="3020281"/>
                      <a:ext cx="38671" cy="27336"/>
                    </a:xfrm>
                    <a:custGeom>
                      <a:avLst/>
                      <a:gdLst>
                        <a:gd name="connsiteX0" fmla="*/ 0 w 38671"/>
                        <a:gd name="connsiteY0" fmla="*/ 12192 h 27336"/>
                        <a:gd name="connsiteX1" fmla="*/ 4763 w 38671"/>
                        <a:gd name="connsiteY1" fmla="*/ 27337 h 27336"/>
                        <a:gd name="connsiteX2" fmla="*/ 18859 w 38671"/>
                        <a:gd name="connsiteY2" fmla="*/ 11144 h 27336"/>
                        <a:gd name="connsiteX3" fmla="*/ 38671 w 38671"/>
                        <a:gd name="connsiteY3" fmla="*/ 15907 h 27336"/>
                        <a:gd name="connsiteX4" fmla="*/ 33814 w 38671"/>
                        <a:gd name="connsiteY4" fmla="*/ 476 h 27336"/>
                        <a:gd name="connsiteX5" fmla="*/ 12954 w 38671"/>
                        <a:gd name="connsiteY5" fmla="*/ 0 h 27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71" h="27336">
                          <a:moveTo>
                            <a:pt x="0" y="12192"/>
                          </a:moveTo>
                          <a:lnTo>
                            <a:pt x="4763" y="27337"/>
                          </a:lnTo>
                          <a:lnTo>
                            <a:pt x="18859" y="11144"/>
                          </a:lnTo>
                          <a:lnTo>
                            <a:pt x="38671" y="15907"/>
                          </a:lnTo>
                          <a:lnTo>
                            <a:pt x="33814" y="476"/>
                          </a:lnTo>
                          <a:lnTo>
                            <a:pt x="12954" y="0"/>
                          </a:lnTo>
                          <a:close/>
                        </a:path>
                      </a:pathLst>
                    </a:custGeom>
                    <a:grpFill/>
                    <a:ln w="9525" cap="flat">
                      <a:noFill/>
                      <a:prstDash val="solid"/>
                      <a:miter/>
                    </a:ln>
                  </p:spPr>
                  <p:txBody>
                    <a:bodyPr rtlCol="0" anchor="ctr"/>
                    <a:lstStyle/>
                    <a:p>
                      <a:endParaRPr lang="th-TH"/>
                    </a:p>
                  </p:txBody>
                </p:sp>
                <p:sp>
                  <p:nvSpPr>
                    <p:cNvPr id="573" name="Freeform: Shape 572">
                      <a:extLst>
                        <a:ext uri="{FF2B5EF4-FFF2-40B4-BE49-F238E27FC236}">
                          <a16:creationId xmlns:a16="http://schemas.microsoft.com/office/drawing/2014/main" id="{E23223B1-44BC-4607-B26D-64BE98BFC2E4}"/>
                        </a:ext>
                      </a:extLst>
                    </p:cNvPr>
                    <p:cNvSpPr/>
                    <p:nvPr/>
                  </p:nvSpPr>
                  <p:spPr>
                    <a:xfrm>
                      <a:off x="6036278" y="3008089"/>
                      <a:ext cx="38957" cy="27432"/>
                    </a:xfrm>
                    <a:custGeom>
                      <a:avLst/>
                      <a:gdLst>
                        <a:gd name="connsiteX0" fmla="*/ 0 w 38957"/>
                        <a:gd name="connsiteY0" fmla="*/ 11335 h 27432"/>
                        <a:gd name="connsiteX1" fmla="*/ 5144 w 38957"/>
                        <a:gd name="connsiteY1" fmla="*/ 27432 h 27432"/>
                        <a:gd name="connsiteX2" fmla="*/ 19145 w 38957"/>
                        <a:gd name="connsiteY2" fmla="*/ 11240 h 27432"/>
                        <a:gd name="connsiteX3" fmla="*/ 38957 w 38957"/>
                        <a:gd name="connsiteY3" fmla="*/ 15907 h 27432"/>
                        <a:gd name="connsiteX4" fmla="*/ 34100 w 38957"/>
                        <a:gd name="connsiteY4" fmla="*/ 572 h 27432"/>
                        <a:gd name="connsiteX5" fmla="*/ 13240 w 38957"/>
                        <a:gd name="connsiteY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57" h="27432">
                          <a:moveTo>
                            <a:pt x="0" y="11335"/>
                          </a:moveTo>
                          <a:lnTo>
                            <a:pt x="5144" y="27432"/>
                          </a:lnTo>
                          <a:lnTo>
                            <a:pt x="19145" y="11240"/>
                          </a:lnTo>
                          <a:lnTo>
                            <a:pt x="38957" y="15907"/>
                          </a:lnTo>
                          <a:lnTo>
                            <a:pt x="34100" y="572"/>
                          </a:lnTo>
                          <a:lnTo>
                            <a:pt x="13240" y="0"/>
                          </a:lnTo>
                          <a:close/>
                        </a:path>
                      </a:pathLst>
                    </a:custGeom>
                    <a:grpFill/>
                    <a:ln w="9525" cap="flat">
                      <a:noFill/>
                      <a:prstDash val="solid"/>
                      <a:miter/>
                    </a:ln>
                  </p:spPr>
                  <p:txBody>
                    <a:bodyPr rtlCol="0" anchor="ctr"/>
                    <a:lstStyle/>
                    <a:p>
                      <a:endParaRPr lang="th-TH"/>
                    </a:p>
                  </p:txBody>
                </p:sp>
              </p:grpSp>
              <p:grpSp>
                <p:nvGrpSpPr>
                  <p:cNvPr id="560" name="Graphic 1">
                    <a:extLst>
                      <a:ext uri="{FF2B5EF4-FFF2-40B4-BE49-F238E27FC236}">
                        <a16:creationId xmlns:a16="http://schemas.microsoft.com/office/drawing/2014/main" id="{7EFF14A6-4E1A-48F1-9EE1-A2B07CA704ED}"/>
                      </a:ext>
                    </a:extLst>
                  </p:cNvPr>
                  <p:cNvGrpSpPr/>
                  <p:nvPr/>
                </p:nvGrpSpPr>
                <p:grpSpPr>
                  <a:xfrm>
                    <a:off x="5991701" y="2987230"/>
                    <a:ext cx="76962" cy="39528"/>
                    <a:chOff x="5991701" y="2987230"/>
                    <a:chExt cx="76962" cy="39528"/>
                  </a:xfrm>
                  <a:grpFill/>
                </p:grpSpPr>
                <p:sp>
                  <p:nvSpPr>
                    <p:cNvPr id="570" name="Freeform: Shape 569">
                      <a:extLst>
                        <a:ext uri="{FF2B5EF4-FFF2-40B4-BE49-F238E27FC236}">
                          <a16:creationId xmlns:a16="http://schemas.microsoft.com/office/drawing/2014/main" id="{D8A8419A-74BF-4BEA-8011-ADFF8E00998F}"/>
                        </a:ext>
                      </a:extLst>
                    </p:cNvPr>
                    <p:cNvSpPr/>
                    <p:nvPr/>
                  </p:nvSpPr>
                  <p:spPr>
                    <a:xfrm>
                      <a:off x="5991701" y="2999421"/>
                      <a:ext cx="38671" cy="27336"/>
                    </a:xfrm>
                    <a:custGeom>
                      <a:avLst/>
                      <a:gdLst>
                        <a:gd name="connsiteX0" fmla="*/ 0 w 38671"/>
                        <a:gd name="connsiteY0" fmla="*/ 12192 h 27336"/>
                        <a:gd name="connsiteX1" fmla="*/ 4763 w 38671"/>
                        <a:gd name="connsiteY1" fmla="*/ 27337 h 27336"/>
                        <a:gd name="connsiteX2" fmla="*/ 18860 w 38671"/>
                        <a:gd name="connsiteY2" fmla="*/ 11144 h 27336"/>
                        <a:gd name="connsiteX3" fmla="*/ 38672 w 38671"/>
                        <a:gd name="connsiteY3" fmla="*/ 15907 h 27336"/>
                        <a:gd name="connsiteX4" fmla="*/ 33814 w 38671"/>
                        <a:gd name="connsiteY4" fmla="*/ 476 h 27336"/>
                        <a:gd name="connsiteX5" fmla="*/ 12954 w 38671"/>
                        <a:gd name="connsiteY5" fmla="*/ 0 h 27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71" h="27336">
                          <a:moveTo>
                            <a:pt x="0" y="12192"/>
                          </a:moveTo>
                          <a:lnTo>
                            <a:pt x="4763" y="27337"/>
                          </a:lnTo>
                          <a:lnTo>
                            <a:pt x="18860" y="11144"/>
                          </a:lnTo>
                          <a:lnTo>
                            <a:pt x="38672" y="15907"/>
                          </a:lnTo>
                          <a:lnTo>
                            <a:pt x="33814" y="476"/>
                          </a:lnTo>
                          <a:lnTo>
                            <a:pt x="12954" y="0"/>
                          </a:lnTo>
                          <a:close/>
                        </a:path>
                      </a:pathLst>
                    </a:custGeom>
                    <a:grpFill/>
                    <a:ln w="9525" cap="flat">
                      <a:noFill/>
                      <a:prstDash val="solid"/>
                      <a:miter/>
                    </a:ln>
                  </p:spPr>
                  <p:txBody>
                    <a:bodyPr rtlCol="0" anchor="ctr"/>
                    <a:lstStyle/>
                    <a:p>
                      <a:endParaRPr lang="th-TH"/>
                    </a:p>
                  </p:txBody>
                </p:sp>
                <p:sp>
                  <p:nvSpPr>
                    <p:cNvPr id="571" name="Freeform: Shape 570">
                      <a:extLst>
                        <a:ext uri="{FF2B5EF4-FFF2-40B4-BE49-F238E27FC236}">
                          <a16:creationId xmlns:a16="http://schemas.microsoft.com/office/drawing/2014/main" id="{5F0BD184-20D4-4965-8D30-2186DF09B8C6}"/>
                        </a:ext>
                      </a:extLst>
                    </p:cNvPr>
                    <p:cNvSpPr/>
                    <p:nvPr/>
                  </p:nvSpPr>
                  <p:spPr>
                    <a:xfrm>
                      <a:off x="6029706" y="2987230"/>
                      <a:ext cx="38957" cy="27431"/>
                    </a:xfrm>
                    <a:custGeom>
                      <a:avLst/>
                      <a:gdLst>
                        <a:gd name="connsiteX0" fmla="*/ 0 w 38957"/>
                        <a:gd name="connsiteY0" fmla="*/ 11335 h 27431"/>
                        <a:gd name="connsiteX1" fmla="*/ 5048 w 38957"/>
                        <a:gd name="connsiteY1" fmla="*/ 27432 h 27431"/>
                        <a:gd name="connsiteX2" fmla="*/ 19145 w 38957"/>
                        <a:gd name="connsiteY2" fmla="*/ 11239 h 27431"/>
                        <a:gd name="connsiteX3" fmla="*/ 38957 w 38957"/>
                        <a:gd name="connsiteY3" fmla="*/ 15907 h 27431"/>
                        <a:gd name="connsiteX4" fmla="*/ 34099 w 38957"/>
                        <a:gd name="connsiteY4" fmla="*/ 571 h 27431"/>
                        <a:gd name="connsiteX5" fmla="*/ 13240 w 38957"/>
                        <a:gd name="connsiteY5" fmla="*/ 0 h 27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57" h="27431">
                          <a:moveTo>
                            <a:pt x="0" y="11335"/>
                          </a:moveTo>
                          <a:lnTo>
                            <a:pt x="5048" y="27432"/>
                          </a:lnTo>
                          <a:lnTo>
                            <a:pt x="19145" y="11239"/>
                          </a:lnTo>
                          <a:lnTo>
                            <a:pt x="38957" y="15907"/>
                          </a:lnTo>
                          <a:lnTo>
                            <a:pt x="34099" y="571"/>
                          </a:lnTo>
                          <a:lnTo>
                            <a:pt x="13240" y="0"/>
                          </a:lnTo>
                          <a:close/>
                        </a:path>
                      </a:pathLst>
                    </a:custGeom>
                    <a:grpFill/>
                    <a:ln w="9525" cap="flat">
                      <a:noFill/>
                      <a:prstDash val="solid"/>
                      <a:miter/>
                    </a:ln>
                  </p:spPr>
                  <p:txBody>
                    <a:bodyPr rtlCol="0" anchor="ctr"/>
                    <a:lstStyle/>
                    <a:p>
                      <a:endParaRPr lang="th-TH"/>
                    </a:p>
                  </p:txBody>
                </p:sp>
              </p:grpSp>
              <p:grpSp>
                <p:nvGrpSpPr>
                  <p:cNvPr id="561" name="Graphic 1">
                    <a:extLst>
                      <a:ext uri="{FF2B5EF4-FFF2-40B4-BE49-F238E27FC236}">
                        <a16:creationId xmlns:a16="http://schemas.microsoft.com/office/drawing/2014/main" id="{9C99930B-27AD-45E9-BA46-EDFBB1E7E244}"/>
                      </a:ext>
                    </a:extLst>
                  </p:cNvPr>
                  <p:cNvGrpSpPr/>
                  <p:nvPr/>
                </p:nvGrpSpPr>
                <p:grpSpPr>
                  <a:xfrm>
                    <a:off x="5985129" y="2966370"/>
                    <a:ext cx="76866" cy="39528"/>
                    <a:chOff x="5985129" y="2966370"/>
                    <a:chExt cx="76866" cy="39528"/>
                  </a:xfrm>
                  <a:grpFill/>
                </p:grpSpPr>
                <p:sp>
                  <p:nvSpPr>
                    <p:cNvPr id="568" name="Freeform: Shape 567">
                      <a:extLst>
                        <a:ext uri="{FF2B5EF4-FFF2-40B4-BE49-F238E27FC236}">
                          <a16:creationId xmlns:a16="http://schemas.microsoft.com/office/drawing/2014/main" id="{51F3B28B-F9EC-4CD5-B7AB-742BC54C1E5F}"/>
                        </a:ext>
                      </a:extLst>
                    </p:cNvPr>
                    <p:cNvSpPr/>
                    <p:nvPr/>
                  </p:nvSpPr>
                  <p:spPr>
                    <a:xfrm>
                      <a:off x="5985129" y="2978467"/>
                      <a:ext cx="38671" cy="27431"/>
                    </a:xfrm>
                    <a:custGeom>
                      <a:avLst/>
                      <a:gdLst>
                        <a:gd name="connsiteX0" fmla="*/ 0 w 38671"/>
                        <a:gd name="connsiteY0" fmla="*/ 12287 h 27431"/>
                        <a:gd name="connsiteX1" fmla="*/ 4763 w 38671"/>
                        <a:gd name="connsiteY1" fmla="*/ 27432 h 27431"/>
                        <a:gd name="connsiteX2" fmla="*/ 18859 w 38671"/>
                        <a:gd name="connsiteY2" fmla="*/ 11239 h 27431"/>
                        <a:gd name="connsiteX3" fmla="*/ 38671 w 38671"/>
                        <a:gd name="connsiteY3" fmla="*/ 16002 h 27431"/>
                        <a:gd name="connsiteX4" fmla="*/ 33814 w 38671"/>
                        <a:gd name="connsiteY4" fmla="*/ 571 h 27431"/>
                        <a:gd name="connsiteX5" fmla="*/ 12954 w 38671"/>
                        <a:gd name="connsiteY5" fmla="*/ 0 h 27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71" h="27431">
                          <a:moveTo>
                            <a:pt x="0" y="12287"/>
                          </a:moveTo>
                          <a:lnTo>
                            <a:pt x="4763" y="27432"/>
                          </a:lnTo>
                          <a:lnTo>
                            <a:pt x="18859" y="11239"/>
                          </a:lnTo>
                          <a:lnTo>
                            <a:pt x="38671" y="16002"/>
                          </a:lnTo>
                          <a:lnTo>
                            <a:pt x="33814" y="571"/>
                          </a:lnTo>
                          <a:lnTo>
                            <a:pt x="12954" y="0"/>
                          </a:lnTo>
                          <a:close/>
                        </a:path>
                      </a:pathLst>
                    </a:custGeom>
                    <a:grpFill/>
                    <a:ln w="9525" cap="flat">
                      <a:noFill/>
                      <a:prstDash val="solid"/>
                      <a:miter/>
                    </a:ln>
                  </p:spPr>
                  <p:txBody>
                    <a:bodyPr rtlCol="0" anchor="ctr"/>
                    <a:lstStyle/>
                    <a:p>
                      <a:endParaRPr lang="th-TH"/>
                    </a:p>
                  </p:txBody>
                </p:sp>
                <p:sp>
                  <p:nvSpPr>
                    <p:cNvPr id="569" name="Freeform: Shape 568">
                      <a:extLst>
                        <a:ext uri="{FF2B5EF4-FFF2-40B4-BE49-F238E27FC236}">
                          <a16:creationId xmlns:a16="http://schemas.microsoft.com/office/drawing/2014/main" id="{1281E120-819A-4531-B240-80FCF1C4CC1E}"/>
                        </a:ext>
                      </a:extLst>
                    </p:cNvPr>
                    <p:cNvSpPr/>
                    <p:nvPr/>
                  </p:nvSpPr>
                  <p:spPr>
                    <a:xfrm>
                      <a:off x="6023038" y="2966370"/>
                      <a:ext cx="38957" cy="27431"/>
                    </a:xfrm>
                    <a:custGeom>
                      <a:avLst/>
                      <a:gdLst>
                        <a:gd name="connsiteX0" fmla="*/ 0 w 38957"/>
                        <a:gd name="connsiteY0" fmla="*/ 11335 h 27431"/>
                        <a:gd name="connsiteX1" fmla="*/ 5143 w 38957"/>
                        <a:gd name="connsiteY1" fmla="*/ 27432 h 27431"/>
                        <a:gd name="connsiteX2" fmla="*/ 19145 w 38957"/>
                        <a:gd name="connsiteY2" fmla="*/ 11240 h 27431"/>
                        <a:gd name="connsiteX3" fmla="*/ 38957 w 38957"/>
                        <a:gd name="connsiteY3" fmla="*/ 15907 h 27431"/>
                        <a:gd name="connsiteX4" fmla="*/ 34100 w 38957"/>
                        <a:gd name="connsiteY4" fmla="*/ 571 h 27431"/>
                        <a:gd name="connsiteX5" fmla="*/ 13240 w 38957"/>
                        <a:gd name="connsiteY5" fmla="*/ 0 h 27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57" h="27431">
                          <a:moveTo>
                            <a:pt x="0" y="11335"/>
                          </a:moveTo>
                          <a:lnTo>
                            <a:pt x="5143" y="27432"/>
                          </a:lnTo>
                          <a:lnTo>
                            <a:pt x="19145" y="11240"/>
                          </a:lnTo>
                          <a:lnTo>
                            <a:pt x="38957" y="15907"/>
                          </a:lnTo>
                          <a:lnTo>
                            <a:pt x="34100" y="571"/>
                          </a:lnTo>
                          <a:lnTo>
                            <a:pt x="13240" y="0"/>
                          </a:lnTo>
                          <a:close/>
                        </a:path>
                      </a:pathLst>
                    </a:custGeom>
                    <a:grpFill/>
                    <a:ln w="9525" cap="flat">
                      <a:noFill/>
                      <a:prstDash val="solid"/>
                      <a:miter/>
                    </a:ln>
                  </p:spPr>
                  <p:txBody>
                    <a:bodyPr rtlCol="0" anchor="ctr"/>
                    <a:lstStyle/>
                    <a:p>
                      <a:endParaRPr lang="th-TH"/>
                    </a:p>
                  </p:txBody>
                </p:sp>
              </p:grpSp>
              <p:grpSp>
                <p:nvGrpSpPr>
                  <p:cNvPr id="562" name="Graphic 1">
                    <a:extLst>
                      <a:ext uri="{FF2B5EF4-FFF2-40B4-BE49-F238E27FC236}">
                        <a16:creationId xmlns:a16="http://schemas.microsoft.com/office/drawing/2014/main" id="{B4E04828-BDB3-4F03-BDA0-0FDC01FBBD04}"/>
                      </a:ext>
                    </a:extLst>
                  </p:cNvPr>
                  <p:cNvGrpSpPr/>
                  <p:nvPr/>
                </p:nvGrpSpPr>
                <p:grpSpPr>
                  <a:xfrm>
                    <a:off x="5978461" y="2945510"/>
                    <a:ext cx="76961" cy="39528"/>
                    <a:chOff x="5978461" y="2945510"/>
                    <a:chExt cx="76961" cy="39528"/>
                  </a:xfrm>
                  <a:grpFill/>
                </p:grpSpPr>
                <p:sp>
                  <p:nvSpPr>
                    <p:cNvPr id="566" name="Freeform: Shape 565">
                      <a:extLst>
                        <a:ext uri="{FF2B5EF4-FFF2-40B4-BE49-F238E27FC236}">
                          <a16:creationId xmlns:a16="http://schemas.microsoft.com/office/drawing/2014/main" id="{99FC0088-4E8E-42C8-8928-EED4B735325B}"/>
                        </a:ext>
                      </a:extLst>
                    </p:cNvPr>
                    <p:cNvSpPr/>
                    <p:nvPr/>
                  </p:nvSpPr>
                  <p:spPr>
                    <a:xfrm>
                      <a:off x="5978461" y="2957607"/>
                      <a:ext cx="38671" cy="27431"/>
                    </a:xfrm>
                    <a:custGeom>
                      <a:avLst/>
                      <a:gdLst>
                        <a:gd name="connsiteX0" fmla="*/ 0 w 38671"/>
                        <a:gd name="connsiteY0" fmla="*/ 12287 h 27431"/>
                        <a:gd name="connsiteX1" fmla="*/ 4763 w 38671"/>
                        <a:gd name="connsiteY1" fmla="*/ 27432 h 27431"/>
                        <a:gd name="connsiteX2" fmla="*/ 18859 w 38671"/>
                        <a:gd name="connsiteY2" fmla="*/ 11240 h 27431"/>
                        <a:gd name="connsiteX3" fmla="*/ 38671 w 38671"/>
                        <a:gd name="connsiteY3" fmla="*/ 16002 h 27431"/>
                        <a:gd name="connsiteX4" fmla="*/ 33814 w 38671"/>
                        <a:gd name="connsiteY4" fmla="*/ 571 h 27431"/>
                        <a:gd name="connsiteX5" fmla="*/ 12954 w 38671"/>
                        <a:gd name="connsiteY5" fmla="*/ 0 h 27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71" h="27431">
                          <a:moveTo>
                            <a:pt x="0" y="12287"/>
                          </a:moveTo>
                          <a:lnTo>
                            <a:pt x="4763" y="27432"/>
                          </a:lnTo>
                          <a:lnTo>
                            <a:pt x="18859" y="11240"/>
                          </a:lnTo>
                          <a:lnTo>
                            <a:pt x="38671" y="16002"/>
                          </a:lnTo>
                          <a:lnTo>
                            <a:pt x="33814" y="571"/>
                          </a:lnTo>
                          <a:lnTo>
                            <a:pt x="12954" y="0"/>
                          </a:lnTo>
                          <a:close/>
                        </a:path>
                      </a:pathLst>
                    </a:custGeom>
                    <a:grpFill/>
                    <a:ln w="9525" cap="flat">
                      <a:noFill/>
                      <a:prstDash val="solid"/>
                      <a:miter/>
                    </a:ln>
                  </p:spPr>
                  <p:txBody>
                    <a:bodyPr rtlCol="0" anchor="ctr"/>
                    <a:lstStyle/>
                    <a:p>
                      <a:endParaRPr lang="th-TH"/>
                    </a:p>
                  </p:txBody>
                </p:sp>
                <p:sp>
                  <p:nvSpPr>
                    <p:cNvPr id="567" name="Freeform: Shape 566">
                      <a:extLst>
                        <a:ext uri="{FF2B5EF4-FFF2-40B4-BE49-F238E27FC236}">
                          <a16:creationId xmlns:a16="http://schemas.microsoft.com/office/drawing/2014/main" id="{AE97DB6F-BABE-4AF4-8F71-851111E6D88D}"/>
                        </a:ext>
                      </a:extLst>
                    </p:cNvPr>
                    <p:cNvSpPr/>
                    <p:nvPr/>
                  </p:nvSpPr>
                  <p:spPr>
                    <a:xfrm>
                      <a:off x="6016466" y="2945510"/>
                      <a:ext cx="38957" cy="27432"/>
                    </a:xfrm>
                    <a:custGeom>
                      <a:avLst/>
                      <a:gdLst>
                        <a:gd name="connsiteX0" fmla="*/ 0 w 38957"/>
                        <a:gd name="connsiteY0" fmla="*/ 11335 h 27432"/>
                        <a:gd name="connsiteX1" fmla="*/ 5048 w 38957"/>
                        <a:gd name="connsiteY1" fmla="*/ 27432 h 27432"/>
                        <a:gd name="connsiteX2" fmla="*/ 19145 w 38957"/>
                        <a:gd name="connsiteY2" fmla="*/ 11240 h 27432"/>
                        <a:gd name="connsiteX3" fmla="*/ 38957 w 38957"/>
                        <a:gd name="connsiteY3" fmla="*/ 15907 h 27432"/>
                        <a:gd name="connsiteX4" fmla="*/ 34100 w 38957"/>
                        <a:gd name="connsiteY4" fmla="*/ 571 h 27432"/>
                        <a:gd name="connsiteX5" fmla="*/ 13240 w 38957"/>
                        <a:gd name="connsiteY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57" h="27432">
                          <a:moveTo>
                            <a:pt x="0" y="11335"/>
                          </a:moveTo>
                          <a:lnTo>
                            <a:pt x="5048" y="27432"/>
                          </a:lnTo>
                          <a:lnTo>
                            <a:pt x="19145" y="11240"/>
                          </a:lnTo>
                          <a:lnTo>
                            <a:pt x="38957" y="15907"/>
                          </a:lnTo>
                          <a:lnTo>
                            <a:pt x="34100" y="571"/>
                          </a:lnTo>
                          <a:lnTo>
                            <a:pt x="13240" y="0"/>
                          </a:lnTo>
                          <a:close/>
                        </a:path>
                      </a:pathLst>
                    </a:custGeom>
                    <a:grpFill/>
                    <a:ln w="9525" cap="flat">
                      <a:noFill/>
                      <a:prstDash val="solid"/>
                      <a:miter/>
                    </a:ln>
                  </p:spPr>
                  <p:txBody>
                    <a:bodyPr rtlCol="0" anchor="ctr"/>
                    <a:lstStyle/>
                    <a:p>
                      <a:endParaRPr lang="th-TH"/>
                    </a:p>
                  </p:txBody>
                </p:sp>
              </p:grpSp>
              <p:grpSp>
                <p:nvGrpSpPr>
                  <p:cNvPr id="563" name="Graphic 1">
                    <a:extLst>
                      <a:ext uri="{FF2B5EF4-FFF2-40B4-BE49-F238E27FC236}">
                        <a16:creationId xmlns:a16="http://schemas.microsoft.com/office/drawing/2014/main" id="{E3DF421C-F1F9-43E1-842F-128C61A826A7}"/>
                      </a:ext>
                    </a:extLst>
                  </p:cNvPr>
                  <p:cNvGrpSpPr/>
                  <p:nvPr/>
                </p:nvGrpSpPr>
                <p:grpSpPr>
                  <a:xfrm>
                    <a:off x="5971889" y="2924650"/>
                    <a:ext cx="76866" cy="39528"/>
                    <a:chOff x="5971889" y="2924650"/>
                    <a:chExt cx="76866" cy="39528"/>
                  </a:xfrm>
                  <a:grpFill/>
                </p:grpSpPr>
                <p:sp>
                  <p:nvSpPr>
                    <p:cNvPr id="564" name="Freeform: Shape 563">
                      <a:extLst>
                        <a:ext uri="{FF2B5EF4-FFF2-40B4-BE49-F238E27FC236}">
                          <a16:creationId xmlns:a16="http://schemas.microsoft.com/office/drawing/2014/main" id="{C3CEF0CD-2AE7-48C7-A646-AAC92FC35FD9}"/>
                        </a:ext>
                      </a:extLst>
                    </p:cNvPr>
                    <p:cNvSpPr/>
                    <p:nvPr/>
                  </p:nvSpPr>
                  <p:spPr>
                    <a:xfrm>
                      <a:off x="5971889" y="2936747"/>
                      <a:ext cx="38671" cy="27432"/>
                    </a:xfrm>
                    <a:custGeom>
                      <a:avLst/>
                      <a:gdLst>
                        <a:gd name="connsiteX0" fmla="*/ 0 w 38671"/>
                        <a:gd name="connsiteY0" fmla="*/ 12287 h 27432"/>
                        <a:gd name="connsiteX1" fmla="*/ 4763 w 38671"/>
                        <a:gd name="connsiteY1" fmla="*/ 27432 h 27432"/>
                        <a:gd name="connsiteX2" fmla="*/ 18860 w 38671"/>
                        <a:gd name="connsiteY2" fmla="*/ 11240 h 27432"/>
                        <a:gd name="connsiteX3" fmla="*/ 38672 w 38671"/>
                        <a:gd name="connsiteY3" fmla="*/ 16002 h 27432"/>
                        <a:gd name="connsiteX4" fmla="*/ 33814 w 38671"/>
                        <a:gd name="connsiteY4" fmla="*/ 572 h 27432"/>
                        <a:gd name="connsiteX5" fmla="*/ 12954 w 38671"/>
                        <a:gd name="connsiteY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71" h="27432">
                          <a:moveTo>
                            <a:pt x="0" y="12287"/>
                          </a:moveTo>
                          <a:lnTo>
                            <a:pt x="4763" y="27432"/>
                          </a:lnTo>
                          <a:lnTo>
                            <a:pt x="18860" y="11240"/>
                          </a:lnTo>
                          <a:lnTo>
                            <a:pt x="38672" y="16002"/>
                          </a:lnTo>
                          <a:lnTo>
                            <a:pt x="33814" y="572"/>
                          </a:lnTo>
                          <a:lnTo>
                            <a:pt x="12954" y="0"/>
                          </a:lnTo>
                          <a:close/>
                        </a:path>
                      </a:pathLst>
                    </a:custGeom>
                    <a:grpFill/>
                    <a:ln w="9525" cap="flat">
                      <a:noFill/>
                      <a:prstDash val="solid"/>
                      <a:miter/>
                    </a:ln>
                  </p:spPr>
                  <p:txBody>
                    <a:bodyPr rtlCol="0" anchor="ctr"/>
                    <a:lstStyle/>
                    <a:p>
                      <a:endParaRPr lang="th-TH"/>
                    </a:p>
                  </p:txBody>
                </p:sp>
                <p:sp>
                  <p:nvSpPr>
                    <p:cNvPr id="565" name="Freeform: Shape 564">
                      <a:extLst>
                        <a:ext uri="{FF2B5EF4-FFF2-40B4-BE49-F238E27FC236}">
                          <a16:creationId xmlns:a16="http://schemas.microsoft.com/office/drawing/2014/main" id="{444D8C0F-8F79-4040-8F9C-C1DA04D89A15}"/>
                        </a:ext>
                      </a:extLst>
                    </p:cNvPr>
                    <p:cNvSpPr/>
                    <p:nvPr/>
                  </p:nvSpPr>
                  <p:spPr>
                    <a:xfrm>
                      <a:off x="6009798" y="2924650"/>
                      <a:ext cx="38957" cy="27336"/>
                    </a:xfrm>
                    <a:custGeom>
                      <a:avLst/>
                      <a:gdLst>
                        <a:gd name="connsiteX0" fmla="*/ 0 w 38957"/>
                        <a:gd name="connsiteY0" fmla="*/ 11335 h 27336"/>
                        <a:gd name="connsiteX1" fmla="*/ 5143 w 38957"/>
                        <a:gd name="connsiteY1" fmla="*/ 27337 h 27336"/>
                        <a:gd name="connsiteX2" fmla="*/ 19145 w 38957"/>
                        <a:gd name="connsiteY2" fmla="*/ 11239 h 27336"/>
                        <a:gd name="connsiteX3" fmla="*/ 38957 w 38957"/>
                        <a:gd name="connsiteY3" fmla="*/ 15907 h 27336"/>
                        <a:gd name="connsiteX4" fmla="*/ 34100 w 38957"/>
                        <a:gd name="connsiteY4" fmla="*/ 571 h 27336"/>
                        <a:gd name="connsiteX5" fmla="*/ 13240 w 38957"/>
                        <a:gd name="connsiteY5" fmla="*/ 0 h 27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57" h="27336">
                          <a:moveTo>
                            <a:pt x="0" y="11335"/>
                          </a:moveTo>
                          <a:lnTo>
                            <a:pt x="5143" y="27337"/>
                          </a:lnTo>
                          <a:lnTo>
                            <a:pt x="19145" y="11239"/>
                          </a:lnTo>
                          <a:lnTo>
                            <a:pt x="38957" y="15907"/>
                          </a:lnTo>
                          <a:lnTo>
                            <a:pt x="34100" y="571"/>
                          </a:lnTo>
                          <a:lnTo>
                            <a:pt x="13240" y="0"/>
                          </a:lnTo>
                          <a:close/>
                        </a:path>
                      </a:pathLst>
                    </a:custGeom>
                    <a:grpFill/>
                    <a:ln w="9525" cap="flat">
                      <a:noFill/>
                      <a:prstDash val="solid"/>
                      <a:miter/>
                    </a:ln>
                  </p:spPr>
                  <p:txBody>
                    <a:bodyPr rtlCol="0" anchor="ctr"/>
                    <a:lstStyle/>
                    <a:p>
                      <a:endParaRPr lang="th-TH"/>
                    </a:p>
                  </p:txBody>
                </p:sp>
              </p:grpSp>
            </p:grpSp>
          </p:grpSp>
          <p:sp>
            <p:nvSpPr>
              <p:cNvPr id="430" name="Freeform: Shape 429">
                <a:extLst>
                  <a:ext uri="{FF2B5EF4-FFF2-40B4-BE49-F238E27FC236}">
                    <a16:creationId xmlns:a16="http://schemas.microsoft.com/office/drawing/2014/main" id="{18696FF8-86FE-4C53-BED2-FA74F2471B1F}"/>
                  </a:ext>
                </a:extLst>
              </p:cNvPr>
              <p:cNvSpPr/>
              <p:nvPr/>
            </p:nvSpPr>
            <p:spPr>
              <a:xfrm rot="1026249">
                <a:off x="3935223" y="2876717"/>
                <a:ext cx="1725459" cy="969956"/>
              </a:xfrm>
              <a:custGeom>
                <a:avLst/>
                <a:gdLst>
                  <a:gd name="connsiteX0" fmla="*/ 65913 w 482958"/>
                  <a:gd name="connsiteY0" fmla="*/ 281749 h 285574"/>
                  <a:gd name="connsiteX1" fmla="*/ 226219 w 482958"/>
                  <a:gd name="connsiteY1" fmla="*/ 281940 h 285574"/>
                  <a:gd name="connsiteX2" fmla="*/ 364046 w 482958"/>
                  <a:gd name="connsiteY2" fmla="*/ 228886 h 285574"/>
                  <a:gd name="connsiteX3" fmla="*/ 464534 w 482958"/>
                  <a:gd name="connsiteY3" fmla="*/ 155162 h 285574"/>
                  <a:gd name="connsiteX4" fmla="*/ 482251 w 482958"/>
                  <a:gd name="connsiteY4" fmla="*/ 95155 h 285574"/>
                  <a:gd name="connsiteX5" fmla="*/ 435674 w 482958"/>
                  <a:gd name="connsiteY5" fmla="*/ 0 h 285574"/>
                  <a:gd name="connsiteX6" fmla="*/ 216694 w 482958"/>
                  <a:gd name="connsiteY6" fmla="*/ 115919 h 285574"/>
                  <a:gd name="connsiteX7" fmla="*/ 0 w 482958"/>
                  <a:gd name="connsiteY7" fmla="*/ 138208 h 285574"/>
                  <a:gd name="connsiteX8" fmla="*/ 19526 w 482958"/>
                  <a:gd name="connsiteY8" fmla="*/ 248507 h 285574"/>
                  <a:gd name="connsiteX9" fmla="*/ 65913 w 482958"/>
                  <a:gd name="connsiteY9" fmla="*/ 281749 h 285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2958" h="285574">
                    <a:moveTo>
                      <a:pt x="65913" y="281749"/>
                    </a:moveTo>
                    <a:cubicBezTo>
                      <a:pt x="65913" y="281749"/>
                      <a:pt x="153448" y="290227"/>
                      <a:pt x="226219" y="281940"/>
                    </a:cubicBezTo>
                    <a:cubicBezTo>
                      <a:pt x="259747" y="278130"/>
                      <a:pt x="313754" y="251841"/>
                      <a:pt x="364046" y="228886"/>
                    </a:cubicBezTo>
                    <a:cubicBezTo>
                      <a:pt x="411099" y="207359"/>
                      <a:pt x="464534" y="155162"/>
                      <a:pt x="464534" y="155162"/>
                    </a:cubicBezTo>
                    <a:cubicBezTo>
                      <a:pt x="464534" y="155162"/>
                      <a:pt x="487204" y="115633"/>
                      <a:pt x="482251" y="95155"/>
                    </a:cubicBezTo>
                    <a:cubicBezTo>
                      <a:pt x="477298" y="74676"/>
                      <a:pt x="435674" y="0"/>
                      <a:pt x="435674" y="0"/>
                    </a:cubicBezTo>
                    <a:cubicBezTo>
                      <a:pt x="435674" y="0"/>
                      <a:pt x="354235" y="85153"/>
                      <a:pt x="216694" y="115919"/>
                    </a:cubicBezTo>
                    <a:cubicBezTo>
                      <a:pt x="105251" y="140779"/>
                      <a:pt x="0" y="138208"/>
                      <a:pt x="0" y="138208"/>
                    </a:cubicBezTo>
                    <a:cubicBezTo>
                      <a:pt x="0" y="138208"/>
                      <a:pt x="10287" y="232981"/>
                      <a:pt x="19526" y="248507"/>
                    </a:cubicBezTo>
                    <a:cubicBezTo>
                      <a:pt x="28670" y="264033"/>
                      <a:pt x="65913" y="281749"/>
                      <a:pt x="65913" y="281749"/>
                    </a:cubicBezTo>
                    <a:close/>
                  </a:path>
                </a:pathLst>
              </a:custGeom>
              <a:solidFill>
                <a:srgbClr val="CD3E00"/>
              </a:solidFill>
              <a:ln w="9525" cap="flat">
                <a:noFill/>
                <a:prstDash val="solid"/>
                <a:miter/>
              </a:ln>
            </p:spPr>
            <p:txBody>
              <a:bodyPr rtlCol="0" anchor="ctr"/>
              <a:lstStyle/>
              <a:p>
                <a:endParaRPr lang="th-TH"/>
              </a:p>
            </p:txBody>
          </p:sp>
          <p:sp>
            <p:nvSpPr>
              <p:cNvPr id="431" name="Freeform: Shape 430">
                <a:extLst>
                  <a:ext uri="{FF2B5EF4-FFF2-40B4-BE49-F238E27FC236}">
                    <a16:creationId xmlns:a16="http://schemas.microsoft.com/office/drawing/2014/main" id="{9981CCEA-6E9C-44AF-8698-11D10E15E8A2}"/>
                  </a:ext>
                </a:extLst>
              </p:cNvPr>
              <p:cNvSpPr/>
              <p:nvPr/>
            </p:nvSpPr>
            <p:spPr>
              <a:xfrm rot="1026249">
                <a:off x="3981929" y="2943470"/>
                <a:ext cx="1605867" cy="591289"/>
              </a:xfrm>
              <a:custGeom>
                <a:avLst/>
                <a:gdLst>
                  <a:gd name="connsiteX0" fmla="*/ 1524 w 449484"/>
                  <a:gd name="connsiteY0" fmla="*/ 146780 h 174087"/>
                  <a:gd name="connsiteX1" fmla="*/ 74486 w 449484"/>
                  <a:gd name="connsiteY1" fmla="*/ 173260 h 174087"/>
                  <a:gd name="connsiteX2" fmla="*/ 282321 w 449484"/>
                  <a:gd name="connsiteY2" fmla="*/ 139351 h 174087"/>
                  <a:gd name="connsiteX3" fmla="*/ 449485 w 449484"/>
                  <a:gd name="connsiteY3" fmla="*/ 8573 h 174087"/>
                  <a:gd name="connsiteX4" fmla="*/ 445389 w 449484"/>
                  <a:gd name="connsiteY4" fmla="*/ 0 h 174087"/>
                  <a:gd name="connsiteX5" fmla="*/ 294227 w 449484"/>
                  <a:gd name="connsiteY5" fmla="*/ 118967 h 174087"/>
                  <a:gd name="connsiteX6" fmla="*/ 78581 w 449484"/>
                  <a:gd name="connsiteY6" fmla="*/ 162401 h 174087"/>
                  <a:gd name="connsiteX7" fmla="*/ 0 w 449484"/>
                  <a:gd name="connsiteY7" fmla="*/ 136970 h 174087"/>
                  <a:gd name="connsiteX8" fmla="*/ 1524 w 449484"/>
                  <a:gd name="connsiteY8" fmla="*/ 146780 h 174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9484" h="174087">
                    <a:moveTo>
                      <a:pt x="1524" y="146780"/>
                    </a:moveTo>
                    <a:cubicBezTo>
                      <a:pt x="1524" y="146780"/>
                      <a:pt x="49911" y="167640"/>
                      <a:pt x="74486" y="173260"/>
                    </a:cubicBezTo>
                    <a:cubicBezTo>
                      <a:pt x="99155" y="178880"/>
                      <a:pt x="240697" y="154591"/>
                      <a:pt x="282321" y="139351"/>
                    </a:cubicBezTo>
                    <a:cubicBezTo>
                      <a:pt x="323945" y="124016"/>
                      <a:pt x="449485" y="8573"/>
                      <a:pt x="449485" y="8573"/>
                    </a:cubicBezTo>
                    <a:lnTo>
                      <a:pt x="445389" y="0"/>
                    </a:lnTo>
                    <a:cubicBezTo>
                      <a:pt x="445389" y="0"/>
                      <a:pt x="341948" y="94869"/>
                      <a:pt x="294227" y="118967"/>
                    </a:cubicBezTo>
                    <a:cubicBezTo>
                      <a:pt x="246507" y="143066"/>
                      <a:pt x="96488" y="162497"/>
                      <a:pt x="78581" y="162401"/>
                    </a:cubicBezTo>
                    <a:cubicBezTo>
                      <a:pt x="60769" y="162401"/>
                      <a:pt x="0" y="136970"/>
                      <a:pt x="0" y="136970"/>
                    </a:cubicBezTo>
                    <a:lnTo>
                      <a:pt x="1524" y="146780"/>
                    </a:lnTo>
                    <a:close/>
                  </a:path>
                </a:pathLst>
              </a:custGeom>
              <a:solidFill>
                <a:srgbClr val="3C1300"/>
              </a:solidFill>
              <a:ln w="9525" cap="flat">
                <a:noFill/>
                <a:prstDash val="solid"/>
                <a:miter/>
              </a:ln>
            </p:spPr>
            <p:txBody>
              <a:bodyPr rtlCol="0" anchor="ctr"/>
              <a:lstStyle/>
              <a:p>
                <a:endParaRPr lang="th-TH"/>
              </a:p>
            </p:txBody>
          </p:sp>
          <p:sp>
            <p:nvSpPr>
              <p:cNvPr id="432" name="Freeform: Shape 431">
                <a:extLst>
                  <a:ext uri="{FF2B5EF4-FFF2-40B4-BE49-F238E27FC236}">
                    <a16:creationId xmlns:a16="http://schemas.microsoft.com/office/drawing/2014/main" id="{B3EED37A-C230-4930-B999-AB922C1D032B}"/>
                  </a:ext>
                </a:extLst>
              </p:cNvPr>
              <p:cNvSpPr/>
              <p:nvPr/>
            </p:nvSpPr>
            <p:spPr>
              <a:xfrm rot="1026249">
                <a:off x="3903371" y="3417883"/>
                <a:ext cx="685360" cy="158084"/>
              </a:xfrm>
              <a:custGeom>
                <a:avLst/>
                <a:gdLst>
                  <a:gd name="connsiteX0" fmla="*/ 168116 w 191833"/>
                  <a:gd name="connsiteY0" fmla="*/ 45434 h 46543"/>
                  <a:gd name="connsiteX1" fmla="*/ 65151 w 191833"/>
                  <a:gd name="connsiteY1" fmla="*/ 40291 h 46543"/>
                  <a:gd name="connsiteX2" fmla="*/ 1429 w 191833"/>
                  <a:gd name="connsiteY2" fmla="*/ 8001 h 46543"/>
                  <a:gd name="connsiteX3" fmla="*/ 0 w 191833"/>
                  <a:gd name="connsiteY3" fmla="*/ 0 h 46543"/>
                  <a:gd name="connsiteX4" fmla="*/ 76867 w 191833"/>
                  <a:gd name="connsiteY4" fmla="*/ 33147 h 46543"/>
                  <a:gd name="connsiteX5" fmla="*/ 191834 w 191833"/>
                  <a:gd name="connsiteY5" fmla="*/ 30956 h 46543"/>
                  <a:gd name="connsiteX6" fmla="*/ 168116 w 191833"/>
                  <a:gd name="connsiteY6" fmla="*/ 45434 h 46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1833" h="46543">
                    <a:moveTo>
                      <a:pt x="168116" y="45434"/>
                    </a:moveTo>
                    <a:cubicBezTo>
                      <a:pt x="168116" y="45434"/>
                      <a:pt x="98298" y="50101"/>
                      <a:pt x="65151" y="40291"/>
                    </a:cubicBezTo>
                    <a:cubicBezTo>
                      <a:pt x="32004" y="30480"/>
                      <a:pt x="1429" y="8001"/>
                      <a:pt x="1429" y="8001"/>
                    </a:cubicBezTo>
                    <a:lnTo>
                      <a:pt x="0" y="0"/>
                    </a:lnTo>
                    <a:cubicBezTo>
                      <a:pt x="0" y="0"/>
                      <a:pt x="50578" y="26194"/>
                      <a:pt x="76867" y="33147"/>
                    </a:cubicBezTo>
                    <a:cubicBezTo>
                      <a:pt x="103156" y="40100"/>
                      <a:pt x="191834" y="30956"/>
                      <a:pt x="191834" y="30956"/>
                    </a:cubicBezTo>
                    <a:lnTo>
                      <a:pt x="168116" y="45434"/>
                    </a:lnTo>
                    <a:close/>
                  </a:path>
                </a:pathLst>
              </a:custGeom>
              <a:solidFill>
                <a:srgbClr val="3C1300"/>
              </a:solidFill>
              <a:ln w="9525" cap="flat">
                <a:noFill/>
                <a:prstDash val="solid"/>
                <a:miter/>
              </a:ln>
            </p:spPr>
            <p:txBody>
              <a:bodyPr rtlCol="0" anchor="ctr"/>
              <a:lstStyle/>
              <a:p>
                <a:endParaRPr lang="th-TH"/>
              </a:p>
            </p:txBody>
          </p:sp>
          <p:sp>
            <p:nvSpPr>
              <p:cNvPr id="433" name="Freeform: Shape 432">
                <a:extLst>
                  <a:ext uri="{FF2B5EF4-FFF2-40B4-BE49-F238E27FC236}">
                    <a16:creationId xmlns:a16="http://schemas.microsoft.com/office/drawing/2014/main" id="{CADAD406-1780-4C9A-8153-73A5ECE8B113}"/>
                  </a:ext>
                </a:extLst>
              </p:cNvPr>
              <p:cNvSpPr/>
              <p:nvPr/>
            </p:nvSpPr>
            <p:spPr>
              <a:xfrm rot="1026249">
                <a:off x="5096756" y="3248477"/>
                <a:ext cx="509083" cy="461658"/>
              </a:xfrm>
              <a:custGeom>
                <a:avLst/>
                <a:gdLst>
                  <a:gd name="connsiteX0" fmla="*/ 27813 w 142493"/>
                  <a:gd name="connsiteY0" fmla="*/ 134112 h 135921"/>
                  <a:gd name="connsiteX1" fmla="*/ 109061 w 142493"/>
                  <a:gd name="connsiteY1" fmla="*/ 70580 h 135921"/>
                  <a:gd name="connsiteX2" fmla="*/ 142494 w 142493"/>
                  <a:gd name="connsiteY2" fmla="*/ 7429 h 135921"/>
                  <a:gd name="connsiteX3" fmla="*/ 138970 w 142493"/>
                  <a:gd name="connsiteY3" fmla="*/ 0 h 135921"/>
                  <a:gd name="connsiteX4" fmla="*/ 95250 w 142493"/>
                  <a:gd name="connsiteY4" fmla="*/ 71438 h 135921"/>
                  <a:gd name="connsiteX5" fmla="*/ 0 w 142493"/>
                  <a:gd name="connsiteY5" fmla="*/ 135922 h 135921"/>
                  <a:gd name="connsiteX6" fmla="*/ 27813 w 142493"/>
                  <a:gd name="connsiteY6" fmla="*/ 134112 h 13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493" h="135921">
                    <a:moveTo>
                      <a:pt x="27813" y="134112"/>
                    </a:moveTo>
                    <a:cubicBezTo>
                      <a:pt x="27813" y="134112"/>
                      <a:pt x="87535" y="97631"/>
                      <a:pt x="109061" y="70580"/>
                    </a:cubicBezTo>
                    <a:cubicBezTo>
                      <a:pt x="130492" y="43434"/>
                      <a:pt x="142494" y="7429"/>
                      <a:pt x="142494" y="7429"/>
                    </a:cubicBezTo>
                    <a:lnTo>
                      <a:pt x="138970" y="0"/>
                    </a:lnTo>
                    <a:cubicBezTo>
                      <a:pt x="138970" y="0"/>
                      <a:pt x="112681" y="50578"/>
                      <a:pt x="95250" y="71438"/>
                    </a:cubicBezTo>
                    <a:cubicBezTo>
                      <a:pt x="77819" y="92297"/>
                      <a:pt x="0" y="135922"/>
                      <a:pt x="0" y="135922"/>
                    </a:cubicBezTo>
                    <a:lnTo>
                      <a:pt x="27813" y="134112"/>
                    </a:lnTo>
                    <a:close/>
                  </a:path>
                </a:pathLst>
              </a:custGeom>
              <a:solidFill>
                <a:srgbClr val="3C1300"/>
              </a:solidFill>
              <a:ln w="9525" cap="flat">
                <a:noFill/>
                <a:prstDash val="solid"/>
                <a:miter/>
              </a:ln>
            </p:spPr>
            <p:txBody>
              <a:bodyPr rtlCol="0" anchor="ctr"/>
              <a:lstStyle/>
              <a:p>
                <a:endParaRPr lang="th-TH"/>
              </a:p>
            </p:txBody>
          </p:sp>
          <p:sp>
            <p:nvSpPr>
              <p:cNvPr id="434" name="Freeform: Shape 433">
                <a:extLst>
                  <a:ext uri="{FF2B5EF4-FFF2-40B4-BE49-F238E27FC236}">
                    <a16:creationId xmlns:a16="http://schemas.microsoft.com/office/drawing/2014/main" id="{0632FC92-762B-4C0A-ABE3-6714C1261DA8}"/>
                  </a:ext>
                </a:extLst>
              </p:cNvPr>
              <p:cNvSpPr/>
              <p:nvPr/>
            </p:nvSpPr>
            <p:spPr>
              <a:xfrm rot="1026249">
                <a:off x="4323367" y="3259930"/>
                <a:ext cx="512828" cy="333222"/>
              </a:xfrm>
              <a:custGeom>
                <a:avLst/>
                <a:gdLst>
                  <a:gd name="connsiteX0" fmla="*/ 52769 w 143541"/>
                  <a:gd name="connsiteY0" fmla="*/ 0 h 98107"/>
                  <a:gd name="connsiteX1" fmla="*/ 44482 w 143541"/>
                  <a:gd name="connsiteY1" fmla="*/ 6096 h 98107"/>
                  <a:gd name="connsiteX2" fmla="*/ 67723 w 143541"/>
                  <a:gd name="connsiteY2" fmla="*/ 33909 h 98107"/>
                  <a:gd name="connsiteX3" fmla="*/ 81725 w 143541"/>
                  <a:gd name="connsiteY3" fmla="*/ 33338 h 98107"/>
                  <a:gd name="connsiteX4" fmla="*/ 93821 w 143541"/>
                  <a:gd name="connsiteY4" fmla="*/ 39434 h 98107"/>
                  <a:gd name="connsiteX5" fmla="*/ 143542 w 143541"/>
                  <a:gd name="connsiteY5" fmla="*/ 55245 h 98107"/>
                  <a:gd name="connsiteX6" fmla="*/ 115443 w 143541"/>
                  <a:gd name="connsiteY6" fmla="*/ 98108 h 98107"/>
                  <a:gd name="connsiteX7" fmla="*/ 21527 w 143541"/>
                  <a:gd name="connsiteY7" fmla="*/ 71057 h 98107"/>
                  <a:gd name="connsiteX8" fmla="*/ 0 w 143541"/>
                  <a:gd name="connsiteY8" fmla="*/ 30099 h 98107"/>
                  <a:gd name="connsiteX9" fmla="*/ 23717 w 143541"/>
                  <a:gd name="connsiteY9" fmla="*/ 9049 h 98107"/>
                  <a:gd name="connsiteX10" fmla="*/ 52769 w 143541"/>
                  <a:gd name="connsiteY10" fmla="*/ 0 h 9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3541" h="98107">
                    <a:moveTo>
                      <a:pt x="52769" y="0"/>
                    </a:moveTo>
                    <a:lnTo>
                      <a:pt x="44482" y="6096"/>
                    </a:lnTo>
                    <a:cubicBezTo>
                      <a:pt x="44482" y="6096"/>
                      <a:pt x="63341" y="35338"/>
                      <a:pt x="67723" y="33909"/>
                    </a:cubicBezTo>
                    <a:cubicBezTo>
                      <a:pt x="72104" y="32480"/>
                      <a:pt x="80867" y="29813"/>
                      <a:pt x="81725" y="33338"/>
                    </a:cubicBezTo>
                    <a:cubicBezTo>
                      <a:pt x="82677" y="36862"/>
                      <a:pt x="93821" y="39434"/>
                      <a:pt x="93821" y="39434"/>
                    </a:cubicBezTo>
                    <a:lnTo>
                      <a:pt x="143542" y="55245"/>
                    </a:lnTo>
                    <a:lnTo>
                      <a:pt x="115443" y="98108"/>
                    </a:lnTo>
                    <a:lnTo>
                      <a:pt x="21527" y="71057"/>
                    </a:lnTo>
                    <a:lnTo>
                      <a:pt x="0" y="30099"/>
                    </a:lnTo>
                    <a:lnTo>
                      <a:pt x="23717" y="9049"/>
                    </a:lnTo>
                    <a:lnTo>
                      <a:pt x="52769" y="0"/>
                    </a:lnTo>
                    <a:close/>
                  </a:path>
                </a:pathLst>
              </a:custGeom>
              <a:solidFill>
                <a:srgbClr val="3C1300"/>
              </a:solidFill>
              <a:ln w="9525" cap="flat">
                <a:noFill/>
                <a:prstDash val="solid"/>
                <a:miter/>
              </a:ln>
            </p:spPr>
            <p:txBody>
              <a:bodyPr rtlCol="0" anchor="ctr"/>
              <a:lstStyle/>
              <a:p>
                <a:endParaRPr lang="th-TH"/>
              </a:p>
            </p:txBody>
          </p:sp>
          <p:sp>
            <p:nvSpPr>
              <p:cNvPr id="435" name="Freeform: Shape 434">
                <a:extLst>
                  <a:ext uri="{FF2B5EF4-FFF2-40B4-BE49-F238E27FC236}">
                    <a16:creationId xmlns:a16="http://schemas.microsoft.com/office/drawing/2014/main" id="{8261611B-F65C-47A2-A057-2AA69B9B3A68}"/>
                  </a:ext>
                </a:extLst>
              </p:cNvPr>
              <p:cNvSpPr/>
              <p:nvPr/>
            </p:nvSpPr>
            <p:spPr>
              <a:xfrm rot="1026249">
                <a:off x="4976605" y="3248869"/>
                <a:ext cx="468734" cy="560007"/>
              </a:xfrm>
              <a:custGeom>
                <a:avLst/>
                <a:gdLst>
                  <a:gd name="connsiteX0" fmla="*/ 81534 w 131199"/>
                  <a:gd name="connsiteY0" fmla="*/ 0 h 164877"/>
                  <a:gd name="connsiteX1" fmla="*/ 86392 w 131199"/>
                  <a:gd name="connsiteY1" fmla="*/ 12954 h 164877"/>
                  <a:gd name="connsiteX2" fmla="*/ 131159 w 131199"/>
                  <a:gd name="connsiteY2" fmla="*/ 53816 h 164877"/>
                  <a:gd name="connsiteX3" fmla="*/ 78486 w 131199"/>
                  <a:gd name="connsiteY3" fmla="*/ 105632 h 164877"/>
                  <a:gd name="connsiteX4" fmla="*/ 57245 w 131199"/>
                  <a:gd name="connsiteY4" fmla="*/ 130778 h 164877"/>
                  <a:gd name="connsiteX5" fmla="*/ 0 w 131199"/>
                  <a:gd name="connsiteY5" fmla="*/ 164878 h 164877"/>
                  <a:gd name="connsiteX6" fmla="*/ 3239 w 131199"/>
                  <a:gd name="connsiteY6" fmla="*/ 76867 h 164877"/>
                  <a:gd name="connsiteX7" fmla="*/ 46577 w 131199"/>
                  <a:gd name="connsiteY7" fmla="*/ 13811 h 164877"/>
                  <a:gd name="connsiteX8" fmla="*/ 81534 w 131199"/>
                  <a:gd name="connsiteY8" fmla="*/ 0 h 164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199" h="164877">
                    <a:moveTo>
                      <a:pt x="81534" y="0"/>
                    </a:moveTo>
                    <a:cubicBezTo>
                      <a:pt x="81534" y="0"/>
                      <a:pt x="77438" y="9525"/>
                      <a:pt x="86392" y="12954"/>
                    </a:cubicBezTo>
                    <a:cubicBezTo>
                      <a:pt x="95345" y="16288"/>
                      <a:pt x="132588" y="42386"/>
                      <a:pt x="131159" y="53816"/>
                    </a:cubicBezTo>
                    <a:cubicBezTo>
                      <a:pt x="129826" y="65246"/>
                      <a:pt x="78486" y="105632"/>
                      <a:pt x="78486" y="105632"/>
                    </a:cubicBezTo>
                    <a:lnTo>
                      <a:pt x="57245" y="130778"/>
                    </a:lnTo>
                    <a:lnTo>
                      <a:pt x="0" y="164878"/>
                    </a:lnTo>
                    <a:lnTo>
                      <a:pt x="3239" y="76867"/>
                    </a:lnTo>
                    <a:lnTo>
                      <a:pt x="46577" y="13811"/>
                    </a:lnTo>
                    <a:lnTo>
                      <a:pt x="81534" y="0"/>
                    </a:lnTo>
                    <a:close/>
                  </a:path>
                </a:pathLst>
              </a:custGeom>
              <a:solidFill>
                <a:srgbClr val="3C1300"/>
              </a:solidFill>
              <a:ln w="9525" cap="flat">
                <a:noFill/>
                <a:prstDash val="solid"/>
                <a:miter/>
              </a:ln>
            </p:spPr>
            <p:txBody>
              <a:bodyPr rtlCol="0" anchor="ctr"/>
              <a:lstStyle/>
              <a:p>
                <a:endParaRPr lang="th-TH"/>
              </a:p>
            </p:txBody>
          </p:sp>
          <p:sp>
            <p:nvSpPr>
              <p:cNvPr id="436" name="Freeform: Shape 435">
                <a:extLst>
                  <a:ext uri="{FF2B5EF4-FFF2-40B4-BE49-F238E27FC236}">
                    <a16:creationId xmlns:a16="http://schemas.microsoft.com/office/drawing/2014/main" id="{8A67D8CB-86B4-454E-B202-60FB89BA1D2C}"/>
                  </a:ext>
                </a:extLst>
              </p:cNvPr>
              <p:cNvSpPr/>
              <p:nvPr/>
            </p:nvSpPr>
            <p:spPr>
              <a:xfrm rot="1026249">
                <a:off x="4055920" y="2172143"/>
                <a:ext cx="1415643" cy="1168544"/>
              </a:xfrm>
              <a:custGeom>
                <a:avLst/>
                <a:gdLst>
                  <a:gd name="connsiteX0" fmla="*/ 4286 w 396240"/>
                  <a:gd name="connsiteY0" fmla="*/ 229553 h 344042"/>
                  <a:gd name="connsiteX1" fmla="*/ 102680 w 396240"/>
                  <a:gd name="connsiteY1" fmla="*/ 308610 h 344042"/>
                  <a:gd name="connsiteX2" fmla="*/ 123539 w 396240"/>
                  <a:gd name="connsiteY2" fmla="*/ 344043 h 344042"/>
                  <a:gd name="connsiteX3" fmla="*/ 212408 w 396240"/>
                  <a:gd name="connsiteY3" fmla="*/ 329565 h 344042"/>
                  <a:gd name="connsiteX4" fmla="*/ 174784 w 396240"/>
                  <a:gd name="connsiteY4" fmla="*/ 166592 h 344042"/>
                  <a:gd name="connsiteX5" fmla="*/ 262795 w 396240"/>
                  <a:gd name="connsiteY5" fmla="*/ 130397 h 344042"/>
                  <a:gd name="connsiteX6" fmla="*/ 294799 w 396240"/>
                  <a:gd name="connsiteY6" fmla="*/ 297847 h 344042"/>
                  <a:gd name="connsiteX7" fmla="*/ 376809 w 396240"/>
                  <a:gd name="connsiteY7" fmla="*/ 267748 h 344042"/>
                  <a:gd name="connsiteX8" fmla="*/ 392049 w 396240"/>
                  <a:gd name="connsiteY8" fmla="*/ 251650 h 344042"/>
                  <a:gd name="connsiteX9" fmla="*/ 389192 w 396240"/>
                  <a:gd name="connsiteY9" fmla="*/ 155639 h 344042"/>
                  <a:gd name="connsiteX10" fmla="*/ 396240 w 396240"/>
                  <a:gd name="connsiteY10" fmla="*/ 88106 h 344042"/>
                  <a:gd name="connsiteX11" fmla="*/ 221837 w 396240"/>
                  <a:gd name="connsiteY11" fmla="*/ 0 h 344042"/>
                  <a:gd name="connsiteX12" fmla="*/ 0 w 396240"/>
                  <a:gd name="connsiteY12" fmla="*/ 211360 h 344042"/>
                  <a:gd name="connsiteX13" fmla="*/ 4286 w 396240"/>
                  <a:gd name="connsiteY13" fmla="*/ 229553 h 34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6240" h="344042">
                    <a:moveTo>
                      <a:pt x="4286" y="229553"/>
                    </a:moveTo>
                    <a:cubicBezTo>
                      <a:pt x="4286" y="229553"/>
                      <a:pt x="81915" y="273272"/>
                      <a:pt x="102680" y="308610"/>
                    </a:cubicBezTo>
                    <a:cubicBezTo>
                      <a:pt x="123539" y="344043"/>
                      <a:pt x="123539" y="344043"/>
                      <a:pt x="123539" y="344043"/>
                    </a:cubicBezTo>
                    <a:lnTo>
                      <a:pt x="212408" y="329565"/>
                    </a:lnTo>
                    <a:lnTo>
                      <a:pt x="174784" y="166592"/>
                    </a:lnTo>
                    <a:lnTo>
                      <a:pt x="262795" y="130397"/>
                    </a:lnTo>
                    <a:lnTo>
                      <a:pt x="294799" y="297847"/>
                    </a:lnTo>
                    <a:cubicBezTo>
                      <a:pt x="294799" y="297847"/>
                      <a:pt x="361283" y="282035"/>
                      <a:pt x="376809" y="267748"/>
                    </a:cubicBezTo>
                    <a:cubicBezTo>
                      <a:pt x="388620" y="256985"/>
                      <a:pt x="392049" y="251650"/>
                      <a:pt x="392049" y="251650"/>
                    </a:cubicBezTo>
                    <a:cubicBezTo>
                      <a:pt x="392049" y="251650"/>
                      <a:pt x="383000" y="200596"/>
                      <a:pt x="389192" y="155639"/>
                    </a:cubicBezTo>
                    <a:cubicBezTo>
                      <a:pt x="395478" y="110681"/>
                      <a:pt x="396240" y="88106"/>
                      <a:pt x="396240" y="88106"/>
                    </a:cubicBezTo>
                    <a:lnTo>
                      <a:pt x="221837" y="0"/>
                    </a:lnTo>
                    <a:lnTo>
                      <a:pt x="0" y="211360"/>
                    </a:lnTo>
                    <a:lnTo>
                      <a:pt x="4286" y="229553"/>
                    </a:lnTo>
                    <a:close/>
                  </a:path>
                </a:pathLst>
              </a:custGeom>
              <a:solidFill>
                <a:srgbClr val="00325B">
                  <a:alpha val="70000"/>
                </a:srgbClr>
              </a:solidFill>
              <a:ln w="9525" cap="flat">
                <a:noFill/>
                <a:prstDash val="solid"/>
                <a:miter/>
              </a:ln>
            </p:spPr>
            <p:txBody>
              <a:bodyPr rtlCol="0" anchor="ctr"/>
              <a:lstStyle/>
              <a:p>
                <a:endParaRPr lang="th-TH"/>
              </a:p>
            </p:txBody>
          </p:sp>
          <p:sp>
            <p:nvSpPr>
              <p:cNvPr id="437" name="Freeform: Shape 436">
                <a:extLst>
                  <a:ext uri="{FF2B5EF4-FFF2-40B4-BE49-F238E27FC236}">
                    <a16:creationId xmlns:a16="http://schemas.microsoft.com/office/drawing/2014/main" id="{E4D97943-B4CD-4994-9F83-9FC59B1FE542}"/>
                  </a:ext>
                </a:extLst>
              </p:cNvPr>
              <p:cNvSpPr/>
              <p:nvPr/>
            </p:nvSpPr>
            <p:spPr>
              <a:xfrm rot="1026249">
                <a:off x="4072409" y="1721117"/>
                <a:ext cx="1491145" cy="1625683"/>
              </a:xfrm>
              <a:custGeom>
                <a:avLst/>
                <a:gdLst>
                  <a:gd name="connsiteX0" fmla="*/ 278594 w 417373"/>
                  <a:gd name="connsiteY0" fmla="*/ 17814 h 478633"/>
                  <a:gd name="connsiteX1" fmla="*/ 129528 w 417373"/>
                  <a:gd name="connsiteY1" fmla="*/ 18862 h 478633"/>
                  <a:gd name="connsiteX2" fmla="*/ 4084 w 417373"/>
                  <a:gd name="connsiteY2" fmla="*/ 102967 h 478633"/>
                  <a:gd name="connsiteX3" fmla="*/ 8370 w 417373"/>
                  <a:gd name="connsiteY3" fmla="*/ 346426 h 478633"/>
                  <a:gd name="connsiteX4" fmla="*/ 88761 w 417373"/>
                  <a:gd name="connsiteY4" fmla="*/ 370715 h 478633"/>
                  <a:gd name="connsiteX5" fmla="*/ 137910 w 417373"/>
                  <a:gd name="connsiteY5" fmla="*/ 478633 h 478633"/>
                  <a:gd name="connsiteX6" fmla="*/ 219444 w 417373"/>
                  <a:gd name="connsiteY6" fmla="*/ 452725 h 478633"/>
                  <a:gd name="connsiteX7" fmla="*/ 96571 w 417373"/>
                  <a:gd name="connsiteY7" fmla="*/ 147925 h 478633"/>
                  <a:gd name="connsiteX8" fmla="*/ 155341 w 417373"/>
                  <a:gd name="connsiteY8" fmla="*/ 100300 h 478633"/>
                  <a:gd name="connsiteX9" fmla="*/ 234970 w 417373"/>
                  <a:gd name="connsiteY9" fmla="*/ 104015 h 478633"/>
                  <a:gd name="connsiteX10" fmla="*/ 306121 w 417373"/>
                  <a:gd name="connsiteY10" fmla="*/ 425198 h 478633"/>
                  <a:gd name="connsiteX11" fmla="*/ 387655 w 417373"/>
                  <a:gd name="connsiteY11" fmla="*/ 399290 h 478633"/>
                  <a:gd name="connsiteX12" fmla="*/ 365653 w 417373"/>
                  <a:gd name="connsiteY12" fmla="*/ 282799 h 478633"/>
                  <a:gd name="connsiteX13" fmla="*/ 417373 w 417373"/>
                  <a:gd name="connsiteY13" fmla="*/ 216601 h 478633"/>
                  <a:gd name="connsiteX14" fmla="*/ 278594 w 417373"/>
                  <a:gd name="connsiteY14" fmla="*/ 17814 h 478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7373" h="478633">
                    <a:moveTo>
                      <a:pt x="278594" y="17814"/>
                    </a:moveTo>
                    <a:cubicBezTo>
                      <a:pt x="232398" y="-16000"/>
                      <a:pt x="160579" y="6479"/>
                      <a:pt x="129528" y="18862"/>
                    </a:cubicBezTo>
                    <a:cubicBezTo>
                      <a:pt x="97048" y="26672"/>
                      <a:pt x="22276" y="48675"/>
                      <a:pt x="4084" y="102967"/>
                    </a:cubicBezTo>
                    <a:cubicBezTo>
                      <a:pt x="-7156" y="136495"/>
                      <a:pt x="8370" y="346426"/>
                      <a:pt x="8370" y="346426"/>
                    </a:cubicBezTo>
                    <a:cubicBezTo>
                      <a:pt x="8370" y="346426"/>
                      <a:pt x="73997" y="351665"/>
                      <a:pt x="88761" y="370715"/>
                    </a:cubicBezTo>
                    <a:cubicBezTo>
                      <a:pt x="103525" y="389765"/>
                      <a:pt x="137910" y="478633"/>
                      <a:pt x="137910" y="478633"/>
                    </a:cubicBezTo>
                    <a:lnTo>
                      <a:pt x="219444" y="452725"/>
                    </a:lnTo>
                    <a:cubicBezTo>
                      <a:pt x="219444" y="452725"/>
                      <a:pt x="102858" y="178215"/>
                      <a:pt x="96571" y="147925"/>
                    </a:cubicBezTo>
                    <a:cubicBezTo>
                      <a:pt x="92095" y="126018"/>
                      <a:pt x="131147" y="108778"/>
                      <a:pt x="155341" y="100300"/>
                    </a:cubicBezTo>
                    <a:cubicBezTo>
                      <a:pt x="180010" y="93347"/>
                      <a:pt x="226016" y="83536"/>
                      <a:pt x="234970" y="104015"/>
                    </a:cubicBezTo>
                    <a:cubicBezTo>
                      <a:pt x="247352" y="132400"/>
                      <a:pt x="306121" y="425198"/>
                      <a:pt x="306121" y="425198"/>
                    </a:cubicBezTo>
                    <a:lnTo>
                      <a:pt x="387655" y="399290"/>
                    </a:lnTo>
                    <a:cubicBezTo>
                      <a:pt x="387655" y="399290"/>
                      <a:pt x="364510" y="306898"/>
                      <a:pt x="365653" y="282799"/>
                    </a:cubicBezTo>
                    <a:cubicBezTo>
                      <a:pt x="366796" y="258701"/>
                      <a:pt x="417373" y="216601"/>
                      <a:pt x="417373" y="216601"/>
                    </a:cubicBezTo>
                    <a:cubicBezTo>
                      <a:pt x="417373" y="216601"/>
                      <a:pt x="307074" y="38769"/>
                      <a:pt x="278594" y="17814"/>
                    </a:cubicBezTo>
                    <a:close/>
                  </a:path>
                </a:pathLst>
              </a:custGeom>
              <a:solidFill>
                <a:srgbClr val="FFA506"/>
              </a:solidFill>
              <a:ln w="9525" cap="flat">
                <a:noFill/>
                <a:prstDash val="solid"/>
                <a:miter/>
              </a:ln>
            </p:spPr>
            <p:txBody>
              <a:bodyPr rtlCol="0" anchor="ctr"/>
              <a:lstStyle/>
              <a:p>
                <a:endParaRPr lang="th-TH"/>
              </a:p>
            </p:txBody>
          </p:sp>
          <p:sp>
            <p:nvSpPr>
              <p:cNvPr id="438" name="Freeform: Shape 437">
                <a:extLst>
                  <a:ext uri="{FF2B5EF4-FFF2-40B4-BE49-F238E27FC236}">
                    <a16:creationId xmlns:a16="http://schemas.microsoft.com/office/drawing/2014/main" id="{C30FE195-0B9C-45B0-8005-543DDFB23E56}"/>
                  </a:ext>
                </a:extLst>
              </p:cNvPr>
              <p:cNvSpPr/>
              <p:nvPr/>
            </p:nvSpPr>
            <p:spPr>
              <a:xfrm rot="1026249">
                <a:off x="4113289" y="1750824"/>
                <a:ext cx="1411531" cy="1536097"/>
              </a:xfrm>
              <a:custGeom>
                <a:avLst/>
                <a:gdLst>
                  <a:gd name="connsiteX0" fmla="*/ 131819 w 395089"/>
                  <a:gd name="connsiteY0" fmla="*/ 452257 h 452257"/>
                  <a:gd name="connsiteX1" fmla="*/ 192207 w 395089"/>
                  <a:gd name="connsiteY1" fmla="*/ 433112 h 452257"/>
                  <a:gd name="connsiteX2" fmla="*/ 84289 w 395089"/>
                  <a:gd name="connsiteY2" fmla="*/ 193082 h 452257"/>
                  <a:gd name="connsiteX3" fmla="*/ 77717 w 395089"/>
                  <a:gd name="connsiteY3" fmla="*/ 164126 h 452257"/>
                  <a:gd name="connsiteX4" fmla="*/ 71811 w 395089"/>
                  <a:gd name="connsiteY4" fmla="*/ 107548 h 452257"/>
                  <a:gd name="connsiteX5" fmla="*/ 156965 w 395089"/>
                  <a:gd name="connsiteY5" fmla="*/ 59065 h 452257"/>
                  <a:gd name="connsiteX6" fmla="*/ 228021 w 395089"/>
                  <a:gd name="connsiteY6" fmla="*/ 76115 h 452257"/>
                  <a:gd name="connsiteX7" fmla="*/ 251548 w 395089"/>
                  <a:gd name="connsiteY7" fmla="*/ 129741 h 452257"/>
                  <a:gd name="connsiteX8" fmla="*/ 302411 w 395089"/>
                  <a:gd name="connsiteY8" fmla="*/ 400918 h 452257"/>
                  <a:gd name="connsiteX9" fmla="*/ 367277 w 395089"/>
                  <a:gd name="connsiteY9" fmla="*/ 386535 h 452257"/>
                  <a:gd name="connsiteX10" fmla="*/ 344131 w 395089"/>
                  <a:gd name="connsiteY10" fmla="*/ 277664 h 452257"/>
                  <a:gd name="connsiteX11" fmla="*/ 395090 w 395089"/>
                  <a:gd name="connsiteY11" fmla="*/ 206608 h 452257"/>
                  <a:gd name="connsiteX12" fmla="*/ 244785 w 395089"/>
                  <a:gd name="connsiteY12" fmla="*/ 4678 h 452257"/>
                  <a:gd name="connsiteX13" fmla="*/ 21329 w 395089"/>
                  <a:gd name="connsiteY13" fmla="*/ 66209 h 452257"/>
                  <a:gd name="connsiteX14" fmla="*/ 6755 w 395089"/>
                  <a:gd name="connsiteY14" fmla="*/ 329671 h 452257"/>
                  <a:gd name="connsiteX15" fmla="*/ 86289 w 395089"/>
                  <a:gd name="connsiteY15" fmla="*/ 359389 h 452257"/>
                  <a:gd name="connsiteX16" fmla="*/ 131819 w 395089"/>
                  <a:gd name="connsiteY16" fmla="*/ 452257 h 452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5089" h="452257">
                    <a:moveTo>
                      <a:pt x="131819" y="452257"/>
                    </a:moveTo>
                    <a:lnTo>
                      <a:pt x="192207" y="433112"/>
                    </a:lnTo>
                    <a:lnTo>
                      <a:pt x="84289" y="193082"/>
                    </a:lnTo>
                    <a:lnTo>
                      <a:pt x="77717" y="164126"/>
                    </a:lnTo>
                    <a:cubicBezTo>
                      <a:pt x="77717" y="164126"/>
                      <a:pt x="68287" y="127169"/>
                      <a:pt x="71811" y="107548"/>
                    </a:cubicBezTo>
                    <a:cubicBezTo>
                      <a:pt x="75335" y="87926"/>
                      <a:pt x="120770" y="66114"/>
                      <a:pt x="156965" y="59065"/>
                    </a:cubicBezTo>
                    <a:cubicBezTo>
                      <a:pt x="193160" y="52017"/>
                      <a:pt x="218687" y="54398"/>
                      <a:pt x="228021" y="76115"/>
                    </a:cubicBezTo>
                    <a:cubicBezTo>
                      <a:pt x="237451" y="97832"/>
                      <a:pt x="251548" y="129741"/>
                      <a:pt x="251548" y="129741"/>
                    </a:cubicBezTo>
                    <a:lnTo>
                      <a:pt x="302411" y="400918"/>
                    </a:lnTo>
                    <a:lnTo>
                      <a:pt x="367277" y="386535"/>
                    </a:lnTo>
                    <a:cubicBezTo>
                      <a:pt x="367277" y="386535"/>
                      <a:pt x="341654" y="307382"/>
                      <a:pt x="344131" y="277664"/>
                    </a:cubicBezTo>
                    <a:cubicBezTo>
                      <a:pt x="346607" y="247946"/>
                      <a:pt x="395090" y="206608"/>
                      <a:pt x="395090" y="206608"/>
                    </a:cubicBezTo>
                    <a:cubicBezTo>
                      <a:pt x="395090" y="206608"/>
                      <a:pt x="289648" y="25918"/>
                      <a:pt x="244785" y="4678"/>
                    </a:cubicBezTo>
                    <a:cubicBezTo>
                      <a:pt x="199827" y="-16563"/>
                      <a:pt x="49808" y="39920"/>
                      <a:pt x="21329" y="66209"/>
                    </a:cubicBezTo>
                    <a:cubicBezTo>
                      <a:pt x="-15724" y="100594"/>
                      <a:pt x="6755" y="329671"/>
                      <a:pt x="6755" y="329671"/>
                    </a:cubicBezTo>
                    <a:cubicBezTo>
                      <a:pt x="6755" y="329671"/>
                      <a:pt x="61238" y="330718"/>
                      <a:pt x="86289" y="359389"/>
                    </a:cubicBezTo>
                    <a:cubicBezTo>
                      <a:pt x="111530" y="388059"/>
                      <a:pt x="131819" y="452257"/>
                      <a:pt x="131819" y="452257"/>
                    </a:cubicBezTo>
                    <a:close/>
                  </a:path>
                </a:pathLst>
              </a:custGeom>
              <a:solidFill>
                <a:srgbClr val="FFCE00"/>
              </a:solidFill>
              <a:ln w="9525" cap="flat">
                <a:noFill/>
                <a:prstDash val="solid"/>
                <a:miter/>
              </a:ln>
            </p:spPr>
            <p:txBody>
              <a:bodyPr rtlCol="0" anchor="ctr"/>
              <a:lstStyle/>
              <a:p>
                <a:endParaRPr lang="th-TH"/>
              </a:p>
            </p:txBody>
          </p:sp>
          <p:sp>
            <p:nvSpPr>
              <p:cNvPr id="439" name="Freeform: Shape 438">
                <a:extLst>
                  <a:ext uri="{FF2B5EF4-FFF2-40B4-BE49-F238E27FC236}">
                    <a16:creationId xmlns:a16="http://schemas.microsoft.com/office/drawing/2014/main" id="{03E4D47A-1EC5-487C-8295-138081E3A724}"/>
                  </a:ext>
                </a:extLst>
              </p:cNvPr>
              <p:cNvSpPr/>
              <p:nvPr/>
            </p:nvSpPr>
            <p:spPr>
              <a:xfrm rot="1026249">
                <a:off x="4929155" y="1919290"/>
                <a:ext cx="215680" cy="669124"/>
              </a:xfrm>
              <a:custGeom>
                <a:avLst/>
                <a:gdLst>
                  <a:gd name="connsiteX0" fmla="*/ 552 w 60369"/>
                  <a:gd name="connsiteY0" fmla="*/ 38412 h 197003"/>
                  <a:gd name="connsiteX1" fmla="*/ 18650 w 60369"/>
                  <a:gd name="connsiteY1" fmla="*/ 2884 h 197003"/>
                  <a:gd name="connsiteX2" fmla="*/ 37128 w 60369"/>
                  <a:gd name="connsiteY2" fmla="*/ 16885 h 197003"/>
                  <a:gd name="connsiteX3" fmla="*/ 51987 w 60369"/>
                  <a:gd name="connsiteY3" fmla="*/ 48032 h 197003"/>
                  <a:gd name="connsiteX4" fmla="*/ 36747 w 60369"/>
                  <a:gd name="connsiteY4" fmla="*/ 160713 h 197003"/>
                  <a:gd name="connsiteX5" fmla="*/ 60369 w 60369"/>
                  <a:gd name="connsiteY5" fmla="*/ 197003 h 197003"/>
                  <a:gd name="connsiteX6" fmla="*/ 46653 w 60369"/>
                  <a:gd name="connsiteY6" fmla="*/ 193288 h 197003"/>
                  <a:gd name="connsiteX7" fmla="*/ 552 w 60369"/>
                  <a:gd name="connsiteY7" fmla="*/ 38412 h 19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369" h="197003">
                    <a:moveTo>
                      <a:pt x="552" y="38412"/>
                    </a:moveTo>
                    <a:cubicBezTo>
                      <a:pt x="-2020" y="35269"/>
                      <a:pt x="4457" y="14123"/>
                      <a:pt x="18650" y="2884"/>
                    </a:cubicBezTo>
                    <a:cubicBezTo>
                      <a:pt x="32937" y="-8356"/>
                      <a:pt x="37128" y="16885"/>
                      <a:pt x="37128" y="16885"/>
                    </a:cubicBezTo>
                    <a:cubicBezTo>
                      <a:pt x="37128" y="16885"/>
                      <a:pt x="43319" y="14218"/>
                      <a:pt x="51987" y="48032"/>
                    </a:cubicBezTo>
                    <a:cubicBezTo>
                      <a:pt x="60750" y="81846"/>
                      <a:pt x="34366" y="133471"/>
                      <a:pt x="36747" y="160713"/>
                    </a:cubicBezTo>
                    <a:cubicBezTo>
                      <a:pt x="39128" y="187954"/>
                      <a:pt x="60369" y="197003"/>
                      <a:pt x="60369" y="197003"/>
                    </a:cubicBezTo>
                    <a:lnTo>
                      <a:pt x="46653" y="193288"/>
                    </a:lnTo>
                    <a:lnTo>
                      <a:pt x="552" y="38412"/>
                    </a:lnTo>
                    <a:close/>
                  </a:path>
                </a:pathLst>
              </a:custGeom>
              <a:solidFill>
                <a:srgbClr val="D93700">
                  <a:alpha val="42000"/>
                </a:srgbClr>
              </a:solidFill>
              <a:ln w="9525" cap="flat">
                <a:noFill/>
                <a:prstDash val="solid"/>
                <a:miter/>
              </a:ln>
            </p:spPr>
            <p:txBody>
              <a:bodyPr rtlCol="0" anchor="ctr"/>
              <a:lstStyle/>
              <a:p>
                <a:endParaRPr lang="th-TH"/>
              </a:p>
            </p:txBody>
          </p:sp>
          <p:sp>
            <p:nvSpPr>
              <p:cNvPr id="440" name="Freeform: Shape 439">
                <a:extLst>
                  <a:ext uri="{FF2B5EF4-FFF2-40B4-BE49-F238E27FC236}">
                    <a16:creationId xmlns:a16="http://schemas.microsoft.com/office/drawing/2014/main" id="{9AC070B1-4BB3-4FA1-A3F9-0E564B5E96B6}"/>
                  </a:ext>
                </a:extLst>
              </p:cNvPr>
              <p:cNvSpPr/>
              <p:nvPr/>
            </p:nvSpPr>
            <p:spPr>
              <a:xfrm rot="1026249">
                <a:off x="4263684" y="1944198"/>
                <a:ext cx="412439" cy="620781"/>
              </a:xfrm>
              <a:custGeom>
                <a:avLst/>
                <a:gdLst>
                  <a:gd name="connsiteX0" fmla="*/ 63913 w 115442"/>
                  <a:gd name="connsiteY0" fmla="*/ 18654 h 182770"/>
                  <a:gd name="connsiteX1" fmla="*/ 28670 w 115442"/>
                  <a:gd name="connsiteY1" fmla="*/ 81 h 182770"/>
                  <a:gd name="connsiteX2" fmla="*/ 0 w 115442"/>
                  <a:gd name="connsiteY2" fmla="*/ 6939 h 182770"/>
                  <a:gd name="connsiteX3" fmla="*/ 27432 w 115442"/>
                  <a:gd name="connsiteY3" fmla="*/ 56278 h 182770"/>
                  <a:gd name="connsiteX4" fmla="*/ 67342 w 115442"/>
                  <a:gd name="connsiteY4" fmla="*/ 144003 h 182770"/>
                  <a:gd name="connsiteX5" fmla="*/ 106394 w 115442"/>
                  <a:gd name="connsiteY5" fmla="*/ 182770 h 182770"/>
                  <a:gd name="connsiteX6" fmla="*/ 115443 w 115442"/>
                  <a:gd name="connsiteY6" fmla="*/ 171816 h 182770"/>
                  <a:gd name="connsiteX7" fmla="*/ 63913 w 115442"/>
                  <a:gd name="connsiteY7" fmla="*/ 18654 h 182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442" h="182770">
                    <a:moveTo>
                      <a:pt x="63913" y="18654"/>
                    </a:moveTo>
                    <a:cubicBezTo>
                      <a:pt x="64198" y="14559"/>
                      <a:pt x="46768" y="1033"/>
                      <a:pt x="28670" y="81"/>
                    </a:cubicBezTo>
                    <a:cubicBezTo>
                      <a:pt x="10573" y="-872"/>
                      <a:pt x="0" y="6939"/>
                      <a:pt x="0" y="6939"/>
                    </a:cubicBezTo>
                    <a:cubicBezTo>
                      <a:pt x="0" y="6939"/>
                      <a:pt x="15049" y="23607"/>
                      <a:pt x="27432" y="56278"/>
                    </a:cubicBezTo>
                    <a:cubicBezTo>
                      <a:pt x="39815" y="88949"/>
                      <a:pt x="53626" y="120381"/>
                      <a:pt x="67342" y="144003"/>
                    </a:cubicBezTo>
                    <a:cubicBezTo>
                      <a:pt x="81153" y="167625"/>
                      <a:pt x="106394" y="182770"/>
                      <a:pt x="106394" y="182770"/>
                    </a:cubicBezTo>
                    <a:lnTo>
                      <a:pt x="115443" y="171816"/>
                    </a:lnTo>
                    <a:lnTo>
                      <a:pt x="63913" y="18654"/>
                    </a:lnTo>
                    <a:close/>
                  </a:path>
                </a:pathLst>
              </a:custGeom>
              <a:solidFill>
                <a:srgbClr val="D93700">
                  <a:alpha val="42000"/>
                </a:srgbClr>
              </a:solidFill>
              <a:ln w="9525" cap="flat">
                <a:noFill/>
                <a:prstDash val="solid"/>
                <a:miter/>
              </a:ln>
            </p:spPr>
            <p:txBody>
              <a:bodyPr rtlCol="0" anchor="ctr"/>
              <a:lstStyle/>
              <a:p>
                <a:endParaRPr lang="th-TH"/>
              </a:p>
            </p:txBody>
          </p:sp>
          <p:sp>
            <p:nvSpPr>
              <p:cNvPr id="441" name="Freeform: Shape 440">
                <a:extLst>
                  <a:ext uri="{FF2B5EF4-FFF2-40B4-BE49-F238E27FC236}">
                    <a16:creationId xmlns:a16="http://schemas.microsoft.com/office/drawing/2014/main" id="{BE3FDE4A-E5F2-4E4B-9429-63FADB51E3C1}"/>
                  </a:ext>
                </a:extLst>
              </p:cNvPr>
              <p:cNvSpPr/>
              <p:nvPr/>
            </p:nvSpPr>
            <p:spPr>
              <a:xfrm rot="1026249">
                <a:off x="4718889" y="1837322"/>
                <a:ext cx="820798" cy="1355294"/>
              </a:xfrm>
              <a:custGeom>
                <a:avLst/>
                <a:gdLst>
                  <a:gd name="connsiteX0" fmla="*/ 166688 w 229742"/>
                  <a:gd name="connsiteY0" fmla="*/ 399025 h 399025"/>
                  <a:gd name="connsiteX1" fmla="*/ 150114 w 229742"/>
                  <a:gd name="connsiteY1" fmla="*/ 248054 h 399025"/>
                  <a:gd name="connsiteX2" fmla="*/ 149923 w 229742"/>
                  <a:gd name="connsiteY2" fmla="*/ 123562 h 399025"/>
                  <a:gd name="connsiteX3" fmla="*/ 42958 w 229742"/>
                  <a:gd name="connsiteY3" fmla="*/ 13358 h 399025"/>
                  <a:gd name="connsiteX4" fmla="*/ 0 w 229742"/>
                  <a:gd name="connsiteY4" fmla="*/ 7548 h 399025"/>
                  <a:gd name="connsiteX5" fmla="*/ 85249 w 229742"/>
                  <a:gd name="connsiteY5" fmla="*/ 6405 h 399025"/>
                  <a:gd name="connsiteX6" fmla="*/ 229743 w 229742"/>
                  <a:gd name="connsiteY6" fmla="*/ 207858 h 399025"/>
                  <a:gd name="connsiteX7" fmla="*/ 180594 w 229742"/>
                  <a:gd name="connsiteY7" fmla="*/ 269866 h 399025"/>
                  <a:gd name="connsiteX8" fmla="*/ 201930 w 229742"/>
                  <a:gd name="connsiteY8" fmla="*/ 387881 h 399025"/>
                  <a:gd name="connsiteX9" fmla="*/ 166688 w 229742"/>
                  <a:gd name="connsiteY9" fmla="*/ 399025 h 399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9742" h="399025">
                    <a:moveTo>
                      <a:pt x="166688" y="399025"/>
                    </a:moveTo>
                    <a:cubicBezTo>
                      <a:pt x="166688" y="399025"/>
                      <a:pt x="151828" y="305680"/>
                      <a:pt x="150114" y="248054"/>
                    </a:cubicBezTo>
                    <a:cubicBezTo>
                      <a:pt x="148399" y="190523"/>
                      <a:pt x="175546" y="192333"/>
                      <a:pt x="149923" y="123562"/>
                    </a:cubicBezTo>
                    <a:cubicBezTo>
                      <a:pt x="128778" y="66793"/>
                      <a:pt x="76200" y="20216"/>
                      <a:pt x="42958" y="13358"/>
                    </a:cubicBezTo>
                    <a:cubicBezTo>
                      <a:pt x="18955" y="8405"/>
                      <a:pt x="0" y="7548"/>
                      <a:pt x="0" y="7548"/>
                    </a:cubicBezTo>
                    <a:cubicBezTo>
                      <a:pt x="0" y="7548"/>
                      <a:pt x="49340" y="-8645"/>
                      <a:pt x="85249" y="6405"/>
                    </a:cubicBezTo>
                    <a:cubicBezTo>
                      <a:pt x="120777" y="21168"/>
                      <a:pt x="229743" y="207858"/>
                      <a:pt x="229743" y="207858"/>
                    </a:cubicBezTo>
                    <a:cubicBezTo>
                      <a:pt x="229743" y="207858"/>
                      <a:pt x="185452" y="245673"/>
                      <a:pt x="180594" y="269866"/>
                    </a:cubicBezTo>
                    <a:cubicBezTo>
                      <a:pt x="172688" y="309395"/>
                      <a:pt x="201930" y="387881"/>
                      <a:pt x="201930" y="387881"/>
                    </a:cubicBezTo>
                    <a:lnTo>
                      <a:pt x="166688" y="399025"/>
                    </a:lnTo>
                    <a:close/>
                  </a:path>
                </a:pathLst>
              </a:custGeom>
              <a:solidFill>
                <a:srgbClr val="D93700">
                  <a:alpha val="42000"/>
                </a:srgbClr>
              </a:solidFill>
              <a:ln w="9525" cap="flat">
                <a:noFill/>
                <a:prstDash val="solid"/>
                <a:miter/>
              </a:ln>
            </p:spPr>
            <p:txBody>
              <a:bodyPr rtlCol="0" anchor="ctr"/>
              <a:lstStyle/>
              <a:p>
                <a:endParaRPr lang="th-TH"/>
              </a:p>
            </p:txBody>
          </p:sp>
          <p:sp>
            <p:nvSpPr>
              <p:cNvPr id="442" name="Freeform: Shape 441">
                <a:extLst>
                  <a:ext uri="{FF2B5EF4-FFF2-40B4-BE49-F238E27FC236}">
                    <a16:creationId xmlns:a16="http://schemas.microsoft.com/office/drawing/2014/main" id="{99CAAB84-D20A-4D49-8730-C7EA8F142715}"/>
                  </a:ext>
                </a:extLst>
              </p:cNvPr>
              <p:cNvSpPr/>
              <p:nvPr/>
            </p:nvSpPr>
            <p:spPr>
              <a:xfrm rot="1026249">
                <a:off x="4115057" y="1751501"/>
                <a:ext cx="1413599" cy="1511799"/>
              </a:xfrm>
              <a:custGeom>
                <a:avLst/>
                <a:gdLst>
                  <a:gd name="connsiteX0" fmla="*/ 295561 w 395668"/>
                  <a:gd name="connsiteY0" fmla="*/ 370999 h 445103"/>
                  <a:gd name="connsiteX1" fmla="*/ 357283 w 395668"/>
                  <a:gd name="connsiteY1" fmla="*/ 353282 h 445103"/>
                  <a:gd name="connsiteX2" fmla="*/ 362807 w 395668"/>
                  <a:gd name="connsiteY2" fmla="*/ 370808 h 445103"/>
                  <a:gd name="connsiteX3" fmla="*/ 299847 w 395668"/>
                  <a:gd name="connsiteY3" fmla="*/ 384620 h 445103"/>
                  <a:gd name="connsiteX4" fmla="*/ 295561 w 395668"/>
                  <a:gd name="connsiteY4" fmla="*/ 370999 h 445103"/>
                  <a:gd name="connsiteX5" fmla="*/ 293942 w 395668"/>
                  <a:gd name="connsiteY5" fmla="*/ 353092 h 445103"/>
                  <a:gd name="connsiteX6" fmla="*/ 353092 w 395668"/>
                  <a:gd name="connsiteY6" fmla="*/ 334328 h 445103"/>
                  <a:gd name="connsiteX7" fmla="*/ 349187 w 395668"/>
                  <a:gd name="connsiteY7" fmla="*/ 317278 h 445103"/>
                  <a:gd name="connsiteX8" fmla="*/ 291084 w 395668"/>
                  <a:gd name="connsiteY8" fmla="*/ 338042 h 445103"/>
                  <a:gd name="connsiteX9" fmla="*/ 293942 w 395668"/>
                  <a:gd name="connsiteY9" fmla="*/ 353092 h 445103"/>
                  <a:gd name="connsiteX10" fmla="*/ 286893 w 395668"/>
                  <a:gd name="connsiteY10" fmla="*/ 315182 h 445103"/>
                  <a:gd name="connsiteX11" fmla="*/ 345186 w 395668"/>
                  <a:gd name="connsiteY11" fmla="*/ 292227 h 445103"/>
                  <a:gd name="connsiteX12" fmla="*/ 344710 w 395668"/>
                  <a:gd name="connsiteY12" fmla="*/ 277463 h 445103"/>
                  <a:gd name="connsiteX13" fmla="*/ 282797 w 395668"/>
                  <a:gd name="connsiteY13" fmla="*/ 302133 h 445103"/>
                  <a:gd name="connsiteX14" fmla="*/ 286893 w 395668"/>
                  <a:gd name="connsiteY14" fmla="*/ 315182 h 445103"/>
                  <a:gd name="connsiteX15" fmla="*/ 280226 w 395668"/>
                  <a:gd name="connsiteY15" fmla="*/ 279940 h 445103"/>
                  <a:gd name="connsiteX16" fmla="*/ 356521 w 395668"/>
                  <a:gd name="connsiteY16" fmla="*/ 249460 h 445103"/>
                  <a:gd name="connsiteX17" fmla="*/ 367379 w 395668"/>
                  <a:gd name="connsiteY17" fmla="*/ 235172 h 445103"/>
                  <a:gd name="connsiteX18" fmla="*/ 277463 w 395668"/>
                  <a:gd name="connsiteY18" fmla="*/ 264890 h 445103"/>
                  <a:gd name="connsiteX19" fmla="*/ 280226 w 395668"/>
                  <a:gd name="connsiteY19" fmla="*/ 279940 h 445103"/>
                  <a:gd name="connsiteX20" fmla="*/ 272987 w 395668"/>
                  <a:gd name="connsiteY20" fmla="*/ 241364 h 445103"/>
                  <a:gd name="connsiteX21" fmla="*/ 395669 w 395668"/>
                  <a:gd name="connsiteY21" fmla="*/ 206407 h 445103"/>
                  <a:gd name="connsiteX22" fmla="*/ 384429 w 395668"/>
                  <a:gd name="connsiteY22" fmla="*/ 189071 h 445103"/>
                  <a:gd name="connsiteX23" fmla="*/ 270320 w 395668"/>
                  <a:gd name="connsiteY23" fmla="*/ 226886 h 445103"/>
                  <a:gd name="connsiteX24" fmla="*/ 272987 w 395668"/>
                  <a:gd name="connsiteY24" fmla="*/ 241364 h 445103"/>
                  <a:gd name="connsiteX25" fmla="*/ 265843 w 395668"/>
                  <a:gd name="connsiteY25" fmla="*/ 203264 h 445103"/>
                  <a:gd name="connsiteX26" fmla="*/ 371475 w 395668"/>
                  <a:gd name="connsiteY26" fmla="*/ 166497 h 445103"/>
                  <a:gd name="connsiteX27" fmla="*/ 360712 w 395668"/>
                  <a:gd name="connsiteY27" fmla="*/ 149257 h 445103"/>
                  <a:gd name="connsiteX28" fmla="*/ 263652 w 395668"/>
                  <a:gd name="connsiteY28" fmla="*/ 196310 h 445103"/>
                  <a:gd name="connsiteX29" fmla="*/ 265843 w 395668"/>
                  <a:gd name="connsiteY29" fmla="*/ 203264 h 445103"/>
                  <a:gd name="connsiteX30" fmla="*/ 261747 w 395668"/>
                  <a:gd name="connsiteY30" fmla="*/ 180689 h 445103"/>
                  <a:gd name="connsiteX31" fmla="*/ 343567 w 395668"/>
                  <a:gd name="connsiteY31" fmla="*/ 122968 h 445103"/>
                  <a:gd name="connsiteX32" fmla="*/ 333566 w 395668"/>
                  <a:gd name="connsiteY32" fmla="*/ 107918 h 445103"/>
                  <a:gd name="connsiteX33" fmla="*/ 258794 w 395668"/>
                  <a:gd name="connsiteY33" fmla="*/ 171450 h 445103"/>
                  <a:gd name="connsiteX34" fmla="*/ 261747 w 395668"/>
                  <a:gd name="connsiteY34" fmla="*/ 180689 h 445103"/>
                  <a:gd name="connsiteX35" fmla="*/ 312134 w 395668"/>
                  <a:gd name="connsiteY35" fmla="*/ 77057 h 445103"/>
                  <a:gd name="connsiteX36" fmla="*/ 255270 w 395668"/>
                  <a:gd name="connsiteY36" fmla="*/ 146590 h 445103"/>
                  <a:gd name="connsiteX37" fmla="*/ 256985 w 395668"/>
                  <a:gd name="connsiteY37" fmla="*/ 157258 h 445103"/>
                  <a:gd name="connsiteX38" fmla="*/ 320421 w 395668"/>
                  <a:gd name="connsiteY38" fmla="*/ 87154 h 445103"/>
                  <a:gd name="connsiteX39" fmla="*/ 312134 w 395668"/>
                  <a:gd name="connsiteY39" fmla="*/ 77057 h 445103"/>
                  <a:gd name="connsiteX40" fmla="*/ 252032 w 395668"/>
                  <a:gd name="connsiteY40" fmla="*/ 129540 h 445103"/>
                  <a:gd name="connsiteX41" fmla="*/ 288417 w 395668"/>
                  <a:gd name="connsiteY41" fmla="*/ 45911 h 445103"/>
                  <a:gd name="connsiteX42" fmla="*/ 276511 w 395668"/>
                  <a:gd name="connsiteY42" fmla="*/ 31909 h 445103"/>
                  <a:gd name="connsiteX43" fmla="*/ 245269 w 395668"/>
                  <a:gd name="connsiteY43" fmla="*/ 120396 h 445103"/>
                  <a:gd name="connsiteX44" fmla="*/ 252032 w 395668"/>
                  <a:gd name="connsiteY44" fmla="*/ 129540 h 445103"/>
                  <a:gd name="connsiteX45" fmla="*/ 239173 w 395668"/>
                  <a:gd name="connsiteY45" fmla="*/ 100203 h 445103"/>
                  <a:gd name="connsiteX46" fmla="*/ 252889 w 395668"/>
                  <a:gd name="connsiteY46" fmla="*/ 9239 h 445103"/>
                  <a:gd name="connsiteX47" fmla="*/ 239935 w 395668"/>
                  <a:gd name="connsiteY47" fmla="*/ 2762 h 445103"/>
                  <a:gd name="connsiteX48" fmla="*/ 230791 w 395668"/>
                  <a:gd name="connsiteY48" fmla="*/ 81058 h 445103"/>
                  <a:gd name="connsiteX49" fmla="*/ 239173 w 395668"/>
                  <a:gd name="connsiteY49" fmla="*/ 100203 h 445103"/>
                  <a:gd name="connsiteX50" fmla="*/ 218218 w 395668"/>
                  <a:gd name="connsiteY50" fmla="*/ 61055 h 445103"/>
                  <a:gd name="connsiteX51" fmla="*/ 215456 w 395668"/>
                  <a:gd name="connsiteY51" fmla="*/ 0 h 445103"/>
                  <a:gd name="connsiteX52" fmla="*/ 201454 w 395668"/>
                  <a:gd name="connsiteY52" fmla="*/ 381 h 445103"/>
                  <a:gd name="connsiteX53" fmla="*/ 212217 w 395668"/>
                  <a:gd name="connsiteY53" fmla="*/ 59436 h 445103"/>
                  <a:gd name="connsiteX54" fmla="*/ 218218 w 395668"/>
                  <a:gd name="connsiteY54" fmla="*/ 61055 h 445103"/>
                  <a:gd name="connsiteX55" fmla="*/ 189738 w 395668"/>
                  <a:gd name="connsiteY55" fmla="*/ 55340 h 445103"/>
                  <a:gd name="connsiteX56" fmla="*/ 181832 w 395668"/>
                  <a:gd name="connsiteY56" fmla="*/ 2667 h 445103"/>
                  <a:gd name="connsiteX57" fmla="*/ 165830 w 395668"/>
                  <a:gd name="connsiteY57" fmla="*/ 6001 h 445103"/>
                  <a:gd name="connsiteX58" fmla="*/ 179356 w 395668"/>
                  <a:gd name="connsiteY58" fmla="*/ 54578 h 445103"/>
                  <a:gd name="connsiteX59" fmla="*/ 189738 w 395668"/>
                  <a:gd name="connsiteY59" fmla="*/ 55340 h 445103"/>
                  <a:gd name="connsiteX60" fmla="*/ 166021 w 395668"/>
                  <a:gd name="connsiteY60" fmla="*/ 56198 h 445103"/>
                  <a:gd name="connsiteX61" fmla="*/ 158020 w 395668"/>
                  <a:gd name="connsiteY61" fmla="*/ 8477 h 445103"/>
                  <a:gd name="connsiteX62" fmla="*/ 144685 w 395668"/>
                  <a:gd name="connsiteY62" fmla="*/ 11335 h 445103"/>
                  <a:gd name="connsiteX63" fmla="*/ 157448 w 395668"/>
                  <a:gd name="connsiteY63" fmla="*/ 59436 h 445103"/>
                  <a:gd name="connsiteX64" fmla="*/ 166021 w 395668"/>
                  <a:gd name="connsiteY64" fmla="*/ 56198 h 445103"/>
                  <a:gd name="connsiteX65" fmla="*/ 142685 w 395668"/>
                  <a:gd name="connsiteY65" fmla="*/ 62389 h 445103"/>
                  <a:gd name="connsiteX66" fmla="*/ 133922 w 395668"/>
                  <a:gd name="connsiteY66" fmla="*/ 16097 h 445103"/>
                  <a:gd name="connsiteX67" fmla="*/ 120587 w 395668"/>
                  <a:gd name="connsiteY67" fmla="*/ 18955 h 445103"/>
                  <a:gd name="connsiteX68" fmla="*/ 132874 w 395668"/>
                  <a:gd name="connsiteY68" fmla="*/ 65437 h 445103"/>
                  <a:gd name="connsiteX69" fmla="*/ 142685 w 395668"/>
                  <a:gd name="connsiteY69" fmla="*/ 62389 h 445103"/>
                  <a:gd name="connsiteX70" fmla="*/ 184023 w 395668"/>
                  <a:gd name="connsiteY70" fmla="*/ 406432 h 445103"/>
                  <a:gd name="connsiteX71" fmla="*/ 123349 w 395668"/>
                  <a:gd name="connsiteY71" fmla="*/ 427577 h 445103"/>
                  <a:gd name="connsiteX72" fmla="*/ 128873 w 395668"/>
                  <a:gd name="connsiteY72" fmla="*/ 445103 h 445103"/>
                  <a:gd name="connsiteX73" fmla="*/ 188309 w 395668"/>
                  <a:gd name="connsiteY73" fmla="*/ 420053 h 445103"/>
                  <a:gd name="connsiteX74" fmla="*/ 184023 w 395668"/>
                  <a:gd name="connsiteY74" fmla="*/ 406432 h 445103"/>
                  <a:gd name="connsiteX75" fmla="*/ 168593 w 395668"/>
                  <a:gd name="connsiteY75" fmla="*/ 376904 h 445103"/>
                  <a:gd name="connsiteX76" fmla="*/ 109156 w 395668"/>
                  <a:gd name="connsiteY76" fmla="*/ 393383 h 445103"/>
                  <a:gd name="connsiteX77" fmla="*/ 115824 w 395668"/>
                  <a:gd name="connsiteY77" fmla="*/ 409575 h 445103"/>
                  <a:gd name="connsiteX78" fmla="*/ 174974 w 395668"/>
                  <a:gd name="connsiteY78" fmla="*/ 390811 h 445103"/>
                  <a:gd name="connsiteX79" fmla="*/ 168593 w 395668"/>
                  <a:gd name="connsiteY79" fmla="*/ 376904 h 445103"/>
                  <a:gd name="connsiteX80" fmla="*/ 154781 w 395668"/>
                  <a:gd name="connsiteY80" fmla="*/ 342805 h 445103"/>
                  <a:gd name="connsiteX81" fmla="*/ 86868 w 395668"/>
                  <a:gd name="connsiteY81" fmla="*/ 359283 h 445103"/>
                  <a:gd name="connsiteX82" fmla="*/ 96107 w 395668"/>
                  <a:gd name="connsiteY82" fmla="*/ 371094 h 445103"/>
                  <a:gd name="connsiteX83" fmla="*/ 158877 w 395668"/>
                  <a:gd name="connsiteY83" fmla="*/ 355759 h 445103"/>
                  <a:gd name="connsiteX84" fmla="*/ 154781 w 395668"/>
                  <a:gd name="connsiteY84" fmla="*/ 342805 h 445103"/>
                  <a:gd name="connsiteX85" fmla="*/ 137636 w 395668"/>
                  <a:gd name="connsiteY85" fmla="*/ 309182 h 445103"/>
                  <a:gd name="connsiteX86" fmla="*/ 46958 w 395668"/>
                  <a:gd name="connsiteY86" fmla="*/ 336804 h 445103"/>
                  <a:gd name="connsiteX87" fmla="*/ 64008 w 395668"/>
                  <a:gd name="connsiteY87" fmla="*/ 342233 h 445103"/>
                  <a:gd name="connsiteX88" fmla="*/ 143923 w 395668"/>
                  <a:gd name="connsiteY88" fmla="*/ 323183 h 445103"/>
                  <a:gd name="connsiteX89" fmla="*/ 137636 w 395668"/>
                  <a:gd name="connsiteY89" fmla="*/ 309182 h 445103"/>
                  <a:gd name="connsiteX90" fmla="*/ 121539 w 395668"/>
                  <a:gd name="connsiteY90" fmla="*/ 274130 h 445103"/>
                  <a:gd name="connsiteX91" fmla="*/ 6477 w 395668"/>
                  <a:gd name="connsiteY91" fmla="*/ 308991 h 445103"/>
                  <a:gd name="connsiteX92" fmla="*/ 7239 w 395668"/>
                  <a:gd name="connsiteY92" fmla="*/ 329660 h 445103"/>
                  <a:gd name="connsiteX93" fmla="*/ 127635 w 395668"/>
                  <a:gd name="connsiteY93" fmla="*/ 287560 h 445103"/>
                  <a:gd name="connsiteX94" fmla="*/ 121539 w 395668"/>
                  <a:gd name="connsiteY94" fmla="*/ 274130 h 445103"/>
                  <a:gd name="connsiteX95" fmla="*/ 109347 w 395668"/>
                  <a:gd name="connsiteY95" fmla="*/ 245269 h 445103"/>
                  <a:gd name="connsiteX96" fmla="*/ 2953 w 395668"/>
                  <a:gd name="connsiteY96" fmla="*/ 262890 h 445103"/>
                  <a:gd name="connsiteX97" fmla="*/ 4001 w 395668"/>
                  <a:gd name="connsiteY97" fmla="*/ 283178 h 445103"/>
                  <a:gd name="connsiteX98" fmla="*/ 111443 w 395668"/>
                  <a:gd name="connsiteY98" fmla="*/ 252317 h 445103"/>
                  <a:gd name="connsiteX99" fmla="*/ 109347 w 395668"/>
                  <a:gd name="connsiteY99" fmla="*/ 245269 h 445103"/>
                  <a:gd name="connsiteX100" fmla="*/ 98965 w 395668"/>
                  <a:gd name="connsiteY100" fmla="*/ 222218 h 445103"/>
                  <a:gd name="connsiteX101" fmla="*/ 1238 w 395668"/>
                  <a:gd name="connsiteY101" fmla="*/ 213455 h 445103"/>
                  <a:gd name="connsiteX102" fmla="*/ 1715 w 395668"/>
                  <a:gd name="connsiteY102" fmla="*/ 231458 h 445103"/>
                  <a:gd name="connsiteX103" fmla="*/ 101918 w 395668"/>
                  <a:gd name="connsiteY103" fmla="*/ 231458 h 445103"/>
                  <a:gd name="connsiteX104" fmla="*/ 98965 w 395668"/>
                  <a:gd name="connsiteY104" fmla="*/ 222218 h 445103"/>
                  <a:gd name="connsiteX105" fmla="*/ 0 w 395668"/>
                  <a:gd name="connsiteY105" fmla="*/ 188786 h 445103"/>
                  <a:gd name="connsiteX106" fmla="*/ 92297 w 395668"/>
                  <a:gd name="connsiteY106" fmla="*/ 209550 h 445103"/>
                  <a:gd name="connsiteX107" fmla="*/ 87630 w 395668"/>
                  <a:gd name="connsiteY107" fmla="*/ 199835 h 445103"/>
                  <a:gd name="connsiteX108" fmla="*/ 1048 w 395668"/>
                  <a:gd name="connsiteY108" fmla="*/ 175832 h 445103"/>
                  <a:gd name="connsiteX109" fmla="*/ 0 w 395668"/>
                  <a:gd name="connsiteY109" fmla="*/ 188786 h 445103"/>
                  <a:gd name="connsiteX110" fmla="*/ 80581 w 395668"/>
                  <a:gd name="connsiteY110" fmla="*/ 172593 h 445103"/>
                  <a:gd name="connsiteX111" fmla="*/ 4001 w 395668"/>
                  <a:gd name="connsiteY111" fmla="*/ 118301 h 445103"/>
                  <a:gd name="connsiteX112" fmla="*/ 2381 w 395668"/>
                  <a:gd name="connsiteY112" fmla="*/ 136589 h 445103"/>
                  <a:gd name="connsiteX113" fmla="*/ 80296 w 395668"/>
                  <a:gd name="connsiteY113" fmla="*/ 183928 h 445103"/>
                  <a:gd name="connsiteX114" fmla="*/ 80581 w 395668"/>
                  <a:gd name="connsiteY114" fmla="*/ 172593 h 445103"/>
                  <a:gd name="connsiteX115" fmla="*/ 69723 w 395668"/>
                  <a:gd name="connsiteY115" fmla="*/ 132207 h 445103"/>
                  <a:gd name="connsiteX116" fmla="*/ 17145 w 395668"/>
                  <a:gd name="connsiteY116" fmla="*/ 73438 h 445103"/>
                  <a:gd name="connsiteX117" fmla="*/ 10287 w 395668"/>
                  <a:gd name="connsiteY117" fmla="*/ 86201 h 445103"/>
                  <a:gd name="connsiteX118" fmla="*/ 74009 w 395668"/>
                  <a:gd name="connsiteY118" fmla="*/ 152590 h 445103"/>
                  <a:gd name="connsiteX119" fmla="*/ 69723 w 395668"/>
                  <a:gd name="connsiteY119" fmla="*/ 132207 h 445103"/>
                  <a:gd name="connsiteX120" fmla="*/ 76105 w 395668"/>
                  <a:gd name="connsiteY120" fmla="*/ 99060 h 445103"/>
                  <a:gd name="connsiteX121" fmla="*/ 47149 w 395668"/>
                  <a:gd name="connsiteY121" fmla="*/ 49340 h 445103"/>
                  <a:gd name="connsiteX122" fmla="*/ 35528 w 395668"/>
                  <a:gd name="connsiteY122" fmla="*/ 57150 h 445103"/>
                  <a:gd name="connsiteX123" fmla="*/ 72295 w 395668"/>
                  <a:gd name="connsiteY123" fmla="*/ 114491 h 445103"/>
                  <a:gd name="connsiteX124" fmla="*/ 76105 w 395668"/>
                  <a:gd name="connsiteY124" fmla="*/ 99060 h 445103"/>
                  <a:gd name="connsiteX125" fmla="*/ 96488 w 395668"/>
                  <a:gd name="connsiteY125" fmla="*/ 80962 h 445103"/>
                  <a:gd name="connsiteX126" fmla="*/ 79153 w 395668"/>
                  <a:gd name="connsiteY126" fmla="*/ 35052 h 445103"/>
                  <a:gd name="connsiteX127" fmla="*/ 66770 w 395668"/>
                  <a:gd name="connsiteY127" fmla="*/ 40386 h 445103"/>
                  <a:gd name="connsiteX128" fmla="*/ 88487 w 395668"/>
                  <a:gd name="connsiteY128" fmla="*/ 87440 h 445103"/>
                  <a:gd name="connsiteX129" fmla="*/ 96488 w 395668"/>
                  <a:gd name="connsiteY129" fmla="*/ 80962 h 445103"/>
                  <a:gd name="connsiteX130" fmla="*/ 120872 w 395668"/>
                  <a:gd name="connsiteY130" fmla="*/ 70485 h 445103"/>
                  <a:gd name="connsiteX131" fmla="*/ 109823 w 395668"/>
                  <a:gd name="connsiteY131" fmla="*/ 23241 h 445103"/>
                  <a:gd name="connsiteX132" fmla="*/ 97346 w 395668"/>
                  <a:gd name="connsiteY132" fmla="*/ 27813 h 445103"/>
                  <a:gd name="connsiteX133" fmla="*/ 112395 w 395668"/>
                  <a:gd name="connsiteY133" fmla="*/ 75343 h 445103"/>
                  <a:gd name="connsiteX134" fmla="*/ 120872 w 395668"/>
                  <a:gd name="connsiteY134" fmla="*/ 70485 h 445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395668" h="445103">
                    <a:moveTo>
                      <a:pt x="295561" y="370999"/>
                    </a:moveTo>
                    <a:lnTo>
                      <a:pt x="357283" y="353282"/>
                    </a:lnTo>
                    <a:lnTo>
                      <a:pt x="362807" y="370808"/>
                    </a:lnTo>
                    <a:lnTo>
                      <a:pt x="299847" y="384620"/>
                    </a:lnTo>
                    <a:lnTo>
                      <a:pt x="295561" y="370999"/>
                    </a:lnTo>
                    <a:close/>
                    <a:moveTo>
                      <a:pt x="293942" y="353092"/>
                    </a:moveTo>
                    <a:lnTo>
                      <a:pt x="353092" y="334328"/>
                    </a:lnTo>
                    <a:lnTo>
                      <a:pt x="349187" y="317278"/>
                    </a:lnTo>
                    <a:lnTo>
                      <a:pt x="291084" y="338042"/>
                    </a:lnTo>
                    <a:lnTo>
                      <a:pt x="293942" y="353092"/>
                    </a:lnTo>
                    <a:close/>
                    <a:moveTo>
                      <a:pt x="286893" y="315182"/>
                    </a:moveTo>
                    <a:lnTo>
                      <a:pt x="345186" y="292227"/>
                    </a:lnTo>
                    <a:lnTo>
                      <a:pt x="344710" y="277463"/>
                    </a:lnTo>
                    <a:lnTo>
                      <a:pt x="282797" y="302133"/>
                    </a:lnTo>
                    <a:lnTo>
                      <a:pt x="286893" y="315182"/>
                    </a:lnTo>
                    <a:close/>
                    <a:moveTo>
                      <a:pt x="280226" y="279940"/>
                    </a:moveTo>
                    <a:lnTo>
                      <a:pt x="356521" y="249460"/>
                    </a:lnTo>
                    <a:lnTo>
                      <a:pt x="367379" y="235172"/>
                    </a:lnTo>
                    <a:lnTo>
                      <a:pt x="277463" y="264890"/>
                    </a:lnTo>
                    <a:lnTo>
                      <a:pt x="280226" y="279940"/>
                    </a:lnTo>
                    <a:close/>
                    <a:moveTo>
                      <a:pt x="272987" y="241364"/>
                    </a:moveTo>
                    <a:lnTo>
                      <a:pt x="395669" y="206407"/>
                    </a:lnTo>
                    <a:lnTo>
                      <a:pt x="384429" y="189071"/>
                    </a:lnTo>
                    <a:lnTo>
                      <a:pt x="270320" y="226886"/>
                    </a:lnTo>
                    <a:lnTo>
                      <a:pt x="272987" y="241364"/>
                    </a:lnTo>
                    <a:close/>
                    <a:moveTo>
                      <a:pt x="265843" y="203264"/>
                    </a:moveTo>
                    <a:lnTo>
                      <a:pt x="371475" y="166497"/>
                    </a:lnTo>
                    <a:lnTo>
                      <a:pt x="360712" y="149257"/>
                    </a:lnTo>
                    <a:lnTo>
                      <a:pt x="263652" y="196310"/>
                    </a:lnTo>
                    <a:lnTo>
                      <a:pt x="265843" y="203264"/>
                    </a:lnTo>
                    <a:close/>
                    <a:moveTo>
                      <a:pt x="261747" y="180689"/>
                    </a:moveTo>
                    <a:lnTo>
                      <a:pt x="343567" y="122968"/>
                    </a:lnTo>
                    <a:lnTo>
                      <a:pt x="333566" y="107918"/>
                    </a:lnTo>
                    <a:lnTo>
                      <a:pt x="258794" y="171450"/>
                    </a:lnTo>
                    <a:lnTo>
                      <a:pt x="261747" y="180689"/>
                    </a:lnTo>
                    <a:close/>
                    <a:moveTo>
                      <a:pt x="312134" y="77057"/>
                    </a:moveTo>
                    <a:lnTo>
                      <a:pt x="255270" y="146590"/>
                    </a:lnTo>
                    <a:lnTo>
                      <a:pt x="256985" y="157258"/>
                    </a:lnTo>
                    <a:lnTo>
                      <a:pt x="320421" y="87154"/>
                    </a:lnTo>
                    <a:lnTo>
                      <a:pt x="312134" y="77057"/>
                    </a:lnTo>
                    <a:close/>
                    <a:moveTo>
                      <a:pt x="252032" y="129540"/>
                    </a:moveTo>
                    <a:lnTo>
                      <a:pt x="288417" y="45911"/>
                    </a:lnTo>
                    <a:lnTo>
                      <a:pt x="276511" y="31909"/>
                    </a:lnTo>
                    <a:lnTo>
                      <a:pt x="245269" y="120396"/>
                    </a:lnTo>
                    <a:lnTo>
                      <a:pt x="252032" y="129540"/>
                    </a:lnTo>
                    <a:close/>
                    <a:moveTo>
                      <a:pt x="239173" y="100203"/>
                    </a:moveTo>
                    <a:lnTo>
                      <a:pt x="252889" y="9239"/>
                    </a:lnTo>
                    <a:lnTo>
                      <a:pt x="239935" y="2762"/>
                    </a:lnTo>
                    <a:lnTo>
                      <a:pt x="230791" y="81058"/>
                    </a:lnTo>
                    <a:lnTo>
                      <a:pt x="239173" y="100203"/>
                    </a:lnTo>
                    <a:close/>
                    <a:moveTo>
                      <a:pt x="218218" y="61055"/>
                    </a:moveTo>
                    <a:lnTo>
                      <a:pt x="215456" y="0"/>
                    </a:lnTo>
                    <a:lnTo>
                      <a:pt x="201454" y="381"/>
                    </a:lnTo>
                    <a:lnTo>
                      <a:pt x="212217" y="59436"/>
                    </a:lnTo>
                    <a:lnTo>
                      <a:pt x="218218" y="61055"/>
                    </a:lnTo>
                    <a:close/>
                    <a:moveTo>
                      <a:pt x="189738" y="55340"/>
                    </a:moveTo>
                    <a:cubicBezTo>
                      <a:pt x="189167" y="55340"/>
                      <a:pt x="181832" y="2667"/>
                      <a:pt x="181832" y="2667"/>
                    </a:cubicBezTo>
                    <a:lnTo>
                      <a:pt x="165830" y="6001"/>
                    </a:lnTo>
                    <a:lnTo>
                      <a:pt x="179356" y="54578"/>
                    </a:lnTo>
                    <a:lnTo>
                      <a:pt x="189738" y="55340"/>
                    </a:lnTo>
                    <a:close/>
                    <a:moveTo>
                      <a:pt x="166021" y="56198"/>
                    </a:moveTo>
                    <a:cubicBezTo>
                      <a:pt x="164306" y="52292"/>
                      <a:pt x="158020" y="8477"/>
                      <a:pt x="158020" y="8477"/>
                    </a:cubicBezTo>
                    <a:lnTo>
                      <a:pt x="144685" y="11335"/>
                    </a:lnTo>
                    <a:lnTo>
                      <a:pt x="157448" y="59436"/>
                    </a:lnTo>
                    <a:lnTo>
                      <a:pt x="166021" y="56198"/>
                    </a:lnTo>
                    <a:close/>
                    <a:moveTo>
                      <a:pt x="142685" y="62389"/>
                    </a:moveTo>
                    <a:cubicBezTo>
                      <a:pt x="140970" y="58484"/>
                      <a:pt x="133922" y="16097"/>
                      <a:pt x="133922" y="16097"/>
                    </a:cubicBezTo>
                    <a:lnTo>
                      <a:pt x="120587" y="18955"/>
                    </a:lnTo>
                    <a:lnTo>
                      <a:pt x="132874" y="65437"/>
                    </a:lnTo>
                    <a:lnTo>
                      <a:pt x="142685" y="62389"/>
                    </a:lnTo>
                    <a:close/>
                    <a:moveTo>
                      <a:pt x="184023" y="406432"/>
                    </a:moveTo>
                    <a:lnTo>
                      <a:pt x="123349" y="427577"/>
                    </a:lnTo>
                    <a:lnTo>
                      <a:pt x="128873" y="445103"/>
                    </a:lnTo>
                    <a:lnTo>
                      <a:pt x="188309" y="420053"/>
                    </a:lnTo>
                    <a:lnTo>
                      <a:pt x="184023" y="406432"/>
                    </a:lnTo>
                    <a:close/>
                    <a:moveTo>
                      <a:pt x="168593" y="376904"/>
                    </a:moveTo>
                    <a:lnTo>
                      <a:pt x="109156" y="393383"/>
                    </a:lnTo>
                    <a:lnTo>
                      <a:pt x="115824" y="409575"/>
                    </a:lnTo>
                    <a:lnTo>
                      <a:pt x="174974" y="390811"/>
                    </a:lnTo>
                    <a:lnTo>
                      <a:pt x="168593" y="376904"/>
                    </a:lnTo>
                    <a:close/>
                    <a:moveTo>
                      <a:pt x="154781" y="342805"/>
                    </a:moveTo>
                    <a:lnTo>
                      <a:pt x="86868" y="359283"/>
                    </a:lnTo>
                    <a:lnTo>
                      <a:pt x="96107" y="371094"/>
                    </a:lnTo>
                    <a:lnTo>
                      <a:pt x="158877" y="355759"/>
                    </a:lnTo>
                    <a:lnTo>
                      <a:pt x="154781" y="342805"/>
                    </a:lnTo>
                    <a:close/>
                    <a:moveTo>
                      <a:pt x="137636" y="309182"/>
                    </a:moveTo>
                    <a:lnTo>
                      <a:pt x="46958" y="336804"/>
                    </a:lnTo>
                    <a:lnTo>
                      <a:pt x="64008" y="342233"/>
                    </a:lnTo>
                    <a:lnTo>
                      <a:pt x="143923" y="323183"/>
                    </a:lnTo>
                    <a:lnTo>
                      <a:pt x="137636" y="309182"/>
                    </a:lnTo>
                    <a:close/>
                    <a:moveTo>
                      <a:pt x="121539" y="274130"/>
                    </a:moveTo>
                    <a:lnTo>
                      <a:pt x="6477" y="308991"/>
                    </a:lnTo>
                    <a:lnTo>
                      <a:pt x="7239" y="329660"/>
                    </a:lnTo>
                    <a:lnTo>
                      <a:pt x="127635" y="287560"/>
                    </a:lnTo>
                    <a:lnTo>
                      <a:pt x="121539" y="274130"/>
                    </a:lnTo>
                    <a:close/>
                    <a:moveTo>
                      <a:pt x="109347" y="245269"/>
                    </a:moveTo>
                    <a:lnTo>
                      <a:pt x="2953" y="262890"/>
                    </a:lnTo>
                    <a:lnTo>
                      <a:pt x="4001" y="283178"/>
                    </a:lnTo>
                    <a:lnTo>
                      <a:pt x="111443" y="252317"/>
                    </a:lnTo>
                    <a:lnTo>
                      <a:pt x="109347" y="245269"/>
                    </a:lnTo>
                    <a:close/>
                    <a:moveTo>
                      <a:pt x="98965" y="222218"/>
                    </a:moveTo>
                    <a:lnTo>
                      <a:pt x="1238" y="213455"/>
                    </a:lnTo>
                    <a:lnTo>
                      <a:pt x="1715" y="231458"/>
                    </a:lnTo>
                    <a:lnTo>
                      <a:pt x="101918" y="231458"/>
                    </a:lnTo>
                    <a:lnTo>
                      <a:pt x="98965" y="222218"/>
                    </a:lnTo>
                    <a:close/>
                    <a:moveTo>
                      <a:pt x="0" y="188786"/>
                    </a:moveTo>
                    <a:lnTo>
                      <a:pt x="92297" y="209550"/>
                    </a:lnTo>
                    <a:lnTo>
                      <a:pt x="87630" y="199835"/>
                    </a:lnTo>
                    <a:lnTo>
                      <a:pt x="1048" y="175832"/>
                    </a:lnTo>
                    <a:lnTo>
                      <a:pt x="0" y="188786"/>
                    </a:lnTo>
                    <a:close/>
                    <a:moveTo>
                      <a:pt x="80581" y="172593"/>
                    </a:moveTo>
                    <a:lnTo>
                      <a:pt x="4001" y="118301"/>
                    </a:lnTo>
                    <a:lnTo>
                      <a:pt x="2381" y="136589"/>
                    </a:lnTo>
                    <a:lnTo>
                      <a:pt x="80296" y="183928"/>
                    </a:lnTo>
                    <a:lnTo>
                      <a:pt x="80581" y="172593"/>
                    </a:lnTo>
                    <a:close/>
                    <a:moveTo>
                      <a:pt x="69723" y="132207"/>
                    </a:moveTo>
                    <a:lnTo>
                      <a:pt x="17145" y="73438"/>
                    </a:lnTo>
                    <a:lnTo>
                      <a:pt x="10287" y="86201"/>
                    </a:lnTo>
                    <a:lnTo>
                      <a:pt x="74009" y="152590"/>
                    </a:lnTo>
                    <a:lnTo>
                      <a:pt x="69723" y="132207"/>
                    </a:lnTo>
                    <a:close/>
                    <a:moveTo>
                      <a:pt x="76105" y="99060"/>
                    </a:moveTo>
                    <a:lnTo>
                      <a:pt x="47149" y="49340"/>
                    </a:lnTo>
                    <a:lnTo>
                      <a:pt x="35528" y="57150"/>
                    </a:lnTo>
                    <a:lnTo>
                      <a:pt x="72295" y="114491"/>
                    </a:lnTo>
                    <a:lnTo>
                      <a:pt x="76105" y="99060"/>
                    </a:lnTo>
                    <a:close/>
                    <a:moveTo>
                      <a:pt x="96488" y="80962"/>
                    </a:moveTo>
                    <a:lnTo>
                      <a:pt x="79153" y="35052"/>
                    </a:lnTo>
                    <a:lnTo>
                      <a:pt x="66770" y="40386"/>
                    </a:lnTo>
                    <a:cubicBezTo>
                      <a:pt x="66770" y="40386"/>
                      <a:pt x="88964" y="87059"/>
                      <a:pt x="88487" y="87440"/>
                    </a:cubicBezTo>
                    <a:lnTo>
                      <a:pt x="96488" y="80962"/>
                    </a:lnTo>
                    <a:close/>
                    <a:moveTo>
                      <a:pt x="120872" y="70485"/>
                    </a:moveTo>
                    <a:lnTo>
                      <a:pt x="109823" y="23241"/>
                    </a:lnTo>
                    <a:lnTo>
                      <a:pt x="97346" y="27813"/>
                    </a:lnTo>
                    <a:cubicBezTo>
                      <a:pt x="97346" y="27813"/>
                      <a:pt x="112871" y="74962"/>
                      <a:pt x="112395" y="75343"/>
                    </a:cubicBezTo>
                    <a:lnTo>
                      <a:pt x="120872" y="70485"/>
                    </a:lnTo>
                    <a:close/>
                  </a:path>
                </a:pathLst>
              </a:custGeom>
              <a:solidFill>
                <a:schemeClr val="tx1">
                  <a:lumMod val="85000"/>
                  <a:lumOff val="15000"/>
                </a:schemeClr>
              </a:solidFill>
              <a:ln w="9525" cap="flat">
                <a:noFill/>
                <a:prstDash val="solid"/>
                <a:miter/>
              </a:ln>
            </p:spPr>
            <p:txBody>
              <a:bodyPr rtlCol="0" anchor="ctr"/>
              <a:lstStyle/>
              <a:p>
                <a:endParaRPr lang="th-TH" dirty="0"/>
              </a:p>
            </p:txBody>
          </p:sp>
          <p:grpSp>
            <p:nvGrpSpPr>
              <p:cNvPr id="443" name="Graphic 1">
                <a:extLst>
                  <a:ext uri="{FF2B5EF4-FFF2-40B4-BE49-F238E27FC236}">
                    <a16:creationId xmlns:a16="http://schemas.microsoft.com/office/drawing/2014/main" id="{99199F72-5210-473F-B92E-EDA7B94D2AED}"/>
                  </a:ext>
                </a:extLst>
              </p:cNvPr>
              <p:cNvGrpSpPr/>
              <p:nvPr/>
            </p:nvGrpSpPr>
            <p:grpSpPr>
              <a:xfrm rot="1026249">
                <a:off x="4430797" y="1951977"/>
                <a:ext cx="656071" cy="727866"/>
                <a:chOff x="5836207" y="2861990"/>
                <a:chExt cx="183635" cy="214298"/>
              </a:xfrm>
            </p:grpSpPr>
            <p:sp>
              <p:nvSpPr>
                <p:cNvPr id="546" name="Freeform: Shape 545">
                  <a:extLst>
                    <a:ext uri="{FF2B5EF4-FFF2-40B4-BE49-F238E27FC236}">
                      <a16:creationId xmlns:a16="http://schemas.microsoft.com/office/drawing/2014/main" id="{0A2920A8-7CF4-4856-BCAC-2F0687DE6C11}"/>
                    </a:ext>
                  </a:extLst>
                </p:cNvPr>
                <p:cNvSpPr/>
                <p:nvPr/>
              </p:nvSpPr>
              <p:spPr>
                <a:xfrm>
                  <a:off x="5843779" y="2866136"/>
                  <a:ext cx="171875" cy="209308"/>
                </a:xfrm>
                <a:custGeom>
                  <a:avLst/>
                  <a:gdLst>
                    <a:gd name="connsiteX0" fmla="*/ 163067 w 171875"/>
                    <a:gd name="connsiteY0" fmla="*/ 71373 h 209308"/>
                    <a:gd name="connsiteX1" fmla="*/ 143445 w 171875"/>
                    <a:gd name="connsiteY1" fmla="*/ 24224 h 209308"/>
                    <a:gd name="connsiteX2" fmla="*/ 58482 w 171875"/>
                    <a:gd name="connsiteY2" fmla="*/ 7936 h 209308"/>
                    <a:gd name="connsiteX3" fmla="*/ 94 w 171875"/>
                    <a:gd name="connsiteY3" fmla="*/ 50132 h 209308"/>
                    <a:gd name="connsiteX4" fmla="*/ 11810 w 171875"/>
                    <a:gd name="connsiteY4" fmla="*/ 120712 h 209308"/>
                    <a:gd name="connsiteX5" fmla="*/ 33336 w 171875"/>
                    <a:gd name="connsiteY5" fmla="*/ 145477 h 209308"/>
                    <a:gd name="connsiteX6" fmla="*/ 40004 w 171875"/>
                    <a:gd name="connsiteY6" fmla="*/ 166337 h 209308"/>
                    <a:gd name="connsiteX7" fmla="*/ 54101 w 171875"/>
                    <a:gd name="connsiteY7" fmla="*/ 186244 h 209308"/>
                    <a:gd name="connsiteX8" fmla="*/ 105250 w 171875"/>
                    <a:gd name="connsiteY8" fmla="*/ 208342 h 209308"/>
                    <a:gd name="connsiteX9" fmla="*/ 113823 w 171875"/>
                    <a:gd name="connsiteY9" fmla="*/ 207771 h 209308"/>
                    <a:gd name="connsiteX10" fmla="*/ 133920 w 171875"/>
                    <a:gd name="connsiteY10" fmla="*/ 201389 h 209308"/>
                    <a:gd name="connsiteX11" fmla="*/ 140207 w 171875"/>
                    <a:gd name="connsiteY11" fmla="*/ 197769 h 209308"/>
                    <a:gd name="connsiteX12" fmla="*/ 170211 w 171875"/>
                    <a:gd name="connsiteY12" fmla="*/ 149287 h 209308"/>
                    <a:gd name="connsiteX13" fmla="*/ 166115 w 171875"/>
                    <a:gd name="connsiteY13" fmla="*/ 129666 h 209308"/>
                    <a:gd name="connsiteX14" fmla="*/ 164972 w 171875"/>
                    <a:gd name="connsiteY14" fmla="*/ 109092 h 209308"/>
                    <a:gd name="connsiteX15" fmla="*/ 163067 w 171875"/>
                    <a:gd name="connsiteY15" fmla="*/ 71373 h 209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1875" h="209308">
                      <a:moveTo>
                        <a:pt x="163067" y="71373"/>
                      </a:moveTo>
                      <a:cubicBezTo>
                        <a:pt x="145255" y="32892"/>
                        <a:pt x="146112" y="29939"/>
                        <a:pt x="143445" y="24224"/>
                      </a:cubicBezTo>
                      <a:cubicBezTo>
                        <a:pt x="132873" y="983"/>
                        <a:pt x="102678" y="-7780"/>
                        <a:pt x="58482" y="7936"/>
                      </a:cubicBezTo>
                      <a:cubicBezTo>
                        <a:pt x="41147" y="14127"/>
                        <a:pt x="-2287" y="23557"/>
                        <a:pt x="94" y="50132"/>
                      </a:cubicBezTo>
                      <a:cubicBezTo>
                        <a:pt x="2380" y="74611"/>
                        <a:pt x="4095" y="92042"/>
                        <a:pt x="11810" y="120712"/>
                      </a:cubicBezTo>
                      <a:cubicBezTo>
                        <a:pt x="12858" y="124713"/>
                        <a:pt x="30574" y="137857"/>
                        <a:pt x="33336" y="145477"/>
                      </a:cubicBezTo>
                      <a:cubicBezTo>
                        <a:pt x="35908" y="152621"/>
                        <a:pt x="38004" y="161098"/>
                        <a:pt x="40004" y="166337"/>
                      </a:cubicBezTo>
                      <a:cubicBezTo>
                        <a:pt x="43242" y="175100"/>
                        <a:pt x="45814" y="182529"/>
                        <a:pt x="54101" y="186244"/>
                      </a:cubicBezTo>
                      <a:lnTo>
                        <a:pt x="105250" y="208342"/>
                      </a:lnTo>
                      <a:cubicBezTo>
                        <a:pt x="109346" y="210152"/>
                        <a:pt x="109632" y="209104"/>
                        <a:pt x="113823" y="207771"/>
                      </a:cubicBezTo>
                      <a:lnTo>
                        <a:pt x="133920" y="201389"/>
                      </a:lnTo>
                      <a:cubicBezTo>
                        <a:pt x="138111" y="200055"/>
                        <a:pt x="139064" y="199960"/>
                        <a:pt x="140207" y="197769"/>
                      </a:cubicBezTo>
                      <a:lnTo>
                        <a:pt x="170211" y="149287"/>
                      </a:lnTo>
                      <a:cubicBezTo>
                        <a:pt x="174878" y="141572"/>
                        <a:pt x="168496" y="138619"/>
                        <a:pt x="166115" y="129666"/>
                      </a:cubicBezTo>
                      <a:cubicBezTo>
                        <a:pt x="164686" y="124332"/>
                        <a:pt x="166972" y="116331"/>
                        <a:pt x="164972" y="109092"/>
                      </a:cubicBezTo>
                      <a:cubicBezTo>
                        <a:pt x="162876" y="101376"/>
                        <a:pt x="164019" y="73468"/>
                        <a:pt x="163067" y="71373"/>
                      </a:cubicBezTo>
                      <a:close/>
                    </a:path>
                  </a:pathLst>
                </a:custGeom>
                <a:solidFill>
                  <a:srgbClr val="FFA506"/>
                </a:solidFill>
                <a:ln w="9525" cap="flat">
                  <a:noFill/>
                  <a:prstDash val="solid"/>
                  <a:miter/>
                </a:ln>
              </p:spPr>
              <p:txBody>
                <a:bodyPr rtlCol="0" anchor="ctr"/>
                <a:lstStyle/>
                <a:p>
                  <a:endParaRPr lang="th-TH"/>
                </a:p>
              </p:txBody>
            </p:sp>
            <p:sp>
              <p:nvSpPr>
                <p:cNvPr id="547" name="Freeform: Shape 546">
                  <a:extLst>
                    <a:ext uri="{FF2B5EF4-FFF2-40B4-BE49-F238E27FC236}">
                      <a16:creationId xmlns:a16="http://schemas.microsoft.com/office/drawing/2014/main" id="{959DCCAB-5215-4706-A84A-337F985C45E7}"/>
                    </a:ext>
                  </a:extLst>
                </p:cNvPr>
                <p:cNvSpPr/>
                <p:nvPr/>
              </p:nvSpPr>
              <p:spPr>
                <a:xfrm>
                  <a:off x="5836207" y="2955199"/>
                  <a:ext cx="36336" cy="56425"/>
                </a:xfrm>
                <a:custGeom>
                  <a:avLst/>
                  <a:gdLst>
                    <a:gd name="connsiteX0" fmla="*/ 16238 w 36336"/>
                    <a:gd name="connsiteY0" fmla="*/ 2027 h 56425"/>
                    <a:gd name="connsiteX1" fmla="*/ 141 w 36336"/>
                    <a:gd name="connsiteY1" fmla="*/ 7170 h 56425"/>
                    <a:gd name="connsiteX2" fmla="*/ 29954 w 36336"/>
                    <a:gd name="connsiteY2" fmla="*/ 56415 h 56425"/>
                    <a:gd name="connsiteX3" fmla="*/ 36336 w 36336"/>
                    <a:gd name="connsiteY3" fmla="*/ 52224 h 56425"/>
                    <a:gd name="connsiteX4" fmla="*/ 16238 w 36336"/>
                    <a:gd name="connsiteY4" fmla="*/ 2027 h 56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36" h="56425">
                      <a:moveTo>
                        <a:pt x="16238" y="2027"/>
                      </a:moveTo>
                      <a:cubicBezTo>
                        <a:pt x="16238" y="2027"/>
                        <a:pt x="-1764" y="-5022"/>
                        <a:pt x="141" y="7170"/>
                      </a:cubicBezTo>
                      <a:cubicBezTo>
                        <a:pt x="1951" y="19362"/>
                        <a:pt x="24144" y="57177"/>
                        <a:pt x="29954" y="56415"/>
                      </a:cubicBezTo>
                      <a:cubicBezTo>
                        <a:pt x="35765" y="55557"/>
                        <a:pt x="36336" y="52224"/>
                        <a:pt x="36336" y="52224"/>
                      </a:cubicBezTo>
                      <a:lnTo>
                        <a:pt x="16238" y="2027"/>
                      </a:lnTo>
                      <a:close/>
                    </a:path>
                  </a:pathLst>
                </a:custGeom>
                <a:solidFill>
                  <a:srgbClr val="FFA506"/>
                </a:solidFill>
                <a:ln w="9525" cap="flat">
                  <a:noFill/>
                  <a:prstDash val="solid"/>
                  <a:miter/>
                </a:ln>
              </p:spPr>
              <p:txBody>
                <a:bodyPr rtlCol="0" anchor="ctr"/>
                <a:lstStyle/>
                <a:p>
                  <a:endParaRPr lang="th-TH"/>
                </a:p>
              </p:txBody>
            </p:sp>
            <p:sp>
              <p:nvSpPr>
                <p:cNvPr id="548" name="Freeform: Shape 547">
                  <a:extLst>
                    <a:ext uri="{FF2B5EF4-FFF2-40B4-BE49-F238E27FC236}">
                      <a16:creationId xmlns:a16="http://schemas.microsoft.com/office/drawing/2014/main" id="{0B19CC11-0222-47AC-A532-FACDE043FAF5}"/>
                    </a:ext>
                  </a:extLst>
                </p:cNvPr>
                <p:cNvSpPr/>
                <p:nvPr/>
              </p:nvSpPr>
              <p:spPr>
                <a:xfrm>
                  <a:off x="5997225" y="2902313"/>
                  <a:ext cx="22617" cy="62531"/>
                </a:xfrm>
                <a:custGeom>
                  <a:avLst/>
                  <a:gdLst>
                    <a:gd name="connsiteX0" fmla="*/ 0 w 22617"/>
                    <a:gd name="connsiteY0" fmla="*/ 9002 h 62531"/>
                    <a:gd name="connsiteX1" fmla="*/ 16097 w 22617"/>
                    <a:gd name="connsiteY1" fmla="*/ 3859 h 62531"/>
                    <a:gd name="connsiteX2" fmla="*/ 20098 w 22617"/>
                    <a:gd name="connsiteY2" fmla="*/ 61294 h 62531"/>
                    <a:gd name="connsiteX3" fmla="*/ 12478 w 22617"/>
                    <a:gd name="connsiteY3" fmla="*/ 61485 h 62531"/>
                    <a:gd name="connsiteX4" fmla="*/ 0 w 22617"/>
                    <a:gd name="connsiteY4" fmla="*/ 9002 h 62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7" h="62531">
                      <a:moveTo>
                        <a:pt x="0" y="9002"/>
                      </a:moveTo>
                      <a:cubicBezTo>
                        <a:pt x="0" y="9002"/>
                        <a:pt x="10573" y="-7190"/>
                        <a:pt x="16097" y="3859"/>
                      </a:cubicBezTo>
                      <a:cubicBezTo>
                        <a:pt x="21622" y="14908"/>
                        <a:pt x="25337" y="58532"/>
                        <a:pt x="20098" y="61294"/>
                      </a:cubicBezTo>
                      <a:cubicBezTo>
                        <a:pt x="14859" y="63961"/>
                        <a:pt x="12478" y="61485"/>
                        <a:pt x="12478" y="61485"/>
                      </a:cubicBezTo>
                      <a:lnTo>
                        <a:pt x="0" y="9002"/>
                      </a:lnTo>
                      <a:close/>
                    </a:path>
                  </a:pathLst>
                </a:custGeom>
                <a:solidFill>
                  <a:srgbClr val="C24A00"/>
                </a:solidFill>
                <a:ln w="9525" cap="flat">
                  <a:noFill/>
                  <a:prstDash val="solid"/>
                  <a:miter/>
                </a:ln>
              </p:spPr>
              <p:txBody>
                <a:bodyPr rtlCol="0" anchor="ctr"/>
                <a:lstStyle/>
                <a:p>
                  <a:endParaRPr lang="th-TH"/>
                </a:p>
              </p:txBody>
            </p:sp>
            <p:sp>
              <p:nvSpPr>
                <p:cNvPr id="549" name="Freeform: Shape 548">
                  <a:extLst>
                    <a:ext uri="{FF2B5EF4-FFF2-40B4-BE49-F238E27FC236}">
                      <a16:creationId xmlns:a16="http://schemas.microsoft.com/office/drawing/2014/main" id="{8793D842-0268-4B86-9316-FD6598985EE8}"/>
                    </a:ext>
                  </a:extLst>
                </p:cNvPr>
                <p:cNvSpPr/>
                <p:nvPr/>
              </p:nvSpPr>
              <p:spPr>
                <a:xfrm>
                  <a:off x="5844400" y="2861990"/>
                  <a:ext cx="174740" cy="201725"/>
                </a:xfrm>
                <a:custGeom>
                  <a:avLst/>
                  <a:gdLst>
                    <a:gd name="connsiteX0" fmla="*/ 167303 w 174740"/>
                    <a:gd name="connsiteY0" fmla="*/ 90759 h 201725"/>
                    <a:gd name="connsiteX1" fmla="*/ 159207 w 174740"/>
                    <a:gd name="connsiteY1" fmla="*/ 58945 h 201725"/>
                    <a:gd name="connsiteX2" fmla="*/ 154064 w 174740"/>
                    <a:gd name="connsiteY2" fmla="*/ 44372 h 201725"/>
                    <a:gd name="connsiteX3" fmla="*/ 117773 w 174740"/>
                    <a:gd name="connsiteY3" fmla="*/ 1414 h 201725"/>
                    <a:gd name="connsiteX4" fmla="*/ 425 w 174740"/>
                    <a:gd name="connsiteY4" fmla="*/ 49325 h 201725"/>
                    <a:gd name="connsiteX5" fmla="*/ 72625 w 174740"/>
                    <a:gd name="connsiteY5" fmla="*/ 13130 h 201725"/>
                    <a:gd name="connsiteX6" fmla="*/ 118535 w 174740"/>
                    <a:gd name="connsiteY6" fmla="*/ 43610 h 201725"/>
                    <a:gd name="connsiteX7" fmla="*/ 147872 w 174740"/>
                    <a:gd name="connsiteY7" fmla="*/ 58183 h 201725"/>
                    <a:gd name="connsiteX8" fmla="*/ 159683 w 174740"/>
                    <a:gd name="connsiteY8" fmla="*/ 88187 h 201725"/>
                    <a:gd name="connsiteX9" fmla="*/ 159683 w 174740"/>
                    <a:gd name="connsiteY9" fmla="*/ 88187 h 201725"/>
                    <a:gd name="connsiteX10" fmla="*/ 147777 w 174740"/>
                    <a:gd name="connsiteY10" fmla="*/ 108475 h 201725"/>
                    <a:gd name="connsiteX11" fmla="*/ 140538 w 174740"/>
                    <a:gd name="connsiteY11" fmla="*/ 201725 h 201725"/>
                    <a:gd name="connsiteX12" fmla="*/ 169780 w 174740"/>
                    <a:gd name="connsiteY12" fmla="*/ 154291 h 201725"/>
                    <a:gd name="connsiteX13" fmla="*/ 173971 w 174740"/>
                    <a:gd name="connsiteY13" fmla="*/ 137527 h 201725"/>
                    <a:gd name="connsiteX14" fmla="*/ 170637 w 174740"/>
                    <a:gd name="connsiteY14" fmla="*/ 122191 h 201725"/>
                    <a:gd name="connsiteX15" fmla="*/ 168256 w 174740"/>
                    <a:gd name="connsiteY15" fmla="*/ 103999 h 201725"/>
                    <a:gd name="connsiteX16" fmla="*/ 167303 w 174740"/>
                    <a:gd name="connsiteY16" fmla="*/ 90759 h 20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4740" h="201725">
                      <a:moveTo>
                        <a:pt x="167303" y="90759"/>
                      </a:moveTo>
                      <a:cubicBezTo>
                        <a:pt x="166446" y="79805"/>
                        <a:pt x="163493" y="69137"/>
                        <a:pt x="159207" y="58945"/>
                      </a:cubicBezTo>
                      <a:cubicBezTo>
                        <a:pt x="157207" y="54183"/>
                        <a:pt x="155492" y="49325"/>
                        <a:pt x="154064" y="44372"/>
                      </a:cubicBezTo>
                      <a:cubicBezTo>
                        <a:pt x="149873" y="29989"/>
                        <a:pt x="139776" y="7320"/>
                        <a:pt x="117773" y="1414"/>
                      </a:cubicBezTo>
                      <a:cubicBezTo>
                        <a:pt x="84912" y="-7253"/>
                        <a:pt x="-7004" y="25798"/>
                        <a:pt x="425" y="49325"/>
                      </a:cubicBezTo>
                      <a:cubicBezTo>
                        <a:pt x="425" y="49325"/>
                        <a:pt x="4331" y="27227"/>
                        <a:pt x="72625" y="13130"/>
                      </a:cubicBezTo>
                      <a:cubicBezTo>
                        <a:pt x="110344" y="5320"/>
                        <a:pt x="114249" y="39133"/>
                        <a:pt x="118535" y="43610"/>
                      </a:cubicBezTo>
                      <a:cubicBezTo>
                        <a:pt x="122822" y="48087"/>
                        <a:pt x="135014" y="47611"/>
                        <a:pt x="147872" y="58183"/>
                      </a:cubicBezTo>
                      <a:cubicBezTo>
                        <a:pt x="160826" y="68756"/>
                        <a:pt x="159683" y="88187"/>
                        <a:pt x="159683" y="88187"/>
                      </a:cubicBezTo>
                      <a:lnTo>
                        <a:pt x="159683" y="88187"/>
                      </a:lnTo>
                      <a:cubicBezTo>
                        <a:pt x="155492" y="95236"/>
                        <a:pt x="151301" y="96569"/>
                        <a:pt x="147777" y="108475"/>
                      </a:cubicBezTo>
                      <a:cubicBezTo>
                        <a:pt x="147396" y="109523"/>
                        <a:pt x="140538" y="201725"/>
                        <a:pt x="140538" y="201725"/>
                      </a:cubicBezTo>
                      <a:lnTo>
                        <a:pt x="169780" y="154291"/>
                      </a:lnTo>
                      <a:cubicBezTo>
                        <a:pt x="174638" y="146480"/>
                        <a:pt x="175685" y="143813"/>
                        <a:pt x="173971" y="137527"/>
                      </a:cubicBezTo>
                      <a:cubicBezTo>
                        <a:pt x="172637" y="132478"/>
                        <a:pt x="171399" y="127335"/>
                        <a:pt x="170637" y="122191"/>
                      </a:cubicBezTo>
                      <a:cubicBezTo>
                        <a:pt x="169589" y="115333"/>
                        <a:pt x="168446" y="106761"/>
                        <a:pt x="168256" y="103999"/>
                      </a:cubicBezTo>
                      <a:cubicBezTo>
                        <a:pt x="168161" y="102094"/>
                        <a:pt x="167684" y="96569"/>
                        <a:pt x="167303" y="90759"/>
                      </a:cubicBezTo>
                      <a:close/>
                    </a:path>
                  </a:pathLst>
                </a:custGeom>
                <a:solidFill>
                  <a:srgbClr val="C24A00"/>
                </a:solidFill>
                <a:ln w="9525" cap="flat">
                  <a:noFill/>
                  <a:prstDash val="solid"/>
                  <a:miter/>
                </a:ln>
              </p:spPr>
              <p:txBody>
                <a:bodyPr rtlCol="0" anchor="ctr"/>
                <a:lstStyle/>
                <a:p>
                  <a:endParaRPr lang="th-TH"/>
                </a:p>
              </p:txBody>
            </p:sp>
            <p:sp>
              <p:nvSpPr>
                <p:cNvPr id="550" name="Freeform: Shape 549">
                  <a:extLst>
                    <a:ext uri="{FF2B5EF4-FFF2-40B4-BE49-F238E27FC236}">
                      <a16:creationId xmlns:a16="http://schemas.microsoft.com/office/drawing/2014/main" id="{20922B6A-959E-428A-97D2-4C0B0A8AE163}"/>
                    </a:ext>
                  </a:extLst>
                </p:cNvPr>
                <p:cNvSpPr/>
                <p:nvPr/>
              </p:nvSpPr>
              <p:spPr>
                <a:xfrm>
                  <a:off x="5856827" y="2987896"/>
                  <a:ext cx="94011" cy="88391"/>
                </a:xfrm>
                <a:custGeom>
                  <a:avLst/>
                  <a:gdLst>
                    <a:gd name="connsiteX0" fmla="*/ 0 w 94011"/>
                    <a:gd name="connsiteY0" fmla="*/ 0 h 88391"/>
                    <a:gd name="connsiteX1" fmla="*/ 36766 w 94011"/>
                    <a:gd name="connsiteY1" fmla="*/ 16383 h 88391"/>
                    <a:gd name="connsiteX2" fmla="*/ 94012 w 94011"/>
                    <a:gd name="connsiteY2" fmla="*/ 88392 h 88391"/>
                    <a:gd name="connsiteX3" fmla="*/ 39529 w 94011"/>
                    <a:gd name="connsiteY3" fmla="*/ 64294 h 88391"/>
                    <a:gd name="connsiteX4" fmla="*/ 29051 w 94011"/>
                    <a:gd name="connsiteY4" fmla="*/ 51340 h 88391"/>
                    <a:gd name="connsiteX5" fmla="*/ 24955 w 94011"/>
                    <a:gd name="connsiteY5" fmla="*/ 40767 h 88391"/>
                    <a:gd name="connsiteX6" fmla="*/ 15145 w 94011"/>
                    <a:gd name="connsiteY6" fmla="*/ 22860 h 88391"/>
                    <a:gd name="connsiteX7" fmla="*/ 0 w 94011"/>
                    <a:gd name="connsiteY7" fmla="*/ 0 h 88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011" h="88391">
                      <a:moveTo>
                        <a:pt x="0" y="0"/>
                      </a:moveTo>
                      <a:cubicBezTo>
                        <a:pt x="0" y="0"/>
                        <a:pt x="27337" y="6096"/>
                        <a:pt x="36766" y="16383"/>
                      </a:cubicBezTo>
                      <a:cubicBezTo>
                        <a:pt x="47434" y="27908"/>
                        <a:pt x="94012" y="88392"/>
                        <a:pt x="94012" y="88392"/>
                      </a:cubicBezTo>
                      <a:lnTo>
                        <a:pt x="39529" y="64294"/>
                      </a:lnTo>
                      <a:cubicBezTo>
                        <a:pt x="30099" y="60293"/>
                        <a:pt x="31623" y="59341"/>
                        <a:pt x="29051" y="51340"/>
                      </a:cubicBezTo>
                      <a:cubicBezTo>
                        <a:pt x="27908" y="47720"/>
                        <a:pt x="26575" y="44196"/>
                        <a:pt x="24955" y="40767"/>
                      </a:cubicBezTo>
                      <a:cubicBezTo>
                        <a:pt x="22860" y="36290"/>
                        <a:pt x="19526" y="29908"/>
                        <a:pt x="15145" y="22860"/>
                      </a:cubicBezTo>
                      <a:cubicBezTo>
                        <a:pt x="8477" y="12287"/>
                        <a:pt x="0" y="0"/>
                        <a:pt x="0" y="0"/>
                      </a:cubicBezTo>
                      <a:close/>
                    </a:path>
                  </a:pathLst>
                </a:custGeom>
                <a:solidFill>
                  <a:srgbClr val="C24A00"/>
                </a:solidFill>
                <a:ln w="9525" cap="flat">
                  <a:noFill/>
                  <a:prstDash val="solid"/>
                  <a:miter/>
                </a:ln>
              </p:spPr>
              <p:txBody>
                <a:bodyPr rtlCol="0" anchor="ctr"/>
                <a:lstStyle/>
                <a:p>
                  <a:endParaRPr lang="th-TH"/>
                </a:p>
              </p:txBody>
            </p:sp>
            <p:sp>
              <p:nvSpPr>
                <p:cNvPr id="551" name="Freeform: Shape 550">
                  <a:extLst>
                    <a:ext uri="{FF2B5EF4-FFF2-40B4-BE49-F238E27FC236}">
                      <a16:creationId xmlns:a16="http://schemas.microsoft.com/office/drawing/2014/main" id="{650D9C2F-35DC-430B-B4A8-C634EB77567B}"/>
                    </a:ext>
                  </a:extLst>
                </p:cNvPr>
                <p:cNvSpPr/>
                <p:nvPr/>
              </p:nvSpPr>
              <p:spPr>
                <a:xfrm>
                  <a:off x="5938646" y="3030320"/>
                  <a:ext cx="42291" cy="19964"/>
                </a:xfrm>
                <a:custGeom>
                  <a:avLst/>
                  <a:gdLst>
                    <a:gd name="connsiteX0" fmla="*/ 0 w 42291"/>
                    <a:gd name="connsiteY0" fmla="*/ 19965 h 19964"/>
                    <a:gd name="connsiteX1" fmla="*/ 7334 w 42291"/>
                    <a:gd name="connsiteY1" fmla="*/ 6916 h 19964"/>
                    <a:gd name="connsiteX2" fmla="*/ 27908 w 42291"/>
                    <a:gd name="connsiteY2" fmla="*/ 58 h 19964"/>
                    <a:gd name="connsiteX3" fmla="*/ 42291 w 42291"/>
                    <a:gd name="connsiteY3" fmla="*/ 6344 h 19964"/>
                    <a:gd name="connsiteX4" fmla="*/ 16097 w 42291"/>
                    <a:gd name="connsiteY4" fmla="*/ 10535 h 19964"/>
                    <a:gd name="connsiteX5" fmla="*/ 0 w 42291"/>
                    <a:gd name="connsiteY5" fmla="*/ 19965 h 19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291" h="19964">
                      <a:moveTo>
                        <a:pt x="0" y="19965"/>
                      </a:moveTo>
                      <a:cubicBezTo>
                        <a:pt x="0" y="19965"/>
                        <a:pt x="3239" y="9202"/>
                        <a:pt x="7334" y="6916"/>
                      </a:cubicBezTo>
                      <a:cubicBezTo>
                        <a:pt x="11430" y="4534"/>
                        <a:pt x="24956" y="439"/>
                        <a:pt x="27908" y="58"/>
                      </a:cubicBezTo>
                      <a:cubicBezTo>
                        <a:pt x="32957" y="-704"/>
                        <a:pt x="42291" y="6344"/>
                        <a:pt x="42291" y="6344"/>
                      </a:cubicBezTo>
                      <a:cubicBezTo>
                        <a:pt x="42291" y="6344"/>
                        <a:pt x="28480" y="6249"/>
                        <a:pt x="16097" y="10535"/>
                      </a:cubicBezTo>
                      <a:cubicBezTo>
                        <a:pt x="6668" y="13678"/>
                        <a:pt x="0" y="19965"/>
                        <a:pt x="0" y="19965"/>
                      </a:cubicBezTo>
                      <a:close/>
                    </a:path>
                  </a:pathLst>
                </a:custGeom>
                <a:solidFill>
                  <a:srgbClr val="C24A00"/>
                </a:solidFill>
                <a:ln w="9525" cap="flat">
                  <a:noFill/>
                  <a:prstDash val="solid"/>
                  <a:miter/>
                </a:ln>
              </p:spPr>
              <p:txBody>
                <a:bodyPr rtlCol="0" anchor="ctr"/>
                <a:lstStyle/>
                <a:p>
                  <a:endParaRPr lang="th-TH"/>
                </a:p>
              </p:txBody>
            </p:sp>
            <p:sp>
              <p:nvSpPr>
                <p:cNvPr id="552" name="Freeform: Shape 551">
                  <a:extLst>
                    <a:ext uri="{FF2B5EF4-FFF2-40B4-BE49-F238E27FC236}">
                      <a16:creationId xmlns:a16="http://schemas.microsoft.com/office/drawing/2014/main" id="{5EBB2650-4813-4D24-97C4-A327D8498038}"/>
                    </a:ext>
                  </a:extLst>
                </p:cNvPr>
                <p:cNvSpPr/>
                <p:nvPr/>
              </p:nvSpPr>
              <p:spPr>
                <a:xfrm>
                  <a:off x="5937598" y="2915094"/>
                  <a:ext cx="51721" cy="98710"/>
                </a:xfrm>
                <a:custGeom>
                  <a:avLst/>
                  <a:gdLst>
                    <a:gd name="connsiteX0" fmla="*/ 0 w 51721"/>
                    <a:gd name="connsiteY0" fmla="*/ 24416 h 98710"/>
                    <a:gd name="connsiteX1" fmla="*/ 28004 w 51721"/>
                    <a:gd name="connsiteY1" fmla="*/ 32 h 98710"/>
                    <a:gd name="connsiteX2" fmla="*/ 51721 w 51721"/>
                    <a:gd name="connsiteY2" fmla="*/ 5556 h 98710"/>
                    <a:gd name="connsiteX3" fmla="*/ 22575 w 51721"/>
                    <a:gd name="connsiteY3" fmla="*/ 20129 h 98710"/>
                    <a:gd name="connsiteX4" fmla="*/ 14669 w 51721"/>
                    <a:gd name="connsiteY4" fmla="*/ 41751 h 98710"/>
                    <a:gd name="connsiteX5" fmla="*/ 20670 w 51721"/>
                    <a:gd name="connsiteY5" fmla="*/ 93567 h 98710"/>
                    <a:gd name="connsiteX6" fmla="*/ 4382 w 51721"/>
                    <a:gd name="connsiteY6" fmla="*/ 98711 h 98710"/>
                    <a:gd name="connsiteX7" fmla="*/ 15812 w 51721"/>
                    <a:gd name="connsiteY7" fmla="*/ 90995 h 98710"/>
                    <a:gd name="connsiteX8" fmla="*/ 0 w 51721"/>
                    <a:gd name="connsiteY8" fmla="*/ 24416 h 98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1" h="98710">
                      <a:moveTo>
                        <a:pt x="0" y="24416"/>
                      </a:moveTo>
                      <a:cubicBezTo>
                        <a:pt x="0" y="24416"/>
                        <a:pt x="15812" y="-1016"/>
                        <a:pt x="28004" y="32"/>
                      </a:cubicBezTo>
                      <a:cubicBezTo>
                        <a:pt x="40291" y="1079"/>
                        <a:pt x="51721" y="5556"/>
                        <a:pt x="51721" y="5556"/>
                      </a:cubicBezTo>
                      <a:cubicBezTo>
                        <a:pt x="51721" y="5556"/>
                        <a:pt x="32576" y="7652"/>
                        <a:pt x="22575" y="20129"/>
                      </a:cubicBezTo>
                      <a:cubicBezTo>
                        <a:pt x="17812" y="26130"/>
                        <a:pt x="14764" y="36131"/>
                        <a:pt x="14669" y="41751"/>
                      </a:cubicBezTo>
                      <a:cubicBezTo>
                        <a:pt x="14574" y="56420"/>
                        <a:pt x="20670" y="93567"/>
                        <a:pt x="20670" y="93567"/>
                      </a:cubicBezTo>
                      <a:lnTo>
                        <a:pt x="4382" y="98711"/>
                      </a:lnTo>
                      <a:cubicBezTo>
                        <a:pt x="4382" y="98711"/>
                        <a:pt x="14764" y="96996"/>
                        <a:pt x="15812" y="90995"/>
                      </a:cubicBezTo>
                      <a:cubicBezTo>
                        <a:pt x="16955" y="84995"/>
                        <a:pt x="-95" y="35846"/>
                        <a:pt x="0" y="24416"/>
                      </a:cubicBezTo>
                      <a:close/>
                    </a:path>
                  </a:pathLst>
                </a:custGeom>
                <a:solidFill>
                  <a:srgbClr val="C24A00"/>
                </a:solidFill>
                <a:ln w="9525" cap="flat">
                  <a:noFill/>
                  <a:prstDash val="solid"/>
                  <a:miter/>
                </a:ln>
              </p:spPr>
              <p:txBody>
                <a:bodyPr rtlCol="0" anchor="ctr"/>
                <a:lstStyle/>
                <a:p>
                  <a:endParaRPr lang="th-TH"/>
                </a:p>
              </p:txBody>
            </p:sp>
            <p:sp>
              <p:nvSpPr>
                <p:cNvPr id="553" name="Freeform: Shape 552">
                  <a:extLst>
                    <a:ext uri="{FF2B5EF4-FFF2-40B4-BE49-F238E27FC236}">
                      <a16:creationId xmlns:a16="http://schemas.microsoft.com/office/drawing/2014/main" id="{FD9C6D5D-87C1-49F6-818D-ED84419F6F82}"/>
                    </a:ext>
                  </a:extLst>
                </p:cNvPr>
                <p:cNvSpPr/>
                <p:nvPr/>
              </p:nvSpPr>
              <p:spPr>
                <a:xfrm>
                  <a:off x="5864828" y="2939476"/>
                  <a:ext cx="91725" cy="74327"/>
                </a:xfrm>
                <a:custGeom>
                  <a:avLst/>
                  <a:gdLst>
                    <a:gd name="connsiteX0" fmla="*/ 52388 w 91725"/>
                    <a:gd name="connsiteY0" fmla="*/ 6510 h 74327"/>
                    <a:gd name="connsiteX1" fmla="*/ 15431 w 91725"/>
                    <a:gd name="connsiteY1" fmla="*/ 2700 h 74327"/>
                    <a:gd name="connsiteX2" fmla="*/ 0 w 91725"/>
                    <a:gd name="connsiteY2" fmla="*/ 21083 h 74327"/>
                    <a:gd name="connsiteX3" fmla="*/ 31433 w 91725"/>
                    <a:gd name="connsiteY3" fmla="*/ 16035 h 74327"/>
                    <a:gd name="connsiteX4" fmla="*/ 50387 w 91725"/>
                    <a:gd name="connsiteY4" fmla="*/ 29179 h 74327"/>
                    <a:gd name="connsiteX5" fmla="*/ 74581 w 91725"/>
                    <a:gd name="connsiteY5" fmla="*/ 74328 h 74327"/>
                    <a:gd name="connsiteX6" fmla="*/ 91726 w 91725"/>
                    <a:gd name="connsiteY6" fmla="*/ 69756 h 74327"/>
                    <a:gd name="connsiteX7" fmla="*/ 77915 w 91725"/>
                    <a:gd name="connsiteY7" fmla="*/ 70042 h 74327"/>
                    <a:gd name="connsiteX8" fmla="*/ 52388 w 91725"/>
                    <a:gd name="connsiteY8" fmla="*/ 6510 h 74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725" h="74327">
                      <a:moveTo>
                        <a:pt x="52388" y="6510"/>
                      </a:moveTo>
                      <a:cubicBezTo>
                        <a:pt x="52388" y="6510"/>
                        <a:pt x="24860" y="-5111"/>
                        <a:pt x="15431" y="2700"/>
                      </a:cubicBezTo>
                      <a:cubicBezTo>
                        <a:pt x="6001" y="10606"/>
                        <a:pt x="0" y="21083"/>
                        <a:pt x="0" y="21083"/>
                      </a:cubicBezTo>
                      <a:cubicBezTo>
                        <a:pt x="0" y="21083"/>
                        <a:pt x="12097" y="14035"/>
                        <a:pt x="31433" y="16035"/>
                      </a:cubicBezTo>
                      <a:cubicBezTo>
                        <a:pt x="38957" y="16797"/>
                        <a:pt x="47054" y="24607"/>
                        <a:pt x="50387" y="29179"/>
                      </a:cubicBezTo>
                      <a:cubicBezTo>
                        <a:pt x="58960" y="41181"/>
                        <a:pt x="74581" y="74328"/>
                        <a:pt x="74581" y="74328"/>
                      </a:cubicBezTo>
                      <a:lnTo>
                        <a:pt x="91726" y="69756"/>
                      </a:lnTo>
                      <a:cubicBezTo>
                        <a:pt x="91726" y="69756"/>
                        <a:pt x="82201" y="74328"/>
                        <a:pt x="77915" y="70042"/>
                      </a:cubicBezTo>
                      <a:cubicBezTo>
                        <a:pt x="73628" y="65755"/>
                        <a:pt x="59055" y="15749"/>
                        <a:pt x="52388" y="6510"/>
                      </a:cubicBezTo>
                      <a:close/>
                    </a:path>
                  </a:pathLst>
                </a:custGeom>
                <a:solidFill>
                  <a:srgbClr val="C24A00"/>
                </a:solidFill>
                <a:ln w="9525" cap="flat">
                  <a:noFill/>
                  <a:prstDash val="solid"/>
                  <a:miter/>
                </a:ln>
              </p:spPr>
              <p:txBody>
                <a:bodyPr rtlCol="0" anchor="ctr"/>
                <a:lstStyle/>
                <a:p>
                  <a:endParaRPr lang="th-TH"/>
                </a:p>
              </p:txBody>
            </p:sp>
          </p:grpSp>
          <p:sp>
            <p:nvSpPr>
              <p:cNvPr id="444" name="Freeform: Shape 443">
                <a:extLst>
                  <a:ext uri="{FF2B5EF4-FFF2-40B4-BE49-F238E27FC236}">
                    <a16:creationId xmlns:a16="http://schemas.microsoft.com/office/drawing/2014/main" id="{9C4CF114-4C6D-4C24-9F25-A51788AD59FC}"/>
                  </a:ext>
                </a:extLst>
              </p:cNvPr>
              <p:cNvSpPr/>
              <p:nvPr/>
            </p:nvSpPr>
            <p:spPr>
              <a:xfrm rot="1026249">
                <a:off x="4744951" y="2421517"/>
                <a:ext cx="96399" cy="71276"/>
              </a:xfrm>
              <a:custGeom>
                <a:avLst/>
                <a:gdLst>
                  <a:gd name="connsiteX0" fmla="*/ 16735 w 26982"/>
                  <a:gd name="connsiteY0" fmla="*/ 0 h 20985"/>
                  <a:gd name="connsiteX1" fmla="*/ 18735 w 26982"/>
                  <a:gd name="connsiteY1" fmla="*/ 6286 h 20985"/>
                  <a:gd name="connsiteX2" fmla="*/ 15401 w 26982"/>
                  <a:gd name="connsiteY2" fmla="*/ 13716 h 20985"/>
                  <a:gd name="connsiteX3" fmla="*/ 13496 w 26982"/>
                  <a:gd name="connsiteY3" fmla="*/ 14383 h 20985"/>
                  <a:gd name="connsiteX4" fmla="*/ 11496 w 26982"/>
                  <a:gd name="connsiteY4" fmla="*/ 14954 h 20985"/>
                  <a:gd name="connsiteX5" fmla="*/ 4447 w 26982"/>
                  <a:gd name="connsiteY5" fmla="*/ 10859 h 20985"/>
                  <a:gd name="connsiteX6" fmla="*/ 2447 w 26982"/>
                  <a:gd name="connsiteY6" fmla="*/ 4572 h 20985"/>
                  <a:gd name="connsiteX7" fmla="*/ 66 w 26982"/>
                  <a:gd name="connsiteY7" fmla="*/ 17050 h 20985"/>
                  <a:gd name="connsiteX8" fmla="*/ 3876 w 26982"/>
                  <a:gd name="connsiteY8" fmla="*/ 20860 h 20985"/>
                  <a:gd name="connsiteX9" fmla="*/ 14449 w 26982"/>
                  <a:gd name="connsiteY9" fmla="*/ 17526 h 20985"/>
                  <a:gd name="connsiteX10" fmla="*/ 25021 w 26982"/>
                  <a:gd name="connsiteY10" fmla="*/ 14192 h 20985"/>
                  <a:gd name="connsiteX11" fmla="*/ 25974 w 26982"/>
                  <a:gd name="connsiteY11" fmla="*/ 8954 h 20985"/>
                  <a:gd name="connsiteX12" fmla="*/ 16735 w 26982"/>
                  <a:gd name="connsiteY12" fmla="*/ 0 h 20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82" h="20985">
                    <a:moveTo>
                      <a:pt x="16735" y="0"/>
                    </a:moveTo>
                    <a:lnTo>
                      <a:pt x="18735" y="6286"/>
                    </a:lnTo>
                    <a:cubicBezTo>
                      <a:pt x="19687" y="9430"/>
                      <a:pt x="18259" y="12764"/>
                      <a:pt x="15401" y="13716"/>
                    </a:cubicBezTo>
                    <a:lnTo>
                      <a:pt x="13496" y="14383"/>
                    </a:lnTo>
                    <a:lnTo>
                      <a:pt x="11496" y="14954"/>
                    </a:lnTo>
                    <a:cubicBezTo>
                      <a:pt x="8638" y="15811"/>
                      <a:pt x="5495" y="14002"/>
                      <a:pt x="4447" y="10859"/>
                    </a:cubicBezTo>
                    <a:lnTo>
                      <a:pt x="2447" y="4572"/>
                    </a:lnTo>
                    <a:lnTo>
                      <a:pt x="66" y="17050"/>
                    </a:lnTo>
                    <a:cubicBezTo>
                      <a:pt x="-410" y="19431"/>
                      <a:pt x="1780" y="21527"/>
                      <a:pt x="3876" y="20860"/>
                    </a:cubicBezTo>
                    <a:lnTo>
                      <a:pt x="14449" y="17526"/>
                    </a:lnTo>
                    <a:lnTo>
                      <a:pt x="25021" y="14192"/>
                    </a:lnTo>
                    <a:cubicBezTo>
                      <a:pt x="27117" y="13526"/>
                      <a:pt x="27688" y="10573"/>
                      <a:pt x="25974" y="8954"/>
                    </a:cubicBezTo>
                    <a:lnTo>
                      <a:pt x="16735" y="0"/>
                    </a:lnTo>
                    <a:close/>
                  </a:path>
                </a:pathLst>
              </a:custGeom>
              <a:solidFill>
                <a:srgbClr val="C24A00"/>
              </a:solidFill>
              <a:ln w="9525" cap="flat">
                <a:noFill/>
                <a:prstDash val="solid"/>
                <a:miter/>
              </a:ln>
            </p:spPr>
            <p:txBody>
              <a:bodyPr rtlCol="0" anchor="ctr"/>
              <a:lstStyle/>
              <a:p>
                <a:endParaRPr lang="th-TH"/>
              </a:p>
            </p:txBody>
          </p:sp>
          <p:grpSp>
            <p:nvGrpSpPr>
              <p:cNvPr id="445" name="Graphic 1">
                <a:extLst>
                  <a:ext uri="{FF2B5EF4-FFF2-40B4-BE49-F238E27FC236}">
                    <a16:creationId xmlns:a16="http://schemas.microsoft.com/office/drawing/2014/main" id="{EBD67B22-A9B0-4326-B1D4-F1215B7085DE}"/>
                  </a:ext>
                </a:extLst>
              </p:cNvPr>
              <p:cNvGrpSpPr/>
              <p:nvPr/>
            </p:nvGrpSpPr>
            <p:grpSpPr>
              <a:xfrm rot="1026249">
                <a:off x="4808626" y="2174790"/>
                <a:ext cx="237866" cy="157551"/>
                <a:chOff x="5934741" y="2913792"/>
                <a:chExt cx="66579" cy="46386"/>
              </a:xfrm>
            </p:grpSpPr>
            <p:grpSp>
              <p:nvGrpSpPr>
                <p:cNvPr id="541" name="Graphic 1">
                  <a:extLst>
                    <a:ext uri="{FF2B5EF4-FFF2-40B4-BE49-F238E27FC236}">
                      <a16:creationId xmlns:a16="http://schemas.microsoft.com/office/drawing/2014/main" id="{DB767CBB-AB45-45C1-B202-6D89C70F8A9D}"/>
                    </a:ext>
                  </a:extLst>
                </p:cNvPr>
                <p:cNvGrpSpPr/>
                <p:nvPr/>
              </p:nvGrpSpPr>
              <p:grpSpPr>
                <a:xfrm>
                  <a:off x="5944838" y="2933508"/>
                  <a:ext cx="56483" cy="26670"/>
                  <a:chOff x="5944838" y="2933508"/>
                  <a:chExt cx="56483" cy="26670"/>
                </a:xfrm>
              </p:grpSpPr>
              <p:sp>
                <p:nvSpPr>
                  <p:cNvPr id="543" name="Freeform: Shape 542">
                    <a:extLst>
                      <a:ext uri="{FF2B5EF4-FFF2-40B4-BE49-F238E27FC236}">
                        <a16:creationId xmlns:a16="http://schemas.microsoft.com/office/drawing/2014/main" id="{454A9A09-45BF-41A4-BFF6-B307602E3949}"/>
                      </a:ext>
                    </a:extLst>
                  </p:cNvPr>
                  <p:cNvSpPr/>
                  <p:nvPr/>
                </p:nvSpPr>
                <p:spPr>
                  <a:xfrm>
                    <a:off x="5944838" y="2933508"/>
                    <a:ext cx="56483" cy="26670"/>
                  </a:xfrm>
                  <a:custGeom>
                    <a:avLst/>
                    <a:gdLst>
                      <a:gd name="connsiteX0" fmla="*/ 0 w 56483"/>
                      <a:gd name="connsiteY0" fmla="*/ 23336 h 26670"/>
                      <a:gd name="connsiteX1" fmla="*/ 5906 w 56483"/>
                      <a:gd name="connsiteY1" fmla="*/ 20384 h 26670"/>
                      <a:gd name="connsiteX2" fmla="*/ 14764 w 56483"/>
                      <a:gd name="connsiteY2" fmla="*/ 6953 h 26670"/>
                      <a:gd name="connsiteX3" fmla="*/ 40577 w 56483"/>
                      <a:gd name="connsiteY3" fmla="*/ 4667 h 26670"/>
                      <a:gd name="connsiteX4" fmla="*/ 55245 w 56483"/>
                      <a:gd name="connsiteY4" fmla="*/ 0 h 26670"/>
                      <a:gd name="connsiteX5" fmla="*/ 56483 w 56483"/>
                      <a:gd name="connsiteY5" fmla="*/ 3715 h 26670"/>
                      <a:gd name="connsiteX6" fmla="*/ 42767 w 56483"/>
                      <a:gd name="connsiteY6" fmla="*/ 8096 h 26670"/>
                      <a:gd name="connsiteX7" fmla="*/ 29813 w 56483"/>
                      <a:gd name="connsiteY7" fmla="*/ 21146 h 26670"/>
                      <a:gd name="connsiteX8" fmla="*/ 8287 w 56483"/>
                      <a:gd name="connsiteY8" fmla="*/ 23622 h 26670"/>
                      <a:gd name="connsiteX9" fmla="*/ 1048 w 56483"/>
                      <a:gd name="connsiteY9" fmla="*/ 26670 h 26670"/>
                      <a:gd name="connsiteX10" fmla="*/ 0 w 56483"/>
                      <a:gd name="connsiteY10" fmla="*/ 23336 h 26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483" h="26670">
                        <a:moveTo>
                          <a:pt x="0" y="23336"/>
                        </a:moveTo>
                        <a:lnTo>
                          <a:pt x="5906" y="20384"/>
                        </a:lnTo>
                        <a:cubicBezTo>
                          <a:pt x="5906" y="20384"/>
                          <a:pt x="7620" y="12287"/>
                          <a:pt x="14764" y="6953"/>
                        </a:cubicBezTo>
                        <a:cubicBezTo>
                          <a:pt x="25051" y="-762"/>
                          <a:pt x="40577" y="4667"/>
                          <a:pt x="40577" y="4667"/>
                        </a:cubicBezTo>
                        <a:lnTo>
                          <a:pt x="55245" y="0"/>
                        </a:lnTo>
                        <a:lnTo>
                          <a:pt x="56483" y="3715"/>
                        </a:lnTo>
                        <a:lnTo>
                          <a:pt x="42767" y="8096"/>
                        </a:lnTo>
                        <a:cubicBezTo>
                          <a:pt x="42767" y="8096"/>
                          <a:pt x="38672" y="15526"/>
                          <a:pt x="29813" y="21146"/>
                        </a:cubicBezTo>
                        <a:cubicBezTo>
                          <a:pt x="20955" y="26860"/>
                          <a:pt x="8287" y="23622"/>
                          <a:pt x="8287" y="23622"/>
                        </a:cubicBezTo>
                        <a:lnTo>
                          <a:pt x="1048" y="26670"/>
                        </a:lnTo>
                        <a:lnTo>
                          <a:pt x="0" y="23336"/>
                        </a:lnTo>
                        <a:close/>
                      </a:path>
                    </a:pathLst>
                  </a:custGeom>
                  <a:solidFill>
                    <a:srgbClr val="010204"/>
                  </a:solidFill>
                  <a:ln w="9525" cap="flat">
                    <a:noFill/>
                    <a:prstDash val="solid"/>
                    <a:miter/>
                  </a:ln>
                </p:spPr>
                <p:txBody>
                  <a:bodyPr rtlCol="0" anchor="ctr"/>
                  <a:lstStyle/>
                  <a:p>
                    <a:endParaRPr lang="th-TH"/>
                  </a:p>
                </p:txBody>
              </p:sp>
              <p:sp>
                <p:nvSpPr>
                  <p:cNvPr id="544" name="Freeform: Shape 543">
                    <a:extLst>
                      <a:ext uri="{FF2B5EF4-FFF2-40B4-BE49-F238E27FC236}">
                        <a16:creationId xmlns:a16="http://schemas.microsoft.com/office/drawing/2014/main" id="{002F566C-95C4-4F57-BBC7-5F5B799C11E7}"/>
                      </a:ext>
                    </a:extLst>
                  </p:cNvPr>
                  <p:cNvSpPr/>
                  <p:nvPr/>
                </p:nvSpPr>
                <p:spPr>
                  <a:xfrm>
                    <a:off x="5953502" y="2938759"/>
                    <a:ext cx="31435" cy="16944"/>
                  </a:xfrm>
                  <a:custGeom>
                    <a:avLst/>
                    <a:gdLst>
                      <a:gd name="connsiteX0" fmla="*/ 3 w 31435"/>
                      <a:gd name="connsiteY0" fmla="*/ 15895 h 16944"/>
                      <a:gd name="connsiteX1" fmla="*/ 2289 w 31435"/>
                      <a:gd name="connsiteY1" fmla="*/ 9323 h 16944"/>
                      <a:gd name="connsiteX2" fmla="*/ 15148 w 31435"/>
                      <a:gd name="connsiteY2" fmla="*/ 560 h 16944"/>
                      <a:gd name="connsiteX3" fmla="*/ 31436 w 31435"/>
                      <a:gd name="connsiteY3" fmla="*/ 2560 h 16944"/>
                      <a:gd name="connsiteX4" fmla="*/ 17529 w 31435"/>
                      <a:gd name="connsiteY4" fmla="*/ 15038 h 16944"/>
                      <a:gd name="connsiteX5" fmla="*/ 3 w 31435"/>
                      <a:gd name="connsiteY5" fmla="*/ 15895 h 1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435" h="16944">
                        <a:moveTo>
                          <a:pt x="3" y="15895"/>
                        </a:moveTo>
                        <a:cubicBezTo>
                          <a:pt x="3" y="15895"/>
                          <a:pt x="-187" y="13228"/>
                          <a:pt x="2289" y="9323"/>
                        </a:cubicBezTo>
                        <a:cubicBezTo>
                          <a:pt x="4766" y="5323"/>
                          <a:pt x="7814" y="2560"/>
                          <a:pt x="15148" y="560"/>
                        </a:cubicBezTo>
                        <a:cubicBezTo>
                          <a:pt x="22482" y="-1440"/>
                          <a:pt x="31436" y="2560"/>
                          <a:pt x="31436" y="2560"/>
                        </a:cubicBezTo>
                        <a:cubicBezTo>
                          <a:pt x="31436" y="2560"/>
                          <a:pt x="27626" y="11228"/>
                          <a:pt x="17529" y="15038"/>
                        </a:cubicBezTo>
                        <a:cubicBezTo>
                          <a:pt x="7528" y="18753"/>
                          <a:pt x="3" y="15895"/>
                          <a:pt x="3" y="15895"/>
                        </a:cubicBezTo>
                        <a:close/>
                      </a:path>
                    </a:pathLst>
                  </a:custGeom>
                  <a:solidFill>
                    <a:srgbClr val="FFFFFF"/>
                  </a:solidFill>
                  <a:ln w="9525" cap="flat">
                    <a:noFill/>
                    <a:prstDash val="solid"/>
                    <a:miter/>
                  </a:ln>
                </p:spPr>
                <p:txBody>
                  <a:bodyPr rtlCol="0" anchor="ctr"/>
                  <a:lstStyle/>
                  <a:p>
                    <a:endParaRPr lang="th-TH"/>
                  </a:p>
                </p:txBody>
              </p:sp>
              <p:sp>
                <p:nvSpPr>
                  <p:cNvPr id="545" name="Freeform: Shape 544">
                    <a:extLst>
                      <a:ext uri="{FF2B5EF4-FFF2-40B4-BE49-F238E27FC236}">
                        <a16:creationId xmlns:a16="http://schemas.microsoft.com/office/drawing/2014/main" id="{E2E6738E-03B8-4018-8CD0-71E791243D0C}"/>
                      </a:ext>
                    </a:extLst>
                  </p:cNvPr>
                  <p:cNvSpPr/>
                  <p:nvPr/>
                </p:nvSpPr>
                <p:spPr>
                  <a:xfrm>
                    <a:off x="5960215" y="2938581"/>
                    <a:ext cx="13766" cy="13605"/>
                  </a:xfrm>
                  <a:custGeom>
                    <a:avLst/>
                    <a:gdLst>
                      <a:gd name="connsiteX0" fmla="*/ 13389 w 13766"/>
                      <a:gd name="connsiteY0" fmla="*/ 4166 h 13605"/>
                      <a:gd name="connsiteX1" fmla="*/ 9102 w 13766"/>
                      <a:gd name="connsiteY1" fmla="*/ 13310 h 13605"/>
                      <a:gd name="connsiteX2" fmla="*/ 339 w 13766"/>
                      <a:gd name="connsiteY2" fmla="*/ 8262 h 13605"/>
                      <a:gd name="connsiteX3" fmla="*/ 5007 w 13766"/>
                      <a:gd name="connsiteY3" fmla="*/ 452 h 13605"/>
                      <a:gd name="connsiteX4" fmla="*/ 13389 w 13766"/>
                      <a:gd name="connsiteY4" fmla="*/ 4166 h 13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66" h="13605">
                        <a:moveTo>
                          <a:pt x="13389" y="4166"/>
                        </a:moveTo>
                        <a:cubicBezTo>
                          <a:pt x="14627" y="8072"/>
                          <a:pt x="12722" y="12167"/>
                          <a:pt x="9102" y="13310"/>
                        </a:cubicBezTo>
                        <a:cubicBezTo>
                          <a:pt x="5483" y="14453"/>
                          <a:pt x="1578" y="12167"/>
                          <a:pt x="339" y="8262"/>
                        </a:cubicBezTo>
                        <a:cubicBezTo>
                          <a:pt x="-899" y="4357"/>
                          <a:pt x="1387" y="1595"/>
                          <a:pt x="5007" y="452"/>
                        </a:cubicBezTo>
                        <a:cubicBezTo>
                          <a:pt x="8721" y="-691"/>
                          <a:pt x="12150" y="261"/>
                          <a:pt x="13389" y="4166"/>
                        </a:cubicBezTo>
                        <a:close/>
                      </a:path>
                    </a:pathLst>
                  </a:custGeom>
                  <a:solidFill>
                    <a:srgbClr val="010335"/>
                  </a:solidFill>
                  <a:ln w="9525" cap="flat">
                    <a:noFill/>
                    <a:prstDash val="solid"/>
                    <a:miter/>
                  </a:ln>
                </p:spPr>
                <p:txBody>
                  <a:bodyPr rtlCol="0" anchor="ctr"/>
                  <a:lstStyle/>
                  <a:p>
                    <a:endParaRPr lang="th-TH"/>
                  </a:p>
                </p:txBody>
              </p:sp>
            </p:grpSp>
            <p:sp>
              <p:nvSpPr>
                <p:cNvPr id="542" name="Freeform: Shape 541">
                  <a:extLst>
                    <a:ext uri="{FF2B5EF4-FFF2-40B4-BE49-F238E27FC236}">
                      <a16:creationId xmlns:a16="http://schemas.microsoft.com/office/drawing/2014/main" id="{97CE6990-DBD5-4445-B88C-8B61F8DFB7CF}"/>
                    </a:ext>
                  </a:extLst>
                </p:cNvPr>
                <p:cNvSpPr/>
                <p:nvPr/>
              </p:nvSpPr>
              <p:spPr>
                <a:xfrm>
                  <a:off x="5934741" y="2913792"/>
                  <a:ext cx="59340" cy="28288"/>
                </a:xfrm>
                <a:custGeom>
                  <a:avLst/>
                  <a:gdLst>
                    <a:gd name="connsiteX0" fmla="*/ 0 w 59340"/>
                    <a:gd name="connsiteY0" fmla="*/ 26574 h 28288"/>
                    <a:gd name="connsiteX1" fmla="*/ 5334 w 59340"/>
                    <a:gd name="connsiteY1" fmla="*/ 28289 h 28288"/>
                    <a:gd name="connsiteX2" fmla="*/ 27622 w 59340"/>
                    <a:gd name="connsiteY2" fmla="*/ 7334 h 28288"/>
                    <a:gd name="connsiteX3" fmla="*/ 59341 w 59340"/>
                    <a:gd name="connsiteY3" fmla="*/ 11144 h 28288"/>
                    <a:gd name="connsiteX4" fmla="*/ 24956 w 59340"/>
                    <a:gd name="connsiteY4" fmla="*/ 2381 h 28288"/>
                    <a:gd name="connsiteX5" fmla="*/ 0 w 59340"/>
                    <a:gd name="connsiteY5" fmla="*/ 26574 h 2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340" h="28288">
                      <a:moveTo>
                        <a:pt x="0" y="26574"/>
                      </a:moveTo>
                      <a:lnTo>
                        <a:pt x="5334" y="28289"/>
                      </a:lnTo>
                      <a:cubicBezTo>
                        <a:pt x="5334" y="28289"/>
                        <a:pt x="10478" y="13144"/>
                        <a:pt x="27622" y="7334"/>
                      </a:cubicBezTo>
                      <a:cubicBezTo>
                        <a:pt x="44768" y="1523"/>
                        <a:pt x="59341" y="11144"/>
                        <a:pt x="59341" y="11144"/>
                      </a:cubicBezTo>
                      <a:cubicBezTo>
                        <a:pt x="59341" y="11144"/>
                        <a:pt x="44101" y="-6192"/>
                        <a:pt x="24956" y="2381"/>
                      </a:cubicBezTo>
                      <a:cubicBezTo>
                        <a:pt x="5715" y="11048"/>
                        <a:pt x="0" y="26574"/>
                        <a:pt x="0" y="26574"/>
                      </a:cubicBezTo>
                      <a:close/>
                    </a:path>
                  </a:pathLst>
                </a:custGeom>
                <a:solidFill>
                  <a:srgbClr val="010204"/>
                </a:solidFill>
                <a:ln w="9525" cap="flat">
                  <a:noFill/>
                  <a:prstDash val="solid"/>
                  <a:miter/>
                </a:ln>
              </p:spPr>
              <p:txBody>
                <a:bodyPr rtlCol="0" anchor="ctr"/>
                <a:lstStyle/>
                <a:p>
                  <a:endParaRPr lang="th-TH"/>
                </a:p>
              </p:txBody>
            </p:sp>
          </p:grpSp>
          <p:grpSp>
            <p:nvGrpSpPr>
              <p:cNvPr id="446" name="Graphic 1">
                <a:extLst>
                  <a:ext uri="{FF2B5EF4-FFF2-40B4-BE49-F238E27FC236}">
                    <a16:creationId xmlns:a16="http://schemas.microsoft.com/office/drawing/2014/main" id="{38787EF1-E391-4095-82EE-DBC20785F5B3}"/>
                  </a:ext>
                </a:extLst>
              </p:cNvPr>
              <p:cNvGrpSpPr/>
              <p:nvPr/>
            </p:nvGrpSpPr>
            <p:grpSpPr>
              <a:xfrm rot="1026249">
                <a:off x="4541274" y="2176203"/>
                <a:ext cx="212685" cy="143764"/>
                <a:chOff x="5862923" y="2938520"/>
                <a:chExt cx="59531" cy="42327"/>
              </a:xfrm>
            </p:grpSpPr>
            <p:grpSp>
              <p:nvGrpSpPr>
                <p:cNvPr id="536" name="Graphic 1">
                  <a:extLst>
                    <a:ext uri="{FF2B5EF4-FFF2-40B4-BE49-F238E27FC236}">
                      <a16:creationId xmlns:a16="http://schemas.microsoft.com/office/drawing/2014/main" id="{060DB38B-3EDC-4053-AABB-73B0D89426EC}"/>
                    </a:ext>
                  </a:extLst>
                </p:cNvPr>
                <p:cNvGrpSpPr/>
                <p:nvPr/>
              </p:nvGrpSpPr>
              <p:grpSpPr>
                <a:xfrm>
                  <a:off x="5862923" y="2959409"/>
                  <a:ext cx="59531" cy="21439"/>
                  <a:chOff x="5862923" y="2959409"/>
                  <a:chExt cx="59531" cy="21439"/>
                </a:xfrm>
              </p:grpSpPr>
              <p:sp>
                <p:nvSpPr>
                  <p:cNvPr id="538" name="Freeform: Shape 537">
                    <a:extLst>
                      <a:ext uri="{FF2B5EF4-FFF2-40B4-BE49-F238E27FC236}">
                        <a16:creationId xmlns:a16="http://schemas.microsoft.com/office/drawing/2014/main" id="{E3C2C928-342C-4DF1-BA3A-7AAD38598C5D}"/>
                      </a:ext>
                    </a:extLst>
                  </p:cNvPr>
                  <p:cNvSpPr/>
                  <p:nvPr/>
                </p:nvSpPr>
                <p:spPr>
                  <a:xfrm>
                    <a:off x="5862923" y="2959409"/>
                    <a:ext cx="59531" cy="21439"/>
                  </a:xfrm>
                  <a:custGeom>
                    <a:avLst/>
                    <a:gdLst>
                      <a:gd name="connsiteX0" fmla="*/ 58579 w 59531"/>
                      <a:gd name="connsiteY0" fmla="*/ 4866 h 21439"/>
                      <a:gd name="connsiteX1" fmla="*/ 52102 w 59531"/>
                      <a:gd name="connsiteY1" fmla="*/ 5913 h 21439"/>
                      <a:gd name="connsiteX2" fmla="*/ 37148 w 59531"/>
                      <a:gd name="connsiteY2" fmla="*/ 8 h 21439"/>
                      <a:gd name="connsiteX3" fmla="*/ 14764 w 59531"/>
                      <a:gd name="connsiteY3" fmla="*/ 13057 h 21439"/>
                      <a:gd name="connsiteX4" fmla="*/ 0 w 59531"/>
                      <a:gd name="connsiteY4" fmla="*/ 17724 h 21439"/>
                      <a:gd name="connsiteX5" fmla="*/ 1238 w 59531"/>
                      <a:gd name="connsiteY5" fmla="*/ 21439 h 21439"/>
                      <a:gd name="connsiteX6" fmla="*/ 14859 w 59531"/>
                      <a:gd name="connsiteY6" fmla="*/ 17153 h 21439"/>
                      <a:gd name="connsiteX7" fmla="*/ 32957 w 59531"/>
                      <a:gd name="connsiteY7" fmla="*/ 20391 h 21439"/>
                      <a:gd name="connsiteX8" fmla="*/ 51911 w 59531"/>
                      <a:gd name="connsiteY8" fmla="*/ 9914 h 21439"/>
                      <a:gd name="connsiteX9" fmla="*/ 59531 w 59531"/>
                      <a:gd name="connsiteY9" fmla="*/ 8199 h 21439"/>
                      <a:gd name="connsiteX10" fmla="*/ 58579 w 59531"/>
                      <a:gd name="connsiteY10" fmla="*/ 4866 h 21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531" h="21439">
                        <a:moveTo>
                          <a:pt x="58579" y="4866"/>
                        </a:moveTo>
                        <a:lnTo>
                          <a:pt x="52102" y="5913"/>
                        </a:lnTo>
                        <a:cubicBezTo>
                          <a:pt x="52102" y="5913"/>
                          <a:pt x="46101" y="294"/>
                          <a:pt x="37148" y="8"/>
                        </a:cubicBezTo>
                        <a:cubicBezTo>
                          <a:pt x="24289" y="-373"/>
                          <a:pt x="14764" y="13057"/>
                          <a:pt x="14764" y="13057"/>
                        </a:cubicBezTo>
                        <a:lnTo>
                          <a:pt x="0" y="17724"/>
                        </a:lnTo>
                        <a:lnTo>
                          <a:pt x="1238" y="21439"/>
                        </a:lnTo>
                        <a:lnTo>
                          <a:pt x="14859" y="17153"/>
                        </a:lnTo>
                        <a:cubicBezTo>
                          <a:pt x="14859" y="17153"/>
                          <a:pt x="22479" y="20868"/>
                          <a:pt x="32957" y="20391"/>
                        </a:cubicBezTo>
                        <a:cubicBezTo>
                          <a:pt x="43434" y="19915"/>
                          <a:pt x="51911" y="9914"/>
                          <a:pt x="51911" y="9914"/>
                        </a:cubicBezTo>
                        <a:lnTo>
                          <a:pt x="59531" y="8199"/>
                        </a:lnTo>
                        <a:lnTo>
                          <a:pt x="58579" y="4866"/>
                        </a:lnTo>
                        <a:close/>
                      </a:path>
                    </a:pathLst>
                  </a:custGeom>
                  <a:solidFill>
                    <a:srgbClr val="010204"/>
                  </a:solidFill>
                  <a:ln w="9525" cap="flat">
                    <a:noFill/>
                    <a:prstDash val="solid"/>
                    <a:miter/>
                  </a:ln>
                </p:spPr>
                <p:txBody>
                  <a:bodyPr rtlCol="0" anchor="ctr"/>
                  <a:lstStyle/>
                  <a:p>
                    <a:endParaRPr lang="th-TH"/>
                  </a:p>
                </p:txBody>
              </p:sp>
              <p:sp>
                <p:nvSpPr>
                  <p:cNvPr id="539" name="Freeform: Shape 538">
                    <a:extLst>
                      <a:ext uri="{FF2B5EF4-FFF2-40B4-BE49-F238E27FC236}">
                        <a16:creationId xmlns:a16="http://schemas.microsoft.com/office/drawing/2014/main" id="{87B15E01-98E0-4C82-A06B-A5534DB5A063}"/>
                      </a:ext>
                    </a:extLst>
                  </p:cNvPr>
                  <p:cNvSpPr/>
                  <p:nvPr/>
                </p:nvSpPr>
                <p:spPr>
                  <a:xfrm>
                    <a:off x="5879782" y="2961784"/>
                    <a:ext cx="33432" cy="15862"/>
                  </a:xfrm>
                  <a:custGeom>
                    <a:avLst/>
                    <a:gdLst>
                      <a:gd name="connsiteX0" fmla="*/ 33433 w 33432"/>
                      <a:gd name="connsiteY0" fmla="*/ 5633 h 15862"/>
                      <a:gd name="connsiteX1" fmla="*/ 27813 w 33432"/>
                      <a:gd name="connsiteY1" fmla="*/ 1538 h 15862"/>
                      <a:gd name="connsiteX2" fmla="*/ 12192 w 33432"/>
                      <a:gd name="connsiteY2" fmla="*/ 1823 h 15862"/>
                      <a:gd name="connsiteX3" fmla="*/ 0 w 33432"/>
                      <a:gd name="connsiteY3" fmla="*/ 12872 h 15862"/>
                      <a:gd name="connsiteX4" fmla="*/ 18574 w 33432"/>
                      <a:gd name="connsiteY4" fmla="*/ 15063 h 15862"/>
                      <a:gd name="connsiteX5" fmla="*/ 33433 w 33432"/>
                      <a:gd name="connsiteY5" fmla="*/ 5633 h 15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32" h="15862">
                        <a:moveTo>
                          <a:pt x="33433" y="5633"/>
                        </a:moveTo>
                        <a:cubicBezTo>
                          <a:pt x="33433" y="5633"/>
                          <a:pt x="32099" y="3347"/>
                          <a:pt x="27813" y="1538"/>
                        </a:cubicBezTo>
                        <a:cubicBezTo>
                          <a:pt x="23432" y="-272"/>
                          <a:pt x="19336" y="-844"/>
                          <a:pt x="12192" y="1823"/>
                        </a:cubicBezTo>
                        <a:cubicBezTo>
                          <a:pt x="5048" y="4490"/>
                          <a:pt x="0" y="12872"/>
                          <a:pt x="0" y="12872"/>
                        </a:cubicBezTo>
                        <a:cubicBezTo>
                          <a:pt x="0" y="12872"/>
                          <a:pt x="8191" y="17730"/>
                          <a:pt x="18574" y="15063"/>
                        </a:cubicBezTo>
                        <a:cubicBezTo>
                          <a:pt x="28956" y="12301"/>
                          <a:pt x="33433" y="5633"/>
                          <a:pt x="33433" y="5633"/>
                        </a:cubicBezTo>
                        <a:close/>
                      </a:path>
                    </a:pathLst>
                  </a:custGeom>
                  <a:solidFill>
                    <a:srgbClr val="FFFFFF"/>
                  </a:solidFill>
                  <a:ln w="9525" cap="flat">
                    <a:noFill/>
                    <a:prstDash val="solid"/>
                    <a:miter/>
                  </a:ln>
                </p:spPr>
                <p:txBody>
                  <a:bodyPr rtlCol="0" anchor="ctr"/>
                  <a:lstStyle/>
                  <a:p>
                    <a:endParaRPr lang="th-TH"/>
                  </a:p>
                </p:txBody>
              </p:sp>
              <p:sp>
                <p:nvSpPr>
                  <p:cNvPr id="540" name="Freeform: Shape 539">
                    <a:extLst>
                      <a:ext uri="{FF2B5EF4-FFF2-40B4-BE49-F238E27FC236}">
                        <a16:creationId xmlns:a16="http://schemas.microsoft.com/office/drawing/2014/main" id="{AE5992C5-9523-4ACA-9A1A-CF671C5E67F4}"/>
                      </a:ext>
                    </a:extLst>
                  </p:cNvPr>
                  <p:cNvSpPr/>
                  <p:nvPr/>
                </p:nvSpPr>
                <p:spPr>
                  <a:xfrm>
                    <a:off x="5889540" y="2961060"/>
                    <a:ext cx="13765" cy="13605"/>
                  </a:xfrm>
                  <a:custGeom>
                    <a:avLst/>
                    <a:gdLst>
                      <a:gd name="connsiteX0" fmla="*/ 339 w 13765"/>
                      <a:gd name="connsiteY0" fmla="*/ 8262 h 13605"/>
                      <a:gd name="connsiteX1" fmla="*/ 9102 w 13765"/>
                      <a:gd name="connsiteY1" fmla="*/ 13310 h 13605"/>
                      <a:gd name="connsiteX2" fmla="*/ 13388 w 13765"/>
                      <a:gd name="connsiteY2" fmla="*/ 4166 h 13605"/>
                      <a:gd name="connsiteX3" fmla="*/ 5101 w 13765"/>
                      <a:gd name="connsiteY3" fmla="*/ 452 h 13605"/>
                      <a:gd name="connsiteX4" fmla="*/ 339 w 13765"/>
                      <a:gd name="connsiteY4" fmla="*/ 8262 h 13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65" h="13605">
                        <a:moveTo>
                          <a:pt x="339" y="8262"/>
                        </a:moveTo>
                        <a:cubicBezTo>
                          <a:pt x="1577" y="12167"/>
                          <a:pt x="5482" y="14453"/>
                          <a:pt x="9102" y="13310"/>
                        </a:cubicBezTo>
                        <a:cubicBezTo>
                          <a:pt x="12721" y="12167"/>
                          <a:pt x="14626" y="8072"/>
                          <a:pt x="13388" y="4166"/>
                        </a:cubicBezTo>
                        <a:cubicBezTo>
                          <a:pt x="12150" y="261"/>
                          <a:pt x="8625" y="-691"/>
                          <a:pt x="5101" y="452"/>
                        </a:cubicBezTo>
                        <a:cubicBezTo>
                          <a:pt x="1386" y="1595"/>
                          <a:pt x="-900" y="4357"/>
                          <a:pt x="339" y="8262"/>
                        </a:cubicBezTo>
                        <a:close/>
                      </a:path>
                    </a:pathLst>
                  </a:custGeom>
                  <a:solidFill>
                    <a:srgbClr val="010335"/>
                  </a:solidFill>
                  <a:ln w="9525" cap="flat">
                    <a:noFill/>
                    <a:prstDash val="solid"/>
                    <a:miter/>
                  </a:ln>
                </p:spPr>
                <p:txBody>
                  <a:bodyPr rtlCol="0" anchor="ctr"/>
                  <a:lstStyle/>
                  <a:p>
                    <a:endParaRPr lang="th-TH"/>
                  </a:p>
                </p:txBody>
              </p:sp>
            </p:grpSp>
            <p:sp>
              <p:nvSpPr>
                <p:cNvPr id="537" name="Freeform: Shape 536">
                  <a:extLst>
                    <a:ext uri="{FF2B5EF4-FFF2-40B4-BE49-F238E27FC236}">
                      <a16:creationId xmlns:a16="http://schemas.microsoft.com/office/drawing/2014/main" id="{E52EB627-C5B4-44D7-B051-019D41024DC1}"/>
                    </a:ext>
                  </a:extLst>
                </p:cNvPr>
                <p:cNvSpPr/>
                <p:nvPr/>
              </p:nvSpPr>
              <p:spPr>
                <a:xfrm>
                  <a:off x="5863018" y="2938520"/>
                  <a:ext cx="57340" cy="28039"/>
                </a:xfrm>
                <a:custGeom>
                  <a:avLst/>
                  <a:gdLst>
                    <a:gd name="connsiteX0" fmla="*/ 57340 w 57340"/>
                    <a:gd name="connsiteY0" fmla="*/ 6418 h 28039"/>
                    <a:gd name="connsiteX1" fmla="*/ 54007 w 57340"/>
                    <a:gd name="connsiteY1" fmla="*/ 10895 h 28039"/>
                    <a:gd name="connsiteX2" fmla="*/ 23717 w 57340"/>
                    <a:gd name="connsiteY2" fmla="*/ 6704 h 28039"/>
                    <a:gd name="connsiteX3" fmla="*/ 0 w 57340"/>
                    <a:gd name="connsiteY3" fmla="*/ 28040 h 28039"/>
                    <a:gd name="connsiteX4" fmla="*/ 23051 w 57340"/>
                    <a:gd name="connsiteY4" fmla="*/ 989 h 28039"/>
                    <a:gd name="connsiteX5" fmla="*/ 57340 w 57340"/>
                    <a:gd name="connsiteY5" fmla="*/ 6418 h 28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340" h="28039">
                      <a:moveTo>
                        <a:pt x="57340" y="6418"/>
                      </a:moveTo>
                      <a:lnTo>
                        <a:pt x="54007" y="10895"/>
                      </a:lnTo>
                      <a:cubicBezTo>
                        <a:pt x="54007" y="10895"/>
                        <a:pt x="41148" y="1465"/>
                        <a:pt x="23717" y="6704"/>
                      </a:cubicBezTo>
                      <a:cubicBezTo>
                        <a:pt x="6382" y="11847"/>
                        <a:pt x="0" y="28040"/>
                        <a:pt x="0" y="28040"/>
                      </a:cubicBezTo>
                      <a:cubicBezTo>
                        <a:pt x="0" y="28040"/>
                        <a:pt x="2381" y="5085"/>
                        <a:pt x="23051" y="989"/>
                      </a:cubicBezTo>
                      <a:cubicBezTo>
                        <a:pt x="43625" y="-3012"/>
                        <a:pt x="57340" y="6418"/>
                        <a:pt x="57340" y="6418"/>
                      </a:cubicBezTo>
                      <a:close/>
                    </a:path>
                  </a:pathLst>
                </a:custGeom>
                <a:solidFill>
                  <a:srgbClr val="010204"/>
                </a:solidFill>
                <a:ln w="9525" cap="flat">
                  <a:noFill/>
                  <a:prstDash val="solid"/>
                  <a:miter/>
                </a:ln>
              </p:spPr>
              <p:txBody>
                <a:bodyPr rtlCol="0" anchor="ctr"/>
                <a:lstStyle/>
                <a:p>
                  <a:endParaRPr lang="th-TH"/>
                </a:p>
              </p:txBody>
            </p:sp>
          </p:grpSp>
          <p:sp>
            <p:nvSpPr>
              <p:cNvPr id="447" name="Freeform: Shape 446">
                <a:extLst>
                  <a:ext uri="{FF2B5EF4-FFF2-40B4-BE49-F238E27FC236}">
                    <a16:creationId xmlns:a16="http://schemas.microsoft.com/office/drawing/2014/main" id="{93E8B157-F684-4257-83D2-17478563D0AC}"/>
                  </a:ext>
                </a:extLst>
              </p:cNvPr>
              <p:cNvSpPr/>
              <p:nvPr/>
            </p:nvSpPr>
            <p:spPr>
              <a:xfrm rot="1026249">
                <a:off x="4709105" y="2498952"/>
                <a:ext cx="166598" cy="66724"/>
              </a:xfrm>
              <a:custGeom>
                <a:avLst/>
                <a:gdLst>
                  <a:gd name="connsiteX0" fmla="*/ 38193 w 46631"/>
                  <a:gd name="connsiteY0" fmla="*/ 4405 h 19645"/>
                  <a:gd name="connsiteX1" fmla="*/ 32002 w 46631"/>
                  <a:gd name="connsiteY1" fmla="*/ 119 h 19645"/>
                  <a:gd name="connsiteX2" fmla="*/ 22477 w 46631"/>
                  <a:gd name="connsiteY2" fmla="*/ 1548 h 19645"/>
                  <a:gd name="connsiteX3" fmla="*/ 22477 w 46631"/>
                  <a:gd name="connsiteY3" fmla="*/ 1453 h 19645"/>
                  <a:gd name="connsiteX4" fmla="*/ 20858 w 46631"/>
                  <a:gd name="connsiteY4" fmla="*/ 2024 h 19645"/>
                  <a:gd name="connsiteX5" fmla="*/ 19143 w 46631"/>
                  <a:gd name="connsiteY5" fmla="*/ 2500 h 19645"/>
                  <a:gd name="connsiteX6" fmla="*/ 19143 w 46631"/>
                  <a:gd name="connsiteY6" fmla="*/ 2596 h 19645"/>
                  <a:gd name="connsiteX7" fmla="*/ 10476 w 46631"/>
                  <a:gd name="connsiteY7" fmla="*/ 6977 h 19645"/>
                  <a:gd name="connsiteX8" fmla="*/ 7904 w 46631"/>
                  <a:gd name="connsiteY8" fmla="*/ 14026 h 19645"/>
                  <a:gd name="connsiteX9" fmla="*/ 189 w 46631"/>
                  <a:gd name="connsiteY9" fmla="*/ 17455 h 19645"/>
                  <a:gd name="connsiteX10" fmla="*/ 5523 w 46631"/>
                  <a:gd name="connsiteY10" fmla="*/ 19645 h 19645"/>
                  <a:gd name="connsiteX11" fmla="*/ 12666 w 46631"/>
                  <a:gd name="connsiteY11" fmla="*/ 10882 h 19645"/>
                  <a:gd name="connsiteX12" fmla="*/ 20477 w 46631"/>
                  <a:gd name="connsiteY12" fmla="*/ 6787 h 19645"/>
                  <a:gd name="connsiteX13" fmla="*/ 20477 w 46631"/>
                  <a:gd name="connsiteY13" fmla="*/ 6882 h 19645"/>
                  <a:gd name="connsiteX14" fmla="*/ 22096 w 46631"/>
                  <a:gd name="connsiteY14" fmla="*/ 6310 h 19645"/>
                  <a:gd name="connsiteX15" fmla="*/ 23811 w 46631"/>
                  <a:gd name="connsiteY15" fmla="*/ 5834 h 19645"/>
                  <a:gd name="connsiteX16" fmla="*/ 23811 w 46631"/>
                  <a:gd name="connsiteY16" fmla="*/ 5739 h 19645"/>
                  <a:gd name="connsiteX17" fmla="*/ 32574 w 46631"/>
                  <a:gd name="connsiteY17" fmla="*/ 4596 h 19645"/>
                  <a:gd name="connsiteX18" fmla="*/ 43432 w 46631"/>
                  <a:gd name="connsiteY18" fmla="*/ 7644 h 19645"/>
                  <a:gd name="connsiteX19" fmla="*/ 46575 w 46631"/>
                  <a:gd name="connsiteY19" fmla="*/ 2786 h 19645"/>
                  <a:gd name="connsiteX20" fmla="*/ 38193 w 46631"/>
                  <a:gd name="connsiteY20" fmla="*/ 4405 h 19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1" h="19645">
                    <a:moveTo>
                      <a:pt x="38193" y="4405"/>
                    </a:moveTo>
                    <a:cubicBezTo>
                      <a:pt x="38193" y="4405"/>
                      <a:pt x="34669" y="976"/>
                      <a:pt x="32002" y="119"/>
                    </a:cubicBezTo>
                    <a:cubicBezTo>
                      <a:pt x="30288" y="-357"/>
                      <a:pt x="25716" y="691"/>
                      <a:pt x="22477" y="1548"/>
                    </a:cubicBezTo>
                    <a:lnTo>
                      <a:pt x="22477" y="1453"/>
                    </a:lnTo>
                    <a:cubicBezTo>
                      <a:pt x="22477" y="1453"/>
                      <a:pt x="21810" y="1643"/>
                      <a:pt x="20858" y="2024"/>
                    </a:cubicBezTo>
                    <a:cubicBezTo>
                      <a:pt x="19810" y="2310"/>
                      <a:pt x="19143" y="2500"/>
                      <a:pt x="19143" y="2500"/>
                    </a:cubicBezTo>
                    <a:lnTo>
                      <a:pt x="19143" y="2596"/>
                    </a:lnTo>
                    <a:cubicBezTo>
                      <a:pt x="16000" y="3739"/>
                      <a:pt x="11619" y="5548"/>
                      <a:pt x="10476" y="6977"/>
                    </a:cubicBezTo>
                    <a:cubicBezTo>
                      <a:pt x="8761" y="9168"/>
                      <a:pt x="7904" y="14026"/>
                      <a:pt x="7904" y="14026"/>
                    </a:cubicBezTo>
                    <a:cubicBezTo>
                      <a:pt x="7904" y="14026"/>
                      <a:pt x="-1431" y="16788"/>
                      <a:pt x="189" y="17455"/>
                    </a:cubicBezTo>
                    <a:lnTo>
                      <a:pt x="5523" y="19645"/>
                    </a:lnTo>
                    <a:cubicBezTo>
                      <a:pt x="5523" y="19645"/>
                      <a:pt x="9523" y="14026"/>
                      <a:pt x="12666" y="10882"/>
                    </a:cubicBezTo>
                    <a:cubicBezTo>
                      <a:pt x="14476" y="9073"/>
                      <a:pt x="17905" y="7644"/>
                      <a:pt x="20477" y="6787"/>
                    </a:cubicBezTo>
                    <a:lnTo>
                      <a:pt x="20477" y="6882"/>
                    </a:lnTo>
                    <a:cubicBezTo>
                      <a:pt x="20477" y="6882"/>
                      <a:pt x="21144" y="6596"/>
                      <a:pt x="22096" y="6310"/>
                    </a:cubicBezTo>
                    <a:cubicBezTo>
                      <a:pt x="23049" y="6025"/>
                      <a:pt x="23811" y="5834"/>
                      <a:pt x="23811" y="5834"/>
                    </a:cubicBezTo>
                    <a:lnTo>
                      <a:pt x="23811" y="5739"/>
                    </a:lnTo>
                    <a:cubicBezTo>
                      <a:pt x="26382" y="4977"/>
                      <a:pt x="30002" y="4120"/>
                      <a:pt x="32574" y="4596"/>
                    </a:cubicBezTo>
                    <a:cubicBezTo>
                      <a:pt x="37050" y="5358"/>
                      <a:pt x="43432" y="7644"/>
                      <a:pt x="43432" y="7644"/>
                    </a:cubicBezTo>
                    <a:lnTo>
                      <a:pt x="46575" y="2786"/>
                    </a:lnTo>
                    <a:cubicBezTo>
                      <a:pt x="47433" y="1262"/>
                      <a:pt x="38193" y="4405"/>
                      <a:pt x="38193" y="4405"/>
                    </a:cubicBezTo>
                    <a:close/>
                  </a:path>
                </a:pathLst>
              </a:custGeom>
              <a:solidFill>
                <a:srgbClr val="973200"/>
              </a:solidFill>
              <a:ln w="9525" cap="flat">
                <a:noFill/>
                <a:prstDash val="solid"/>
                <a:miter/>
              </a:ln>
            </p:spPr>
            <p:txBody>
              <a:bodyPr rtlCol="0" anchor="ctr"/>
              <a:lstStyle/>
              <a:p>
                <a:endParaRPr lang="th-TH"/>
              </a:p>
            </p:txBody>
          </p:sp>
          <p:sp>
            <p:nvSpPr>
              <p:cNvPr id="448" name="Freeform: Shape 447">
                <a:extLst>
                  <a:ext uri="{FF2B5EF4-FFF2-40B4-BE49-F238E27FC236}">
                    <a16:creationId xmlns:a16="http://schemas.microsoft.com/office/drawing/2014/main" id="{65BBA7EB-0EA2-4808-8283-A1E34E123265}"/>
                  </a:ext>
                </a:extLst>
              </p:cNvPr>
              <p:cNvSpPr/>
              <p:nvPr/>
            </p:nvSpPr>
            <p:spPr>
              <a:xfrm rot="1026249">
                <a:off x="4730124" y="2517512"/>
                <a:ext cx="116041" cy="58879"/>
              </a:xfrm>
              <a:custGeom>
                <a:avLst/>
                <a:gdLst>
                  <a:gd name="connsiteX0" fmla="*/ 0 w 32480"/>
                  <a:gd name="connsiteY0" fmla="*/ 10096 h 17335"/>
                  <a:gd name="connsiteX1" fmla="*/ 6953 w 32480"/>
                  <a:gd name="connsiteY1" fmla="*/ 11239 h 17335"/>
                  <a:gd name="connsiteX2" fmla="*/ 26860 w 32480"/>
                  <a:gd name="connsiteY2" fmla="*/ 4953 h 17335"/>
                  <a:gd name="connsiteX3" fmla="*/ 31909 w 32480"/>
                  <a:gd name="connsiteY3" fmla="*/ 0 h 17335"/>
                  <a:gd name="connsiteX4" fmla="*/ 32480 w 32480"/>
                  <a:gd name="connsiteY4" fmla="*/ 8477 h 17335"/>
                  <a:gd name="connsiteX5" fmla="*/ 4667 w 32480"/>
                  <a:gd name="connsiteY5" fmla="*/ 17335 h 17335"/>
                  <a:gd name="connsiteX6" fmla="*/ 0 w 32480"/>
                  <a:gd name="connsiteY6" fmla="*/ 1009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80" h="17335">
                    <a:moveTo>
                      <a:pt x="0" y="10096"/>
                    </a:moveTo>
                    <a:cubicBezTo>
                      <a:pt x="0" y="10096"/>
                      <a:pt x="6096" y="11906"/>
                      <a:pt x="6953" y="11239"/>
                    </a:cubicBezTo>
                    <a:cubicBezTo>
                      <a:pt x="9620" y="8858"/>
                      <a:pt x="22574" y="4191"/>
                      <a:pt x="26860" y="4953"/>
                    </a:cubicBezTo>
                    <a:lnTo>
                      <a:pt x="31909" y="0"/>
                    </a:lnTo>
                    <a:lnTo>
                      <a:pt x="32480" y="8477"/>
                    </a:lnTo>
                    <a:lnTo>
                      <a:pt x="4667" y="17335"/>
                    </a:lnTo>
                    <a:lnTo>
                      <a:pt x="0" y="10096"/>
                    </a:lnTo>
                    <a:close/>
                  </a:path>
                </a:pathLst>
              </a:custGeom>
              <a:solidFill>
                <a:srgbClr val="C24A00"/>
              </a:solidFill>
              <a:ln w="9525" cap="flat">
                <a:noFill/>
                <a:prstDash val="solid"/>
                <a:miter/>
              </a:ln>
            </p:spPr>
            <p:txBody>
              <a:bodyPr rtlCol="0" anchor="ctr"/>
              <a:lstStyle/>
              <a:p>
                <a:endParaRPr lang="th-TH"/>
              </a:p>
            </p:txBody>
          </p:sp>
          <p:sp>
            <p:nvSpPr>
              <p:cNvPr id="449" name="Freeform: Shape 448">
                <a:extLst>
                  <a:ext uri="{FF2B5EF4-FFF2-40B4-BE49-F238E27FC236}">
                    <a16:creationId xmlns:a16="http://schemas.microsoft.com/office/drawing/2014/main" id="{C7EA380B-857C-4AFC-9210-BD1407DC79D8}"/>
                  </a:ext>
                </a:extLst>
              </p:cNvPr>
              <p:cNvSpPr/>
              <p:nvPr/>
            </p:nvSpPr>
            <p:spPr>
              <a:xfrm rot="1026249">
                <a:off x="4572466" y="2000047"/>
                <a:ext cx="326519" cy="205142"/>
              </a:xfrm>
              <a:custGeom>
                <a:avLst/>
                <a:gdLst>
                  <a:gd name="connsiteX0" fmla="*/ 430 w 91393"/>
                  <a:gd name="connsiteY0" fmla="*/ 34490 h 60398"/>
                  <a:gd name="connsiteX1" fmla="*/ 7478 w 91393"/>
                  <a:gd name="connsiteY1" fmla="*/ 60398 h 60398"/>
                  <a:gd name="connsiteX2" fmla="*/ 65485 w 91393"/>
                  <a:gd name="connsiteY2" fmla="*/ 58589 h 60398"/>
                  <a:gd name="connsiteX3" fmla="*/ 91393 w 91393"/>
                  <a:gd name="connsiteY3" fmla="*/ 38586 h 60398"/>
                  <a:gd name="connsiteX4" fmla="*/ 57294 w 91393"/>
                  <a:gd name="connsiteY4" fmla="*/ 10 h 60398"/>
                  <a:gd name="connsiteX5" fmla="*/ 8907 w 91393"/>
                  <a:gd name="connsiteY5" fmla="*/ 14583 h 60398"/>
                  <a:gd name="connsiteX6" fmla="*/ 8050 w 91393"/>
                  <a:gd name="connsiteY6" fmla="*/ 15155 h 60398"/>
                  <a:gd name="connsiteX7" fmla="*/ 430 w 91393"/>
                  <a:gd name="connsiteY7" fmla="*/ 34490 h 6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393" h="60398">
                    <a:moveTo>
                      <a:pt x="430" y="34490"/>
                    </a:moveTo>
                    <a:cubicBezTo>
                      <a:pt x="2335" y="43253"/>
                      <a:pt x="4335" y="51921"/>
                      <a:pt x="7478" y="60398"/>
                    </a:cubicBezTo>
                    <a:cubicBezTo>
                      <a:pt x="22909" y="52493"/>
                      <a:pt x="45292" y="45444"/>
                      <a:pt x="65485" y="58589"/>
                    </a:cubicBezTo>
                    <a:cubicBezTo>
                      <a:pt x="75201" y="48302"/>
                      <a:pt x="78535" y="43349"/>
                      <a:pt x="91393" y="38586"/>
                    </a:cubicBezTo>
                    <a:cubicBezTo>
                      <a:pt x="83869" y="23632"/>
                      <a:pt x="80344" y="-562"/>
                      <a:pt x="57294" y="10"/>
                    </a:cubicBezTo>
                    <a:cubicBezTo>
                      <a:pt x="42244" y="391"/>
                      <a:pt x="21575" y="7058"/>
                      <a:pt x="8907" y="14583"/>
                    </a:cubicBezTo>
                    <a:cubicBezTo>
                      <a:pt x="8621" y="14774"/>
                      <a:pt x="8335" y="14964"/>
                      <a:pt x="8050" y="15155"/>
                    </a:cubicBezTo>
                    <a:cubicBezTo>
                      <a:pt x="1858" y="18965"/>
                      <a:pt x="-1190" y="26775"/>
                      <a:pt x="430" y="34490"/>
                    </a:cubicBezTo>
                    <a:close/>
                  </a:path>
                </a:pathLst>
              </a:custGeom>
              <a:solidFill>
                <a:srgbClr val="FFD16C"/>
              </a:solidFill>
              <a:ln w="9525" cap="flat">
                <a:noFill/>
                <a:prstDash val="solid"/>
                <a:miter/>
              </a:ln>
            </p:spPr>
            <p:txBody>
              <a:bodyPr rtlCol="0" anchor="ctr"/>
              <a:lstStyle/>
              <a:p>
                <a:endParaRPr lang="th-TH"/>
              </a:p>
            </p:txBody>
          </p:sp>
          <p:sp>
            <p:nvSpPr>
              <p:cNvPr id="450" name="Freeform: Shape 449">
                <a:extLst>
                  <a:ext uri="{FF2B5EF4-FFF2-40B4-BE49-F238E27FC236}">
                    <a16:creationId xmlns:a16="http://schemas.microsoft.com/office/drawing/2014/main" id="{C47482E1-34EF-4E5B-AA75-B1B6D789709F}"/>
                  </a:ext>
                </a:extLst>
              </p:cNvPr>
              <p:cNvSpPr/>
              <p:nvPr/>
            </p:nvSpPr>
            <p:spPr>
              <a:xfrm rot="1026249">
                <a:off x="4726823" y="2260841"/>
                <a:ext cx="92808" cy="194485"/>
              </a:xfrm>
              <a:custGeom>
                <a:avLst/>
                <a:gdLst>
                  <a:gd name="connsiteX0" fmla="*/ 13144 w 25977"/>
                  <a:gd name="connsiteY0" fmla="*/ 16669 h 57260"/>
                  <a:gd name="connsiteX1" fmla="*/ 25622 w 25977"/>
                  <a:gd name="connsiteY1" fmla="*/ 55912 h 57260"/>
                  <a:gd name="connsiteX2" fmla="*/ 21431 w 25977"/>
                  <a:gd name="connsiteY2" fmla="*/ 55150 h 57260"/>
                  <a:gd name="connsiteX3" fmla="*/ 0 w 25977"/>
                  <a:gd name="connsiteY3" fmla="*/ 0 h 57260"/>
                  <a:gd name="connsiteX4" fmla="*/ 13144 w 25977"/>
                  <a:gd name="connsiteY4" fmla="*/ 16669 h 57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77" h="57260">
                    <a:moveTo>
                      <a:pt x="13144" y="16669"/>
                    </a:moveTo>
                    <a:cubicBezTo>
                      <a:pt x="13144" y="16669"/>
                      <a:pt x="28480" y="52578"/>
                      <a:pt x="25622" y="55912"/>
                    </a:cubicBezTo>
                    <a:cubicBezTo>
                      <a:pt x="22765" y="59341"/>
                      <a:pt x="21431" y="55150"/>
                      <a:pt x="21431" y="55150"/>
                    </a:cubicBezTo>
                    <a:lnTo>
                      <a:pt x="0" y="0"/>
                    </a:lnTo>
                    <a:lnTo>
                      <a:pt x="13144" y="16669"/>
                    </a:lnTo>
                    <a:close/>
                  </a:path>
                </a:pathLst>
              </a:custGeom>
              <a:solidFill>
                <a:srgbClr val="FFFFFF"/>
              </a:solidFill>
              <a:ln w="9525" cap="flat">
                <a:noFill/>
                <a:prstDash val="solid"/>
                <a:miter/>
              </a:ln>
            </p:spPr>
            <p:txBody>
              <a:bodyPr rtlCol="0" anchor="ctr"/>
              <a:lstStyle/>
              <a:p>
                <a:endParaRPr lang="th-TH"/>
              </a:p>
            </p:txBody>
          </p:sp>
          <p:sp>
            <p:nvSpPr>
              <p:cNvPr id="451" name="Freeform: Shape 450">
                <a:extLst>
                  <a:ext uri="{FF2B5EF4-FFF2-40B4-BE49-F238E27FC236}">
                    <a16:creationId xmlns:a16="http://schemas.microsoft.com/office/drawing/2014/main" id="{84664345-77C3-42BC-9AA7-B4A8B7DB2E3F}"/>
                  </a:ext>
                </a:extLst>
              </p:cNvPr>
              <p:cNvSpPr/>
              <p:nvPr/>
            </p:nvSpPr>
            <p:spPr>
              <a:xfrm rot="1026249">
                <a:off x="4316067" y="2730710"/>
                <a:ext cx="924591" cy="640240"/>
              </a:xfrm>
              <a:custGeom>
                <a:avLst/>
                <a:gdLst>
                  <a:gd name="connsiteX0" fmla="*/ 239363 w 258794"/>
                  <a:gd name="connsiteY0" fmla="*/ 134017 h 188499"/>
                  <a:gd name="connsiteX1" fmla="*/ 56674 w 258794"/>
                  <a:gd name="connsiteY1" fmla="*/ 24860 h 188499"/>
                  <a:gd name="connsiteX2" fmla="*/ 58103 w 258794"/>
                  <a:gd name="connsiteY2" fmla="*/ 188500 h 188499"/>
                  <a:gd name="connsiteX3" fmla="*/ 20002 w 258794"/>
                  <a:gd name="connsiteY3" fmla="*/ 173355 h 188499"/>
                  <a:gd name="connsiteX4" fmla="*/ 0 w 258794"/>
                  <a:gd name="connsiteY4" fmla="*/ 118205 h 188499"/>
                  <a:gd name="connsiteX5" fmla="*/ 53340 w 258794"/>
                  <a:gd name="connsiteY5" fmla="*/ 0 h 188499"/>
                  <a:gd name="connsiteX6" fmla="*/ 258794 w 258794"/>
                  <a:gd name="connsiteY6" fmla="*/ 124777 h 188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794" h="188499">
                    <a:moveTo>
                      <a:pt x="239363" y="134017"/>
                    </a:moveTo>
                    <a:lnTo>
                      <a:pt x="56674" y="24860"/>
                    </a:lnTo>
                    <a:lnTo>
                      <a:pt x="58103" y="188500"/>
                    </a:lnTo>
                    <a:lnTo>
                      <a:pt x="20002" y="173355"/>
                    </a:lnTo>
                    <a:lnTo>
                      <a:pt x="0" y="118205"/>
                    </a:lnTo>
                    <a:lnTo>
                      <a:pt x="53340" y="0"/>
                    </a:lnTo>
                    <a:lnTo>
                      <a:pt x="258794" y="124777"/>
                    </a:lnTo>
                    <a:close/>
                  </a:path>
                </a:pathLst>
              </a:custGeom>
              <a:solidFill>
                <a:srgbClr val="3C1300"/>
              </a:solidFill>
              <a:ln w="9525" cap="flat">
                <a:noFill/>
                <a:prstDash val="solid"/>
                <a:miter/>
              </a:ln>
            </p:spPr>
            <p:txBody>
              <a:bodyPr rtlCol="0" anchor="ctr"/>
              <a:lstStyle/>
              <a:p>
                <a:endParaRPr lang="th-TH"/>
              </a:p>
            </p:txBody>
          </p:sp>
          <p:sp>
            <p:nvSpPr>
              <p:cNvPr id="452" name="Freeform: Shape 451">
                <a:extLst>
                  <a:ext uri="{FF2B5EF4-FFF2-40B4-BE49-F238E27FC236}">
                    <a16:creationId xmlns:a16="http://schemas.microsoft.com/office/drawing/2014/main" id="{F69A63E5-BE0E-44F2-9F16-553B9475098C}"/>
                  </a:ext>
                </a:extLst>
              </p:cNvPr>
              <p:cNvSpPr/>
              <p:nvPr/>
            </p:nvSpPr>
            <p:spPr>
              <a:xfrm rot="1026249">
                <a:off x="4466030" y="2532892"/>
                <a:ext cx="660423" cy="886935"/>
              </a:xfrm>
              <a:custGeom>
                <a:avLst/>
                <a:gdLst>
                  <a:gd name="connsiteX0" fmla="*/ 14859 w 184853"/>
                  <a:gd name="connsiteY0" fmla="*/ 261131 h 261131"/>
                  <a:gd name="connsiteX1" fmla="*/ 113157 w 184853"/>
                  <a:gd name="connsiteY1" fmla="*/ 95491 h 261131"/>
                  <a:gd name="connsiteX2" fmla="*/ 182880 w 184853"/>
                  <a:gd name="connsiteY2" fmla="*/ 56534 h 261131"/>
                  <a:gd name="connsiteX3" fmla="*/ 147256 w 184853"/>
                  <a:gd name="connsiteY3" fmla="*/ 51 h 261131"/>
                  <a:gd name="connsiteX4" fmla="*/ 111062 w 184853"/>
                  <a:gd name="connsiteY4" fmla="*/ 36055 h 261131"/>
                  <a:gd name="connsiteX5" fmla="*/ 119253 w 184853"/>
                  <a:gd name="connsiteY5" fmla="*/ 41675 h 261131"/>
                  <a:gd name="connsiteX6" fmla="*/ 147923 w 184853"/>
                  <a:gd name="connsiteY6" fmla="*/ 18910 h 261131"/>
                  <a:gd name="connsiteX7" fmla="*/ 162115 w 184853"/>
                  <a:gd name="connsiteY7" fmla="*/ 63583 h 261131"/>
                  <a:gd name="connsiteX8" fmla="*/ 102965 w 184853"/>
                  <a:gd name="connsiteY8" fmla="*/ 79585 h 261131"/>
                  <a:gd name="connsiteX9" fmla="*/ 0 w 184853"/>
                  <a:gd name="connsiteY9" fmla="*/ 257131 h 261131"/>
                  <a:gd name="connsiteX10" fmla="*/ 14859 w 184853"/>
                  <a:gd name="connsiteY10" fmla="*/ 261131 h 26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853" h="261131">
                    <a:moveTo>
                      <a:pt x="14859" y="261131"/>
                    </a:moveTo>
                    <a:lnTo>
                      <a:pt x="113157" y="95491"/>
                    </a:lnTo>
                    <a:cubicBezTo>
                      <a:pt x="113157" y="95491"/>
                      <a:pt x="174022" y="91300"/>
                      <a:pt x="182880" y="56534"/>
                    </a:cubicBezTo>
                    <a:cubicBezTo>
                      <a:pt x="191738" y="21768"/>
                      <a:pt x="169164" y="1765"/>
                      <a:pt x="147256" y="51"/>
                    </a:cubicBezTo>
                    <a:cubicBezTo>
                      <a:pt x="125349" y="-1568"/>
                      <a:pt x="111062" y="36055"/>
                      <a:pt x="111062" y="36055"/>
                    </a:cubicBezTo>
                    <a:lnTo>
                      <a:pt x="119253" y="41675"/>
                    </a:lnTo>
                    <a:cubicBezTo>
                      <a:pt x="119253" y="41675"/>
                      <a:pt x="127159" y="18815"/>
                      <a:pt x="147923" y="18910"/>
                    </a:cubicBezTo>
                    <a:cubicBezTo>
                      <a:pt x="168688" y="19006"/>
                      <a:pt x="176593" y="47200"/>
                      <a:pt x="162115" y="63583"/>
                    </a:cubicBezTo>
                    <a:cubicBezTo>
                      <a:pt x="147638" y="79966"/>
                      <a:pt x="102965" y="79585"/>
                      <a:pt x="102965" y="79585"/>
                    </a:cubicBezTo>
                    <a:lnTo>
                      <a:pt x="0" y="257131"/>
                    </a:lnTo>
                    <a:lnTo>
                      <a:pt x="14859" y="261131"/>
                    </a:lnTo>
                    <a:close/>
                  </a:path>
                </a:pathLst>
              </a:custGeom>
              <a:solidFill>
                <a:srgbClr val="3C1300"/>
              </a:solidFill>
              <a:ln w="9525" cap="flat">
                <a:noFill/>
                <a:prstDash val="solid"/>
                <a:miter/>
              </a:ln>
            </p:spPr>
            <p:txBody>
              <a:bodyPr rtlCol="0" anchor="ctr"/>
              <a:lstStyle/>
              <a:p>
                <a:endParaRPr lang="th-TH"/>
              </a:p>
            </p:txBody>
          </p:sp>
          <p:grpSp>
            <p:nvGrpSpPr>
              <p:cNvPr id="453" name="Graphic 1">
                <a:extLst>
                  <a:ext uri="{FF2B5EF4-FFF2-40B4-BE49-F238E27FC236}">
                    <a16:creationId xmlns:a16="http://schemas.microsoft.com/office/drawing/2014/main" id="{CCBCA8E8-60BA-40B0-8916-79A3E9B61B73}"/>
                  </a:ext>
                </a:extLst>
              </p:cNvPr>
              <p:cNvGrpSpPr/>
              <p:nvPr/>
            </p:nvGrpSpPr>
            <p:grpSpPr>
              <a:xfrm rot="1026249">
                <a:off x="4177954" y="2525736"/>
                <a:ext cx="1256623" cy="1312800"/>
                <a:chOff x="5836158" y="3015529"/>
                <a:chExt cx="351730" cy="386514"/>
              </a:xfrm>
            </p:grpSpPr>
            <p:grpSp>
              <p:nvGrpSpPr>
                <p:cNvPr id="460" name="Graphic 1">
                  <a:extLst>
                    <a:ext uri="{FF2B5EF4-FFF2-40B4-BE49-F238E27FC236}">
                      <a16:creationId xmlns:a16="http://schemas.microsoft.com/office/drawing/2014/main" id="{93CF453F-7D52-4AC9-A1CB-89350E29FC09}"/>
                    </a:ext>
                  </a:extLst>
                </p:cNvPr>
                <p:cNvGrpSpPr/>
                <p:nvPr/>
              </p:nvGrpSpPr>
              <p:grpSpPr>
                <a:xfrm>
                  <a:off x="5836158" y="3015529"/>
                  <a:ext cx="351730" cy="357558"/>
                  <a:chOff x="5836158" y="3015529"/>
                  <a:chExt cx="351730" cy="357558"/>
                </a:xfrm>
              </p:grpSpPr>
              <p:grpSp>
                <p:nvGrpSpPr>
                  <p:cNvPr id="462" name="Graphic 1">
                    <a:extLst>
                      <a:ext uri="{FF2B5EF4-FFF2-40B4-BE49-F238E27FC236}">
                        <a16:creationId xmlns:a16="http://schemas.microsoft.com/office/drawing/2014/main" id="{8853C17C-B950-4239-AAA7-CE74A5077A7D}"/>
                      </a:ext>
                    </a:extLst>
                  </p:cNvPr>
                  <p:cNvGrpSpPr/>
                  <p:nvPr/>
                </p:nvGrpSpPr>
                <p:grpSpPr>
                  <a:xfrm>
                    <a:off x="5861461" y="3015529"/>
                    <a:ext cx="215012" cy="357558"/>
                    <a:chOff x="5861461" y="3015529"/>
                    <a:chExt cx="215012" cy="357558"/>
                  </a:xfrm>
                </p:grpSpPr>
                <p:grpSp>
                  <p:nvGrpSpPr>
                    <p:cNvPr id="498" name="Graphic 1">
                      <a:extLst>
                        <a:ext uri="{FF2B5EF4-FFF2-40B4-BE49-F238E27FC236}">
                          <a16:creationId xmlns:a16="http://schemas.microsoft.com/office/drawing/2014/main" id="{CC2C130F-8C18-446A-BC3B-6A8DA174C52A}"/>
                        </a:ext>
                      </a:extLst>
                    </p:cNvPr>
                    <p:cNvGrpSpPr/>
                    <p:nvPr/>
                  </p:nvGrpSpPr>
                  <p:grpSpPr>
                    <a:xfrm>
                      <a:off x="5861461" y="3015529"/>
                      <a:ext cx="215012" cy="357558"/>
                      <a:chOff x="5861461" y="3015529"/>
                      <a:chExt cx="215012" cy="357558"/>
                    </a:xfrm>
                  </p:grpSpPr>
                  <p:grpSp>
                    <p:nvGrpSpPr>
                      <p:cNvPr id="500" name="Graphic 1">
                        <a:extLst>
                          <a:ext uri="{FF2B5EF4-FFF2-40B4-BE49-F238E27FC236}">
                            <a16:creationId xmlns:a16="http://schemas.microsoft.com/office/drawing/2014/main" id="{F1ACA88F-6205-4298-B788-97ABF384408C}"/>
                          </a:ext>
                        </a:extLst>
                      </p:cNvPr>
                      <p:cNvGrpSpPr/>
                      <p:nvPr/>
                    </p:nvGrpSpPr>
                    <p:grpSpPr>
                      <a:xfrm>
                        <a:off x="5875401" y="3015529"/>
                        <a:ext cx="201072" cy="302885"/>
                        <a:chOff x="5875401" y="3015529"/>
                        <a:chExt cx="201072" cy="302885"/>
                      </a:xfrm>
                    </p:grpSpPr>
                    <p:sp>
                      <p:nvSpPr>
                        <p:cNvPr id="511" name="Freeform: Shape 510">
                          <a:extLst>
                            <a:ext uri="{FF2B5EF4-FFF2-40B4-BE49-F238E27FC236}">
                              <a16:creationId xmlns:a16="http://schemas.microsoft.com/office/drawing/2014/main" id="{A8F56488-3FA1-4FFC-8FDE-0093E58F7664}"/>
                            </a:ext>
                          </a:extLst>
                        </p:cNvPr>
                        <p:cNvSpPr/>
                        <p:nvPr/>
                      </p:nvSpPr>
                      <p:spPr>
                        <a:xfrm>
                          <a:off x="5875401" y="3015529"/>
                          <a:ext cx="200963" cy="302885"/>
                        </a:xfrm>
                        <a:custGeom>
                          <a:avLst/>
                          <a:gdLst>
                            <a:gd name="connsiteX0" fmla="*/ 197358 w 200963"/>
                            <a:gd name="connsiteY0" fmla="*/ 24374 h 302885"/>
                            <a:gd name="connsiteX1" fmla="*/ 190024 w 200963"/>
                            <a:gd name="connsiteY1" fmla="*/ 12468 h 302885"/>
                            <a:gd name="connsiteX2" fmla="*/ 187357 w 200963"/>
                            <a:gd name="connsiteY2" fmla="*/ 9706 h 302885"/>
                            <a:gd name="connsiteX3" fmla="*/ 173736 w 200963"/>
                            <a:gd name="connsiteY3" fmla="*/ 1324 h 302885"/>
                            <a:gd name="connsiteX4" fmla="*/ 155543 w 200963"/>
                            <a:gd name="connsiteY4" fmla="*/ 1609 h 302885"/>
                            <a:gd name="connsiteX5" fmla="*/ 149924 w 200963"/>
                            <a:gd name="connsiteY5" fmla="*/ 3991 h 302885"/>
                            <a:gd name="connsiteX6" fmla="*/ 142304 w 200963"/>
                            <a:gd name="connsiteY6" fmla="*/ 9515 h 302885"/>
                            <a:gd name="connsiteX7" fmla="*/ 133064 w 200963"/>
                            <a:gd name="connsiteY7" fmla="*/ 25517 h 302885"/>
                            <a:gd name="connsiteX8" fmla="*/ 132398 w 200963"/>
                            <a:gd name="connsiteY8" fmla="*/ 28470 h 302885"/>
                            <a:gd name="connsiteX9" fmla="*/ 130397 w 200963"/>
                            <a:gd name="connsiteY9" fmla="*/ 27708 h 302885"/>
                            <a:gd name="connsiteX10" fmla="*/ 122968 w 200963"/>
                            <a:gd name="connsiteY10" fmla="*/ 30851 h 302885"/>
                            <a:gd name="connsiteX11" fmla="*/ 126302 w 200963"/>
                            <a:gd name="connsiteY11" fmla="*/ 39043 h 302885"/>
                            <a:gd name="connsiteX12" fmla="*/ 143923 w 200963"/>
                            <a:gd name="connsiteY12" fmla="*/ 47329 h 302885"/>
                            <a:gd name="connsiteX13" fmla="*/ 143161 w 200963"/>
                            <a:gd name="connsiteY13" fmla="*/ 37423 h 302885"/>
                            <a:gd name="connsiteX14" fmla="*/ 143637 w 200963"/>
                            <a:gd name="connsiteY14" fmla="*/ 31994 h 302885"/>
                            <a:gd name="connsiteX15" fmla="*/ 147352 w 200963"/>
                            <a:gd name="connsiteY15" fmla="*/ 22755 h 302885"/>
                            <a:gd name="connsiteX16" fmla="*/ 155543 w 200963"/>
                            <a:gd name="connsiteY16" fmla="*/ 15230 h 302885"/>
                            <a:gd name="connsiteX17" fmla="*/ 160020 w 200963"/>
                            <a:gd name="connsiteY17" fmla="*/ 13325 h 302885"/>
                            <a:gd name="connsiteX18" fmla="*/ 168878 w 200963"/>
                            <a:gd name="connsiteY18" fmla="*/ 12658 h 302885"/>
                            <a:gd name="connsiteX19" fmla="*/ 181642 w 200963"/>
                            <a:gd name="connsiteY19" fmla="*/ 20564 h 302885"/>
                            <a:gd name="connsiteX20" fmla="*/ 182309 w 200963"/>
                            <a:gd name="connsiteY20" fmla="*/ 21517 h 302885"/>
                            <a:gd name="connsiteX21" fmla="*/ 186309 w 200963"/>
                            <a:gd name="connsiteY21" fmla="*/ 27994 h 302885"/>
                            <a:gd name="connsiteX22" fmla="*/ 189643 w 200963"/>
                            <a:gd name="connsiteY22" fmla="*/ 44377 h 302885"/>
                            <a:gd name="connsiteX23" fmla="*/ 187833 w 200963"/>
                            <a:gd name="connsiteY23" fmla="*/ 52759 h 302885"/>
                            <a:gd name="connsiteX24" fmla="*/ 186595 w 200963"/>
                            <a:gd name="connsiteY24" fmla="*/ 55426 h 302885"/>
                            <a:gd name="connsiteX25" fmla="*/ 178499 w 200963"/>
                            <a:gd name="connsiteY25" fmla="*/ 65808 h 302885"/>
                            <a:gd name="connsiteX26" fmla="*/ 169736 w 200963"/>
                            <a:gd name="connsiteY26" fmla="*/ 72571 h 302885"/>
                            <a:gd name="connsiteX27" fmla="*/ 155448 w 200963"/>
                            <a:gd name="connsiteY27" fmla="*/ 78286 h 302885"/>
                            <a:gd name="connsiteX28" fmla="*/ 147638 w 200963"/>
                            <a:gd name="connsiteY28" fmla="*/ 79429 h 302885"/>
                            <a:gd name="connsiteX29" fmla="*/ 132207 w 200963"/>
                            <a:gd name="connsiteY29" fmla="*/ 78857 h 302885"/>
                            <a:gd name="connsiteX30" fmla="*/ 128968 w 200963"/>
                            <a:gd name="connsiteY30" fmla="*/ 78190 h 302885"/>
                            <a:gd name="connsiteX31" fmla="*/ 126397 w 200963"/>
                            <a:gd name="connsiteY31" fmla="*/ 77524 h 302885"/>
                            <a:gd name="connsiteX32" fmla="*/ 124111 w 200963"/>
                            <a:gd name="connsiteY32" fmla="*/ 76952 h 302885"/>
                            <a:gd name="connsiteX33" fmla="*/ 116967 w 200963"/>
                            <a:gd name="connsiteY33" fmla="*/ 89906 h 302885"/>
                            <a:gd name="connsiteX34" fmla="*/ 109347 w 200963"/>
                            <a:gd name="connsiteY34" fmla="*/ 103813 h 302885"/>
                            <a:gd name="connsiteX35" fmla="*/ 99631 w 200963"/>
                            <a:gd name="connsiteY35" fmla="*/ 121529 h 302885"/>
                            <a:gd name="connsiteX36" fmla="*/ 92012 w 200963"/>
                            <a:gd name="connsiteY36" fmla="*/ 135436 h 302885"/>
                            <a:gd name="connsiteX37" fmla="*/ 84011 w 200963"/>
                            <a:gd name="connsiteY37" fmla="*/ 150104 h 302885"/>
                            <a:gd name="connsiteX38" fmla="*/ 82201 w 200963"/>
                            <a:gd name="connsiteY38" fmla="*/ 153152 h 302885"/>
                            <a:gd name="connsiteX39" fmla="*/ 74200 w 200963"/>
                            <a:gd name="connsiteY39" fmla="*/ 166868 h 302885"/>
                            <a:gd name="connsiteX40" fmla="*/ 64008 w 200963"/>
                            <a:gd name="connsiteY40" fmla="*/ 184299 h 302885"/>
                            <a:gd name="connsiteX41" fmla="*/ 56007 w 200963"/>
                            <a:gd name="connsiteY41" fmla="*/ 198015 h 302885"/>
                            <a:gd name="connsiteX42" fmla="*/ 45815 w 200963"/>
                            <a:gd name="connsiteY42" fmla="*/ 215446 h 302885"/>
                            <a:gd name="connsiteX43" fmla="*/ 37814 w 200963"/>
                            <a:gd name="connsiteY43" fmla="*/ 229162 h 302885"/>
                            <a:gd name="connsiteX44" fmla="*/ 27622 w 200963"/>
                            <a:gd name="connsiteY44" fmla="*/ 246592 h 302885"/>
                            <a:gd name="connsiteX45" fmla="*/ 19621 w 200963"/>
                            <a:gd name="connsiteY45" fmla="*/ 260308 h 302885"/>
                            <a:gd name="connsiteX46" fmla="*/ 0 w 200963"/>
                            <a:gd name="connsiteY46" fmla="*/ 293836 h 302885"/>
                            <a:gd name="connsiteX47" fmla="*/ 15049 w 200963"/>
                            <a:gd name="connsiteY47" fmla="*/ 302885 h 302885"/>
                            <a:gd name="connsiteX48" fmla="*/ 32766 w 200963"/>
                            <a:gd name="connsiteY48" fmla="*/ 270595 h 302885"/>
                            <a:gd name="connsiteX49" fmla="*/ 40386 w 200963"/>
                            <a:gd name="connsiteY49" fmla="*/ 256689 h 302885"/>
                            <a:gd name="connsiteX50" fmla="*/ 50102 w 200963"/>
                            <a:gd name="connsiteY50" fmla="*/ 238877 h 302885"/>
                            <a:gd name="connsiteX51" fmla="*/ 57721 w 200963"/>
                            <a:gd name="connsiteY51" fmla="*/ 224875 h 302885"/>
                            <a:gd name="connsiteX52" fmla="*/ 67437 w 200963"/>
                            <a:gd name="connsiteY52" fmla="*/ 207064 h 302885"/>
                            <a:gd name="connsiteX53" fmla="*/ 75057 w 200963"/>
                            <a:gd name="connsiteY53" fmla="*/ 193062 h 302885"/>
                            <a:gd name="connsiteX54" fmla="*/ 84773 w 200963"/>
                            <a:gd name="connsiteY54" fmla="*/ 175345 h 302885"/>
                            <a:gd name="connsiteX55" fmla="*/ 92393 w 200963"/>
                            <a:gd name="connsiteY55" fmla="*/ 161344 h 302885"/>
                            <a:gd name="connsiteX56" fmla="*/ 102108 w 200963"/>
                            <a:gd name="connsiteY56" fmla="*/ 143532 h 302885"/>
                            <a:gd name="connsiteX57" fmla="*/ 109728 w 200963"/>
                            <a:gd name="connsiteY57" fmla="*/ 129625 h 302885"/>
                            <a:gd name="connsiteX58" fmla="*/ 119443 w 200963"/>
                            <a:gd name="connsiteY58" fmla="*/ 111814 h 302885"/>
                            <a:gd name="connsiteX59" fmla="*/ 127064 w 200963"/>
                            <a:gd name="connsiteY59" fmla="*/ 97812 h 302885"/>
                            <a:gd name="connsiteX60" fmla="*/ 130874 w 200963"/>
                            <a:gd name="connsiteY60" fmla="*/ 90859 h 302885"/>
                            <a:gd name="connsiteX61" fmla="*/ 133160 w 200963"/>
                            <a:gd name="connsiteY61" fmla="*/ 91144 h 302885"/>
                            <a:gd name="connsiteX62" fmla="*/ 148590 w 200963"/>
                            <a:gd name="connsiteY62" fmla="*/ 91430 h 302885"/>
                            <a:gd name="connsiteX63" fmla="*/ 161163 w 200963"/>
                            <a:gd name="connsiteY63" fmla="*/ 89239 h 302885"/>
                            <a:gd name="connsiteX64" fmla="*/ 175355 w 200963"/>
                            <a:gd name="connsiteY64" fmla="*/ 83334 h 302885"/>
                            <a:gd name="connsiteX65" fmla="*/ 189262 w 200963"/>
                            <a:gd name="connsiteY65" fmla="*/ 71809 h 302885"/>
                            <a:gd name="connsiteX66" fmla="*/ 196215 w 200963"/>
                            <a:gd name="connsiteY66" fmla="*/ 62379 h 302885"/>
                            <a:gd name="connsiteX67" fmla="*/ 198025 w 200963"/>
                            <a:gd name="connsiteY67" fmla="*/ 58474 h 302885"/>
                            <a:gd name="connsiteX68" fmla="*/ 200882 w 200963"/>
                            <a:gd name="connsiteY68" fmla="*/ 40662 h 302885"/>
                            <a:gd name="connsiteX69" fmla="*/ 197358 w 200963"/>
                            <a:gd name="connsiteY69" fmla="*/ 24374 h 302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00963" h="302885">
                              <a:moveTo>
                                <a:pt x="197358" y="24374"/>
                              </a:moveTo>
                              <a:cubicBezTo>
                                <a:pt x="195548" y="20088"/>
                                <a:pt x="193072" y="16087"/>
                                <a:pt x="190024" y="12468"/>
                              </a:cubicBezTo>
                              <a:cubicBezTo>
                                <a:pt x="189167" y="11420"/>
                                <a:pt x="188309" y="10658"/>
                                <a:pt x="187357" y="9706"/>
                              </a:cubicBezTo>
                              <a:cubicBezTo>
                                <a:pt x="183261" y="5610"/>
                                <a:pt x="178594" y="2752"/>
                                <a:pt x="173736" y="1324"/>
                              </a:cubicBezTo>
                              <a:cubicBezTo>
                                <a:pt x="167926" y="-486"/>
                                <a:pt x="161735" y="-486"/>
                                <a:pt x="155543" y="1609"/>
                              </a:cubicBezTo>
                              <a:cubicBezTo>
                                <a:pt x="153638" y="2276"/>
                                <a:pt x="151733" y="3038"/>
                                <a:pt x="149924" y="3991"/>
                              </a:cubicBezTo>
                              <a:cubicBezTo>
                                <a:pt x="146876" y="5610"/>
                                <a:pt x="144399" y="7515"/>
                                <a:pt x="142304" y="9515"/>
                              </a:cubicBezTo>
                              <a:cubicBezTo>
                                <a:pt x="137160" y="14563"/>
                                <a:pt x="134398" y="20469"/>
                                <a:pt x="133064" y="25517"/>
                              </a:cubicBezTo>
                              <a:cubicBezTo>
                                <a:pt x="132779" y="26565"/>
                                <a:pt x="132588" y="27517"/>
                                <a:pt x="132398" y="28470"/>
                              </a:cubicBezTo>
                              <a:lnTo>
                                <a:pt x="130397" y="27708"/>
                              </a:lnTo>
                              <a:cubicBezTo>
                                <a:pt x="127444" y="26279"/>
                                <a:pt x="124111" y="27708"/>
                                <a:pt x="122968" y="30851"/>
                              </a:cubicBezTo>
                              <a:cubicBezTo>
                                <a:pt x="121825" y="33994"/>
                                <a:pt x="123254" y="37614"/>
                                <a:pt x="126302" y="39043"/>
                              </a:cubicBezTo>
                              <a:lnTo>
                                <a:pt x="143923" y="47329"/>
                              </a:lnTo>
                              <a:lnTo>
                                <a:pt x="143161" y="37423"/>
                              </a:lnTo>
                              <a:cubicBezTo>
                                <a:pt x="143161" y="37328"/>
                                <a:pt x="143066" y="35137"/>
                                <a:pt x="143637" y="31994"/>
                              </a:cubicBezTo>
                              <a:cubicBezTo>
                                <a:pt x="144113" y="29327"/>
                                <a:pt x="145256" y="25993"/>
                                <a:pt x="147352" y="22755"/>
                              </a:cubicBezTo>
                              <a:cubicBezTo>
                                <a:pt x="149162" y="19993"/>
                                <a:pt x="151733" y="17230"/>
                                <a:pt x="155543" y="15230"/>
                              </a:cubicBezTo>
                              <a:cubicBezTo>
                                <a:pt x="157067" y="14373"/>
                                <a:pt x="158591" y="13801"/>
                                <a:pt x="160020" y="13325"/>
                              </a:cubicBezTo>
                              <a:cubicBezTo>
                                <a:pt x="163259" y="12277"/>
                                <a:pt x="166211" y="12277"/>
                                <a:pt x="168878" y="12658"/>
                              </a:cubicBezTo>
                              <a:cubicBezTo>
                                <a:pt x="174784" y="13706"/>
                                <a:pt x="179165" y="17516"/>
                                <a:pt x="181642" y="20564"/>
                              </a:cubicBezTo>
                              <a:cubicBezTo>
                                <a:pt x="181832" y="20850"/>
                                <a:pt x="182118" y="21136"/>
                                <a:pt x="182309" y="21517"/>
                              </a:cubicBezTo>
                              <a:cubicBezTo>
                                <a:pt x="183833" y="23422"/>
                                <a:pt x="185166" y="25612"/>
                                <a:pt x="186309" y="27994"/>
                              </a:cubicBezTo>
                              <a:cubicBezTo>
                                <a:pt x="188690" y="33042"/>
                                <a:pt x="189928" y="38852"/>
                                <a:pt x="189643" y="44377"/>
                              </a:cubicBezTo>
                              <a:cubicBezTo>
                                <a:pt x="189548" y="47329"/>
                                <a:pt x="188881" y="50092"/>
                                <a:pt x="187833" y="52759"/>
                              </a:cubicBezTo>
                              <a:cubicBezTo>
                                <a:pt x="187452" y="53616"/>
                                <a:pt x="187071" y="54568"/>
                                <a:pt x="186595" y="55426"/>
                              </a:cubicBezTo>
                              <a:cubicBezTo>
                                <a:pt x="184118" y="59521"/>
                                <a:pt x="181356" y="62950"/>
                                <a:pt x="178499" y="65808"/>
                              </a:cubicBezTo>
                              <a:cubicBezTo>
                                <a:pt x="175736" y="68570"/>
                                <a:pt x="172784" y="70761"/>
                                <a:pt x="169736" y="72571"/>
                              </a:cubicBezTo>
                              <a:cubicBezTo>
                                <a:pt x="164973" y="75428"/>
                                <a:pt x="160115" y="77143"/>
                                <a:pt x="155448" y="78286"/>
                              </a:cubicBezTo>
                              <a:cubicBezTo>
                                <a:pt x="152781" y="78857"/>
                                <a:pt x="150114" y="79238"/>
                                <a:pt x="147638" y="79429"/>
                              </a:cubicBezTo>
                              <a:cubicBezTo>
                                <a:pt x="141256" y="80000"/>
                                <a:pt x="135731" y="79429"/>
                                <a:pt x="132207" y="78857"/>
                              </a:cubicBezTo>
                              <a:cubicBezTo>
                                <a:pt x="130778" y="78667"/>
                                <a:pt x="129635" y="78381"/>
                                <a:pt x="128968" y="78190"/>
                              </a:cubicBezTo>
                              <a:lnTo>
                                <a:pt x="126397" y="77524"/>
                              </a:lnTo>
                              <a:lnTo>
                                <a:pt x="124111" y="76952"/>
                              </a:lnTo>
                              <a:lnTo>
                                <a:pt x="116967" y="89906"/>
                              </a:lnTo>
                              <a:lnTo>
                                <a:pt x="109347" y="103813"/>
                              </a:lnTo>
                              <a:lnTo>
                                <a:pt x="99631" y="121529"/>
                              </a:lnTo>
                              <a:lnTo>
                                <a:pt x="92012" y="135436"/>
                              </a:lnTo>
                              <a:lnTo>
                                <a:pt x="84011" y="150104"/>
                              </a:lnTo>
                              <a:lnTo>
                                <a:pt x="82201" y="153152"/>
                              </a:lnTo>
                              <a:lnTo>
                                <a:pt x="74200" y="166868"/>
                              </a:lnTo>
                              <a:lnTo>
                                <a:pt x="64008" y="184299"/>
                              </a:lnTo>
                              <a:lnTo>
                                <a:pt x="56007" y="198015"/>
                              </a:lnTo>
                              <a:lnTo>
                                <a:pt x="45815" y="215446"/>
                              </a:lnTo>
                              <a:lnTo>
                                <a:pt x="37814" y="229162"/>
                              </a:lnTo>
                              <a:lnTo>
                                <a:pt x="27622" y="246592"/>
                              </a:lnTo>
                              <a:lnTo>
                                <a:pt x="19621" y="260308"/>
                              </a:lnTo>
                              <a:lnTo>
                                <a:pt x="0" y="293836"/>
                              </a:lnTo>
                              <a:lnTo>
                                <a:pt x="15049" y="302885"/>
                              </a:lnTo>
                              <a:lnTo>
                                <a:pt x="32766" y="270595"/>
                              </a:lnTo>
                              <a:lnTo>
                                <a:pt x="40386" y="256689"/>
                              </a:lnTo>
                              <a:lnTo>
                                <a:pt x="50102" y="238877"/>
                              </a:lnTo>
                              <a:lnTo>
                                <a:pt x="57721" y="224875"/>
                              </a:lnTo>
                              <a:lnTo>
                                <a:pt x="67437" y="207064"/>
                              </a:lnTo>
                              <a:lnTo>
                                <a:pt x="75057" y="193062"/>
                              </a:lnTo>
                              <a:lnTo>
                                <a:pt x="84773" y="175345"/>
                              </a:lnTo>
                              <a:lnTo>
                                <a:pt x="92393" y="161344"/>
                              </a:lnTo>
                              <a:lnTo>
                                <a:pt x="102108" y="143532"/>
                              </a:lnTo>
                              <a:lnTo>
                                <a:pt x="109728" y="129625"/>
                              </a:lnTo>
                              <a:lnTo>
                                <a:pt x="119443" y="111814"/>
                              </a:lnTo>
                              <a:lnTo>
                                <a:pt x="127064" y="97812"/>
                              </a:lnTo>
                              <a:lnTo>
                                <a:pt x="130874" y="90859"/>
                              </a:lnTo>
                              <a:cubicBezTo>
                                <a:pt x="131636" y="90954"/>
                                <a:pt x="132398" y="91049"/>
                                <a:pt x="133160" y="91144"/>
                              </a:cubicBezTo>
                              <a:cubicBezTo>
                                <a:pt x="137160" y="91621"/>
                                <a:pt x="142494" y="91906"/>
                                <a:pt x="148590" y="91430"/>
                              </a:cubicBezTo>
                              <a:cubicBezTo>
                                <a:pt x="152591" y="91144"/>
                                <a:pt x="156781" y="90478"/>
                                <a:pt x="161163" y="89239"/>
                              </a:cubicBezTo>
                              <a:cubicBezTo>
                                <a:pt x="165830" y="88001"/>
                                <a:pt x="170688" y="86096"/>
                                <a:pt x="175355" y="83334"/>
                              </a:cubicBezTo>
                              <a:cubicBezTo>
                                <a:pt x="180213" y="80476"/>
                                <a:pt x="184975" y="76762"/>
                                <a:pt x="189262" y="71809"/>
                              </a:cubicBezTo>
                              <a:cubicBezTo>
                                <a:pt x="191738" y="69046"/>
                                <a:pt x="194024" y="65998"/>
                                <a:pt x="196215" y="62379"/>
                              </a:cubicBezTo>
                              <a:cubicBezTo>
                                <a:pt x="196977" y="61141"/>
                                <a:pt x="197453" y="59807"/>
                                <a:pt x="198025" y="58474"/>
                              </a:cubicBezTo>
                              <a:cubicBezTo>
                                <a:pt x="200311" y="53044"/>
                                <a:pt x="201263" y="46948"/>
                                <a:pt x="200882" y="40662"/>
                              </a:cubicBezTo>
                              <a:cubicBezTo>
                                <a:pt x="200787" y="35137"/>
                                <a:pt x="199549" y="29613"/>
                                <a:pt x="197358" y="24374"/>
                              </a:cubicBezTo>
                              <a:close/>
                            </a:path>
                          </a:pathLst>
                        </a:custGeom>
                        <a:solidFill>
                          <a:srgbClr val="FFD731"/>
                        </a:solidFill>
                        <a:ln w="9525" cap="flat">
                          <a:noFill/>
                          <a:prstDash val="solid"/>
                          <a:miter/>
                        </a:ln>
                      </p:spPr>
                      <p:txBody>
                        <a:bodyPr rtlCol="0" anchor="ctr"/>
                        <a:lstStyle/>
                        <a:p>
                          <a:endParaRPr lang="th-TH"/>
                        </a:p>
                      </p:txBody>
                    </p:sp>
                    <p:sp>
                      <p:nvSpPr>
                        <p:cNvPr id="512" name="Freeform: Shape 511">
                          <a:extLst>
                            <a:ext uri="{FF2B5EF4-FFF2-40B4-BE49-F238E27FC236}">
                              <a16:creationId xmlns:a16="http://schemas.microsoft.com/office/drawing/2014/main" id="{DE59D75D-6235-4C53-867C-1AA28A94CE0B}"/>
                            </a:ext>
                          </a:extLst>
                        </p:cNvPr>
                        <p:cNvSpPr/>
                        <p:nvPr/>
                      </p:nvSpPr>
                      <p:spPr>
                        <a:xfrm>
                          <a:off x="6007512" y="3094195"/>
                          <a:ext cx="16573" cy="13103"/>
                        </a:xfrm>
                        <a:custGeom>
                          <a:avLst/>
                          <a:gdLst>
                            <a:gd name="connsiteX0" fmla="*/ 0 w 16573"/>
                            <a:gd name="connsiteY0" fmla="*/ 0 h 13103"/>
                            <a:gd name="connsiteX1" fmla="*/ 95 w 16573"/>
                            <a:gd name="connsiteY1" fmla="*/ 1429 h 13103"/>
                            <a:gd name="connsiteX2" fmla="*/ 3524 w 16573"/>
                            <a:gd name="connsiteY2" fmla="*/ 3524 h 13103"/>
                            <a:gd name="connsiteX3" fmla="*/ 762 w 16573"/>
                            <a:gd name="connsiteY3" fmla="*/ 8668 h 13103"/>
                            <a:gd name="connsiteX4" fmla="*/ 1143 w 16573"/>
                            <a:gd name="connsiteY4" fmla="*/ 12573 h 13103"/>
                            <a:gd name="connsiteX5" fmla="*/ 16574 w 16573"/>
                            <a:gd name="connsiteY5" fmla="*/ 12859 h 13103"/>
                            <a:gd name="connsiteX6" fmla="*/ 15431 w 16573"/>
                            <a:gd name="connsiteY6" fmla="*/ 667 h 13103"/>
                            <a:gd name="connsiteX7" fmla="*/ 0 w 16573"/>
                            <a:gd name="connsiteY7" fmla="*/ 0 h 13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573" h="13103">
                              <a:moveTo>
                                <a:pt x="0" y="0"/>
                              </a:moveTo>
                              <a:lnTo>
                                <a:pt x="95" y="1429"/>
                              </a:lnTo>
                              <a:lnTo>
                                <a:pt x="3524" y="3524"/>
                              </a:lnTo>
                              <a:lnTo>
                                <a:pt x="762" y="8668"/>
                              </a:lnTo>
                              <a:lnTo>
                                <a:pt x="1143" y="12573"/>
                              </a:lnTo>
                              <a:cubicBezTo>
                                <a:pt x="5144" y="13049"/>
                                <a:pt x="10478" y="13335"/>
                                <a:pt x="16574" y="12859"/>
                              </a:cubicBezTo>
                              <a:lnTo>
                                <a:pt x="15431" y="667"/>
                              </a:lnTo>
                              <a:cubicBezTo>
                                <a:pt x="9049" y="1048"/>
                                <a:pt x="3524" y="572"/>
                                <a:pt x="0" y="0"/>
                              </a:cubicBezTo>
                              <a:close/>
                            </a:path>
                          </a:pathLst>
                        </a:custGeom>
                        <a:solidFill>
                          <a:schemeClr val="bg2">
                            <a:lumMod val="25000"/>
                          </a:schemeClr>
                        </a:solidFill>
                        <a:ln w="9525" cap="flat">
                          <a:noFill/>
                          <a:prstDash val="solid"/>
                          <a:miter/>
                        </a:ln>
                      </p:spPr>
                      <p:txBody>
                        <a:bodyPr rtlCol="0" anchor="ctr"/>
                        <a:lstStyle/>
                        <a:p>
                          <a:endParaRPr lang="th-TH"/>
                        </a:p>
                      </p:txBody>
                    </p:sp>
                    <p:sp>
                      <p:nvSpPr>
                        <p:cNvPr id="513" name="Freeform: Shape 512">
                          <a:extLst>
                            <a:ext uri="{FF2B5EF4-FFF2-40B4-BE49-F238E27FC236}">
                              <a16:creationId xmlns:a16="http://schemas.microsoft.com/office/drawing/2014/main" id="{B810CB56-A369-4417-9A4C-2B1CE8343A38}"/>
                            </a:ext>
                          </a:extLst>
                        </p:cNvPr>
                        <p:cNvSpPr/>
                        <p:nvPr/>
                      </p:nvSpPr>
                      <p:spPr>
                        <a:xfrm>
                          <a:off x="6007703" y="3095624"/>
                          <a:ext cx="3429" cy="7143"/>
                        </a:xfrm>
                        <a:custGeom>
                          <a:avLst/>
                          <a:gdLst>
                            <a:gd name="connsiteX0" fmla="*/ 3429 w 3429"/>
                            <a:gd name="connsiteY0" fmla="*/ 2000 h 7143"/>
                            <a:gd name="connsiteX1" fmla="*/ 0 w 3429"/>
                            <a:gd name="connsiteY1" fmla="*/ 0 h 7143"/>
                            <a:gd name="connsiteX2" fmla="*/ 667 w 3429"/>
                            <a:gd name="connsiteY2" fmla="*/ 7144 h 7143"/>
                          </a:gdLst>
                          <a:ahLst/>
                          <a:cxnLst>
                            <a:cxn ang="0">
                              <a:pos x="connsiteX0" y="connsiteY0"/>
                            </a:cxn>
                            <a:cxn ang="0">
                              <a:pos x="connsiteX1" y="connsiteY1"/>
                            </a:cxn>
                            <a:cxn ang="0">
                              <a:pos x="connsiteX2" y="connsiteY2"/>
                            </a:cxn>
                          </a:cxnLst>
                          <a:rect l="l" t="t" r="r" b="b"/>
                          <a:pathLst>
                            <a:path w="3429" h="7143">
                              <a:moveTo>
                                <a:pt x="3429" y="2000"/>
                              </a:moveTo>
                              <a:lnTo>
                                <a:pt x="0" y="0"/>
                              </a:lnTo>
                              <a:lnTo>
                                <a:pt x="667" y="7144"/>
                              </a:lnTo>
                              <a:close/>
                            </a:path>
                          </a:pathLst>
                        </a:custGeom>
                        <a:solidFill>
                          <a:srgbClr val="0013D7"/>
                        </a:solidFill>
                        <a:ln w="9525" cap="flat">
                          <a:noFill/>
                          <a:prstDash val="solid"/>
                          <a:miter/>
                        </a:ln>
                      </p:spPr>
                      <p:txBody>
                        <a:bodyPr rtlCol="0" anchor="ctr"/>
                        <a:lstStyle/>
                        <a:p>
                          <a:endParaRPr lang="th-TH"/>
                        </a:p>
                      </p:txBody>
                    </p:sp>
                    <p:sp>
                      <p:nvSpPr>
                        <p:cNvPr id="514" name="Freeform: Shape 513">
                          <a:extLst>
                            <a:ext uri="{FF2B5EF4-FFF2-40B4-BE49-F238E27FC236}">
                              <a16:creationId xmlns:a16="http://schemas.microsoft.com/office/drawing/2014/main" id="{69FE20E8-2E9B-44C1-9B3C-09A70BCDC5AD}"/>
                            </a:ext>
                          </a:extLst>
                        </p:cNvPr>
                        <p:cNvSpPr/>
                        <p:nvPr/>
                      </p:nvSpPr>
                      <p:spPr>
                        <a:xfrm>
                          <a:off x="5994272" y="3112674"/>
                          <a:ext cx="8286" cy="14478"/>
                        </a:xfrm>
                        <a:custGeom>
                          <a:avLst/>
                          <a:gdLst>
                            <a:gd name="connsiteX0" fmla="*/ 0 w 8286"/>
                            <a:gd name="connsiteY0" fmla="*/ 14002 h 14478"/>
                            <a:gd name="connsiteX1" fmla="*/ 667 w 8286"/>
                            <a:gd name="connsiteY1" fmla="*/ 14478 h 14478"/>
                            <a:gd name="connsiteX2" fmla="*/ 8287 w 8286"/>
                            <a:gd name="connsiteY2" fmla="*/ 571 h 14478"/>
                            <a:gd name="connsiteX3" fmla="*/ 7620 w 8286"/>
                            <a:gd name="connsiteY3" fmla="*/ 0 h 14478"/>
                          </a:gdLst>
                          <a:ahLst/>
                          <a:cxnLst>
                            <a:cxn ang="0">
                              <a:pos x="connsiteX0" y="connsiteY0"/>
                            </a:cxn>
                            <a:cxn ang="0">
                              <a:pos x="connsiteX1" y="connsiteY1"/>
                            </a:cxn>
                            <a:cxn ang="0">
                              <a:pos x="connsiteX2" y="connsiteY2"/>
                            </a:cxn>
                            <a:cxn ang="0">
                              <a:pos x="connsiteX3" y="connsiteY3"/>
                            </a:cxn>
                          </a:cxnLst>
                          <a:rect l="l" t="t" r="r" b="b"/>
                          <a:pathLst>
                            <a:path w="8286" h="14478">
                              <a:moveTo>
                                <a:pt x="0" y="14002"/>
                              </a:moveTo>
                              <a:lnTo>
                                <a:pt x="667" y="14478"/>
                              </a:lnTo>
                              <a:lnTo>
                                <a:pt x="8287" y="571"/>
                              </a:lnTo>
                              <a:lnTo>
                                <a:pt x="7620" y="0"/>
                              </a:lnTo>
                              <a:close/>
                            </a:path>
                          </a:pathLst>
                        </a:custGeom>
                        <a:solidFill>
                          <a:srgbClr val="0013D7"/>
                        </a:solidFill>
                        <a:ln w="9525" cap="flat">
                          <a:noFill/>
                          <a:prstDash val="solid"/>
                          <a:miter/>
                        </a:ln>
                      </p:spPr>
                      <p:txBody>
                        <a:bodyPr rtlCol="0" anchor="ctr"/>
                        <a:lstStyle/>
                        <a:p>
                          <a:endParaRPr lang="th-TH"/>
                        </a:p>
                      </p:txBody>
                    </p:sp>
                    <p:sp>
                      <p:nvSpPr>
                        <p:cNvPr id="515" name="Freeform: Shape 514">
                          <a:extLst>
                            <a:ext uri="{FF2B5EF4-FFF2-40B4-BE49-F238E27FC236}">
                              <a16:creationId xmlns:a16="http://schemas.microsoft.com/office/drawing/2014/main" id="{2012B092-8A2A-44D6-8FE2-0B14BA448D94}"/>
                            </a:ext>
                          </a:extLst>
                        </p:cNvPr>
                        <p:cNvSpPr/>
                        <p:nvPr/>
                      </p:nvSpPr>
                      <p:spPr>
                        <a:xfrm>
                          <a:off x="5984747" y="3105244"/>
                          <a:ext cx="9144" cy="14859"/>
                        </a:xfrm>
                        <a:custGeom>
                          <a:avLst/>
                          <a:gdLst>
                            <a:gd name="connsiteX0" fmla="*/ 9144 w 9144"/>
                            <a:gd name="connsiteY0" fmla="*/ 1143 h 14859"/>
                            <a:gd name="connsiteX1" fmla="*/ 7620 w 9144"/>
                            <a:gd name="connsiteY1" fmla="*/ 0 h 14859"/>
                            <a:gd name="connsiteX2" fmla="*/ 0 w 9144"/>
                            <a:gd name="connsiteY2" fmla="*/ 13907 h 14859"/>
                            <a:gd name="connsiteX3" fmla="*/ 1143 w 9144"/>
                            <a:gd name="connsiteY3" fmla="*/ 14859 h 14859"/>
                          </a:gdLst>
                          <a:ahLst/>
                          <a:cxnLst>
                            <a:cxn ang="0">
                              <a:pos x="connsiteX0" y="connsiteY0"/>
                            </a:cxn>
                            <a:cxn ang="0">
                              <a:pos x="connsiteX1" y="connsiteY1"/>
                            </a:cxn>
                            <a:cxn ang="0">
                              <a:pos x="connsiteX2" y="connsiteY2"/>
                            </a:cxn>
                            <a:cxn ang="0">
                              <a:pos x="connsiteX3" y="connsiteY3"/>
                            </a:cxn>
                          </a:cxnLst>
                          <a:rect l="l" t="t" r="r" b="b"/>
                          <a:pathLst>
                            <a:path w="9144" h="14859">
                              <a:moveTo>
                                <a:pt x="9144" y="1143"/>
                              </a:moveTo>
                              <a:lnTo>
                                <a:pt x="7620" y="0"/>
                              </a:lnTo>
                              <a:lnTo>
                                <a:pt x="0" y="13907"/>
                              </a:lnTo>
                              <a:lnTo>
                                <a:pt x="1143" y="14859"/>
                              </a:lnTo>
                              <a:close/>
                            </a:path>
                          </a:pathLst>
                        </a:custGeom>
                        <a:solidFill>
                          <a:srgbClr val="0013D7"/>
                        </a:solidFill>
                        <a:ln w="9525" cap="flat">
                          <a:noFill/>
                          <a:prstDash val="solid"/>
                          <a:miter/>
                        </a:ln>
                      </p:spPr>
                      <p:txBody>
                        <a:bodyPr rtlCol="0" anchor="ctr"/>
                        <a:lstStyle/>
                        <a:p>
                          <a:endParaRPr lang="th-TH"/>
                        </a:p>
                      </p:txBody>
                    </p:sp>
                    <p:sp>
                      <p:nvSpPr>
                        <p:cNvPr id="516" name="Freeform: Shape 515">
                          <a:extLst>
                            <a:ext uri="{FF2B5EF4-FFF2-40B4-BE49-F238E27FC236}">
                              <a16:creationId xmlns:a16="http://schemas.microsoft.com/office/drawing/2014/main" id="{70502D9A-6CBF-493E-9565-59F7CB78E349}"/>
                            </a:ext>
                          </a:extLst>
                        </p:cNvPr>
                        <p:cNvSpPr/>
                        <p:nvPr/>
                      </p:nvSpPr>
                      <p:spPr>
                        <a:xfrm>
                          <a:off x="5985891" y="3106387"/>
                          <a:ext cx="16002" cy="20288"/>
                        </a:xfrm>
                        <a:custGeom>
                          <a:avLst/>
                          <a:gdLst>
                            <a:gd name="connsiteX0" fmla="*/ 8382 w 16002"/>
                            <a:gd name="connsiteY0" fmla="*/ 20288 h 20288"/>
                            <a:gd name="connsiteX1" fmla="*/ 16002 w 16002"/>
                            <a:gd name="connsiteY1" fmla="*/ 6286 h 20288"/>
                            <a:gd name="connsiteX2" fmla="*/ 8001 w 16002"/>
                            <a:gd name="connsiteY2" fmla="*/ 0 h 20288"/>
                            <a:gd name="connsiteX3" fmla="*/ 0 w 16002"/>
                            <a:gd name="connsiteY3" fmla="*/ 13716 h 20288"/>
                          </a:gdLst>
                          <a:ahLst/>
                          <a:cxnLst>
                            <a:cxn ang="0">
                              <a:pos x="connsiteX0" y="connsiteY0"/>
                            </a:cxn>
                            <a:cxn ang="0">
                              <a:pos x="connsiteX1" y="connsiteY1"/>
                            </a:cxn>
                            <a:cxn ang="0">
                              <a:pos x="connsiteX2" y="connsiteY2"/>
                            </a:cxn>
                            <a:cxn ang="0">
                              <a:pos x="connsiteX3" y="connsiteY3"/>
                            </a:cxn>
                          </a:cxnLst>
                          <a:rect l="l" t="t" r="r" b="b"/>
                          <a:pathLst>
                            <a:path w="16002" h="20288">
                              <a:moveTo>
                                <a:pt x="8382" y="20288"/>
                              </a:moveTo>
                              <a:lnTo>
                                <a:pt x="16002" y="6286"/>
                              </a:lnTo>
                              <a:lnTo>
                                <a:pt x="8001" y="0"/>
                              </a:lnTo>
                              <a:lnTo>
                                <a:pt x="0" y="13716"/>
                              </a:lnTo>
                              <a:close/>
                            </a:path>
                          </a:pathLst>
                        </a:custGeom>
                        <a:solidFill>
                          <a:schemeClr val="bg2">
                            <a:lumMod val="25000"/>
                          </a:schemeClr>
                        </a:solidFill>
                        <a:ln w="9525" cap="flat">
                          <a:noFill/>
                          <a:prstDash val="solid"/>
                          <a:miter/>
                        </a:ln>
                      </p:spPr>
                      <p:txBody>
                        <a:bodyPr rtlCol="0" anchor="ctr"/>
                        <a:lstStyle/>
                        <a:p>
                          <a:endParaRPr lang="th-TH"/>
                        </a:p>
                      </p:txBody>
                    </p:sp>
                    <p:sp>
                      <p:nvSpPr>
                        <p:cNvPr id="517" name="Freeform: Shape 516">
                          <a:extLst>
                            <a:ext uri="{FF2B5EF4-FFF2-40B4-BE49-F238E27FC236}">
                              <a16:creationId xmlns:a16="http://schemas.microsoft.com/office/drawing/2014/main" id="{F4C01321-711A-4919-89BC-82016BE7A955}"/>
                            </a:ext>
                          </a:extLst>
                        </p:cNvPr>
                        <p:cNvSpPr/>
                        <p:nvPr/>
                      </p:nvSpPr>
                      <p:spPr>
                        <a:xfrm>
                          <a:off x="5976937" y="3144392"/>
                          <a:ext cx="8286" cy="14478"/>
                        </a:xfrm>
                        <a:custGeom>
                          <a:avLst/>
                          <a:gdLst>
                            <a:gd name="connsiteX0" fmla="*/ 0 w 8286"/>
                            <a:gd name="connsiteY0" fmla="*/ 14002 h 14478"/>
                            <a:gd name="connsiteX1" fmla="*/ 667 w 8286"/>
                            <a:gd name="connsiteY1" fmla="*/ 14478 h 14478"/>
                            <a:gd name="connsiteX2" fmla="*/ 8287 w 8286"/>
                            <a:gd name="connsiteY2" fmla="*/ 572 h 14478"/>
                            <a:gd name="connsiteX3" fmla="*/ 7620 w 8286"/>
                            <a:gd name="connsiteY3" fmla="*/ 0 h 14478"/>
                          </a:gdLst>
                          <a:ahLst/>
                          <a:cxnLst>
                            <a:cxn ang="0">
                              <a:pos x="connsiteX0" y="connsiteY0"/>
                            </a:cxn>
                            <a:cxn ang="0">
                              <a:pos x="connsiteX1" y="connsiteY1"/>
                            </a:cxn>
                            <a:cxn ang="0">
                              <a:pos x="connsiteX2" y="connsiteY2"/>
                            </a:cxn>
                            <a:cxn ang="0">
                              <a:pos x="connsiteX3" y="connsiteY3"/>
                            </a:cxn>
                          </a:cxnLst>
                          <a:rect l="l" t="t" r="r" b="b"/>
                          <a:pathLst>
                            <a:path w="8286" h="14478">
                              <a:moveTo>
                                <a:pt x="0" y="14002"/>
                              </a:moveTo>
                              <a:lnTo>
                                <a:pt x="667" y="14478"/>
                              </a:lnTo>
                              <a:lnTo>
                                <a:pt x="8287" y="572"/>
                              </a:lnTo>
                              <a:lnTo>
                                <a:pt x="7620" y="0"/>
                              </a:lnTo>
                              <a:close/>
                            </a:path>
                          </a:pathLst>
                        </a:custGeom>
                        <a:solidFill>
                          <a:srgbClr val="0013D7"/>
                        </a:solidFill>
                        <a:ln w="9525" cap="flat">
                          <a:noFill/>
                          <a:prstDash val="solid"/>
                          <a:miter/>
                        </a:ln>
                      </p:spPr>
                      <p:txBody>
                        <a:bodyPr rtlCol="0" anchor="ctr"/>
                        <a:lstStyle/>
                        <a:p>
                          <a:endParaRPr lang="th-TH"/>
                        </a:p>
                      </p:txBody>
                    </p:sp>
                    <p:sp>
                      <p:nvSpPr>
                        <p:cNvPr id="518" name="Freeform: Shape 517">
                          <a:extLst>
                            <a:ext uri="{FF2B5EF4-FFF2-40B4-BE49-F238E27FC236}">
                              <a16:creationId xmlns:a16="http://schemas.microsoft.com/office/drawing/2014/main" id="{B6FF96E0-778D-4A7D-AD3A-6DB9EAA945B9}"/>
                            </a:ext>
                          </a:extLst>
                        </p:cNvPr>
                        <p:cNvSpPr/>
                        <p:nvPr/>
                      </p:nvSpPr>
                      <p:spPr>
                        <a:xfrm>
                          <a:off x="5967317" y="3136963"/>
                          <a:ext cx="8382" cy="14192"/>
                        </a:xfrm>
                        <a:custGeom>
                          <a:avLst/>
                          <a:gdLst>
                            <a:gd name="connsiteX0" fmla="*/ 8382 w 8382"/>
                            <a:gd name="connsiteY0" fmla="*/ 572 h 14192"/>
                            <a:gd name="connsiteX1" fmla="*/ 7620 w 8382"/>
                            <a:gd name="connsiteY1" fmla="*/ 0 h 14192"/>
                            <a:gd name="connsiteX2" fmla="*/ 0 w 8382"/>
                            <a:gd name="connsiteY2" fmla="*/ 13906 h 14192"/>
                            <a:gd name="connsiteX3" fmla="*/ 381 w 8382"/>
                            <a:gd name="connsiteY3" fmla="*/ 14192 h 14192"/>
                          </a:gdLst>
                          <a:ahLst/>
                          <a:cxnLst>
                            <a:cxn ang="0">
                              <a:pos x="connsiteX0" y="connsiteY0"/>
                            </a:cxn>
                            <a:cxn ang="0">
                              <a:pos x="connsiteX1" y="connsiteY1"/>
                            </a:cxn>
                            <a:cxn ang="0">
                              <a:pos x="connsiteX2" y="connsiteY2"/>
                            </a:cxn>
                            <a:cxn ang="0">
                              <a:pos x="connsiteX3" y="connsiteY3"/>
                            </a:cxn>
                          </a:cxnLst>
                          <a:rect l="l" t="t" r="r" b="b"/>
                          <a:pathLst>
                            <a:path w="8382" h="14192">
                              <a:moveTo>
                                <a:pt x="8382" y="572"/>
                              </a:moveTo>
                              <a:lnTo>
                                <a:pt x="7620" y="0"/>
                              </a:lnTo>
                              <a:lnTo>
                                <a:pt x="0" y="13906"/>
                              </a:lnTo>
                              <a:lnTo>
                                <a:pt x="381" y="14192"/>
                              </a:lnTo>
                              <a:close/>
                            </a:path>
                          </a:pathLst>
                        </a:custGeom>
                        <a:solidFill>
                          <a:srgbClr val="0013D7"/>
                        </a:solidFill>
                        <a:ln w="9525" cap="flat">
                          <a:noFill/>
                          <a:prstDash val="solid"/>
                          <a:miter/>
                        </a:ln>
                      </p:spPr>
                      <p:txBody>
                        <a:bodyPr rtlCol="0" anchor="ctr"/>
                        <a:lstStyle/>
                        <a:p>
                          <a:endParaRPr lang="th-TH"/>
                        </a:p>
                      </p:txBody>
                    </p:sp>
                    <p:sp>
                      <p:nvSpPr>
                        <p:cNvPr id="519" name="Freeform: Shape 518">
                          <a:extLst>
                            <a:ext uri="{FF2B5EF4-FFF2-40B4-BE49-F238E27FC236}">
                              <a16:creationId xmlns:a16="http://schemas.microsoft.com/office/drawing/2014/main" id="{69AB5672-5E80-4D83-A28F-3189E02E8F31}"/>
                            </a:ext>
                          </a:extLst>
                        </p:cNvPr>
                        <p:cNvSpPr/>
                        <p:nvPr/>
                      </p:nvSpPr>
                      <p:spPr>
                        <a:xfrm>
                          <a:off x="5967698" y="3137534"/>
                          <a:ext cx="16859" cy="20859"/>
                        </a:xfrm>
                        <a:custGeom>
                          <a:avLst/>
                          <a:gdLst>
                            <a:gd name="connsiteX0" fmla="*/ 0 w 16859"/>
                            <a:gd name="connsiteY0" fmla="*/ 13621 h 20859"/>
                            <a:gd name="connsiteX1" fmla="*/ 9239 w 16859"/>
                            <a:gd name="connsiteY1" fmla="*/ 20860 h 20859"/>
                            <a:gd name="connsiteX2" fmla="*/ 16859 w 16859"/>
                            <a:gd name="connsiteY2" fmla="*/ 6858 h 20859"/>
                            <a:gd name="connsiteX3" fmla="*/ 8001 w 16859"/>
                            <a:gd name="connsiteY3" fmla="*/ 0 h 20859"/>
                          </a:gdLst>
                          <a:ahLst/>
                          <a:cxnLst>
                            <a:cxn ang="0">
                              <a:pos x="connsiteX0" y="connsiteY0"/>
                            </a:cxn>
                            <a:cxn ang="0">
                              <a:pos x="connsiteX1" y="connsiteY1"/>
                            </a:cxn>
                            <a:cxn ang="0">
                              <a:pos x="connsiteX2" y="connsiteY2"/>
                            </a:cxn>
                            <a:cxn ang="0">
                              <a:pos x="connsiteX3" y="connsiteY3"/>
                            </a:cxn>
                          </a:cxnLst>
                          <a:rect l="l" t="t" r="r" b="b"/>
                          <a:pathLst>
                            <a:path w="16859" h="20859">
                              <a:moveTo>
                                <a:pt x="0" y="13621"/>
                              </a:moveTo>
                              <a:lnTo>
                                <a:pt x="9239" y="20860"/>
                              </a:lnTo>
                              <a:lnTo>
                                <a:pt x="16859" y="6858"/>
                              </a:lnTo>
                              <a:lnTo>
                                <a:pt x="8001" y="0"/>
                              </a:lnTo>
                              <a:close/>
                            </a:path>
                          </a:pathLst>
                        </a:custGeom>
                        <a:solidFill>
                          <a:schemeClr val="bg2">
                            <a:lumMod val="25000"/>
                          </a:schemeClr>
                        </a:solidFill>
                        <a:ln w="9525" cap="flat">
                          <a:noFill/>
                          <a:prstDash val="solid"/>
                          <a:miter/>
                        </a:ln>
                      </p:spPr>
                      <p:txBody>
                        <a:bodyPr rtlCol="0" anchor="ctr"/>
                        <a:lstStyle/>
                        <a:p>
                          <a:endParaRPr lang="th-TH"/>
                        </a:p>
                      </p:txBody>
                    </p:sp>
                    <p:sp>
                      <p:nvSpPr>
                        <p:cNvPr id="520" name="Freeform: Shape 519">
                          <a:extLst>
                            <a:ext uri="{FF2B5EF4-FFF2-40B4-BE49-F238E27FC236}">
                              <a16:creationId xmlns:a16="http://schemas.microsoft.com/office/drawing/2014/main" id="{9AA40AE8-4EBA-42A3-A1CC-830430BFDC91}"/>
                            </a:ext>
                          </a:extLst>
                        </p:cNvPr>
                        <p:cNvSpPr/>
                        <p:nvPr/>
                      </p:nvSpPr>
                      <p:spPr>
                        <a:xfrm>
                          <a:off x="5949505" y="3168585"/>
                          <a:ext cx="8096" cy="14001"/>
                        </a:xfrm>
                        <a:custGeom>
                          <a:avLst/>
                          <a:gdLst>
                            <a:gd name="connsiteX0" fmla="*/ 8096 w 8096"/>
                            <a:gd name="connsiteY0" fmla="*/ 95 h 14001"/>
                            <a:gd name="connsiteX1" fmla="*/ 8001 w 8096"/>
                            <a:gd name="connsiteY1" fmla="*/ 0 h 14001"/>
                            <a:gd name="connsiteX2" fmla="*/ 0 w 8096"/>
                            <a:gd name="connsiteY2" fmla="*/ 13716 h 14001"/>
                            <a:gd name="connsiteX3" fmla="*/ 476 w 8096"/>
                            <a:gd name="connsiteY3" fmla="*/ 14002 h 14001"/>
                          </a:gdLst>
                          <a:ahLst/>
                          <a:cxnLst>
                            <a:cxn ang="0">
                              <a:pos x="connsiteX0" y="connsiteY0"/>
                            </a:cxn>
                            <a:cxn ang="0">
                              <a:pos x="connsiteX1" y="connsiteY1"/>
                            </a:cxn>
                            <a:cxn ang="0">
                              <a:pos x="connsiteX2" y="connsiteY2"/>
                            </a:cxn>
                            <a:cxn ang="0">
                              <a:pos x="connsiteX3" y="connsiteY3"/>
                            </a:cxn>
                          </a:cxnLst>
                          <a:rect l="l" t="t" r="r" b="b"/>
                          <a:pathLst>
                            <a:path w="8096" h="14001">
                              <a:moveTo>
                                <a:pt x="8096" y="95"/>
                              </a:moveTo>
                              <a:lnTo>
                                <a:pt x="8001" y="0"/>
                              </a:lnTo>
                              <a:lnTo>
                                <a:pt x="0" y="13716"/>
                              </a:lnTo>
                              <a:lnTo>
                                <a:pt x="476" y="14002"/>
                              </a:lnTo>
                              <a:close/>
                            </a:path>
                          </a:pathLst>
                        </a:custGeom>
                        <a:solidFill>
                          <a:srgbClr val="0013D7"/>
                        </a:solidFill>
                        <a:ln w="9525" cap="flat">
                          <a:noFill/>
                          <a:prstDash val="solid"/>
                          <a:miter/>
                        </a:ln>
                      </p:spPr>
                      <p:txBody>
                        <a:bodyPr rtlCol="0" anchor="ctr"/>
                        <a:lstStyle/>
                        <a:p>
                          <a:endParaRPr lang="th-TH"/>
                        </a:p>
                      </p:txBody>
                    </p:sp>
                    <p:sp>
                      <p:nvSpPr>
                        <p:cNvPr id="521" name="Freeform: Shape 520">
                          <a:extLst>
                            <a:ext uri="{FF2B5EF4-FFF2-40B4-BE49-F238E27FC236}">
                              <a16:creationId xmlns:a16="http://schemas.microsoft.com/office/drawing/2014/main" id="{4830EC7D-E9C2-4096-AC4B-2633FA808147}"/>
                            </a:ext>
                          </a:extLst>
                        </p:cNvPr>
                        <p:cNvSpPr/>
                        <p:nvPr/>
                      </p:nvSpPr>
                      <p:spPr>
                        <a:xfrm>
                          <a:off x="5959506" y="3176110"/>
                          <a:ext cx="8381" cy="14478"/>
                        </a:xfrm>
                        <a:custGeom>
                          <a:avLst/>
                          <a:gdLst>
                            <a:gd name="connsiteX0" fmla="*/ 0 w 8381"/>
                            <a:gd name="connsiteY0" fmla="*/ 14002 h 14478"/>
                            <a:gd name="connsiteX1" fmla="*/ 762 w 8381"/>
                            <a:gd name="connsiteY1" fmla="*/ 14478 h 14478"/>
                            <a:gd name="connsiteX2" fmla="*/ 8382 w 8381"/>
                            <a:gd name="connsiteY2" fmla="*/ 571 h 14478"/>
                            <a:gd name="connsiteX3" fmla="*/ 7620 w 8381"/>
                            <a:gd name="connsiteY3" fmla="*/ 0 h 14478"/>
                          </a:gdLst>
                          <a:ahLst/>
                          <a:cxnLst>
                            <a:cxn ang="0">
                              <a:pos x="connsiteX0" y="connsiteY0"/>
                            </a:cxn>
                            <a:cxn ang="0">
                              <a:pos x="connsiteX1" y="connsiteY1"/>
                            </a:cxn>
                            <a:cxn ang="0">
                              <a:pos x="connsiteX2" y="connsiteY2"/>
                            </a:cxn>
                            <a:cxn ang="0">
                              <a:pos x="connsiteX3" y="connsiteY3"/>
                            </a:cxn>
                          </a:cxnLst>
                          <a:rect l="l" t="t" r="r" b="b"/>
                          <a:pathLst>
                            <a:path w="8381" h="14478">
                              <a:moveTo>
                                <a:pt x="0" y="14002"/>
                              </a:moveTo>
                              <a:lnTo>
                                <a:pt x="762" y="14478"/>
                              </a:lnTo>
                              <a:lnTo>
                                <a:pt x="8382" y="571"/>
                              </a:lnTo>
                              <a:lnTo>
                                <a:pt x="7620" y="0"/>
                              </a:lnTo>
                              <a:close/>
                            </a:path>
                          </a:pathLst>
                        </a:custGeom>
                        <a:solidFill>
                          <a:srgbClr val="0013D7"/>
                        </a:solidFill>
                        <a:ln w="9525" cap="flat">
                          <a:noFill/>
                          <a:prstDash val="solid"/>
                          <a:miter/>
                        </a:ln>
                      </p:spPr>
                      <p:txBody>
                        <a:bodyPr rtlCol="0" anchor="ctr"/>
                        <a:lstStyle/>
                        <a:p>
                          <a:endParaRPr lang="th-TH"/>
                        </a:p>
                      </p:txBody>
                    </p:sp>
                    <p:sp>
                      <p:nvSpPr>
                        <p:cNvPr id="522" name="Freeform: Shape 521">
                          <a:extLst>
                            <a:ext uri="{FF2B5EF4-FFF2-40B4-BE49-F238E27FC236}">
                              <a16:creationId xmlns:a16="http://schemas.microsoft.com/office/drawing/2014/main" id="{D3147DAB-DE2E-49AC-A734-3BFF2EF2693C}"/>
                            </a:ext>
                          </a:extLst>
                        </p:cNvPr>
                        <p:cNvSpPr/>
                        <p:nvPr/>
                      </p:nvSpPr>
                      <p:spPr>
                        <a:xfrm>
                          <a:off x="5949981" y="3168681"/>
                          <a:ext cx="17144" cy="21431"/>
                        </a:xfrm>
                        <a:custGeom>
                          <a:avLst/>
                          <a:gdLst>
                            <a:gd name="connsiteX0" fmla="*/ 0 w 17144"/>
                            <a:gd name="connsiteY0" fmla="*/ 13907 h 21431"/>
                            <a:gd name="connsiteX1" fmla="*/ 9525 w 17144"/>
                            <a:gd name="connsiteY1" fmla="*/ 21431 h 21431"/>
                            <a:gd name="connsiteX2" fmla="*/ 17145 w 17144"/>
                            <a:gd name="connsiteY2" fmla="*/ 7430 h 21431"/>
                            <a:gd name="connsiteX3" fmla="*/ 7620 w 17144"/>
                            <a:gd name="connsiteY3" fmla="*/ 0 h 21431"/>
                          </a:gdLst>
                          <a:ahLst/>
                          <a:cxnLst>
                            <a:cxn ang="0">
                              <a:pos x="connsiteX0" y="connsiteY0"/>
                            </a:cxn>
                            <a:cxn ang="0">
                              <a:pos x="connsiteX1" y="connsiteY1"/>
                            </a:cxn>
                            <a:cxn ang="0">
                              <a:pos x="connsiteX2" y="connsiteY2"/>
                            </a:cxn>
                            <a:cxn ang="0">
                              <a:pos x="connsiteX3" y="connsiteY3"/>
                            </a:cxn>
                          </a:cxnLst>
                          <a:rect l="l" t="t" r="r" b="b"/>
                          <a:pathLst>
                            <a:path w="17144" h="21431">
                              <a:moveTo>
                                <a:pt x="0" y="13907"/>
                              </a:moveTo>
                              <a:lnTo>
                                <a:pt x="9525" y="21431"/>
                              </a:lnTo>
                              <a:lnTo>
                                <a:pt x="17145" y="7430"/>
                              </a:lnTo>
                              <a:lnTo>
                                <a:pt x="7620" y="0"/>
                              </a:lnTo>
                              <a:close/>
                            </a:path>
                          </a:pathLst>
                        </a:custGeom>
                        <a:solidFill>
                          <a:schemeClr val="bg2">
                            <a:lumMod val="25000"/>
                          </a:schemeClr>
                        </a:solidFill>
                        <a:ln w="9525" cap="flat">
                          <a:noFill/>
                          <a:prstDash val="solid"/>
                          <a:miter/>
                        </a:ln>
                      </p:spPr>
                      <p:txBody>
                        <a:bodyPr rtlCol="0" anchor="ctr"/>
                        <a:lstStyle/>
                        <a:p>
                          <a:endParaRPr lang="th-TH"/>
                        </a:p>
                      </p:txBody>
                    </p:sp>
                    <p:sp>
                      <p:nvSpPr>
                        <p:cNvPr id="523" name="Freeform: Shape 522">
                          <a:extLst>
                            <a:ext uri="{FF2B5EF4-FFF2-40B4-BE49-F238E27FC236}">
                              <a16:creationId xmlns:a16="http://schemas.microsoft.com/office/drawing/2014/main" id="{DD65466B-3689-41E6-948C-D2AB7F4A14D6}"/>
                            </a:ext>
                          </a:extLst>
                        </p:cNvPr>
                        <p:cNvSpPr/>
                        <p:nvPr/>
                      </p:nvSpPr>
                      <p:spPr>
                        <a:xfrm>
                          <a:off x="5942171" y="3207828"/>
                          <a:ext cx="8286" cy="14478"/>
                        </a:xfrm>
                        <a:custGeom>
                          <a:avLst/>
                          <a:gdLst>
                            <a:gd name="connsiteX0" fmla="*/ 0 w 8286"/>
                            <a:gd name="connsiteY0" fmla="*/ 13907 h 14478"/>
                            <a:gd name="connsiteX1" fmla="*/ 667 w 8286"/>
                            <a:gd name="connsiteY1" fmla="*/ 14478 h 14478"/>
                            <a:gd name="connsiteX2" fmla="*/ 8287 w 8286"/>
                            <a:gd name="connsiteY2" fmla="*/ 572 h 14478"/>
                            <a:gd name="connsiteX3" fmla="*/ 7620 w 8286"/>
                            <a:gd name="connsiteY3" fmla="*/ 0 h 14478"/>
                          </a:gdLst>
                          <a:ahLst/>
                          <a:cxnLst>
                            <a:cxn ang="0">
                              <a:pos x="connsiteX0" y="connsiteY0"/>
                            </a:cxn>
                            <a:cxn ang="0">
                              <a:pos x="connsiteX1" y="connsiteY1"/>
                            </a:cxn>
                            <a:cxn ang="0">
                              <a:pos x="connsiteX2" y="connsiteY2"/>
                            </a:cxn>
                            <a:cxn ang="0">
                              <a:pos x="connsiteX3" y="connsiteY3"/>
                            </a:cxn>
                          </a:cxnLst>
                          <a:rect l="l" t="t" r="r" b="b"/>
                          <a:pathLst>
                            <a:path w="8286" h="14478">
                              <a:moveTo>
                                <a:pt x="0" y="13907"/>
                              </a:moveTo>
                              <a:lnTo>
                                <a:pt x="667" y="14478"/>
                              </a:lnTo>
                              <a:lnTo>
                                <a:pt x="8287" y="572"/>
                              </a:lnTo>
                              <a:lnTo>
                                <a:pt x="7620" y="0"/>
                              </a:lnTo>
                              <a:close/>
                            </a:path>
                          </a:pathLst>
                        </a:custGeom>
                        <a:solidFill>
                          <a:srgbClr val="0013D7"/>
                        </a:solidFill>
                        <a:ln w="9525" cap="flat">
                          <a:noFill/>
                          <a:prstDash val="solid"/>
                          <a:miter/>
                        </a:ln>
                      </p:spPr>
                      <p:txBody>
                        <a:bodyPr rtlCol="0" anchor="ctr"/>
                        <a:lstStyle/>
                        <a:p>
                          <a:endParaRPr lang="th-TH"/>
                        </a:p>
                      </p:txBody>
                    </p:sp>
                    <p:sp>
                      <p:nvSpPr>
                        <p:cNvPr id="524" name="Freeform: Shape 523">
                          <a:extLst>
                            <a:ext uri="{FF2B5EF4-FFF2-40B4-BE49-F238E27FC236}">
                              <a16:creationId xmlns:a16="http://schemas.microsoft.com/office/drawing/2014/main" id="{61CA9289-721C-4B8A-B592-1521EF6804BB}"/>
                            </a:ext>
                          </a:extLst>
                        </p:cNvPr>
                        <p:cNvSpPr/>
                        <p:nvPr/>
                      </p:nvSpPr>
                      <p:spPr>
                        <a:xfrm>
                          <a:off x="5931312" y="3199637"/>
                          <a:ext cx="8858" cy="14668"/>
                        </a:xfrm>
                        <a:custGeom>
                          <a:avLst/>
                          <a:gdLst>
                            <a:gd name="connsiteX0" fmla="*/ 8858 w 8858"/>
                            <a:gd name="connsiteY0" fmla="*/ 667 h 14668"/>
                            <a:gd name="connsiteX1" fmla="*/ 8001 w 8858"/>
                            <a:gd name="connsiteY1" fmla="*/ 0 h 14668"/>
                            <a:gd name="connsiteX2" fmla="*/ 0 w 8858"/>
                            <a:gd name="connsiteY2" fmla="*/ 13716 h 14668"/>
                            <a:gd name="connsiteX3" fmla="*/ 1238 w 8858"/>
                            <a:gd name="connsiteY3" fmla="*/ 14669 h 14668"/>
                          </a:gdLst>
                          <a:ahLst/>
                          <a:cxnLst>
                            <a:cxn ang="0">
                              <a:pos x="connsiteX0" y="connsiteY0"/>
                            </a:cxn>
                            <a:cxn ang="0">
                              <a:pos x="connsiteX1" y="connsiteY1"/>
                            </a:cxn>
                            <a:cxn ang="0">
                              <a:pos x="connsiteX2" y="connsiteY2"/>
                            </a:cxn>
                            <a:cxn ang="0">
                              <a:pos x="connsiteX3" y="connsiteY3"/>
                            </a:cxn>
                          </a:cxnLst>
                          <a:rect l="l" t="t" r="r" b="b"/>
                          <a:pathLst>
                            <a:path w="8858" h="14668">
                              <a:moveTo>
                                <a:pt x="8858" y="667"/>
                              </a:moveTo>
                              <a:lnTo>
                                <a:pt x="8001" y="0"/>
                              </a:lnTo>
                              <a:lnTo>
                                <a:pt x="0" y="13716"/>
                              </a:lnTo>
                              <a:lnTo>
                                <a:pt x="1238" y="14669"/>
                              </a:lnTo>
                              <a:close/>
                            </a:path>
                          </a:pathLst>
                        </a:custGeom>
                        <a:solidFill>
                          <a:srgbClr val="0013D7"/>
                        </a:solidFill>
                        <a:ln w="9525" cap="flat">
                          <a:noFill/>
                          <a:prstDash val="solid"/>
                          <a:miter/>
                        </a:ln>
                      </p:spPr>
                      <p:txBody>
                        <a:bodyPr rtlCol="0" anchor="ctr"/>
                        <a:lstStyle/>
                        <a:p>
                          <a:endParaRPr lang="th-TH"/>
                        </a:p>
                      </p:txBody>
                    </p:sp>
                    <p:sp>
                      <p:nvSpPr>
                        <p:cNvPr id="525" name="Freeform: Shape 524">
                          <a:extLst>
                            <a:ext uri="{FF2B5EF4-FFF2-40B4-BE49-F238E27FC236}">
                              <a16:creationId xmlns:a16="http://schemas.microsoft.com/office/drawing/2014/main" id="{C40328BE-1E84-4F30-B03A-9076A18E3626}"/>
                            </a:ext>
                          </a:extLst>
                        </p:cNvPr>
                        <p:cNvSpPr/>
                        <p:nvPr/>
                      </p:nvSpPr>
                      <p:spPr>
                        <a:xfrm>
                          <a:off x="5932551" y="3200304"/>
                          <a:ext cx="17240" cy="21431"/>
                        </a:xfrm>
                        <a:custGeom>
                          <a:avLst/>
                          <a:gdLst>
                            <a:gd name="connsiteX0" fmla="*/ 0 w 17240"/>
                            <a:gd name="connsiteY0" fmla="*/ 14002 h 21431"/>
                            <a:gd name="connsiteX1" fmla="*/ 9620 w 17240"/>
                            <a:gd name="connsiteY1" fmla="*/ 21431 h 21431"/>
                            <a:gd name="connsiteX2" fmla="*/ 17240 w 17240"/>
                            <a:gd name="connsiteY2" fmla="*/ 7525 h 21431"/>
                            <a:gd name="connsiteX3" fmla="*/ 7620 w 17240"/>
                            <a:gd name="connsiteY3" fmla="*/ 0 h 21431"/>
                          </a:gdLst>
                          <a:ahLst/>
                          <a:cxnLst>
                            <a:cxn ang="0">
                              <a:pos x="connsiteX0" y="connsiteY0"/>
                            </a:cxn>
                            <a:cxn ang="0">
                              <a:pos x="connsiteX1" y="connsiteY1"/>
                            </a:cxn>
                            <a:cxn ang="0">
                              <a:pos x="connsiteX2" y="connsiteY2"/>
                            </a:cxn>
                            <a:cxn ang="0">
                              <a:pos x="connsiteX3" y="connsiteY3"/>
                            </a:cxn>
                          </a:cxnLst>
                          <a:rect l="l" t="t" r="r" b="b"/>
                          <a:pathLst>
                            <a:path w="17240" h="21431">
                              <a:moveTo>
                                <a:pt x="0" y="14002"/>
                              </a:moveTo>
                              <a:lnTo>
                                <a:pt x="9620" y="21431"/>
                              </a:lnTo>
                              <a:lnTo>
                                <a:pt x="17240" y="7525"/>
                              </a:lnTo>
                              <a:lnTo>
                                <a:pt x="7620" y="0"/>
                              </a:lnTo>
                              <a:close/>
                            </a:path>
                          </a:pathLst>
                        </a:custGeom>
                        <a:solidFill>
                          <a:schemeClr val="bg2">
                            <a:lumMod val="25000"/>
                          </a:schemeClr>
                        </a:solidFill>
                        <a:ln w="9525" cap="flat">
                          <a:noFill/>
                          <a:prstDash val="solid"/>
                          <a:miter/>
                        </a:ln>
                      </p:spPr>
                      <p:txBody>
                        <a:bodyPr rtlCol="0" anchor="ctr"/>
                        <a:lstStyle/>
                        <a:p>
                          <a:endParaRPr lang="th-TH"/>
                        </a:p>
                      </p:txBody>
                    </p:sp>
                    <p:sp>
                      <p:nvSpPr>
                        <p:cNvPr id="526" name="Freeform: Shape 525">
                          <a:extLst>
                            <a:ext uri="{FF2B5EF4-FFF2-40B4-BE49-F238E27FC236}">
                              <a16:creationId xmlns:a16="http://schemas.microsoft.com/office/drawing/2014/main" id="{5E3451A2-7662-4E2F-90DE-DAED2C73353B}"/>
                            </a:ext>
                          </a:extLst>
                        </p:cNvPr>
                        <p:cNvSpPr/>
                        <p:nvPr/>
                      </p:nvSpPr>
                      <p:spPr>
                        <a:xfrm>
                          <a:off x="5913215" y="3230784"/>
                          <a:ext cx="9620" cy="15240"/>
                        </a:xfrm>
                        <a:custGeom>
                          <a:avLst/>
                          <a:gdLst>
                            <a:gd name="connsiteX0" fmla="*/ 9620 w 9620"/>
                            <a:gd name="connsiteY0" fmla="*/ 1238 h 15240"/>
                            <a:gd name="connsiteX1" fmla="*/ 8001 w 9620"/>
                            <a:gd name="connsiteY1" fmla="*/ 0 h 15240"/>
                            <a:gd name="connsiteX2" fmla="*/ 0 w 9620"/>
                            <a:gd name="connsiteY2" fmla="*/ 13621 h 15240"/>
                            <a:gd name="connsiteX3" fmla="*/ 1905 w 9620"/>
                            <a:gd name="connsiteY3" fmla="*/ 15240 h 15240"/>
                          </a:gdLst>
                          <a:ahLst/>
                          <a:cxnLst>
                            <a:cxn ang="0">
                              <a:pos x="connsiteX0" y="connsiteY0"/>
                            </a:cxn>
                            <a:cxn ang="0">
                              <a:pos x="connsiteX1" y="connsiteY1"/>
                            </a:cxn>
                            <a:cxn ang="0">
                              <a:pos x="connsiteX2" y="connsiteY2"/>
                            </a:cxn>
                            <a:cxn ang="0">
                              <a:pos x="connsiteX3" y="connsiteY3"/>
                            </a:cxn>
                          </a:cxnLst>
                          <a:rect l="l" t="t" r="r" b="b"/>
                          <a:pathLst>
                            <a:path w="9620" h="15240">
                              <a:moveTo>
                                <a:pt x="9620" y="1238"/>
                              </a:moveTo>
                              <a:lnTo>
                                <a:pt x="8001" y="0"/>
                              </a:lnTo>
                              <a:lnTo>
                                <a:pt x="0" y="13621"/>
                              </a:lnTo>
                              <a:lnTo>
                                <a:pt x="1905" y="15240"/>
                              </a:lnTo>
                              <a:close/>
                            </a:path>
                          </a:pathLst>
                        </a:custGeom>
                        <a:solidFill>
                          <a:srgbClr val="0013D7"/>
                        </a:solidFill>
                        <a:ln w="9525" cap="flat">
                          <a:noFill/>
                          <a:prstDash val="solid"/>
                          <a:miter/>
                        </a:ln>
                      </p:spPr>
                      <p:txBody>
                        <a:bodyPr rtlCol="0" anchor="ctr"/>
                        <a:lstStyle/>
                        <a:p>
                          <a:endParaRPr lang="th-TH"/>
                        </a:p>
                      </p:txBody>
                    </p:sp>
                    <p:sp>
                      <p:nvSpPr>
                        <p:cNvPr id="527" name="Freeform: Shape 526">
                          <a:extLst>
                            <a:ext uri="{FF2B5EF4-FFF2-40B4-BE49-F238E27FC236}">
                              <a16:creationId xmlns:a16="http://schemas.microsoft.com/office/drawing/2014/main" id="{B3358A6F-B422-4ECF-A632-C8022DF22124}"/>
                            </a:ext>
                          </a:extLst>
                        </p:cNvPr>
                        <p:cNvSpPr/>
                        <p:nvPr/>
                      </p:nvSpPr>
                      <p:spPr>
                        <a:xfrm>
                          <a:off x="5924740" y="3239547"/>
                          <a:ext cx="8381" cy="14478"/>
                        </a:xfrm>
                        <a:custGeom>
                          <a:avLst/>
                          <a:gdLst>
                            <a:gd name="connsiteX0" fmla="*/ 0 w 8381"/>
                            <a:gd name="connsiteY0" fmla="*/ 13906 h 14478"/>
                            <a:gd name="connsiteX1" fmla="*/ 762 w 8381"/>
                            <a:gd name="connsiteY1" fmla="*/ 14478 h 14478"/>
                            <a:gd name="connsiteX2" fmla="*/ 8382 w 8381"/>
                            <a:gd name="connsiteY2" fmla="*/ 571 h 14478"/>
                            <a:gd name="connsiteX3" fmla="*/ 7620 w 8381"/>
                            <a:gd name="connsiteY3" fmla="*/ 0 h 14478"/>
                          </a:gdLst>
                          <a:ahLst/>
                          <a:cxnLst>
                            <a:cxn ang="0">
                              <a:pos x="connsiteX0" y="connsiteY0"/>
                            </a:cxn>
                            <a:cxn ang="0">
                              <a:pos x="connsiteX1" y="connsiteY1"/>
                            </a:cxn>
                            <a:cxn ang="0">
                              <a:pos x="connsiteX2" y="connsiteY2"/>
                            </a:cxn>
                            <a:cxn ang="0">
                              <a:pos x="connsiteX3" y="connsiteY3"/>
                            </a:cxn>
                          </a:cxnLst>
                          <a:rect l="l" t="t" r="r" b="b"/>
                          <a:pathLst>
                            <a:path w="8381" h="14478">
                              <a:moveTo>
                                <a:pt x="0" y="13906"/>
                              </a:moveTo>
                              <a:lnTo>
                                <a:pt x="762" y="14478"/>
                              </a:lnTo>
                              <a:lnTo>
                                <a:pt x="8382" y="571"/>
                              </a:lnTo>
                              <a:lnTo>
                                <a:pt x="7620" y="0"/>
                              </a:lnTo>
                              <a:close/>
                            </a:path>
                          </a:pathLst>
                        </a:custGeom>
                        <a:solidFill>
                          <a:srgbClr val="0013D7"/>
                        </a:solidFill>
                        <a:ln w="9525" cap="flat">
                          <a:noFill/>
                          <a:prstDash val="solid"/>
                          <a:miter/>
                        </a:ln>
                      </p:spPr>
                      <p:txBody>
                        <a:bodyPr rtlCol="0" anchor="ctr"/>
                        <a:lstStyle/>
                        <a:p>
                          <a:endParaRPr lang="th-TH"/>
                        </a:p>
                      </p:txBody>
                    </p:sp>
                    <p:sp>
                      <p:nvSpPr>
                        <p:cNvPr id="528" name="Freeform: Shape 527">
                          <a:extLst>
                            <a:ext uri="{FF2B5EF4-FFF2-40B4-BE49-F238E27FC236}">
                              <a16:creationId xmlns:a16="http://schemas.microsoft.com/office/drawing/2014/main" id="{A73A725E-F643-43D4-8FE6-6B340A0B3751}"/>
                            </a:ext>
                          </a:extLst>
                        </p:cNvPr>
                        <p:cNvSpPr/>
                        <p:nvPr/>
                      </p:nvSpPr>
                      <p:spPr>
                        <a:xfrm>
                          <a:off x="5915120" y="3232022"/>
                          <a:ext cx="17240" cy="21431"/>
                        </a:xfrm>
                        <a:custGeom>
                          <a:avLst/>
                          <a:gdLst>
                            <a:gd name="connsiteX0" fmla="*/ 0 w 17240"/>
                            <a:gd name="connsiteY0" fmla="*/ 14002 h 21431"/>
                            <a:gd name="connsiteX1" fmla="*/ 9620 w 17240"/>
                            <a:gd name="connsiteY1" fmla="*/ 21431 h 21431"/>
                            <a:gd name="connsiteX2" fmla="*/ 17240 w 17240"/>
                            <a:gd name="connsiteY2" fmla="*/ 7525 h 21431"/>
                            <a:gd name="connsiteX3" fmla="*/ 7715 w 17240"/>
                            <a:gd name="connsiteY3" fmla="*/ 0 h 21431"/>
                          </a:gdLst>
                          <a:ahLst/>
                          <a:cxnLst>
                            <a:cxn ang="0">
                              <a:pos x="connsiteX0" y="connsiteY0"/>
                            </a:cxn>
                            <a:cxn ang="0">
                              <a:pos x="connsiteX1" y="connsiteY1"/>
                            </a:cxn>
                            <a:cxn ang="0">
                              <a:pos x="connsiteX2" y="connsiteY2"/>
                            </a:cxn>
                            <a:cxn ang="0">
                              <a:pos x="connsiteX3" y="connsiteY3"/>
                            </a:cxn>
                          </a:cxnLst>
                          <a:rect l="l" t="t" r="r" b="b"/>
                          <a:pathLst>
                            <a:path w="17240" h="21431">
                              <a:moveTo>
                                <a:pt x="0" y="14002"/>
                              </a:moveTo>
                              <a:lnTo>
                                <a:pt x="9620" y="21431"/>
                              </a:lnTo>
                              <a:lnTo>
                                <a:pt x="17240" y="7525"/>
                              </a:lnTo>
                              <a:lnTo>
                                <a:pt x="7715" y="0"/>
                              </a:lnTo>
                              <a:close/>
                            </a:path>
                          </a:pathLst>
                        </a:custGeom>
                        <a:solidFill>
                          <a:schemeClr val="bg2">
                            <a:lumMod val="25000"/>
                          </a:schemeClr>
                        </a:solidFill>
                        <a:ln w="9525" cap="flat">
                          <a:noFill/>
                          <a:prstDash val="solid"/>
                          <a:miter/>
                        </a:ln>
                      </p:spPr>
                      <p:txBody>
                        <a:bodyPr rtlCol="0" anchor="ctr"/>
                        <a:lstStyle/>
                        <a:p>
                          <a:endParaRPr lang="th-TH"/>
                        </a:p>
                      </p:txBody>
                    </p:sp>
                    <p:sp>
                      <p:nvSpPr>
                        <p:cNvPr id="529" name="Freeform: Shape 528">
                          <a:extLst>
                            <a:ext uri="{FF2B5EF4-FFF2-40B4-BE49-F238E27FC236}">
                              <a16:creationId xmlns:a16="http://schemas.microsoft.com/office/drawing/2014/main" id="{E0D7926C-9221-4B2C-B544-C1414D6FDD89}"/>
                            </a:ext>
                          </a:extLst>
                        </p:cNvPr>
                        <p:cNvSpPr/>
                        <p:nvPr/>
                      </p:nvSpPr>
                      <p:spPr>
                        <a:xfrm>
                          <a:off x="5895022" y="3261835"/>
                          <a:ext cx="20764" cy="23907"/>
                        </a:xfrm>
                        <a:custGeom>
                          <a:avLst/>
                          <a:gdLst>
                            <a:gd name="connsiteX0" fmla="*/ 0 w 20764"/>
                            <a:gd name="connsiteY0" fmla="*/ 13716 h 23907"/>
                            <a:gd name="connsiteX1" fmla="*/ 13145 w 20764"/>
                            <a:gd name="connsiteY1" fmla="*/ 23908 h 23907"/>
                            <a:gd name="connsiteX2" fmla="*/ 20765 w 20764"/>
                            <a:gd name="connsiteY2" fmla="*/ 10001 h 23907"/>
                            <a:gd name="connsiteX3" fmla="*/ 8001 w 20764"/>
                            <a:gd name="connsiteY3" fmla="*/ 0 h 23907"/>
                          </a:gdLst>
                          <a:ahLst/>
                          <a:cxnLst>
                            <a:cxn ang="0">
                              <a:pos x="connsiteX0" y="connsiteY0"/>
                            </a:cxn>
                            <a:cxn ang="0">
                              <a:pos x="connsiteX1" y="connsiteY1"/>
                            </a:cxn>
                            <a:cxn ang="0">
                              <a:pos x="connsiteX2" y="connsiteY2"/>
                            </a:cxn>
                            <a:cxn ang="0">
                              <a:pos x="connsiteX3" y="connsiteY3"/>
                            </a:cxn>
                          </a:cxnLst>
                          <a:rect l="l" t="t" r="r" b="b"/>
                          <a:pathLst>
                            <a:path w="20764" h="23907">
                              <a:moveTo>
                                <a:pt x="0" y="13716"/>
                              </a:moveTo>
                              <a:lnTo>
                                <a:pt x="13145" y="23908"/>
                              </a:lnTo>
                              <a:lnTo>
                                <a:pt x="20765" y="10001"/>
                              </a:lnTo>
                              <a:lnTo>
                                <a:pt x="8001" y="0"/>
                              </a:lnTo>
                              <a:close/>
                            </a:path>
                          </a:pathLst>
                        </a:custGeom>
                        <a:solidFill>
                          <a:srgbClr val="0013D7"/>
                        </a:solidFill>
                        <a:ln w="9525" cap="flat">
                          <a:noFill/>
                          <a:prstDash val="solid"/>
                          <a:miter/>
                        </a:ln>
                      </p:spPr>
                      <p:txBody>
                        <a:bodyPr rtlCol="0" anchor="ctr"/>
                        <a:lstStyle/>
                        <a:p>
                          <a:endParaRPr lang="th-TH"/>
                        </a:p>
                      </p:txBody>
                    </p:sp>
                    <p:sp>
                      <p:nvSpPr>
                        <p:cNvPr id="530" name="Freeform: Shape 529">
                          <a:extLst>
                            <a:ext uri="{FF2B5EF4-FFF2-40B4-BE49-F238E27FC236}">
                              <a16:creationId xmlns:a16="http://schemas.microsoft.com/office/drawing/2014/main" id="{A7885AC6-0D49-43ED-8E5C-136E7B3B0254}"/>
                            </a:ext>
                          </a:extLst>
                        </p:cNvPr>
                        <p:cNvSpPr/>
                        <p:nvPr/>
                      </p:nvSpPr>
                      <p:spPr>
                        <a:xfrm>
                          <a:off x="6030848" y="3087814"/>
                          <a:ext cx="20097" cy="16859"/>
                        </a:xfrm>
                        <a:custGeom>
                          <a:avLst/>
                          <a:gdLst>
                            <a:gd name="connsiteX0" fmla="*/ 0 w 20097"/>
                            <a:gd name="connsiteY0" fmla="*/ 5715 h 16859"/>
                            <a:gd name="connsiteX1" fmla="*/ 5906 w 20097"/>
                            <a:gd name="connsiteY1" fmla="*/ 16859 h 16859"/>
                            <a:gd name="connsiteX2" fmla="*/ 20098 w 20097"/>
                            <a:gd name="connsiteY2" fmla="*/ 10954 h 16859"/>
                            <a:gd name="connsiteX3" fmla="*/ 14383 w 20097"/>
                            <a:gd name="connsiteY3" fmla="*/ 0 h 16859"/>
                            <a:gd name="connsiteX4" fmla="*/ 0 w 20097"/>
                            <a:gd name="connsiteY4" fmla="*/ 5715 h 1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97" h="16859">
                              <a:moveTo>
                                <a:pt x="0" y="5715"/>
                              </a:moveTo>
                              <a:lnTo>
                                <a:pt x="5906" y="16859"/>
                              </a:lnTo>
                              <a:cubicBezTo>
                                <a:pt x="10573" y="15621"/>
                                <a:pt x="15431" y="13716"/>
                                <a:pt x="20098" y="10954"/>
                              </a:cubicBezTo>
                              <a:lnTo>
                                <a:pt x="14383" y="0"/>
                              </a:lnTo>
                              <a:cubicBezTo>
                                <a:pt x="9525" y="2857"/>
                                <a:pt x="4667" y="4667"/>
                                <a:pt x="0" y="5715"/>
                              </a:cubicBezTo>
                              <a:close/>
                            </a:path>
                          </a:pathLst>
                        </a:custGeom>
                        <a:solidFill>
                          <a:schemeClr val="bg2">
                            <a:lumMod val="25000"/>
                          </a:schemeClr>
                        </a:solidFill>
                        <a:ln w="9525" cap="flat">
                          <a:noFill/>
                          <a:prstDash val="solid"/>
                          <a:miter/>
                        </a:ln>
                      </p:spPr>
                      <p:txBody>
                        <a:bodyPr rtlCol="0" anchor="ctr"/>
                        <a:lstStyle/>
                        <a:p>
                          <a:endParaRPr lang="th-TH"/>
                        </a:p>
                      </p:txBody>
                    </p:sp>
                    <p:sp>
                      <p:nvSpPr>
                        <p:cNvPr id="531" name="Freeform: Shape 530">
                          <a:extLst>
                            <a:ext uri="{FF2B5EF4-FFF2-40B4-BE49-F238E27FC236}">
                              <a16:creationId xmlns:a16="http://schemas.microsoft.com/office/drawing/2014/main" id="{AA6741D0-D733-4052-8CDC-0ADD8123B1B4}"/>
                            </a:ext>
                          </a:extLst>
                        </p:cNvPr>
                        <p:cNvSpPr/>
                        <p:nvPr/>
                      </p:nvSpPr>
                      <p:spPr>
                        <a:xfrm>
                          <a:off x="6053899" y="3068192"/>
                          <a:ext cx="19716" cy="19145"/>
                        </a:xfrm>
                        <a:custGeom>
                          <a:avLst/>
                          <a:gdLst>
                            <a:gd name="connsiteX0" fmla="*/ 8096 w 19716"/>
                            <a:gd name="connsiteY0" fmla="*/ 2667 h 19145"/>
                            <a:gd name="connsiteX1" fmla="*/ 0 w 19716"/>
                            <a:gd name="connsiteY1" fmla="*/ 13049 h 19145"/>
                            <a:gd name="connsiteX2" fmla="*/ 10954 w 19716"/>
                            <a:gd name="connsiteY2" fmla="*/ 19145 h 19145"/>
                            <a:gd name="connsiteX3" fmla="*/ 17907 w 19716"/>
                            <a:gd name="connsiteY3" fmla="*/ 9715 h 19145"/>
                            <a:gd name="connsiteX4" fmla="*/ 19717 w 19716"/>
                            <a:gd name="connsiteY4" fmla="*/ 5810 h 19145"/>
                            <a:gd name="connsiteX5" fmla="*/ 9335 w 19716"/>
                            <a:gd name="connsiteY5" fmla="*/ 0 h 19145"/>
                            <a:gd name="connsiteX6" fmla="*/ 8096 w 19716"/>
                            <a:gd name="connsiteY6" fmla="*/ 2667 h 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16" h="19145">
                              <a:moveTo>
                                <a:pt x="8096" y="2667"/>
                              </a:moveTo>
                              <a:cubicBezTo>
                                <a:pt x="5620" y="6763"/>
                                <a:pt x="2857" y="10192"/>
                                <a:pt x="0" y="13049"/>
                              </a:cubicBezTo>
                              <a:lnTo>
                                <a:pt x="10954" y="19145"/>
                              </a:lnTo>
                              <a:cubicBezTo>
                                <a:pt x="13430" y="16383"/>
                                <a:pt x="15716" y="13335"/>
                                <a:pt x="17907" y="9715"/>
                              </a:cubicBezTo>
                              <a:cubicBezTo>
                                <a:pt x="18669" y="8477"/>
                                <a:pt x="19145" y="7144"/>
                                <a:pt x="19717" y="5810"/>
                              </a:cubicBezTo>
                              <a:lnTo>
                                <a:pt x="9335" y="0"/>
                              </a:lnTo>
                              <a:cubicBezTo>
                                <a:pt x="8954" y="857"/>
                                <a:pt x="8572" y="1810"/>
                                <a:pt x="8096" y="2667"/>
                              </a:cubicBezTo>
                              <a:close/>
                            </a:path>
                          </a:pathLst>
                        </a:custGeom>
                        <a:solidFill>
                          <a:schemeClr val="bg2">
                            <a:lumMod val="25000"/>
                          </a:schemeClr>
                        </a:solidFill>
                        <a:ln w="9525" cap="flat">
                          <a:noFill/>
                          <a:prstDash val="solid"/>
                          <a:miter/>
                        </a:ln>
                      </p:spPr>
                      <p:txBody>
                        <a:bodyPr rtlCol="0" anchor="ctr"/>
                        <a:lstStyle/>
                        <a:p>
                          <a:endParaRPr lang="th-TH"/>
                        </a:p>
                      </p:txBody>
                    </p:sp>
                    <p:sp>
                      <p:nvSpPr>
                        <p:cNvPr id="532" name="Freeform: Shape 531">
                          <a:extLst>
                            <a:ext uri="{FF2B5EF4-FFF2-40B4-BE49-F238E27FC236}">
                              <a16:creationId xmlns:a16="http://schemas.microsoft.com/office/drawing/2014/main" id="{44C8D99B-F63B-4939-8A6E-A0073E2D5AAE}"/>
                            </a:ext>
                          </a:extLst>
                        </p:cNvPr>
                        <p:cNvSpPr/>
                        <p:nvPr/>
                      </p:nvSpPr>
                      <p:spPr>
                        <a:xfrm>
                          <a:off x="6061710" y="3039903"/>
                          <a:ext cx="14763" cy="19907"/>
                        </a:xfrm>
                        <a:custGeom>
                          <a:avLst/>
                          <a:gdLst>
                            <a:gd name="connsiteX0" fmla="*/ 11049 w 14763"/>
                            <a:gd name="connsiteY0" fmla="*/ 0 h 19907"/>
                            <a:gd name="connsiteX1" fmla="*/ 0 w 14763"/>
                            <a:gd name="connsiteY1" fmla="*/ 3524 h 19907"/>
                            <a:gd name="connsiteX2" fmla="*/ 3334 w 14763"/>
                            <a:gd name="connsiteY2" fmla="*/ 19907 h 19907"/>
                            <a:gd name="connsiteX3" fmla="*/ 14764 w 14763"/>
                            <a:gd name="connsiteY3" fmla="*/ 16288 h 19907"/>
                            <a:gd name="connsiteX4" fmla="*/ 11049 w 14763"/>
                            <a:gd name="connsiteY4" fmla="*/ 0 h 19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63" h="19907">
                              <a:moveTo>
                                <a:pt x="11049" y="0"/>
                              </a:moveTo>
                              <a:lnTo>
                                <a:pt x="0" y="3524"/>
                              </a:lnTo>
                              <a:cubicBezTo>
                                <a:pt x="2381" y="8572"/>
                                <a:pt x="3619" y="14383"/>
                                <a:pt x="3334" y="19907"/>
                              </a:cubicBezTo>
                              <a:lnTo>
                                <a:pt x="14764" y="16288"/>
                              </a:lnTo>
                              <a:cubicBezTo>
                                <a:pt x="14478" y="10763"/>
                                <a:pt x="13240" y="5239"/>
                                <a:pt x="11049" y="0"/>
                              </a:cubicBezTo>
                              <a:close/>
                            </a:path>
                          </a:pathLst>
                        </a:custGeom>
                        <a:solidFill>
                          <a:schemeClr val="bg2">
                            <a:lumMod val="25000"/>
                          </a:schemeClr>
                        </a:solidFill>
                        <a:ln w="9525" cap="flat">
                          <a:noFill/>
                          <a:prstDash val="solid"/>
                          <a:miter/>
                        </a:ln>
                      </p:spPr>
                      <p:txBody>
                        <a:bodyPr rtlCol="0" anchor="ctr"/>
                        <a:lstStyle/>
                        <a:p>
                          <a:endParaRPr lang="th-TH"/>
                        </a:p>
                      </p:txBody>
                    </p:sp>
                    <p:sp>
                      <p:nvSpPr>
                        <p:cNvPr id="533" name="Freeform: Shape 532">
                          <a:extLst>
                            <a:ext uri="{FF2B5EF4-FFF2-40B4-BE49-F238E27FC236}">
                              <a16:creationId xmlns:a16="http://schemas.microsoft.com/office/drawing/2014/main" id="{77BFAA8A-7F56-41E9-94C2-30B86FBDFC4A}"/>
                            </a:ext>
                          </a:extLst>
                        </p:cNvPr>
                        <p:cNvSpPr/>
                        <p:nvPr/>
                      </p:nvSpPr>
                      <p:spPr>
                        <a:xfrm>
                          <a:off x="6044183" y="3016852"/>
                          <a:ext cx="18478" cy="20193"/>
                        </a:xfrm>
                        <a:custGeom>
                          <a:avLst/>
                          <a:gdLst>
                            <a:gd name="connsiteX0" fmla="*/ 4953 w 18478"/>
                            <a:gd name="connsiteY0" fmla="*/ 0 h 20193"/>
                            <a:gd name="connsiteX1" fmla="*/ 0 w 18478"/>
                            <a:gd name="connsiteY1" fmla="*/ 11335 h 20193"/>
                            <a:gd name="connsiteX2" fmla="*/ 12764 w 18478"/>
                            <a:gd name="connsiteY2" fmla="*/ 19241 h 20193"/>
                            <a:gd name="connsiteX3" fmla="*/ 13430 w 18478"/>
                            <a:gd name="connsiteY3" fmla="*/ 20193 h 20193"/>
                            <a:gd name="connsiteX4" fmla="*/ 18479 w 18478"/>
                            <a:gd name="connsiteY4" fmla="*/ 8477 h 20193"/>
                            <a:gd name="connsiteX5" fmla="*/ 4953 w 18478"/>
                            <a:gd name="connsiteY5" fmla="*/ 0 h 20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78" h="20193">
                              <a:moveTo>
                                <a:pt x="4953" y="0"/>
                              </a:moveTo>
                              <a:lnTo>
                                <a:pt x="0" y="11335"/>
                              </a:lnTo>
                              <a:cubicBezTo>
                                <a:pt x="5906" y="12383"/>
                                <a:pt x="10287" y="16193"/>
                                <a:pt x="12764" y="19241"/>
                              </a:cubicBezTo>
                              <a:cubicBezTo>
                                <a:pt x="12954" y="19526"/>
                                <a:pt x="13240" y="19812"/>
                                <a:pt x="13430" y="20193"/>
                              </a:cubicBezTo>
                              <a:lnTo>
                                <a:pt x="18479" y="8477"/>
                              </a:lnTo>
                              <a:cubicBezTo>
                                <a:pt x="14478" y="4286"/>
                                <a:pt x="9811" y="1524"/>
                                <a:pt x="4953" y="0"/>
                              </a:cubicBezTo>
                              <a:close/>
                            </a:path>
                          </a:pathLst>
                        </a:custGeom>
                        <a:solidFill>
                          <a:schemeClr val="bg2">
                            <a:lumMod val="25000"/>
                          </a:schemeClr>
                        </a:solidFill>
                        <a:ln w="9525" cap="flat">
                          <a:noFill/>
                          <a:prstDash val="solid"/>
                          <a:miter/>
                        </a:ln>
                      </p:spPr>
                      <p:txBody>
                        <a:bodyPr rtlCol="0" anchor="ctr"/>
                        <a:lstStyle/>
                        <a:p>
                          <a:endParaRPr lang="th-TH"/>
                        </a:p>
                      </p:txBody>
                    </p:sp>
                    <p:sp>
                      <p:nvSpPr>
                        <p:cNvPr id="534" name="Freeform: Shape 533">
                          <a:extLst>
                            <a:ext uri="{FF2B5EF4-FFF2-40B4-BE49-F238E27FC236}">
                              <a16:creationId xmlns:a16="http://schemas.microsoft.com/office/drawing/2014/main" id="{5B817468-7994-485E-A902-3987B762CBCB}"/>
                            </a:ext>
                          </a:extLst>
                        </p:cNvPr>
                        <p:cNvSpPr/>
                        <p:nvPr/>
                      </p:nvSpPr>
                      <p:spPr>
                        <a:xfrm>
                          <a:off x="6017704" y="3017138"/>
                          <a:ext cx="17621" cy="21050"/>
                        </a:xfrm>
                        <a:custGeom>
                          <a:avLst/>
                          <a:gdLst>
                            <a:gd name="connsiteX0" fmla="*/ 7620 w 17621"/>
                            <a:gd name="connsiteY0" fmla="*/ 2381 h 21050"/>
                            <a:gd name="connsiteX1" fmla="*/ 0 w 17621"/>
                            <a:gd name="connsiteY1" fmla="*/ 7906 h 21050"/>
                            <a:gd name="connsiteX2" fmla="*/ 4953 w 17621"/>
                            <a:gd name="connsiteY2" fmla="*/ 21050 h 21050"/>
                            <a:gd name="connsiteX3" fmla="*/ 13144 w 17621"/>
                            <a:gd name="connsiteY3" fmla="*/ 13526 h 21050"/>
                            <a:gd name="connsiteX4" fmla="*/ 17621 w 17621"/>
                            <a:gd name="connsiteY4" fmla="*/ 11620 h 21050"/>
                            <a:gd name="connsiteX5" fmla="*/ 13240 w 17621"/>
                            <a:gd name="connsiteY5" fmla="*/ 0 h 21050"/>
                            <a:gd name="connsiteX6" fmla="*/ 7620 w 17621"/>
                            <a:gd name="connsiteY6" fmla="*/ 2381 h 2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21" h="21050">
                              <a:moveTo>
                                <a:pt x="7620" y="2381"/>
                              </a:moveTo>
                              <a:cubicBezTo>
                                <a:pt x="4572" y="4001"/>
                                <a:pt x="2095" y="5905"/>
                                <a:pt x="0" y="7906"/>
                              </a:cubicBezTo>
                              <a:lnTo>
                                <a:pt x="4953" y="21050"/>
                              </a:lnTo>
                              <a:cubicBezTo>
                                <a:pt x="6763" y="18288"/>
                                <a:pt x="9334" y="15526"/>
                                <a:pt x="13144" y="13526"/>
                              </a:cubicBezTo>
                              <a:cubicBezTo>
                                <a:pt x="14668" y="12668"/>
                                <a:pt x="16192" y="12097"/>
                                <a:pt x="17621" y="11620"/>
                              </a:cubicBezTo>
                              <a:lnTo>
                                <a:pt x="13240" y="0"/>
                              </a:lnTo>
                              <a:cubicBezTo>
                                <a:pt x="11430" y="667"/>
                                <a:pt x="9525" y="1429"/>
                                <a:pt x="7620" y="2381"/>
                              </a:cubicBezTo>
                              <a:close/>
                            </a:path>
                          </a:pathLst>
                        </a:custGeom>
                        <a:solidFill>
                          <a:schemeClr val="bg2">
                            <a:lumMod val="25000"/>
                          </a:schemeClr>
                        </a:solidFill>
                        <a:ln w="9525" cap="flat">
                          <a:noFill/>
                          <a:prstDash val="solid"/>
                          <a:miter/>
                        </a:ln>
                      </p:spPr>
                      <p:txBody>
                        <a:bodyPr rtlCol="0" anchor="ctr"/>
                        <a:lstStyle/>
                        <a:p>
                          <a:endParaRPr lang="th-TH"/>
                        </a:p>
                      </p:txBody>
                    </p:sp>
                    <p:sp>
                      <p:nvSpPr>
                        <p:cNvPr id="535" name="Freeform: Shape 534">
                          <a:extLst>
                            <a:ext uri="{FF2B5EF4-FFF2-40B4-BE49-F238E27FC236}">
                              <a16:creationId xmlns:a16="http://schemas.microsoft.com/office/drawing/2014/main" id="{71929C05-E122-404C-9E6C-13551CEAC2E7}"/>
                            </a:ext>
                          </a:extLst>
                        </p:cNvPr>
                        <p:cNvSpPr/>
                        <p:nvPr/>
                      </p:nvSpPr>
                      <p:spPr>
                        <a:xfrm>
                          <a:off x="5997976" y="3041236"/>
                          <a:ext cx="21347" cy="21621"/>
                        </a:xfrm>
                        <a:custGeom>
                          <a:avLst/>
                          <a:gdLst>
                            <a:gd name="connsiteX0" fmla="*/ 9727 w 21347"/>
                            <a:gd name="connsiteY0" fmla="*/ 2857 h 21621"/>
                            <a:gd name="connsiteX1" fmla="*/ 7822 w 21347"/>
                            <a:gd name="connsiteY1" fmla="*/ 2000 h 21621"/>
                            <a:gd name="connsiteX2" fmla="*/ 392 w 21347"/>
                            <a:gd name="connsiteY2" fmla="*/ 5143 h 21621"/>
                            <a:gd name="connsiteX3" fmla="*/ 3726 w 21347"/>
                            <a:gd name="connsiteY3" fmla="*/ 13335 h 21621"/>
                            <a:gd name="connsiteX4" fmla="*/ 21347 w 21347"/>
                            <a:gd name="connsiteY4" fmla="*/ 21622 h 21621"/>
                            <a:gd name="connsiteX5" fmla="*/ 20585 w 21347"/>
                            <a:gd name="connsiteY5" fmla="*/ 11716 h 21621"/>
                            <a:gd name="connsiteX6" fmla="*/ 21061 w 21347"/>
                            <a:gd name="connsiteY6" fmla="*/ 6286 h 21621"/>
                            <a:gd name="connsiteX7" fmla="*/ 10489 w 21347"/>
                            <a:gd name="connsiteY7" fmla="*/ 0 h 21621"/>
                            <a:gd name="connsiteX8" fmla="*/ 9727 w 21347"/>
                            <a:gd name="connsiteY8" fmla="*/ 2857 h 21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47" h="21621">
                              <a:moveTo>
                                <a:pt x="9727" y="2857"/>
                              </a:moveTo>
                              <a:lnTo>
                                <a:pt x="7822" y="2000"/>
                              </a:lnTo>
                              <a:cubicBezTo>
                                <a:pt x="4869" y="571"/>
                                <a:pt x="1535" y="2000"/>
                                <a:pt x="392" y="5143"/>
                              </a:cubicBezTo>
                              <a:cubicBezTo>
                                <a:pt x="-751" y="8287"/>
                                <a:pt x="678" y="11906"/>
                                <a:pt x="3726" y="13335"/>
                              </a:cubicBezTo>
                              <a:lnTo>
                                <a:pt x="21347" y="21622"/>
                              </a:lnTo>
                              <a:lnTo>
                                <a:pt x="20585" y="11716"/>
                              </a:lnTo>
                              <a:cubicBezTo>
                                <a:pt x="20585" y="11620"/>
                                <a:pt x="20490" y="9430"/>
                                <a:pt x="21061" y="6286"/>
                              </a:cubicBezTo>
                              <a:lnTo>
                                <a:pt x="10489" y="0"/>
                              </a:lnTo>
                              <a:cubicBezTo>
                                <a:pt x="10203" y="952"/>
                                <a:pt x="9917" y="1905"/>
                                <a:pt x="9727" y="2857"/>
                              </a:cubicBezTo>
                              <a:close/>
                            </a:path>
                          </a:pathLst>
                        </a:custGeom>
                        <a:solidFill>
                          <a:schemeClr val="bg2">
                            <a:lumMod val="25000"/>
                          </a:schemeClr>
                        </a:solidFill>
                        <a:ln w="9525" cap="flat">
                          <a:noFill/>
                          <a:prstDash val="solid"/>
                          <a:miter/>
                        </a:ln>
                      </p:spPr>
                      <p:txBody>
                        <a:bodyPr rtlCol="0" anchor="ctr"/>
                        <a:lstStyle/>
                        <a:p>
                          <a:endParaRPr lang="th-TH"/>
                        </a:p>
                      </p:txBody>
                    </p:sp>
                  </p:grpSp>
                  <p:grpSp>
                    <p:nvGrpSpPr>
                      <p:cNvPr id="501" name="Graphic 1">
                        <a:extLst>
                          <a:ext uri="{FF2B5EF4-FFF2-40B4-BE49-F238E27FC236}">
                            <a16:creationId xmlns:a16="http://schemas.microsoft.com/office/drawing/2014/main" id="{246B9C63-EFD7-4817-A2E4-2B4D173E22C2}"/>
                          </a:ext>
                        </a:extLst>
                      </p:cNvPr>
                      <p:cNvGrpSpPr/>
                      <p:nvPr/>
                    </p:nvGrpSpPr>
                    <p:grpSpPr>
                      <a:xfrm>
                        <a:off x="5861461" y="3268041"/>
                        <a:ext cx="172475" cy="105046"/>
                        <a:chOff x="5861461" y="3268041"/>
                        <a:chExt cx="172475" cy="105046"/>
                      </a:xfrm>
                    </p:grpSpPr>
                    <p:grpSp>
                      <p:nvGrpSpPr>
                        <p:cNvPr id="502" name="Graphic 1">
                          <a:extLst>
                            <a:ext uri="{FF2B5EF4-FFF2-40B4-BE49-F238E27FC236}">
                              <a16:creationId xmlns:a16="http://schemas.microsoft.com/office/drawing/2014/main" id="{49C6D328-B895-497F-88F5-9D9BEA440CD6}"/>
                            </a:ext>
                          </a:extLst>
                        </p:cNvPr>
                        <p:cNvGrpSpPr/>
                        <p:nvPr/>
                      </p:nvGrpSpPr>
                      <p:grpSpPr>
                        <a:xfrm>
                          <a:off x="5861461" y="3268041"/>
                          <a:ext cx="172475" cy="105046"/>
                          <a:chOff x="5861461" y="3268041"/>
                          <a:chExt cx="172475" cy="105046"/>
                        </a:xfrm>
                      </p:grpSpPr>
                      <p:sp>
                        <p:nvSpPr>
                          <p:cNvPr id="507" name="Freeform: Shape 506">
                            <a:extLst>
                              <a:ext uri="{FF2B5EF4-FFF2-40B4-BE49-F238E27FC236}">
                                <a16:creationId xmlns:a16="http://schemas.microsoft.com/office/drawing/2014/main" id="{8BE09873-C2C4-4EAE-B316-D3ECC460F172}"/>
                              </a:ext>
                            </a:extLst>
                          </p:cNvPr>
                          <p:cNvSpPr/>
                          <p:nvPr/>
                        </p:nvSpPr>
                        <p:spPr>
                          <a:xfrm>
                            <a:off x="5861461" y="3268041"/>
                            <a:ext cx="106618" cy="92143"/>
                          </a:xfrm>
                          <a:custGeom>
                            <a:avLst/>
                            <a:gdLst>
                              <a:gd name="connsiteX0" fmla="*/ 106618 w 106618"/>
                              <a:gd name="connsiteY0" fmla="*/ 31037 h 92143"/>
                              <a:gd name="connsiteX1" fmla="*/ 63946 w 106618"/>
                              <a:gd name="connsiteY1" fmla="*/ 2652 h 92143"/>
                              <a:gd name="connsiteX2" fmla="*/ 30513 w 106618"/>
                              <a:gd name="connsiteY2" fmla="*/ 1033 h 92143"/>
                              <a:gd name="connsiteX3" fmla="*/ 9177 w 106618"/>
                              <a:gd name="connsiteY3" fmla="*/ 12177 h 92143"/>
                              <a:gd name="connsiteX4" fmla="*/ 510 w 106618"/>
                              <a:gd name="connsiteY4" fmla="*/ 20178 h 92143"/>
                              <a:gd name="connsiteX5" fmla="*/ 14702 w 106618"/>
                              <a:gd name="connsiteY5" fmla="*/ 27036 h 92143"/>
                              <a:gd name="connsiteX6" fmla="*/ 7463 w 106618"/>
                              <a:gd name="connsiteY6" fmla="*/ 42467 h 92143"/>
                              <a:gd name="connsiteX7" fmla="*/ 10035 w 106618"/>
                              <a:gd name="connsiteY7" fmla="*/ 45134 h 92143"/>
                              <a:gd name="connsiteX8" fmla="*/ 10892 w 106618"/>
                              <a:gd name="connsiteY8" fmla="*/ 53611 h 92143"/>
                              <a:gd name="connsiteX9" fmla="*/ 14702 w 106618"/>
                              <a:gd name="connsiteY9" fmla="*/ 65517 h 92143"/>
                              <a:gd name="connsiteX10" fmla="*/ 16512 w 106618"/>
                              <a:gd name="connsiteY10" fmla="*/ 75423 h 92143"/>
                              <a:gd name="connsiteX11" fmla="*/ 28989 w 106618"/>
                              <a:gd name="connsiteY11" fmla="*/ 87234 h 92143"/>
                              <a:gd name="connsiteX12" fmla="*/ 42801 w 106618"/>
                              <a:gd name="connsiteY12" fmla="*/ 82853 h 92143"/>
                              <a:gd name="connsiteX13" fmla="*/ 88997 w 106618"/>
                              <a:gd name="connsiteY13" fmla="*/ 91902 h 92143"/>
                              <a:gd name="connsiteX14" fmla="*/ 102332 w 106618"/>
                              <a:gd name="connsiteY14" fmla="*/ 83234 h 92143"/>
                              <a:gd name="connsiteX15" fmla="*/ 106618 w 106618"/>
                              <a:gd name="connsiteY15" fmla="*/ 31037 h 92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618" h="92143">
                                <a:moveTo>
                                  <a:pt x="106618" y="31037"/>
                                </a:moveTo>
                                <a:cubicBezTo>
                                  <a:pt x="106618" y="31037"/>
                                  <a:pt x="71185" y="2938"/>
                                  <a:pt x="63946" y="2652"/>
                                </a:cubicBezTo>
                                <a:cubicBezTo>
                                  <a:pt x="56612" y="2367"/>
                                  <a:pt x="34419" y="-1920"/>
                                  <a:pt x="30513" y="1033"/>
                                </a:cubicBezTo>
                                <a:cubicBezTo>
                                  <a:pt x="26608" y="3986"/>
                                  <a:pt x="15750" y="10082"/>
                                  <a:pt x="9177" y="12177"/>
                                </a:cubicBezTo>
                                <a:cubicBezTo>
                                  <a:pt x="2605" y="14273"/>
                                  <a:pt x="-1491" y="16464"/>
                                  <a:pt x="510" y="20178"/>
                                </a:cubicBezTo>
                                <a:cubicBezTo>
                                  <a:pt x="2510" y="23893"/>
                                  <a:pt x="14702" y="27036"/>
                                  <a:pt x="14702" y="27036"/>
                                </a:cubicBezTo>
                                <a:cubicBezTo>
                                  <a:pt x="14702" y="27036"/>
                                  <a:pt x="4891" y="39800"/>
                                  <a:pt x="7463" y="42467"/>
                                </a:cubicBezTo>
                                <a:cubicBezTo>
                                  <a:pt x="10035" y="45134"/>
                                  <a:pt x="10035" y="45134"/>
                                  <a:pt x="10035" y="45134"/>
                                </a:cubicBezTo>
                                <a:cubicBezTo>
                                  <a:pt x="10035" y="45134"/>
                                  <a:pt x="12321" y="48753"/>
                                  <a:pt x="10892" y="53611"/>
                                </a:cubicBezTo>
                                <a:cubicBezTo>
                                  <a:pt x="9463" y="58469"/>
                                  <a:pt x="14702" y="65517"/>
                                  <a:pt x="14702" y="65517"/>
                                </a:cubicBezTo>
                                <a:cubicBezTo>
                                  <a:pt x="14702" y="65517"/>
                                  <a:pt x="12892" y="71328"/>
                                  <a:pt x="16512" y="75423"/>
                                </a:cubicBezTo>
                                <a:cubicBezTo>
                                  <a:pt x="20131" y="79519"/>
                                  <a:pt x="24132" y="86949"/>
                                  <a:pt x="28989" y="87234"/>
                                </a:cubicBezTo>
                                <a:cubicBezTo>
                                  <a:pt x="33847" y="87425"/>
                                  <a:pt x="42801" y="82853"/>
                                  <a:pt x="42801" y="82853"/>
                                </a:cubicBezTo>
                                <a:cubicBezTo>
                                  <a:pt x="42801" y="82853"/>
                                  <a:pt x="80043" y="93902"/>
                                  <a:pt x="88997" y="91902"/>
                                </a:cubicBezTo>
                                <a:cubicBezTo>
                                  <a:pt x="97950" y="89901"/>
                                  <a:pt x="102332" y="83234"/>
                                  <a:pt x="102332" y="83234"/>
                                </a:cubicBezTo>
                                <a:lnTo>
                                  <a:pt x="106618" y="31037"/>
                                </a:lnTo>
                                <a:close/>
                              </a:path>
                            </a:pathLst>
                          </a:custGeom>
                          <a:solidFill>
                            <a:srgbClr val="FFA506"/>
                          </a:solidFill>
                          <a:ln w="9525" cap="flat">
                            <a:noFill/>
                            <a:prstDash val="solid"/>
                            <a:miter/>
                          </a:ln>
                        </p:spPr>
                        <p:txBody>
                          <a:bodyPr rtlCol="0" anchor="ctr"/>
                          <a:lstStyle/>
                          <a:p>
                            <a:endParaRPr lang="th-TH"/>
                          </a:p>
                        </p:txBody>
                      </p:sp>
                      <p:sp>
                        <p:nvSpPr>
                          <p:cNvPr id="508" name="Freeform: Shape 507">
                            <a:extLst>
                              <a:ext uri="{FF2B5EF4-FFF2-40B4-BE49-F238E27FC236}">
                                <a16:creationId xmlns:a16="http://schemas.microsoft.com/office/drawing/2014/main" id="{08E21842-1C23-4BBC-8C5A-12A817C652C4}"/>
                              </a:ext>
                            </a:extLst>
                          </p:cNvPr>
                          <p:cNvSpPr/>
                          <p:nvPr/>
                        </p:nvSpPr>
                        <p:spPr>
                          <a:xfrm>
                            <a:off x="5861875" y="3272236"/>
                            <a:ext cx="51244" cy="22746"/>
                          </a:xfrm>
                          <a:custGeom>
                            <a:avLst/>
                            <a:gdLst>
                              <a:gd name="connsiteX0" fmla="*/ 14192 w 51244"/>
                              <a:gd name="connsiteY0" fmla="*/ 22747 h 22746"/>
                              <a:gd name="connsiteX1" fmla="*/ 31623 w 51244"/>
                              <a:gd name="connsiteY1" fmla="*/ 5030 h 22746"/>
                              <a:gd name="connsiteX2" fmla="*/ 51244 w 51244"/>
                              <a:gd name="connsiteY2" fmla="*/ 4840 h 22746"/>
                              <a:gd name="connsiteX3" fmla="*/ 25813 w 51244"/>
                              <a:gd name="connsiteY3" fmla="*/ 649 h 22746"/>
                              <a:gd name="connsiteX4" fmla="*/ 11525 w 51244"/>
                              <a:gd name="connsiteY4" fmla="*/ 14365 h 22746"/>
                              <a:gd name="connsiteX5" fmla="*/ 0 w 51244"/>
                              <a:gd name="connsiteY5" fmla="*/ 15889 h 22746"/>
                              <a:gd name="connsiteX6" fmla="*/ 14192 w 51244"/>
                              <a:gd name="connsiteY6" fmla="*/ 22747 h 22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44" h="22746">
                                <a:moveTo>
                                  <a:pt x="14192" y="22747"/>
                                </a:moveTo>
                                <a:lnTo>
                                  <a:pt x="31623" y="5030"/>
                                </a:lnTo>
                                <a:lnTo>
                                  <a:pt x="51244" y="4840"/>
                                </a:lnTo>
                                <a:cubicBezTo>
                                  <a:pt x="51244" y="4840"/>
                                  <a:pt x="32671" y="-2114"/>
                                  <a:pt x="25813" y="649"/>
                                </a:cubicBezTo>
                                <a:cubicBezTo>
                                  <a:pt x="18955" y="3411"/>
                                  <a:pt x="16764" y="13603"/>
                                  <a:pt x="11525" y="14365"/>
                                </a:cubicBezTo>
                                <a:cubicBezTo>
                                  <a:pt x="6286" y="15127"/>
                                  <a:pt x="0" y="15889"/>
                                  <a:pt x="0" y="15889"/>
                                </a:cubicBezTo>
                                <a:cubicBezTo>
                                  <a:pt x="0" y="15889"/>
                                  <a:pt x="5620" y="22461"/>
                                  <a:pt x="14192" y="22747"/>
                                </a:cubicBezTo>
                                <a:close/>
                              </a:path>
                            </a:pathLst>
                          </a:custGeom>
                          <a:solidFill>
                            <a:srgbClr val="FFD731"/>
                          </a:solidFill>
                          <a:ln w="9525" cap="flat">
                            <a:noFill/>
                            <a:prstDash val="solid"/>
                            <a:miter/>
                          </a:ln>
                        </p:spPr>
                        <p:txBody>
                          <a:bodyPr rtlCol="0" anchor="ctr"/>
                          <a:lstStyle/>
                          <a:p>
                            <a:endParaRPr lang="th-TH"/>
                          </a:p>
                        </p:txBody>
                      </p:sp>
                      <p:sp>
                        <p:nvSpPr>
                          <p:cNvPr id="509" name="Freeform: Shape 508">
                            <a:extLst>
                              <a:ext uri="{FF2B5EF4-FFF2-40B4-BE49-F238E27FC236}">
                                <a16:creationId xmlns:a16="http://schemas.microsoft.com/office/drawing/2014/main" id="{85D83483-3549-4EF4-A108-5B902FAC18C1}"/>
                              </a:ext>
                            </a:extLst>
                          </p:cNvPr>
                          <p:cNvSpPr/>
                          <p:nvPr/>
                        </p:nvSpPr>
                        <p:spPr>
                          <a:xfrm>
                            <a:off x="5867848" y="3282219"/>
                            <a:ext cx="49462" cy="77482"/>
                          </a:xfrm>
                          <a:custGeom>
                            <a:avLst/>
                            <a:gdLst>
                              <a:gd name="connsiteX0" fmla="*/ 49463 w 49462"/>
                              <a:gd name="connsiteY0" fmla="*/ 72199 h 77482"/>
                              <a:gd name="connsiteX1" fmla="*/ 29365 w 49462"/>
                              <a:gd name="connsiteY1" fmla="*/ 63246 h 77482"/>
                              <a:gd name="connsiteX2" fmla="*/ 23079 w 49462"/>
                              <a:gd name="connsiteY2" fmla="*/ 60579 h 77482"/>
                              <a:gd name="connsiteX3" fmla="*/ 20697 w 49462"/>
                              <a:gd name="connsiteY3" fmla="*/ 46482 h 77482"/>
                              <a:gd name="connsiteX4" fmla="*/ 16316 w 49462"/>
                              <a:gd name="connsiteY4" fmla="*/ 29718 h 77482"/>
                              <a:gd name="connsiteX5" fmla="*/ 13458 w 49462"/>
                              <a:gd name="connsiteY5" fmla="*/ 13430 h 77482"/>
                              <a:gd name="connsiteX6" fmla="*/ 19554 w 49462"/>
                              <a:gd name="connsiteY6" fmla="*/ 0 h 77482"/>
                              <a:gd name="connsiteX7" fmla="*/ 600 w 49462"/>
                              <a:gd name="connsiteY7" fmla="*/ 23431 h 77482"/>
                              <a:gd name="connsiteX8" fmla="*/ 2790 w 49462"/>
                              <a:gd name="connsiteY8" fmla="*/ 33338 h 77482"/>
                              <a:gd name="connsiteX9" fmla="*/ 3933 w 49462"/>
                              <a:gd name="connsiteY9" fmla="*/ 44196 h 77482"/>
                              <a:gd name="connsiteX10" fmla="*/ 6315 w 49462"/>
                              <a:gd name="connsiteY10" fmla="*/ 51721 h 77482"/>
                              <a:gd name="connsiteX11" fmla="*/ 9744 w 49462"/>
                              <a:gd name="connsiteY11" fmla="*/ 63151 h 77482"/>
                              <a:gd name="connsiteX12" fmla="*/ 14506 w 49462"/>
                              <a:gd name="connsiteY12" fmla="*/ 70199 h 77482"/>
                              <a:gd name="connsiteX13" fmla="*/ 49463 w 49462"/>
                              <a:gd name="connsiteY13" fmla="*/ 72199 h 77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462" h="77482">
                                <a:moveTo>
                                  <a:pt x="49463" y="72199"/>
                                </a:moveTo>
                                <a:cubicBezTo>
                                  <a:pt x="49463" y="72199"/>
                                  <a:pt x="31270" y="63627"/>
                                  <a:pt x="29365" y="63246"/>
                                </a:cubicBezTo>
                                <a:cubicBezTo>
                                  <a:pt x="27460" y="62865"/>
                                  <a:pt x="24222" y="62198"/>
                                  <a:pt x="23079" y="60579"/>
                                </a:cubicBezTo>
                                <a:cubicBezTo>
                                  <a:pt x="21936" y="58960"/>
                                  <a:pt x="22126" y="50006"/>
                                  <a:pt x="20697" y="46482"/>
                                </a:cubicBezTo>
                                <a:cubicBezTo>
                                  <a:pt x="19269" y="42958"/>
                                  <a:pt x="17268" y="36671"/>
                                  <a:pt x="16316" y="29718"/>
                                </a:cubicBezTo>
                                <a:cubicBezTo>
                                  <a:pt x="15363" y="22765"/>
                                  <a:pt x="15363" y="17335"/>
                                  <a:pt x="13458" y="13430"/>
                                </a:cubicBezTo>
                                <a:cubicBezTo>
                                  <a:pt x="11458" y="9525"/>
                                  <a:pt x="19554" y="0"/>
                                  <a:pt x="19554" y="0"/>
                                </a:cubicBezTo>
                                <a:cubicBezTo>
                                  <a:pt x="19554" y="0"/>
                                  <a:pt x="2124" y="16478"/>
                                  <a:pt x="600" y="23431"/>
                                </a:cubicBezTo>
                                <a:cubicBezTo>
                                  <a:pt x="-924" y="30385"/>
                                  <a:pt x="695" y="32099"/>
                                  <a:pt x="2790" y="33338"/>
                                </a:cubicBezTo>
                                <a:cubicBezTo>
                                  <a:pt x="4886" y="34671"/>
                                  <a:pt x="2695" y="38957"/>
                                  <a:pt x="3933" y="44196"/>
                                </a:cubicBezTo>
                                <a:cubicBezTo>
                                  <a:pt x="5076" y="49435"/>
                                  <a:pt x="6315" y="51054"/>
                                  <a:pt x="6315" y="51721"/>
                                </a:cubicBezTo>
                                <a:cubicBezTo>
                                  <a:pt x="6315" y="52388"/>
                                  <a:pt x="6410" y="61436"/>
                                  <a:pt x="9744" y="63151"/>
                                </a:cubicBezTo>
                                <a:cubicBezTo>
                                  <a:pt x="13077" y="64960"/>
                                  <a:pt x="14982" y="66961"/>
                                  <a:pt x="14506" y="70199"/>
                                </a:cubicBezTo>
                                <a:cubicBezTo>
                                  <a:pt x="14030" y="73438"/>
                                  <a:pt x="26508" y="83629"/>
                                  <a:pt x="49463" y="72199"/>
                                </a:cubicBezTo>
                                <a:close/>
                              </a:path>
                            </a:pathLst>
                          </a:custGeom>
                          <a:solidFill>
                            <a:srgbClr val="FFD731"/>
                          </a:solidFill>
                          <a:ln w="9525" cap="flat">
                            <a:noFill/>
                            <a:prstDash val="solid"/>
                            <a:miter/>
                          </a:ln>
                        </p:spPr>
                        <p:txBody>
                          <a:bodyPr rtlCol="0" anchor="ctr"/>
                          <a:lstStyle/>
                          <a:p>
                            <a:endParaRPr lang="th-TH"/>
                          </a:p>
                        </p:txBody>
                      </p:sp>
                      <p:sp>
                        <p:nvSpPr>
                          <p:cNvPr id="510" name="Freeform: Shape 509">
                            <a:extLst>
                              <a:ext uri="{FF2B5EF4-FFF2-40B4-BE49-F238E27FC236}">
                                <a16:creationId xmlns:a16="http://schemas.microsoft.com/office/drawing/2014/main" id="{0DF7E02A-E22B-468E-97E7-7D505F4B53D6}"/>
                              </a:ext>
                            </a:extLst>
                          </p:cNvPr>
                          <p:cNvSpPr/>
                          <p:nvPr/>
                        </p:nvSpPr>
                        <p:spPr>
                          <a:xfrm>
                            <a:off x="5953170" y="3289346"/>
                            <a:ext cx="80766" cy="83741"/>
                          </a:xfrm>
                          <a:custGeom>
                            <a:avLst/>
                            <a:gdLst>
                              <a:gd name="connsiteX0" fmla="*/ 76441 w 80766"/>
                              <a:gd name="connsiteY0" fmla="*/ 15066 h 83741"/>
                              <a:gd name="connsiteX1" fmla="*/ 22339 w 80766"/>
                              <a:gd name="connsiteY1" fmla="*/ 7732 h 83741"/>
                              <a:gd name="connsiteX2" fmla="*/ 19957 w 80766"/>
                              <a:gd name="connsiteY2" fmla="*/ 303 h 83741"/>
                              <a:gd name="connsiteX3" fmla="*/ 11480 w 80766"/>
                              <a:gd name="connsiteY3" fmla="*/ 2970 h 83741"/>
                              <a:gd name="connsiteX4" fmla="*/ 145 w 80766"/>
                              <a:gd name="connsiteY4" fmla="*/ 36498 h 83741"/>
                              <a:gd name="connsiteX5" fmla="*/ 7099 w 80766"/>
                              <a:gd name="connsiteY5" fmla="*/ 78693 h 83741"/>
                              <a:gd name="connsiteX6" fmla="*/ 13956 w 80766"/>
                              <a:gd name="connsiteY6" fmla="*/ 80027 h 83741"/>
                              <a:gd name="connsiteX7" fmla="*/ 19576 w 80766"/>
                              <a:gd name="connsiteY7" fmla="*/ 73074 h 83741"/>
                              <a:gd name="connsiteX8" fmla="*/ 69392 w 80766"/>
                              <a:gd name="connsiteY8" fmla="*/ 83742 h 83741"/>
                              <a:gd name="connsiteX9" fmla="*/ 76441 w 80766"/>
                              <a:gd name="connsiteY9" fmla="*/ 15066 h 8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66" h="83741">
                                <a:moveTo>
                                  <a:pt x="76441" y="15066"/>
                                </a:moveTo>
                                <a:lnTo>
                                  <a:pt x="22339" y="7732"/>
                                </a:lnTo>
                                <a:cubicBezTo>
                                  <a:pt x="22339" y="7732"/>
                                  <a:pt x="22720" y="1731"/>
                                  <a:pt x="19957" y="303"/>
                                </a:cubicBezTo>
                                <a:cubicBezTo>
                                  <a:pt x="17195" y="-1126"/>
                                  <a:pt x="11480" y="2970"/>
                                  <a:pt x="11480" y="2970"/>
                                </a:cubicBezTo>
                                <a:cubicBezTo>
                                  <a:pt x="11480" y="2970"/>
                                  <a:pt x="1384" y="17162"/>
                                  <a:pt x="145" y="36498"/>
                                </a:cubicBezTo>
                                <a:cubicBezTo>
                                  <a:pt x="-1188" y="55929"/>
                                  <a:pt x="7099" y="78693"/>
                                  <a:pt x="7099" y="78693"/>
                                </a:cubicBezTo>
                                <a:cubicBezTo>
                                  <a:pt x="7099" y="78693"/>
                                  <a:pt x="9766" y="80122"/>
                                  <a:pt x="13956" y="80027"/>
                                </a:cubicBezTo>
                                <a:cubicBezTo>
                                  <a:pt x="18052" y="79836"/>
                                  <a:pt x="19576" y="73074"/>
                                  <a:pt x="19576" y="73074"/>
                                </a:cubicBezTo>
                                <a:lnTo>
                                  <a:pt x="69392" y="83742"/>
                                </a:lnTo>
                                <a:cubicBezTo>
                                  <a:pt x="69392" y="83742"/>
                                  <a:pt x="89299" y="52023"/>
                                  <a:pt x="76441" y="15066"/>
                                </a:cubicBezTo>
                                <a:close/>
                              </a:path>
                            </a:pathLst>
                          </a:custGeom>
                          <a:solidFill>
                            <a:srgbClr val="FF8B00"/>
                          </a:solidFill>
                          <a:ln w="9525" cap="flat">
                            <a:noFill/>
                            <a:prstDash val="solid"/>
                            <a:miter/>
                          </a:ln>
                        </p:spPr>
                        <p:txBody>
                          <a:bodyPr rtlCol="0" anchor="ctr"/>
                          <a:lstStyle/>
                          <a:p>
                            <a:endParaRPr lang="th-TH"/>
                          </a:p>
                        </p:txBody>
                      </p:sp>
                    </p:grpSp>
                    <p:sp>
                      <p:nvSpPr>
                        <p:cNvPr id="503" name="Freeform: Shape 502">
                          <a:extLst>
                            <a:ext uri="{FF2B5EF4-FFF2-40B4-BE49-F238E27FC236}">
                              <a16:creationId xmlns:a16="http://schemas.microsoft.com/office/drawing/2014/main" id="{30DB9218-6B11-43E5-9B48-1E831D46FED9}"/>
                            </a:ext>
                          </a:extLst>
                        </p:cNvPr>
                        <p:cNvSpPr/>
                        <p:nvPr/>
                      </p:nvSpPr>
                      <p:spPr>
                        <a:xfrm>
                          <a:off x="5965547" y="3297078"/>
                          <a:ext cx="68086" cy="75914"/>
                        </a:xfrm>
                        <a:custGeom>
                          <a:avLst/>
                          <a:gdLst>
                            <a:gd name="connsiteX0" fmla="*/ 9961 w 68086"/>
                            <a:gd name="connsiteY0" fmla="*/ 0 h 75914"/>
                            <a:gd name="connsiteX1" fmla="*/ 722 w 68086"/>
                            <a:gd name="connsiteY1" fmla="*/ 25051 h 75914"/>
                            <a:gd name="connsiteX2" fmla="*/ 7199 w 68086"/>
                            <a:gd name="connsiteY2" fmla="*/ 65246 h 75914"/>
                            <a:gd name="connsiteX3" fmla="*/ 57014 w 68086"/>
                            <a:gd name="connsiteY3" fmla="*/ 75914 h 75914"/>
                            <a:gd name="connsiteX4" fmla="*/ 66920 w 68086"/>
                            <a:gd name="connsiteY4" fmla="*/ 48196 h 75914"/>
                            <a:gd name="connsiteX5" fmla="*/ 68063 w 68086"/>
                            <a:gd name="connsiteY5" fmla="*/ 26956 h 75914"/>
                            <a:gd name="connsiteX6" fmla="*/ 59110 w 68086"/>
                            <a:gd name="connsiteY6" fmla="*/ 56388 h 75914"/>
                            <a:gd name="connsiteX7" fmla="*/ 49394 w 68086"/>
                            <a:gd name="connsiteY7" fmla="*/ 64579 h 75914"/>
                            <a:gd name="connsiteX8" fmla="*/ 32726 w 68086"/>
                            <a:gd name="connsiteY8" fmla="*/ 61341 h 75914"/>
                            <a:gd name="connsiteX9" fmla="*/ 41584 w 68086"/>
                            <a:gd name="connsiteY9" fmla="*/ 38576 h 75914"/>
                            <a:gd name="connsiteX10" fmla="*/ 39393 w 68086"/>
                            <a:gd name="connsiteY10" fmla="*/ 4000 h 75914"/>
                            <a:gd name="connsiteX11" fmla="*/ 35297 w 68086"/>
                            <a:gd name="connsiteY11" fmla="*/ 4286 h 75914"/>
                            <a:gd name="connsiteX12" fmla="*/ 38441 w 68086"/>
                            <a:gd name="connsiteY12" fmla="*/ 28575 h 75914"/>
                            <a:gd name="connsiteX13" fmla="*/ 29963 w 68086"/>
                            <a:gd name="connsiteY13" fmla="*/ 55435 h 75914"/>
                            <a:gd name="connsiteX14" fmla="*/ 9961 w 68086"/>
                            <a:gd name="connsiteY14" fmla="*/ 0 h 75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086" h="75914">
                              <a:moveTo>
                                <a:pt x="9961" y="0"/>
                              </a:moveTo>
                              <a:cubicBezTo>
                                <a:pt x="9961" y="0"/>
                                <a:pt x="4151" y="8477"/>
                                <a:pt x="722" y="25051"/>
                              </a:cubicBezTo>
                              <a:cubicBezTo>
                                <a:pt x="-2707" y="41624"/>
                                <a:pt x="7199" y="65246"/>
                                <a:pt x="7199" y="65246"/>
                              </a:cubicBezTo>
                              <a:lnTo>
                                <a:pt x="57014" y="75914"/>
                              </a:lnTo>
                              <a:cubicBezTo>
                                <a:pt x="57014" y="75914"/>
                                <a:pt x="65587" y="62103"/>
                                <a:pt x="66920" y="48196"/>
                              </a:cubicBezTo>
                              <a:cubicBezTo>
                                <a:pt x="68349" y="34290"/>
                                <a:pt x="68063" y="26956"/>
                                <a:pt x="68063" y="26956"/>
                              </a:cubicBezTo>
                              <a:cubicBezTo>
                                <a:pt x="68063" y="26956"/>
                                <a:pt x="62729" y="50768"/>
                                <a:pt x="59110" y="56388"/>
                              </a:cubicBezTo>
                              <a:cubicBezTo>
                                <a:pt x="55490" y="62008"/>
                                <a:pt x="49394" y="64579"/>
                                <a:pt x="49394" y="64579"/>
                              </a:cubicBezTo>
                              <a:lnTo>
                                <a:pt x="32726" y="61341"/>
                              </a:lnTo>
                              <a:cubicBezTo>
                                <a:pt x="32726" y="61341"/>
                                <a:pt x="38345" y="56007"/>
                                <a:pt x="41584" y="38576"/>
                              </a:cubicBezTo>
                              <a:cubicBezTo>
                                <a:pt x="44727" y="21050"/>
                                <a:pt x="39393" y="4000"/>
                                <a:pt x="39393" y="4000"/>
                              </a:cubicBezTo>
                              <a:lnTo>
                                <a:pt x="35297" y="4286"/>
                              </a:lnTo>
                              <a:cubicBezTo>
                                <a:pt x="35297" y="4286"/>
                                <a:pt x="38917" y="18574"/>
                                <a:pt x="38441" y="28575"/>
                              </a:cubicBezTo>
                              <a:cubicBezTo>
                                <a:pt x="37964" y="38671"/>
                                <a:pt x="29963" y="55435"/>
                                <a:pt x="29963" y="55435"/>
                              </a:cubicBezTo>
                              <a:cubicBezTo>
                                <a:pt x="29963" y="55435"/>
                                <a:pt x="5008" y="32956"/>
                                <a:pt x="9961" y="0"/>
                              </a:cubicBezTo>
                              <a:close/>
                            </a:path>
                          </a:pathLst>
                        </a:custGeom>
                        <a:solidFill>
                          <a:srgbClr val="D93700">
                            <a:alpha val="42000"/>
                          </a:srgbClr>
                        </a:solidFill>
                        <a:ln w="9525" cap="flat">
                          <a:noFill/>
                          <a:prstDash val="solid"/>
                          <a:miter/>
                        </a:ln>
                      </p:spPr>
                      <p:txBody>
                        <a:bodyPr rtlCol="0" anchor="ctr"/>
                        <a:lstStyle/>
                        <a:p>
                          <a:endParaRPr lang="th-TH"/>
                        </a:p>
                      </p:txBody>
                    </p:sp>
                    <p:sp>
                      <p:nvSpPr>
                        <p:cNvPr id="504" name="Freeform: Shape 503">
                          <a:extLst>
                            <a:ext uri="{FF2B5EF4-FFF2-40B4-BE49-F238E27FC236}">
                              <a16:creationId xmlns:a16="http://schemas.microsoft.com/office/drawing/2014/main" id="{14179A42-5259-418E-835E-29D6F174C093}"/>
                            </a:ext>
                          </a:extLst>
                        </p:cNvPr>
                        <p:cNvSpPr/>
                        <p:nvPr/>
                      </p:nvSpPr>
                      <p:spPr>
                        <a:xfrm>
                          <a:off x="5975032" y="3301269"/>
                          <a:ext cx="54768" cy="19431"/>
                        </a:xfrm>
                        <a:custGeom>
                          <a:avLst/>
                          <a:gdLst>
                            <a:gd name="connsiteX0" fmla="*/ 51149 w 54768"/>
                            <a:gd name="connsiteY0" fmla="*/ 7715 h 19431"/>
                            <a:gd name="connsiteX1" fmla="*/ 3048 w 54768"/>
                            <a:gd name="connsiteY1" fmla="*/ 0 h 19431"/>
                            <a:gd name="connsiteX2" fmla="*/ 0 w 54768"/>
                            <a:gd name="connsiteY2" fmla="*/ 8382 h 19431"/>
                            <a:gd name="connsiteX3" fmla="*/ 54769 w 54768"/>
                            <a:gd name="connsiteY3" fmla="*/ 19431 h 19431"/>
                          </a:gdLst>
                          <a:ahLst/>
                          <a:cxnLst>
                            <a:cxn ang="0">
                              <a:pos x="connsiteX0" y="connsiteY0"/>
                            </a:cxn>
                            <a:cxn ang="0">
                              <a:pos x="connsiteX1" y="connsiteY1"/>
                            </a:cxn>
                            <a:cxn ang="0">
                              <a:pos x="connsiteX2" y="connsiteY2"/>
                            </a:cxn>
                            <a:cxn ang="0">
                              <a:pos x="connsiteX3" y="connsiteY3"/>
                            </a:cxn>
                          </a:cxnLst>
                          <a:rect l="l" t="t" r="r" b="b"/>
                          <a:pathLst>
                            <a:path w="54768" h="19431">
                              <a:moveTo>
                                <a:pt x="51149" y="7715"/>
                              </a:moveTo>
                              <a:lnTo>
                                <a:pt x="3048" y="0"/>
                              </a:lnTo>
                              <a:lnTo>
                                <a:pt x="0" y="8382"/>
                              </a:lnTo>
                              <a:lnTo>
                                <a:pt x="54769" y="19431"/>
                              </a:lnTo>
                              <a:close/>
                            </a:path>
                          </a:pathLst>
                        </a:custGeom>
                        <a:solidFill>
                          <a:schemeClr val="bg2">
                            <a:lumMod val="25000"/>
                          </a:schemeClr>
                        </a:solidFill>
                        <a:ln w="9525" cap="flat">
                          <a:noFill/>
                          <a:prstDash val="solid"/>
                          <a:miter/>
                        </a:ln>
                      </p:spPr>
                      <p:txBody>
                        <a:bodyPr rtlCol="0" anchor="ctr"/>
                        <a:lstStyle/>
                        <a:p>
                          <a:endParaRPr lang="th-TH"/>
                        </a:p>
                      </p:txBody>
                    </p:sp>
                    <p:sp>
                      <p:nvSpPr>
                        <p:cNvPr id="505" name="Freeform: Shape 504">
                          <a:extLst>
                            <a:ext uri="{FF2B5EF4-FFF2-40B4-BE49-F238E27FC236}">
                              <a16:creationId xmlns:a16="http://schemas.microsoft.com/office/drawing/2014/main" id="{2F1620EE-4C38-4AE7-AB30-0A09DACF6C88}"/>
                            </a:ext>
                          </a:extLst>
                        </p:cNvPr>
                        <p:cNvSpPr/>
                        <p:nvPr/>
                      </p:nvSpPr>
                      <p:spPr>
                        <a:xfrm>
                          <a:off x="5974365" y="3346131"/>
                          <a:ext cx="46005" cy="20669"/>
                        </a:xfrm>
                        <a:custGeom>
                          <a:avLst/>
                          <a:gdLst>
                            <a:gd name="connsiteX0" fmla="*/ 46006 w 46005"/>
                            <a:gd name="connsiteY0" fmla="*/ 5715 h 20669"/>
                            <a:gd name="connsiteX1" fmla="*/ 40005 w 46005"/>
                            <a:gd name="connsiteY1" fmla="*/ 20669 h 20669"/>
                            <a:gd name="connsiteX2" fmla="*/ 0 w 46005"/>
                            <a:gd name="connsiteY2" fmla="*/ 7334 h 20669"/>
                            <a:gd name="connsiteX3" fmla="*/ 857 w 46005"/>
                            <a:gd name="connsiteY3" fmla="*/ 0 h 20669"/>
                          </a:gdLst>
                          <a:ahLst/>
                          <a:cxnLst>
                            <a:cxn ang="0">
                              <a:pos x="connsiteX0" y="connsiteY0"/>
                            </a:cxn>
                            <a:cxn ang="0">
                              <a:pos x="connsiteX1" y="connsiteY1"/>
                            </a:cxn>
                            <a:cxn ang="0">
                              <a:pos x="connsiteX2" y="connsiteY2"/>
                            </a:cxn>
                            <a:cxn ang="0">
                              <a:pos x="connsiteX3" y="connsiteY3"/>
                            </a:cxn>
                          </a:cxnLst>
                          <a:rect l="l" t="t" r="r" b="b"/>
                          <a:pathLst>
                            <a:path w="46005" h="20669">
                              <a:moveTo>
                                <a:pt x="46006" y="5715"/>
                              </a:moveTo>
                              <a:lnTo>
                                <a:pt x="40005" y="20669"/>
                              </a:lnTo>
                              <a:lnTo>
                                <a:pt x="0" y="7334"/>
                              </a:lnTo>
                              <a:lnTo>
                                <a:pt x="857" y="0"/>
                              </a:lnTo>
                              <a:close/>
                            </a:path>
                          </a:pathLst>
                        </a:custGeom>
                        <a:solidFill>
                          <a:schemeClr val="bg2">
                            <a:lumMod val="25000"/>
                          </a:schemeClr>
                        </a:solidFill>
                        <a:ln w="9525" cap="flat">
                          <a:noFill/>
                          <a:prstDash val="solid"/>
                          <a:miter/>
                        </a:ln>
                      </p:spPr>
                      <p:txBody>
                        <a:bodyPr rtlCol="0" anchor="ctr"/>
                        <a:lstStyle/>
                        <a:p>
                          <a:endParaRPr lang="th-TH"/>
                        </a:p>
                      </p:txBody>
                    </p:sp>
                    <p:sp>
                      <p:nvSpPr>
                        <p:cNvPr id="506" name="Freeform: Shape 505">
                          <a:extLst>
                            <a:ext uri="{FF2B5EF4-FFF2-40B4-BE49-F238E27FC236}">
                              <a16:creationId xmlns:a16="http://schemas.microsoft.com/office/drawing/2014/main" id="{CB36CE4B-9DD2-45F3-AF45-3CFF2AF67B7E}"/>
                            </a:ext>
                          </a:extLst>
                        </p:cNvPr>
                        <p:cNvSpPr/>
                        <p:nvPr/>
                      </p:nvSpPr>
                      <p:spPr>
                        <a:xfrm>
                          <a:off x="5979032" y="3323748"/>
                          <a:ext cx="48101" cy="19240"/>
                        </a:xfrm>
                        <a:custGeom>
                          <a:avLst/>
                          <a:gdLst>
                            <a:gd name="connsiteX0" fmla="*/ 48101 w 48101"/>
                            <a:gd name="connsiteY0" fmla="*/ 5905 h 19240"/>
                            <a:gd name="connsiteX1" fmla="*/ 46768 w 48101"/>
                            <a:gd name="connsiteY1" fmla="*/ 19241 h 19240"/>
                            <a:gd name="connsiteX2" fmla="*/ 0 w 48101"/>
                            <a:gd name="connsiteY2" fmla="*/ 9906 h 19240"/>
                            <a:gd name="connsiteX3" fmla="*/ 476 w 48101"/>
                            <a:gd name="connsiteY3" fmla="*/ 0 h 19240"/>
                          </a:gdLst>
                          <a:ahLst/>
                          <a:cxnLst>
                            <a:cxn ang="0">
                              <a:pos x="connsiteX0" y="connsiteY0"/>
                            </a:cxn>
                            <a:cxn ang="0">
                              <a:pos x="connsiteX1" y="connsiteY1"/>
                            </a:cxn>
                            <a:cxn ang="0">
                              <a:pos x="connsiteX2" y="connsiteY2"/>
                            </a:cxn>
                            <a:cxn ang="0">
                              <a:pos x="connsiteX3" y="connsiteY3"/>
                            </a:cxn>
                          </a:cxnLst>
                          <a:rect l="l" t="t" r="r" b="b"/>
                          <a:pathLst>
                            <a:path w="48101" h="19240">
                              <a:moveTo>
                                <a:pt x="48101" y="5905"/>
                              </a:moveTo>
                              <a:lnTo>
                                <a:pt x="46768" y="19241"/>
                              </a:lnTo>
                              <a:lnTo>
                                <a:pt x="0" y="9906"/>
                              </a:lnTo>
                              <a:lnTo>
                                <a:pt x="476" y="0"/>
                              </a:lnTo>
                              <a:close/>
                            </a:path>
                          </a:pathLst>
                        </a:custGeom>
                        <a:solidFill>
                          <a:schemeClr val="bg2">
                            <a:lumMod val="25000"/>
                          </a:schemeClr>
                        </a:solidFill>
                        <a:ln w="9525" cap="flat">
                          <a:noFill/>
                          <a:prstDash val="solid"/>
                          <a:miter/>
                        </a:ln>
                      </p:spPr>
                      <p:txBody>
                        <a:bodyPr rtlCol="0" anchor="ctr"/>
                        <a:lstStyle/>
                        <a:p>
                          <a:endParaRPr lang="th-TH"/>
                        </a:p>
                      </p:txBody>
                    </p:sp>
                  </p:grpSp>
                </p:grpSp>
                <p:sp>
                  <p:nvSpPr>
                    <p:cNvPr id="499" name="Freeform: Shape 498">
                      <a:extLst>
                        <a:ext uri="{FF2B5EF4-FFF2-40B4-BE49-F238E27FC236}">
                          <a16:creationId xmlns:a16="http://schemas.microsoft.com/office/drawing/2014/main" id="{4B39F9D0-070B-4B23-BB13-A6F6DB608DAF}"/>
                        </a:ext>
                      </a:extLst>
                    </p:cNvPr>
                    <p:cNvSpPr/>
                    <p:nvPr/>
                  </p:nvSpPr>
                  <p:spPr>
                    <a:xfrm>
                      <a:off x="5894641" y="3261835"/>
                      <a:ext cx="21145" cy="15430"/>
                    </a:xfrm>
                    <a:custGeom>
                      <a:avLst/>
                      <a:gdLst>
                        <a:gd name="connsiteX0" fmla="*/ 0 w 21145"/>
                        <a:gd name="connsiteY0" fmla="*/ 15430 h 15430"/>
                        <a:gd name="connsiteX1" fmla="*/ 8382 w 21145"/>
                        <a:gd name="connsiteY1" fmla="*/ 0 h 15430"/>
                        <a:gd name="connsiteX2" fmla="*/ 21146 w 21145"/>
                        <a:gd name="connsiteY2" fmla="*/ 10001 h 15430"/>
                        <a:gd name="connsiteX3" fmla="*/ 16669 w 21145"/>
                        <a:gd name="connsiteY3" fmla="*/ 15335 h 15430"/>
                      </a:gdLst>
                      <a:ahLst/>
                      <a:cxnLst>
                        <a:cxn ang="0">
                          <a:pos x="connsiteX0" y="connsiteY0"/>
                        </a:cxn>
                        <a:cxn ang="0">
                          <a:pos x="connsiteX1" y="connsiteY1"/>
                        </a:cxn>
                        <a:cxn ang="0">
                          <a:pos x="connsiteX2" y="connsiteY2"/>
                        </a:cxn>
                        <a:cxn ang="0">
                          <a:pos x="connsiteX3" y="connsiteY3"/>
                        </a:cxn>
                      </a:cxnLst>
                      <a:rect l="l" t="t" r="r" b="b"/>
                      <a:pathLst>
                        <a:path w="21145" h="15430">
                          <a:moveTo>
                            <a:pt x="0" y="15430"/>
                          </a:moveTo>
                          <a:lnTo>
                            <a:pt x="8382" y="0"/>
                          </a:lnTo>
                          <a:lnTo>
                            <a:pt x="21146" y="10001"/>
                          </a:lnTo>
                          <a:lnTo>
                            <a:pt x="16669" y="15335"/>
                          </a:lnTo>
                          <a:close/>
                        </a:path>
                      </a:pathLst>
                    </a:custGeom>
                    <a:solidFill>
                      <a:schemeClr val="bg2">
                        <a:lumMod val="25000"/>
                      </a:schemeClr>
                    </a:solidFill>
                    <a:ln w="9525" cap="flat">
                      <a:noFill/>
                      <a:prstDash val="solid"/>
                      <a:miter/>
                    </a:ln>
                  </p:spPr>
                  <p:txBody>
                    <a:bodyPr rtlCol="0" anchor="ctr"/>
                    <a:lstStyle/>
                    <a:p>
                      <a:endParaRPr lang="th-TH"/>
                    </a:p>
                  </p:txBody>
                </p:sp>
              </p:grpSp>
              <p:grpSp>
                <p:nvGrpSpPr>
                  <p:cNvPr id="463" name="Graphic 1">
                    <a:extLst>
                      <a:ext uri="{FF2B5EF4-FFF2-40B4-BE49-F238E27FC236}">
                        <a16:creationId xmlns:a16="http://schemas.microsoft.com/office/drawing/2014/main" id="{770A82B5-E131-4C64-9D7E-36E0FBC998CD}"/>
                      </a:ext>
                    </a:extLst>
                  </p:cNvPr>
                  <p:cNvGrpSpPr/>
                  <p:nvPr/>
                </p:nvGrpSpPr>
                <p:grpSpPr>
                  <a:xfrm>
                    <a:off x="5836158" y="3076765"/>
                    <a:ext cx="351730" cy="277082"/>
                    <a:chOff x="5836158" y="3076765"/>
                    <a:chExt cx="351730" cy="277082"/>
                  </a:xfrm>
                </p:grpSpPr>
                <p:grpSp>
                  <p:nvGrpSpPr>
                    <p:cNvPr id="465" name="Graphic 1">
                      <a:extLst>
                        <a:ext uri="{FF2B5EF4-FFF2-40B4-BE49-F238E27FC236}">
                          <a16:creationId xmlns:a16="http://schemas.microsoft.com/office/drawing/2014/main" id="{CB093463-6C32-4B17-9FD1-F5E21DABB467}"/>
                        </a:ext>
                      </a:extLst>
                    </p:cNvPr>
                    <p:cNvGrpSpPr/>
                    <p:nvPr/>
                  </p:nvGrpSpPr>
                  <p:grpSpPr>
                    <a:xfrm>
                      <a:off x="5836158" y="3076765"/>
                      <a:ext cx="351730" cy="277082"/>
                      <a:chOff x="5836158" y="3076765"/>
                      <a:chExt cx="351730" cy="277082"/>
                    </a:xfrm>
                  </p:grpSpPr>
                  <p:grpSp>
                    <p:nvGrpSpPr>
                      <p:cNvPr id="468" name="Graphic 1">
                        <a:extLst>
                          <a:ext uri="{FF2B5EF4-FFF2-40B4-BE49-F238E27FC236}">
                            <a16:creationId xmlns:a16="http://schemas.microsoft.com/office/drawing/2014/main" id="{80DB68F9-A13F-4A3F-9F08-8B245601B392}"/>
                          </a:ext>
                        </a:extLst>
                      </p:cNvPr>
                      <p:cNvGrpSpPr/>
                      <p:nvPr/>
                    </p:nvGrpSpPr>
                    <p:grpSpPr>
                      <a:xfrm>
                        <a:off x="5836158" y="3076765"/>
                        <a:ext cx="333375" cy="186309"/>
                        <a:chOff x="5836158" y="3076765"/>
                        <a:chExt cx="333375" cy="186309"/>
                      </a:xfrm>
                    </p:grpSpPr>
                    <p:sp>
                      <p:nvSpPr>
                        <p:cNvPr id="479" name="Freeform: Shape 478">
                          <a:extLst>
                            <a:ext uri="{FF2B5EF4-FFF2-40B4-BE49-F238E27FC236}">
                              <a16:creationId xmlns:a16="http://schemas.microsoft.com/office/drawing/2014/main" id="{09527BAD-1B29-4C62-B9AF-3AF45C1E13A7}"/>
                            </a:ext>
                          </a:extLst>
                        </p:cNvPr>
                        <p:cNvSpPr/>
                        <p:nvPr/>
                      </p:nvSpPr>
                      <p:spPr>
                        <a:xfrm>
                          <a:off x="5909024" y="3076765"/>
                          <a:ext cx="260508" cy="155924"/>
                        </a:xfrm>
                        <a:custGeom>
                          <a:avLst/>
                          <a:gdLst>
                            <a:gd name="connsiteX0" fmla="*/ 0 w 260508"/>
                            <a:gd name="connsiteY0" fmla="*/ 6286 h 155924"/>
                            <a:gd name="connsiteX1" fmla="*/ 2762 w 260508"/>
                            <a:gd name="connsiteY1" fmla="*/ 0 h 155924"/>
                            <a:gd name="connsiteX2" fmla="*/ 260509 w 260508"/>
                            <a:gd name="connsiteY2" fmla="*/ 136970 h 155924"/>
                            <a:gd name="connsiteX3" fmla="*/ 250603 w 260508"/>
                            <a:gd name="connsiteY3" fmla="*/ 155924 h 155924"/>
                          </a:gdLst>
                          <a:ahLst/>
                          <a:cxnLst>
                            <a:cxn ang="0">
                              <a:pos x="connsiteX0" y="connsiteY0"/>
                            </a:cxn>
                            <a:cxn ang="0">
                              <a:pos x="connsiteX1" y="connsiteY1"/>
                            </a:cxn>
                            <a:cxn ang="0">
                              <a:pos x="connsiteX2" y="connsiteY2"/>
                            </a:cxn>
                            <a:cxn ang="0">
                              <a:pos x="connsiteX3" y="connsiteY3"/>
                            </a:cxn>
                          </a:cxnLst>
                          <a:rect l="l" t="t" r="r" b="b"/>
                          <a:pathLst>
                            <a:path w="260508" h="155924">
                              <a:moveTo>
                                <a:pt x="0" y="6286"/>
                              </a:moveTo>
                              <a:lnTo>
                                <a:pt x="2762" y="0"/>
                              </a:lnTo>
                              <a:lnTo>
                                <a:pt x="260509" y="136970"/>
                              </a:lnTo>
                              <a:lnTo>
                                <a:pt x="250603" y="155924"/>
                              </a:lnTo>
                              <a:close/>
                            </a:path>
                          </a:pathLst>
                        </a:custGeom>
                        <a:solidFill>
                          <a:srgbClr val="FFD731"/>
                        </a:solidFill>
                        <a:ln w="9525" cap="flat">
                          <a:noFill/>
                          <a:prstDash val="solid"/>
                          <a:miter/>
                        </a:ln>
                      </p:spPr>
                      <p:txBody>
                        <a:bodyPr rtlCol="0" anchor="ctr"/>
                        <a:lstStyle/>
                        <a:p>
                          <a:endParaRPr lang="th-TH"/>
                        </a:p>
                      </p:txBody>
                    </p:sp>
                    <p:sp>
                      <p:nvSpPr>
                        <p:cNvPr id="480" name="Freeform: Shape 479">
                          <a:extLst>
                            <a:ext uri="{FF2B5EF4-FFF2-40B4-BE49-F238E27FC236}">
                              <a16:creationId xmlns:a16="http://schemas.microsoft.com/office/drawing/2014/main" id="{36B5A9B7-1080-4D08-91EB-2F873B789E16}"/>
                            </a:ext>
                          </a:extLst>
                        </p:cNvPr>
                        <p:cNvSpPr/>
                        <p:nvPr/>
                      </p:nvSpPr>
                      <p:spPr>
                        <a:xfrm>
                          <a:off x="5892069" y="3076765"/>
                          <a:ext cx="26765" cy="49910"/>
                        </a:xfrm>
                        <a:custGeom>
                          <a:avLst/>
                          <a:gdLst>
                            <a:gd name="connsiteX0" fmla="*/ 26765 w 26765"/>
                            <a:gd name="connsiteY0" fmla="*/ 49911 h 49910"/>
                            <a:gd name="connsiteX1" fmla="*/ 25622 w 26765"/>
                            <a:gd name="connsiteY1" fmla="*/ 3239 h 49910"/>
                            <a:gd name="connsiteX2" fmla="*/ 19717 w 26765"/>
                            <a:gd name="connsiteY2" fmla="*/ 0 h 49910"/>
                            <a:gd name="connsiteX3" fmla="*/ 0 w 26765"/>
                            <a:gd name="connsiteY3" fmla="*/ 35243 h 49910"/>
                          </a:gdLst>
                          <a:ahLst/>
                          <a:cxnLst>
                            <a:cxn ang="0">
                              <a:pos x="connsiteX0" y="connsiteY0"/>
                            </a:cxn>
                            <a:cxn ang="0">
                              <a:pos x="connsiteX1" y="connsiteY1"/>
                            </a:cxn>
                            <a:cxn ang="0">
                              <a:pos x="connsiteX2" y="connsiteY2"/>
                            </a:cxn>
                            <a:cxn ang="0">
                              <a:pos x="connsiteX3" y="connsiteY3"/>
                            </a:cxn>
                          </a:cxnLst>
                          <a:rect l="l" t="t" r="r" b="b"/>
                          <a:pathLst>
                            <a:path w="26765" h="49910">
                              <a:moveTo>
                                <a:pt x="26765" y="49911"/>
                              </a:moveTo>
                              <a:lnTo>
                                <a:pt x="25622" y="3239"/>
                              </a:lnTo>
                              <a:lnTo>
                                <a:pt x="19717" y="0"/>
                              </a:lnTo>
                              <a:lnTo>
                                <a:pt x="0" y="35243"/>
                              </a:lnTo>
                              <a:close/>
                            </a:path>
                          </a:pathLst>
                        </a:custGeom>
                        <a:solidFill>
                          <a:srgbClr val="FFD731"/>
                        </a:solidFill>
                        <a:ln w="9525" cap="flat">
                          <a:noFill/>
                          <a:prstDash val="solid"/>
                          <a:miter/>
                        </a:ln>
                      </p:spPr>
                      <p:txBody>
                        <a:bodyPr rtlCol="0" anchor="ctr"/>
                        <a:lstStyle/>
                        <a:p>
                          <a:endParaRPr lang="th-TH"/>
                        </a:p>
                      </p:txBody>
                    </p:sp>
                    <p:sp>
                      <p:nvSpPr>
                        <p:cNvPr id="481" name="Freeform: Shape 480">
                          <a:extLst>
                            <a:ext uri="{FF2B5EF4-FFF2-40B4-BE49-F238E27FC236}">
                              <a16:creationId xmlns:a16="http://schemas.microsoft.com/office/drawing/2014/main" id="{28596D4D-A924-479C-B98C-4E9829E960E6}"/>
                            </a:ext>
                          </a:extLst>
                        </p:cNvPr>
                        <p:cNvSpPr/>
                        <p:nvPr/>
                      </p:nvSpPr>
                      <p:spPr>
                        <a:xfrm>
                          <a:off x="5901023" y="3131724"/>
                          <a:ext cx="17145" cy="131349"/>
                        </a:xfrm>
                        <a:custGeom>
                          <a:avLst/>
                          <a:gdLst>
                            <a:gd name="connsiteX0" fmla="*/ 17145 w 17145"/>
                            <a:gd name="connsiteY0" fmla="*/ 3239 h 131349"/>
                            <a:gd name="connsiteX1" fmla="*/ 15430 w 17145"/>
                            <a:gd name="connsiteY1" fmla="*/ 131350 h 131349"/>
                            <a:gd name="connsiteX2" fmla="*/ 0 w 17145"/>
                            <a:gd name="connsiteY2" fmla="*/ 122872 h 131349"/>
                            <a:gd name="connsiteX3" fmla="*/ 11335 w 17145"/>
                            <a:gd name="connsiteY3" fmla="*/ 0 h 131349"/>
                          </a:gdLst>
                          <a:ahLst/>
                          <a:cxnLst>
                            <a:cxn ang="0">
                              <a:pos x="connsiteX0" y="connsiteY0"/>
                            </a:cxn>
                            <a:cxn ang="0">
                              <a:pos x="connsiteX1" y="connsiteY1"/>
                            </a:cxn>
                            <a:cxn ang="0">
                              <a:pos x="connsiteX2" y="connsiteY2"/>
                            </a:cxn>
                            <a:cxn ang="0">
                              <a:pos x="connsiteX3" y="connsiteY3"/>
                            </a:cxn>
                          </a:cxnLst>
                          <a:rect l="l" t="t" r="r" b="b"/>
                          <a:pathLst>
                            <a:path w="17145" h="131349">
                              <a:moveTo>
                                <a:pt x="17145" y="3239"/>
                              </a:moveTo>
                              <a:lnTo>
                                <a:pt x="15430" y="131350"/>
                              </a:lnTo>
                              <a:lnTo>
                                <a:pt x="0" y="122872"/>
                              </a:lnTo>
                              <a:lnTo>
                                <a:pt x="11335" y="0"/>
                              </a:lnTo>
                              <a:close/>
                            </a:path>
                          </a:pathLst>
                        </a:custGeom>
                        <a:solidFill>
                          <a:srgbClr val="FFD731"/>
                        </a:solidFill>
                        <a:ln w="9525" cap="flat">
                          <a:noFill/>
                          <a:prstDash val="solid"/>
                          <a:miter/>
                        </a:ln>
                      </p:spPr>
                      <p:txBody>
                        <a:bodyPr rtlCol="0" anchor="ctr"/>
                        <a:lstStyle/>
                        <a:p>
                          <a:endParaRPr lang="th-TH"/>
                        </a:p>
                      </p:txBody>
                    </p:sp>
                    <p:sp>
                      <p:nvSpPr>
                        <p:cNvPr id="482" name="Freeform: Shape 481">
                          <a:extLst>
                            <a:ext uri="{FF2B5EF4-FFF2-40B4-BE49-F238E27FC236}">
                              <a16:creationId xmlns:a16="http://schemas.microsoft.com/office/drawing/2014/main" id="{90BEA63C-8524-4918-8808-18B9434AB1F6}"/>
                            </a:ext>
                          </a:extLst>
                        </p:cNvPr>
                        <p:cNvSpPr/>
                        <p:nvPr/>
                      </p:nvSpPr>
                      <p:spPr>
                        <a:xfrm>
                          <a:off x="5882925" y="3127342"/>
                          <a:ext cx="26479" cy="125348"/>
                        </a:xfrm>
                        <a:custGeom>
                          <a:avLst/>
                          <a:gdLst>
                            <a:gd name="connsiteX0" fmla="*/ 26479 w 26479"/>
                            <a:gd name="connsiteY0" fmla="*/ 2762 h 125348"/>
                            <a:gd name="connsiteX1" fmla="*/ 14669 w 26479"/>
                            <a:gd name="connsiteY1" fmla="*/ 125349 h 125348"/>
                            <a:gd name="connsiteX2" fmla="*/ 0 w 26479"/>
                            <a:gd name="connsiteY2" fmla="*/ 118586 h 125348"/>
                            <a:gd name="connsiteX3" fmla="*/ 21336 w 26479"/>
                            <a:gd name="connsiteY3" fmla="*/ 0 h 125348"/>
                          </a:gdLst>
                          <a:ahLst/>
                          <a:cxnLst>
                            <a:cxn ang="0">
                              <a:pos x="connsiteX0" y="connsiteY0"/>
                            </a:cxn>
                            <a:cxn ang="0">
                              <a:pos x="connsiteX1" y="connsiteY1"/>
                            </a:cxn>
                            <a:cxn ang="0">
                              <a:pos x="connsiteX2" y="connsiteY2"/>
                            </a:cxn>
                            <a:cxn ang="0">
                              <a:pos x="connsiteX3" y="connsiteY3"/>
                            </a:cxn>
                          </a:cxnLst>
                          <a:rect l="l" t="t" r="r" b="b"/>
                          <a:pathLst>
                            <a:path w="26479" h="125348">
                              <a:moveTo>
                                <a:pt x="26479" y="2762"/>
                              </a:moveTo>
                              <a:lnTo>
                                <a:pt x="14669" y="125349"/>
                              </a:lnTo>
                              <a:lnTo>
                                <a:pt x="0" y="118586"/>
                              </a:lnTo>
                              <a:lnTo>
                                <a:pt x="21336" y="0"/>
                              </a:lnTo>
                              <a:close/>
                            </a:path>
                          </a:pathLst>
                        </a:custGeom>
                        <a:solidFill>
                          <a:srgbClr val="FFD731"/>
                        </a:solidFill>
                        <a:ln w="9525" cap="flat">
                          <a:noFill/>
                          <a:prstDash val="solid"/>
                          <a:miter/>
                        </a:ln>
                      </p:spPr>
                      <p:txBody>
                        <a:bodyPr rtlCol="0" anchor="ctr"/>
                        <a:lstStyle/>
                        <a:p>
                          <a:endParaRPr lang="th-TH"/>
                        </a:p>
                      </p:txBody>
                    </p:sp>
                    <p:sp>
                      <p:nvSpPr>
                        <p:cNvPr id="483" name="Freeform: Shape 482">
                          <a:extLst>
                            <a:ext uri="{FF2B5EF4-FFF2-40B4-BE49-F238E27FC236}">
                              <a16:creationId xmlns:a16="http://schemas.microsoft.com/office/drawing/2014/main" id="{0DFCB881-DF0C-4C40-9630-0AC171AD3C1C}"/>
                            </a:ext>
                          </a:extLst>
                        </p:cNvPr>
                        <p:cNvSpPr/>
                        <p:nvPr/>
                      </p:nvSpPr>
                      <p:spPr>
                        <a:xfrm>
                          <a:off x="5859398" y="3124008"/>
                          <a:ext cx="42957" cy="120967"/>
                        </a:xfrm>
                        <a:custGeom>
                          <a:avLst/>
                          <a:gdLst>
                            <a:gd name="connsiteX0" fmla="*/ 42958 w 42957"/>
                            <a:gd name="connsiteY0" fmla="*/ 2286 h 120967"/>
                            <a:gd name="connsiteX1" fmla="*/ 16192 w 42957"/>
                            <a:gd name="connsiteY1" fmla="*/ 120968 h 120967"/>
                            <a:gd name="connsiteX2" fmla="*/ 0 w 42957"/>
                            <a:gd name="connsiteY2" fmla="*/ 112109 h 120967"/>
                            <a:gd name="connsiteX3" fmla="*/ 38767 w 42957"/>
                            <a:gd name="connsiteY3" fmla="*/ 0 h 120967"/>
                          </a:gdLst>
                          <a:ahLst/>
                          <a:cxnLst>
                            <a:cxn ang="0">
                              <a:pos x="connsiteX0" y="connsiteY0"/>
                            </a:cxn>
                            <a:cxn ang="0">
                              <a:pos x="connsiteX1" y="connsiteY1"/>
                            </a:cxn>
                            <a:cxn ang="0">
                              <a:pos x="connsiteX2" y="connsiteY2"/>
                            </a:cxn>
                            <a:cxn ang="0">
                              <a:pos x="connsiteX3" y="connsiteY3"/>
                            </a:cxn>
                          </a:cxnLst>
                          <a:rect l="l" t="t" r="r" b="b"/>
                          <a:pathLst>
                            <a:path w="42957" h="120967">
                              <a:moveTo>
                                <a:pt x="42958" y="2286"/>
                              </a:moveTo>
                              <a:lnTo>
                                <a:pt x="16192" y="120968"/>
                              </a:lnTo>
                              <a:lnTo>
                                <a:pt x="0" y="112109"/>
                              </a:lnTo>
                              <a:lnTo>
                                <a:pt x="38767" y="0"/>
                              </a:lnTo>
                              <a:close/>
                            </a:path>
                          </a:pathLst>
                        </a:custGeom>
                        <a:solidFill>
                          <a:srgbClr val="FFD731"/>
                        </a:solidFill>
                        <a:ln w="9525" cap="flat">
                          <a:noFill/>
                          <a:prstDash val="solid"/>
                          <a:miter/>
                        </a:ln>
                      </p:spPr>
                      <p:txBody>
                        <a:bodyPr rtlCol="0" anchor="ctr"/>
                        <a:lstStyle/>
                        <a:p>
                          <a:endParaRPr lang="th-TH"/>
                        </a:p>
                      </p:txBody>
                    </p:sp>
                    <p:sp>
                      <p:nvSpPr>
                        <p:cNvPr id="484" name="Freeform: Shape 483">
                          <a:extLst>
                            <a:ext uri="{FF2B5EF4-FFF2-40B4-BE49-F238E27FC236}">
                              <a16:creationId xmlns:a16="http://schemas.microsoft.com/office/drawing/2014/main" id="{38AF0F82-F845-4516-814C-DDE505A38A9C}"/>
                            </a:ext>
                          </a:extLst>
                        </p:cNvPr>
                        <p:cNvSpPr/>
                        <p:nvPr/>
                      </p:nvSpPr>
                      <p:spPr>
                        <a:xfrm>
                          <a:off x="5836158" y="3119151"/>
                          <a:ext cx="59340" cy="112204"/>
                        </a:xfrm>
                        <a:custGeom>
                          <a:avLst/>
                          <a:gdLst>
                            <a:gd name="connsiteX0" fmla="*/ 59341 w 59340"/>
                            <a:gd name="connsiteY0" fmla="*/ 3334 h 112204"/>
                            <a:gd name="connsiteX1" fmla="*/ 59055 w 59340"/>
                            <a:gd name="connsiteY1" fmla="*/ 4096 h 112204"/>
                            <a:gd name="connsiteX2" fmla="*/ 14573 w 59340"/>
                            <a:gd name="connsiteY2" fmla="*/ 112204 h 112204"/>
                            <a:gd name="connsiteX3" fmla="*/ 0 w 59340"/>
                            <a:gd name="connsiteY3" fmla="*/ 99917 h 112204"/>
                            <a:gd name="connsiteX4" fmla="*/ 53245 w 59340"/>
                            <a:gd name="connsiteY4" fmla="*/ 0 h 112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40" h="112204">
                              <a:moveTo>
                                <a:pt x="59341" y="3334"/>
                              </a:moveTo>
                              <a:lnTo>
                                <a:pt x="59055" y="4096"/>
                              </a:lnTo>
                              <a:lnTo>
                                <a:pt x="14573" y="112204"/>
                              </a:lnTo>
                              <a:lnTo>
                                <a:pt x="0" y="99917"/>
                              </a:lnTo>
                              <a:lnTo>
                                <a:pt x="53245" y="0"/>
                              </a:lnTo>
                              <a:close/>
                            </a:path>
                          </a:pathLst>
                        </a:custGeom>
                        <a:solidFill>
                          <a:srgbClr val="FFD731"/>
                        </a:solidFill>
                        <a:ln w="9525" cap="flat">
                          <a:noFill/>
                          <a:prstDash val="solid"/>
                          <a:miter/>
                        </a:ln>
                      </p:spPr>
                      <p:txBody>
                        <a:bodyPr rtlCol="0" anchor="ctr"/>
                        <a:lstStyle/>
                        <a:p>
                          <a:endParaRPr lang="th-TH"/>
                        </a:p>
                      </p:txBody>
                    </p:sp>
                    <p:sp>
                      <p:nvSpPr>
                        <p:cNvPr id="485" name="Freeform: Shape 484">
                          <a:extLst>
                            <a:ext uri="{FF2B5EF4-FFF2-40B4-BE49-F238E27FC236}">
                              <a16:creationId xmlns:a16="http://schemas.microsoft.com/office/drawing/2014/main" id="{6583C277-F022-4A73-80B7-B62537648B5D}"/>
                            </a:ext>
                          </a:extLst>
                        </p:cNvPr>
                        <p:cNvSpPr/>
                        <p:nvPr/>
                      </p:nvSpPr>
                      <p:spPr>
                        <a:xfrm>
                          <a:off x="5901023" y="3134296"/>
                          <a:ext cx="17145" cy="128778"/>
                        </a:xfrm>
                        <a:custGeom>
                          <a:avLst/>
                          <a:gdLst>
                            <a:gd name="connsiteX0" fmla="*/ 13240 w 17145"/>
                            <a:gd name="connsiteY0" fmla="*/ 0 h 128778"/>
                            <a:gd name="connsiteX1" fmla="*/ 9239 w 17145"/>
                            <a:gd name="connsiteY1" fmla="*/ 119158 h 128778"/>
                            <a:gd name="connsiteX2" fmla="*/ 0 w 17145"/>
                            <a:gd name="connsiteY2" fmla="*/ 120301 h 128778"/>
                            <a:gd name="connsiteX3" fmla="*/ 15430 w 17145"/>
                            <a:gd name="connsiteY3" fmla="*/ 128778 h 128778"/>
                            <a:gd name="connsiteX4" fmla="*/ 17145 w 17145"/>
                            <a:gd name="connsiteY4" fmla="*/ 667 h 128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 h="128778">
                              <a:moveTo>
                                <a:pt x="13240" y="0"/>
                              </a:moveTo>
                              <a:lnTo>
                                <a:pt x="9239" y="119158"/>
                              </a:lnTo>
                              <a:lnTo>
                                <a:pt x="0" y="120301"/>
                              </a:lnTo>
                              <a:lnTo>
                                <a:pt x="15430" y="128778"/>
                              </a:lnTo>
                              <a:lnTo>
                                <a:pt x="17145" y="667"/>
                              </a:lnTo>
                              <a:close/>
                            </a:path>
                          </a:pathLst>
                        </a:custGeom>
                        <a:solidFill>
                          <a:srgbClr val="D93700">
                            <a:alpha val="42000"/>
                          </a:srgbClr>
                        </a:solidFill>
                        <a:ln w="9525" cap="flat">
                          <a:noFill/>
                          <a:prstDash val="solid"/>
                          <a:miter/>
                        </a:ln>
                      </p:spPr>
                      <p:txBody>
                        <a:bodyPr rtlCol="0" anchor="ctr"/>
                        <a:lstStyle/>
                        <a:p>
                          <a:endParaRPr lang="th-TH"/>
                        </a:p>
                      </p:txBody>
                    </p:sp>
                    <p:sp>
                      <p:nvSpPr>
                        <p:cNvPr id="486" name="Freeform: Shape 485">
                          <a:extLst>
                            <a:ext uri="{FF2B5EF4-FFF2-40B4-BE49-F238E27FC236}">
                              <a16:creationId xmlns:a16="http://schemas.microsoft.com/office/drawing/2014/main" id="{AC700A73-6986-41C1-B0BF-ABA862828595}"/>
                            </a:ext>
                          </a:extLst>
                        </p:cNvPr>
                        <p:cNvSpPr/>
                        <p:nvPr/>
                      </p:nvSpPr>
                      <p:spPr>
                        <a:xfrm>
                          <a:off x="5882925" y="3129819"/>
                          <a:ext cx="26479" cy="122872"/>
                        </a:xfrm>
                        <a:custGeom>
                          <a:avLst/>
                          <a:gdLst>
                            <a:gd name="connsiteX0" fmla="*/ 23050 w 26479"/>
                            <a:gd name="connsiteY0" fmla="*/ 0 h 122872"/>
                            <a:gd name="connsiteX1" fmla="*/ 8477 w 26479"/>
                            <a:gd name="connsiteY1" fmla="*/ 114109 h 122872"/>
                            <a:gd name="connsiteX2" fmla="*/ 0 w 26479"/>
                            <a:gd name="connsiteY2" fmla="*/ 116110 h 122872"/>
                            <a:gd name="connsiteX3" fmla="*/ 14669 w 26479"/>
                            <a:gd name="connsiteY3" fmla="*/ 122873 h 122872"/>
                            <a:gd name="connsiteX4" fmla="*/ 26479 w 26479"/>
                            <a:gd name="connsiteY4" fmla="*/ 286 h 1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79" h="122872">
                              <a:moveTo>
                                <a:pt x="23050" y="0"/>
                              </a:moveTo>
                              <a:lnTo>
                                <a:pt x="8477" y="114109"/>
                              </a:lnTo>
                              <a:lnTo>
                                <a:pt x="0" y="116110"/>
                              </a:lnTo>
                              <a:lnTo>
                                <a:pt x="14669" y="122873"/>
                              </a:lnTo>
                              <a:lnTo>
                                <a:pt x="26479" y="286"/>
                              </a:lnTo>
                              <a:close/>
                            </a:path>
                          </a:pathLst>
                        </a:custGeom>
                        <a:solidFill>
                          <a:srgbClr val="D93700">
                            <a:alpha val="42000"/>
                          </a:srgbClr>
                        </a:solidFill>
                        <a:ln w="9525" cap="flat">
                          <a:noFill/>
                          <a:prstDash val="solid"/>
                          <a:miter/>
                        </a:ln>
                      </p:spPr>
                      <p:txBody>
                        <a:bodyPr rtlCol="0" anchor="ctr"/>
                        <a:lstStyle/>
                        <a:p>
                          <a:endParaRPr lang="th-TH"/>
                        </a:p>
                      </p:txBody>
                    </p:sp>
                    <p:sp>
                      <p:nvSpPr>
                        <p:cNvPr id="487" name="Freeform: Shape 486">
                          <a:extLst>
                            <a:ext uri="{FF2B5EF4-FFF2-40B4-BE49-F238E27FC236}">
                              <a16:creationId xmlns:a16="http://schemas.microsoft.com/office/drawing/2014/main" id="{F72C2D1A-73F1-4FD5-9EB6-E6C78E2CF6A0}"/>
                            </a:ext>
                          </a:extLst>
                        </p:cNvPr>
                        <p:cNvSpPr/>
                        <p:nvPr/>
                      </p:nvSpPr>
                      <p:spPr>
                        <a:xfrm>
                          <a:off x="5860637" y="3126961"/>
                          <a:ext cx="42290" cy="118014"/>
                        </a:xfrm>
                        <a:custGeom>
                          <a:avLst/>
                          <a:gdLst>
                            <a:gd name="connsiteX0" fmla="*/ 40291 w 42290"/>
                            <a:gd name="connsiteY0" fmla="*/ 0 h 118014"/>
                            <a:gd name="connsiteX1" fmla="*/ 9144 w 42290"/>
                            <a:gd name="connsiteY1" fmla="*/ 107918 h 118014"/>
                            <a:gd name="connsiteX2" fmla="*/ 0 w 42290"/>
                            <a:gd name="connsiteY2" fmla="*/ 109823 h 118014"/>
                            <a:gd name="connsiteX3" fmla="*/ 14954 w 42290"/>
                            <a:gd name="connsiteY3" fmla="*/ 118015 h 118014"/>
                            <a:gd name="connsiteX4" fmla="*/ 42291 w 42290"/>
                            <a:gd name="connsiteY4" fmla="*/ 1143 h 118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90" h="118014">
                              <a:moveTo>
                                <a:pt x="40291" y="0"/>
                              </a:moveTo>
                              <a:lnTo>
                                <a:pt x="9144" y="107918"/>
                              </a:lnTo>
                              <a:lnTo>
                                <a:pt x="0" y="109823"/>
                              </a:lnTo>
                              <a:lnTo>
                                <a:pt x="14954" y="118015"/>
                              </a:lnTo>
                              <a:lnTo>
                                <a:pt x="42291" y="1143"/>
                              </a:lnTo>
                              <a:close/>
                            </a:path>
                          </a:pathLst>
                        </a:custGeom>
                        <a:solidFill>
                          <a:srgbClr val="D93700">
                            <a:alpha val="42000"/>
                          </a:srgbClr>
                        </a:solidFill>
                        <a:ln w="9525" cap="flat">
                          <a:noFill/>
                          <a:prstDash val="solid"/>
                          <a:miter/>
                        </a:ln>
                      </p:spPr>
                      <p:txBody>
                        <a:bodyPr rtlCol="0" anchor="ctr"/>
                        <a:lstStyle/>
                        <a:p>
                          <a:endParaRPr lang="th-TH"/>
                        </a:p>
                      </p:txBody>
                    </p:sp>
                    <p:sp>
                      <p:nvSpPr>
                        <p:cNvPr id="488" name="Freeform: Shape 487">
                          <a:extLst>
                            <a:ext uri="{FF2B5EF4-FFF2-40B4-BE49-F238E27FC236}">
                              <a16:creationId xmlns:a16="http://schemas.microsoft.com/office/drawing/2014/main" id="{0D6B4E21-6F99-4DC0-BFC5-E93E2DF3E6AF}"/>
                            </a:ext>
                          </a:extLst>
                        </p:cNvPr>
                        <p:cNvSpPr/>
                        <p:nvPr/>
                      </p:nvSpPr>
                      <p:spPr>
                        <a:xfrm>
                          <a:off x="5836158" y="3120008"/>
                          <a:ext cx="60578" cy="111347"/>
                        </a:xfrm>
                        <a:custGeom>
                          <a:avLst/>
                          <a:gdLst>
                            <a:gd name="connsiteX0" fmla="*/ 54864 w 60578"/>
                            <a:gd name="connsiteY0" fmla="*/ 0 h 111347"/>
                            <a:gd name="connsiteX1" fmla="*/ 10668 w 60578"/>
                            <a:gd name="connsiteY1" fmla="*/ 99727 h 111347"/>
                            <a:gd name="connsiteX2" fmla="*/ 0 w 60578"/>
                            <a:gd name="connsiteY2" fmla="*/ 99060 h 111347"/>
                            <a:gd name="connsiteX3" fmla="*/ 14573 w 60578"/>
                            <a:gd name="connsiteY3" fmla="*/ 111347 h 111347"/>
                            <a:gd name="connsiteX4" fmla="*/ 60579 w 60578"/>
                            <a:gd name="connsiteY4" fmla="*/ 1810 h 111347"/>
                            <a:gd name="connsiteX5" fmla="*/ 56197 w 60578"/>
                            <a:gd name="connsiteY5" fmla="*/ 762 h 11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78" h="111347">
                              <a:moveTo>
                                <a:pt x="54864" y="0"/>
                              </a:moveTo>
                              <a:lnTo>
                                <a:pt x="10668" y="99727"/>
                              </a:lnTo>
                              <a:lnTo>
                                <a:pt x="0" y="99060"/>
                              </a:lnTo>
                              <a:lnTo>
                                <a:pt x="14573" y="111347"/>
                              </a:lnTo>
                              <a:lnTo>
                                <a:pt x="60579" y="1810"/>
                              </a:lnTo>
                              <a:lnTo>
                                <a:pt x="56197" y="762"/>
                              </a:lnTo>
                              <a:close/>
                            </a:path>
                          </a:pathLst>
                        </a:custGeom>
                        <a:solidFill>
                          <a:srgbClr val="D93700">
                            <a:alpha val="42000"/>
                          </a:srgbClr>
                        </a:solidFill>
                        <a:ln w="9525" cap="flat">
                          <a:noFill/>
                          <a:prstDash val="solid"/>
                          <a:miter/>
                        </a:ln>
                      </p:spPr>
                      <p:txBody>
                        <a:bodyPr rtlCol="0" anchor="ctr"/>
                        <a:lstStyle/>
                        <a:p>
                          <a:endParaRPr lang="th-TH"/>
                        </a:p>
                      </p:txBody>
                    </p:sp>
                    <p:sp>
                      <p:nvSpPr>
                        <p:cNvPr id="489" name="Freeform: Shape 488">
                          <a:extLst>
                            <a:ext uri="{FF2B5EF4-FFF2-40B4-BE49-F238E27FC236}">
                              <a16:creationId xmlns:a16="http://schemas.microsoft.com/office/drawing/2014/main" id="{4897A01B-D6E2-458B-8803-566BB9305BB5}"/>
                            </a:ext>
                          </a:extLst>
                        </p:cNvPr>
                        <p:cNvSpPr/>
                        <p:nvPr/>
                      </p:nvSpPr>
                      <p:spPr>
                        <a:xfrm>
                          <a:off x="5893212" y="3082956"/>
                          <a:ext cx="272034" cy="149828"/>
                        </a:xfrm>
                        <a:custGeom>
                          <a:avLst/>
                          <a:gdLst>
                            <a:gd name="connsiteX0" fmla="*/ 0 w 272034"/>
                            <a:gd name="connsiteY0" fmla="*/ 29718 h 149828"/>
                            <a:gd name="connsiteX1" fmla="*/ 17812 w 272034"/>
                            <a:gd name="connsiteY1" fmla="*/ 32957 h 149828"/>
                            <a:gd name="connsiteX2" fmla="*/ 22765 w 272034"/>
                            <a:gd name="connsiteY2" fmla="*/ 0 h 149828"/>
                            <a:gd name="connsiteX3" fmla="*/ 272034 w 272034"/>
                            <a:gd name="connsiteY3" fmla="*/ 136874 h 149828"/>
                            <a:gd name="connsiteX4" fmla="*/ 266319 w 272034"/>
                            <a:gd name="connsiteY4" fmla="*/ 149828 h 149828"/>
                            <a:gd name="connsiteX5" fmla="*/ 24289 w 272034"/>
                            <a:gd name="connsiteY5" fmla="*/ 4763 h 149828"/>
                            <a:gd name="connsiteX6" fmla="*/ 25622 w 272034"/>
                            <a:gd name="connsiteY6" fmla="*/ 43720 h 14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034" h="149828">
                              <a:moveTo>
                                <a:pt x="0" y="29718"/>
                              </a:moveTo>
                              <a:lnTo>
                                <a:pt x="17812" y="32957"/>
                              </a:lnTo>
                              <a:lnTo>
                                <a:pt x="22765" y="0"/>
                              </a:lnTo>
                              <a:lnTo>
                                <a:pt x="272034" y="136874"/>
                              </a:lnTo>
                              <a:lnTo>
                                <a:pt x="266319" y="149828"/>
                              </a:lnTo>
                              <a:lnTo>
                                <a:pt x="24289" y="4763"/>
                              </a:lnTo>
                              <a:lnTo>
                                <a:pt x="25622" y="43720"/>
                              </a:lnTo>
                              <a:close/>
                            </a:path>
                          </a:pathLst>
                        </a:custGeom>
                        <a:solidFill>
                          <a:srgbClr val="D93700">
                            <a:alpha val="42000"/>
                          </a:srgbClr>
                        </a:solidFill>
                        <a:ln w="9525" cap="flat">
                          <a:noFill/>
                          <a:prstDash val="solid"/>
                          <a:miter/>
                        </a:ln>
                      </p:spPr>
                      <p:txBody>
                        <a:bodyPr rtlCol="0" anchor="ctr"/>
                        <a:lstStyle/>
                        <a:p>
                          <a:endParaRPr lang="th-TH"/>
                        </a:p>
                      </p:txBody>
                    </p:sp>
                    <p:sp>
                      <p:nvSpPr>
                        <p:cNvPr id="490" name="Freeform: Shape 489">
                          <a:extLst>
                            <a:ext uri="{FF2B5EF4-FFF2-40B4-BE49-F238E27FC236}">
                              <a16:creationId xmlns:a16="http://schemas.microsoft.com/office/drawing/2014/main" id="{A80F4295-C9BE-4BFA-8984-F5D9E71533BC}"/>
                            </a:ext>
                          </a:extLst>
                        </p:cNvPr>
                        <p:cNvSpPr/>
                        <p:nvPr/>
                      </p:nvSpPr>
                      <p:spPr>
                        <a:xfrm>
                          <a:off x="5905204" y="3192053"/>
                          <a:ext cx="12974" cy="11928"/>
                        </a:xfrm>
                        <a:custGeom>
                          <a:avLst/>
                          <a:gdLst>
                            <a:gd name="connsiteX0" fmla="*/ 4296 w 12974"/>
                            <a:gd name="connsiteY0" fmla="*/ 10917 h 11928"/>
                            <a:gd name="connsiteX1" fmla="*/ 12583 w 12974"/>
                            <a:gd name="connsiteY1" fmla="*/ 9298 h 11928"/>
                            <a:gd name="connsiteX2" fmla="*/ 8678 w 12974"/>
                            <a:gd name="connsiteY2" fmla="*/ 1011 h 11928"/>
                            <a:gd name="connsiteX3" fmla="*/ 391 w 12974"/>
                            <a:gd name="connsiteY3" fmla="*/ 2631 h 11928"/>
                            <a:gd name="connsiteX4" fmla="*/ 4296 w 12974"/>
                            <a:gd name="connsiteY4" fmla="*/ 10917 h 11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74" h="11928">
                              <a:moveTo>
                                <a:pt x="4296" y="10917"/>
                              </a:moveTo>
                              <a:cubicBezTo>
                                <a:pt x="7630" y="12727"/>
                                <a:pt x="11345" y="12060"/>
                                <a:pt x="12583" y="9298"/>
                              </a:cubicBezTo>
                              <a:cubicBezTo>
                                <a:pt x="13821" y="6536"/>
                                <a:pt x="12012" y="2916"/>
                                <a:pt x="8678" y="1011"/>
                              </a:cubicBezTo>
                              <a:cubicBezTo>
                                <a:pt x="5344" y="-798"/>
                                <a:pt x="1629" y="-132"/>
                                <a:pt x="391" y="2631"/>
                              </a:cubicBezTo>
                              <a:cubicBezTo>
                                <a:pt x="-847" y="5393"/>
                                <a:pt x="963" y="9108"/>
                                <a:pt x="4296" y="10917"/>
                              </a:cubicBezTo>
                              <a:close/>
                            </a:path>
                          </a:pathLst>
                        </a:custGeom>
                        <a:solidFill>
                          <a:srgbClr val="3C1300"/>
                        </a:solidFill>
                        <a:ln w="9525" cap="flat">
                          <a:noFill/>
                          <a:prstDash val="solid"/>
                          <a:miter/>
                        </a:ln>
                      </p:spPr>
                      <p:txBody>
                        <a:bodyPr rtlCol="0" anchor="ctr"/>
                        <a:lstStyle/>
                        <a:p>
                          <a:endParaRPr lang="th-TH"/>
                        </a:p>
                      </p:txBody>
                    </p:sp>
                    <p:sp>
                      <p:nvSpPr>
                        <p:cNvPr id="491" name="Freeform: Shape 490">
                          <a:extLst>
                            <a:ext uri="{FF2B5EF4-FFF2-40B4-BE49-F238E27FC236}">
                              <a16:creationId xmlns:a16="http://schemas.microsoft.com/office/drawing/2014/main" id="{5F4893A5-24A0-4261-ACC7-6B42A7F089D9}"/>
                            </a:ext>
                          </a:extLst>
                        </p:cNvPr>
                        <p:cNvSpPr/>
                        <p:nvPr/>
                      </p:nvSpPr>
                      <p:spPr>
                        <a:xfrm>
                          <a:off x="5891763" y="3187862"/>
                          <a:ext cx="12984" cy="11928"/>
                        </a:xfrm>
                        <a:custGeom>
                          <a:avLst/>
                          <a:gdLst>
                            <a:gd name="connsiteX0" fmla="*/ 4307 w 12984"/>
                            <a:gd name="connsiteY0" fmla="*/ 10917 h 11928"/>
                            <a:gd name="connsiteX1" fmla="*/ 12594 w 12984"/>
                            <a:gd name="connsiteY1" fmla="*/ 9298 h 11928"/>
                            <a:gd name="connsiteX2" fmla="*/ 8688 w 12984"/>
                            <a:gd name="connsiteY2" fmla="*/ 1011 h 11928"/>
                            <a:gd name="connsiteX3" fmla="*/ 402 w 12984"/>
                            <a:gd name="connsiteY3" fmla="*/ 2631 h 11928"/>
                            <a:gd name="connsiteX4" fmla="*/ 4307 w 12984"/>
                            <a:gd name="connsiteY4" fmla="*/ 10917 h 11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84" h="11928">
                              <a:moveTo>
                                <a:pt x="4307" y="10917"/>
                              </a:moveTo>
                              <a:cubicBezTo>
                                <a:pt x="7641" y="12727"/>
                                <a:pt x="11355" y="12060"/>
                                <a:pt x="12594" y="9298"/>
                              </a:cubicBezTo>
                              <a:cubicBezTo>
                                <a:pt x="13832" y="6536"/>
                                <a:pt x="12022" y="2916"/>
                                <a:pt x="8688" y="1011"/>
                              </a:cubicBezTo>
                              <a:cubicBezTo>
                                <a:pt x="5355" y="-798"/>
                                <a:pt x="1640" y="-132"/>
                                <a:pt x="402" y="2631"/>
                              </a:cubicBezTo>
                              <a:cubicBezTo>
                                <a:pt x="-837" y="5393"/>
                                <a:pt x="878" y="9108"/>
                                <a:pt x="4307" y="10917"/>
                              </a:cubicBezTo>
                              <a:close/>
                            </a:path>
                          </a:pathLst>
                        </a:custGeom>
                        <a:solidFill>
                          <a:srgbClr val="3C1300"/>
                        </a:solidFill>
                        <a:ln w="9525" cap="flat">
                          <a:noFill/>
                          <a:prstDash val="solid"/>
                          <a:miter/>
                        </a:ln>
                      </p:spPr>
                      <p:txBody>
                        <a:bodyPr rtlCol="0" anchor="ctr"/>
                        <a:lstStyle/>
                        <a:p>
                          <a:endParaRPr lang="th-TH"/>
                        </a:p>
                      </p:txBody>
                    </p:sp>
                    <p:sp>
                      <p:nvSpPr>
                        <p:cNvPr id="492" name="Freeform: Shape 491">
                          <a:extLst>
                            <a:ext uri="{FF2B5EF4-FFF2-40B4-BE49-F238E27FC236}">
                              <a16:creationId xmlns:a16="http://schemas.microsoft.com/office/drawing/2014/main" id="{62A5CC2C-6A2F-4EDA-9B5E-9E4D82378FCC}"/>
                            </a:ext>
                          </a:extLst>
                        </p:cNvPr>
                        <p:cNvSpPr/>
                        <p:nvPr/>
                      </p:nvSpPr>
                      <p:spPr>
                        <a:xfrm>
                          <a:off x="5875200" y="3181766"/>
                          <a:ext cx="12974" cy="11928"/>
                        </a:xfrm>
                        <a:custGeom>
                          <a:avLst/>
                          <a:gdLst>
                            <a:gd name="connsiteX0" fmla="*/ 4296 w 12974"/>
                            <a:gd name="connsiteY0" fmla="*/ 10917 h 11928"/>
                            <a:gd name="connsiteX1" fmla="*/ 12583 w 12974"/>
                            <a:gd name="connsiteY1" fmla="*/ 9298 h 11928"/>
                            <a:gd name="connsiteX2" fmla="*/ 8678 w 12974"/>
                            <a:gd name="connsiteY2" fmla="*/ 1011 h 11928"/>
                            <a:gd name="connsiteX3" fmla="*/ 391 w 12974"/>
                            <a:gd name="connsiteY3" fmla="*/ 2631 h 11928"/>
                            <a:gd name="connsiteX4" fmla="*/ 4296 w 12974"/>
                            <a:gd name="connsiteY4" fmla="*/ 10917 h 11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74" h="11928">
                              <a:moveTo>
                                <a:pt x="4296" y="10917"/>
                              </a:moveTo>
                              <a:cubicBezTo>
                                <a:pt x="7630" y="12727"/>
                                <a:pt x="11345" y="12060"/>
                                <a:pt x="12583" y="9298"/>
                              </a:cubicBezTo>
                              <a:cubicBezTo>
                                <a:pt x="13821" y="6536"/>
                                <a:pt x="12012" y="2916"/>
                                <a:pt x="8678" y="1011"/>
                              </a:cubicBezTo>
                              <a:cubicBezTo>
                                <a:pt x="5344" y="-798"/>
                                <a:pt x="1629" y="-132"/>
                                <a:pt x="391" y="2631"/>
                              </a:cubicBezTo>
                              <a:cubicBezTo>
                                <a:pt x="-847" y="5298"/>
                                <a:pt x="963" y="9012"/>
                                <a:pt x="4296" y="10917"/>
                              </a:cubicBezTo>
                              <a:close/>
                            </a:path>
                          </a:pathLst>
                        </a:custGeom>
                        <a:solidFill>
                          <a:srgbClr val="3C1300"/>
                        </a:solidFill>
                        <a:ln w="9525" cap="flat">
                          <a:noFill/>
                          <a:prstDash val="solid"/>
                          <a:miter/>
                        </a:ln>
                      </p:spPr>
                      <p:txBody>
                        <a:bodyPr rtlCol="0" anchor="ctr"/>
                        <a:lstStyle/>
                        <a:p>
                          <a:endParaRPr lang="th-TH"/>
                        </a:p>
                      </p:txBody>
                    </p:sp>
                    <p:sp>
                      <p:nvSpPr>
                        <p:cNvPr id="493" name="Freeform: Shape 492">
                          <a:extLst>
                            <a:ext uri="{FF2B5EF4-FFF2-40B4-BE49-F238E27FC236}">
                              <a16:creationId xmlns:a16="http://schemas.microsoft.com/office/drawing/2014/main" id="{3A70BD47-A920-4CCC-A29B-7FB0D6ABFBC2}"/>
                            </a:ext>
                          </a:extLst>
                        </p:cNvPr>
                        <p:cNvSpPr/>
                        <p:nvPr/>
                      </p:nvSpPr>
                      <p:spPr>
                        <a:xfrm>
                          <a:off x="5857769" y="3172146"/>
                          <a:ext cx="12974" cy="11928"/>
                        </a:xfrm>
                        <a:custGeom>
                          <a:avLst/>
                          <a:gdLst>
                            <a:gd name="connsiteX0" fmla="*/ 4296 w 12974"/>
                            <a:gd name="connsiteY0" fmla="*/ 10917 h 11928"/>
                            <a:gd name="connsiteX1" fmla="*/ 12583 w 12974"/>
                            <a:gd name="connsiteY1" fmla="*/ 9298 h 11928"/>
                            <a:gd name="connsiteX2" fmla="*/ 8678 w 12974"/>
                            <a:gd name="connsiteY2" fmla="*/ 1011 h 11928"/>
                            <a:gd name="connsiteX3" fmla="*/ 391 w 12974"/>
                            <a:gd name="connsiteY3" fmla="*/ 2631 h 11928"/>
                            <a:gd name="connsiteX4" fmla="*/ 4296 w 12974"/>
                            <a:gd name="connsiteY4" fmla="*/ 10917 h 11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74" h="11928">
                              <a:moveTo>
                                <a:pt x="4296" y="10917"/>
                              </a:moveTo>
                              <a:cubicBezTo>
                                <a:pt x="7630" y="12727"/>
                                <a:pt x="11345" y="12060"/>
                                <a:pt x="12583" y="9298"/>
                              </a:cubicBezTo>
                              <a:cubicBezTo>
                                <a:pt x="13821" y="6536"/>
                                <a:pt x="12012" y="2916"/>
                                <a:pt x="8678" y="1011"/>
                              </a:cubicBezTo>
                              <a:cubicBezTo>
                                <a:pt x="5344" y="-798"/>
                                <a:pt x="1629" y="-132"/>
                                <a:pt x="391" y="2631"/>
                              </a:cubicBezTo>
                              <a:cubicBezTo>
                                <a:pt x="-847" y="5393"/>
                                <a:pt x="963" y="9108"/>
                                <a:pt x="4296" y="10917"/>
                              </a:cubicBezTo>
                              <a:close/>
                            </a:path>
                          </a:pathLst>
                        </a:custGeom>
                        <a:solidFill>
                          <a:srgbClr val="3C1300"/>
                        </a:solidFill>
                        <a:ln w="9525" cap="flat">
                          <a:noFill/>
                          <a:prstDash val="solid"/>
                          <a:miter/>
                        </a:ln>
                      </p:spPr>
                      <p:txBody>
                        <a:bodyPr rtlCol="0" anchor="ctr"/>
                        <a:lstStyle/>
                        <a:p>
                          <a:endParaRPr lang="th-TH"/>
                        </a:p>
                      </p:txBody>
                    </p:sp>
                    <p:sp>
                      <p:nvSpPr>
                        <p:cNvPr id="494" name="Freeform: Shape 493">
                          <a:extLst>
                            <a:ext uri="{FF2B5EF4-FFF2-40B4-BE49-F238E27FC236}">
                              <a16:creationId xmlns:a16="http://schemas.microsoft.com/office/drawing/2014/main" id="{CEB6AFF6-023C-4ACE-8187-8FAE759D3246}"/>
                            </a:ext>
                          </a:extLst>
                        </p:cNvPr>
                        <p:cNvSpPr/>
                        <p:nvPr/>
                      </p:nvSpPr>
                      <p:spPr>
                        <a:xfrm>
                          <a:off x="5911323" y="3126938"/>
                          <a:ext cx="8832" cy="8047"/>
                        </a:xfrm>
                        <a:custGeom>
                          <a:avLst/>
                          <a:gdLst>
                            <a:gd name="connsiteX0" fmla="*/ 2940 w 8832"/>
                            <a:gd name="connsiteY0" fmla="*/ 7357 h 8047"/>
                            <a:gd name="connsiteX1" fmla="*/ 8560 w 8832"/>
                            <a:gd name="connsiteY1" fmla="*/ 6310 h 8047"/>
                            <a:gd name="connsiteX2" fmla="*/ 5893 w 8832"/>
                            <a:gd name="connsiteY2" fmla="*/ 690 h 8047"/>
                            <a:gd name="connsiteX3" fmla="*/ 273 w 8832"/>
                            <a:gd name="connsiteY3" fmla="*/ 1738 h 8047"/>
                            <a:gd name="connsiteX4" fmla="*/ 2940 w 8832"/>
                            <a:gd name="connsiteY4" fmla="*/ 7357 h 8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2" h="8047">
                              <a:moveTo>
                                <a:pt x="2940" y="7357"/>
                              </a:moveTo>
                              <a:cubicBezTo>
                                <a:pt x="5226" y="8596"/>
                                <a:pt x="7798" y="8119"/>
                                <a:pt x="8560" y="6310"/>
                              </a:cubicBezTo>
                              <a:cubicBezTo>
                                <a:pt x="9417" y="4405"/>
                                <a:pt x="8179" y="1928"/>
                                <a:pt x="5893" y="690"/>
                              </a:cubicBezTo>
                              <a:cubicBezTo>
                                <a:pt x="3607" y="-548"/>
                                <a:pt x="1035" y="-72"/>
                                <a:pt x="273" y="1738"/>
                              </a:cubicBezTo>
                              <a:cubicBezTo>
                                <a:pt x="-584" y="3547"/>
                                <a:pt x="654" y="6119"/>
                                <a:pt x="2940" y="7357"/>
                              </a:cubicBezTo>
                              <a:close/>
                            </a:path>
                          </a:pathLst>
                        </a:custGeom>
                        <a:solidFill>
                          <a:srgbClr val="3C1300"/>
                        </a:solidFill>
                        <a:ln w="9525" cap="flat">
                          <a:noFill/>
                          <a:prstDash val="solid"/>
                          <a:miter/>
                        </a:ln>
                      </p:spPr>
                      <p:txBody>
                        <a:bodyPr rtlCol="0" anchor="ctr"/>
                        <a:lstStyle/>
                        <a:p>
                          <a:endParaRPr lang="th-TH"/>
                        </a:p>
                      </p:txBody>
                    </p:sp>
                    <p:sp>
                      <p:nvSpPr>
                        <p:cNvPr id="495" name="Freeform: Shape 494">
                          <a:extLst>
                            <a:ext uri="{FF2B5EF4-FFF2-40B4-BE49-F238E27FC236}">
                              <a16:creationId xmlns:a16="http://schemas.microsoft.com/office/drawing/2014/main" id="{A899623F-BCFB-4253-8730-7A50D1F0121D}"/>
                            </a:ext>
                          </a:extLst>
                        </p:cNvPr>
                        <p:cNvSpPr/>
                        <p:nvPr/>
                      </p:nvSpPr>
                      <p:spPr>
                        <a:xfrm>
                          <a:off x="5903036" y="3122461"/>
                          <a:ext cx="8832" cy="8047"/>
                        </a:xfrm>
                        <a:custGeom>
                          <a:avLst/>
                          <a:gdLst>
                            <a:gd name="connsiteX0" fmla="*/ 2940 w 8832"/>
                            <a:gd name="connsiteY0" fmla="*/ 7357 h 8047"/>
                            <a:gd name="connsiteX1" fmla="*/ 8559 w 8832"/>
                            <a:gd name="connsiteY1" fmla="*/ 6310 h 8047"/>
                            <a:gd name="connsiteX2" fmla="*/ 5893 w 8832"/>
                            <a:gd name="connsiteY2" fmla="*/ 690 h 8047"/>
                            <a:gd name="connsiteX3" fmla="*/ 273 w 8832"/>
                            <a:gd name="connsiteY3" fmla="*/ 1738 h 8047"/>
                            <a:gd name="connsiteX4" fmla="*/ 2940 w 8832"/>
                            <a:gd name="connsiteY4" fmla="*/ 7357 h 8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2" h="8047">
                              <a:moveTo>
                                <a:pt x="2940" y="7357"/>
                              </a:moveTo>
                              <a:cubicBezTo>
                                <a:pt x="5226" y="8596"/>
                                <a:pt x="7797" y="8119"/>
                                <a:pt x="8559" y="6310"/>
                              </a:cubicBezTo>
                              <a:cubicBezTo>
                                <a:pt x="9417" y="4405"/>
                                <a:pt x="8179" y="1928"/>
                                <a:pt x="5893" y="690"/>
                              </a:cubicBezTo>
                              <a:cubicBezTo>
                                <a:pt x="3607" y="-548"/>
                                <a:pt x="1035" y="-72"/>
                                <a:pt x="273" y="1738"/>
                              </a:cubicBezTo>
                              <a:cubicBezTo>
                                <a:pt x="-584" y="3547"/>
                                <a:pt x="654" y="6024"/>
                                <a:pt x="2940" y="7357"/>
                              </a:cubicBezTo>
                              <a:close/>
                            </a:path>
                          </a:pathLst>
                        </a:custGeom>
                        <a:solidFill>
                          <a:srgbClr val="3C1300"/>
                        </a:solidFill>
                        <a:ln w="9525" cap="flat">
                          <a:noFill/>
                          <a:prstDash val="solid"/>
                          <a:miter/>
                        </a:ln>
                      </p:spPr>
                      <p:txBody>
                        <a:bodyPr rtlCol="0" anchor="ctr"/>
                        <a:lstStyle/>
                        <a:p>
                          <a:endParaRPr lang="th-TH"/>
                        </a:p>
                      </p:txBody>
                    </p:sp>
                    <p:sp>
                      <p:nvSpPr>
                        <p:cNvPr id="496" name="Freeform: Shape 495">
                          <a:extLst>
                            <a:ext uri="{FF2B5EF4-FFF2-40B4-BE49-F238E27FC236}">
                              <a16:creationId xmlns:a16="http://schemas.microsoft.com/office/drawing/2014/main" id="{A6E4C6B7-F03F-4A86-ACB0-02A109BCAFBA}"/>
                            </a:ext>
                          </a:extLst>
                        </p:cNvPr>
                        <p:cNvSpPr/>
                        <p:nvPr/>
                      </p:nvSpPr>
                      <p:spPr>
                        <a:xfrm>
                          <a:off x="5895881" y="3118461"/>
                          <a:ext cx="8843" cy="8047"/>
                        </a:xfrm>
                        <a:custGeom>
                          <a:avLst/>
                          <a:gdLst>
                            <a:gd name="connsiteX0" fmla="*/ 2951 w 8843"/>
                            <a:gd name="connsiteY0" fmla="*/ 7357 h 8047"/>
                            <a:gd name="connsiteX1" fmla="*/ 8570 w 8843"/>
                            <a:gd name="connsiteY1" fmla="*/ 6310 h 8047"/>
                            <a:gd name="connsiteX2" fmla="*/ 5903 w 8843"/>
                            <a:gd name="connsiteY2" fmla="*/ 690 h 8047"/>
                            <a:gd name="connsiteX3" fmla="*/ 284 w 8843"/>
                            <a:gd name="connsiteY3" fmla="*/ 1738 h 8047"/>
                            <a:gd name="connsiteX4" fmla="*/ 2951 w 8843"/>
                            <a:gd name="connsiteY4" fmla="*/ 7357 h 8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3" h="8047">
                              <a:moveTo>
                                <a:pt x="2951" y="7357"/>
                              </a:moveTo>
                              <a:cubicBezTo>
                                <a:pt x="5237" y="8596"/>
                                <a:pt x="7808" y="8119"/>
                                <a:pt x="8570" y="6310"/>
                              </a:cubicBezTo>
                              <a:cubicBezTo>
                                <a:pt x="9428" y="4405"/>
                                <a:pt x="8189" y="1928"/>
                                <a:pt x="5903" y="690"/>
                              </a:cubicBezTo>
                              <a:cubicBezTo>
                                <a:pt x="3617" y="-548"/>
                                <a:pt x="1046" y="-72"/>
                                <a:pt x="284" y="1738"/>
                              </a:cubicBezTo>
                              <a:cubicBezTo>
                                <a:pt x="-574" y="3547"/>
                                <a:pt x="569" y="6119"/>
                                <a:pt x="2951" y="7357"/>
                              </a:cubicBezTo>
                              <a:close/>
                            </a:path>
                          </a:pathLst>
                        </a:custGeom>
                        <a:solidFill>
                          <a:srgbClr val="3C1300"/>
                        </a:solidFill>
                        <a:ln w="9525" cap="flat">
                          <a:noFill/>
                          <a:prstDash val="solid"/>
                          <a:miter/>
                        </a:ln>
                      </p:spPr>
                      <p:txBody>
                        <a:bodyPr rtlCol="0" anchor="ctr"/>
                        <a:lstStyle/>
                        <a:p>
                          <a:endParaRPr lang="th-TH"/>
                        </a:p>
                      </p:txBody>
                    </p:sp>
                    <p:sp>
                      <p:nvSpPr>
                        <p:cNvPr id="497" name="Freeform: Shape 496">
                          <a:extLst>
                            <a:ext uri="{FF2B5EF4-FFF2-40B4-BE49-F238E27FC236}">
                              <a16:creationId xmlns:a16="http://schemas.microsoft.com/office/drawing/2014/main" id="{D6161C05-B747-4D01-95CF-570664B83BCA}"/>
                            </a:ext>
                          </a:extLst>
                        </p:cNvPr>
                        <p:cNvSpPr/>
                        <p:nvPr/>
                      </p:nvSpPr>
                      <p:spPr>
                        <a:xfrm>
                          <a:off x="5887510" y="3113889"/>
                          <a:ext cx="8832" cy="8047"/>
                        </a:xfrm>
                        <a:custGeom>
                          <a:avLst/>
                          <a:gdLst>
                            <a:gd name="connsiteX0" fmla="*/ 2940 w 8832"/>
                            <a:gd name="connsiteY0" fmla="*/ 7357 h 8047"/>
                            <a:gd name="connsiteX1" fmla="*/ 8560 w 8832"/>
                            <a:gd name="connsiteY1" fmla="*/ 6310 h 8047"/>
                            <a:gd name="connsiteX2" fmla="*/ 5892 w 8832"/>
                            <a:gd name="connsiteY2" fmla="*/ 690 h 8047"/>
                            <a:gd name="connsiteX3" fmla="*/ 273 w 8832"/>
                            <a:gd name="connsiteY3" fmla="*/ 1738 h 8047"/>
                            <a:gd name="connsiteX4" fmla="*/ 2940 w 8832"/>
                            <a:gd name="connsiteY4" fmla="*/ 7357 h 8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2" h="8047">
                              <a:moveTo>
                                <a:pt x="2940" y="7357"/>
                              </a:moveTo>
                              <a:cubicBezTo>
                                <a:pt x="5226" y="8596"/>
                                <a:pt x="7798" y="8119"/>
                                <a:pt x="8560" y="6310"/>
                              </a:cubicBezTo>
                              <a:cubicBezTo>
                                <a:pt x="9417" y="4405"/>
                                <a:pt x="8179" y="1928"/>
                                <a:pt x="5892" y="690"/>
                              </a:cubicBezTo>
                              <a:cubicBezTo>
                                <a:pt x="3606" y="-548"/>
                                <a:pt x="1035" y="-72"/>
                                <a:pt x="273" y="1738"/>
                              </a:cubicBezTo>
                              <a:cubicBezTo>
                                <a:pt x="-584" y="3547"/>
                                <a:pt x="654" y="6119"/>
                                <a:pt x="2940" y="7357"/>
                              </a:cubicBezTo>
                              <a:close/>
                            </a:path>
                          </a:pathLst>
                        </a:custGeom>
                        <a:solidFill>
                          <a:srgbClr val="3C1300"/>
                        </a:solidFill>
                        <a:ln w="9525" cap="flat">
                          <a:noFill/>
                          <a:prstDash val="solid"/>
                          <a:miter/>
                        </a:ln>
                      </p:spPr>
                      <p:txBody>
                        <a:bodyPr rtlCol="0" anchor="ctr"/>
                        <a:lstStyle/>
                        <a:p>
                          <a:endParaRPr lang="th-TH"/>
                        </a:p>
                      </p:txBody>
                    </p:sp>
                  </p:grpSp>
                  <p:grpSp>
                    <p:nvGrpSpPr>
                      <p:cNvPr id="469" name="Graphic 1">
                        <a:extLst>
                          <a:ext uri="{FF2B5EF4-FFF2-40B4-BE49-F238E27FC236}">
                            <a16:creationId xmlns:a16="http://schemas.microsoft.com/office/drawing/2014/main" id="{BD67FF47-721C-4B92-96BD-F2493450BB00}"/>
                          </a:ext>
                        </a:extLst>
                      </p:cNvPr>
                      <p:cNvGrpSpPr/>
                      <p:nvPr/>
                    </p:nvGrpSpPr>
                    <p:grpSpPr>
                      <a:xfrm>
                        <a:off x="6037992" y="3187920"/>
                        <a:ext cx="149895" cy="165926"/>
                        <a:chOff x="6037992" y="3187920"/>
                        <a:chExt cx="149895" cy="165926"/>
                      </a:xfrm>
                    </p:grpSpPr>
                    <p:grpSp>
                      <p:nvGrpSpPr>
                        <p:cNvPr id="470" name="Graphic 1">
                          <a:extLst>
                            <a:ext uri="{FF2B5EF4-FFF2-40B4-BE49-F238E27FC236}">
                              <a16:creationId xmlns:a16="http://schemas.microsoft.com/office/drawing/2014/main" id="{22822BF5-8FB8-47A4-8AE3-FB000958AC75}"/>
                            </a:ext>
                          </a:extLst>
                        </p:cNvPr>
                        <p:cNvGrpSpPr/>
                        <p:nvPr/>
                      </p:nvGrpSpPr>
                      <p:grpSpPr>
                        <a:xfrm>
                          <a:off x="6037992" y="3187920"/>
                          <a:ext cx="149895" cy="165926"/>
                          <a:chOff x="6037992" y="3187920"/>
                          <a:chExt cx="149895" cy="165926"/>
                        </a:xfrm>
                      </p:grpSpPr>
                      <p:sp>
                        <p:nvSpPr>
                          <p:cNvPr id="475" name="Freeform: Shape 474">
                            <a:extLst>
                              <a:ext uri="{FF2B5EF4-FFF2-40B4-BE49-F238E27FC236}">
                                <a16:creationId xmlns:a16="http://schemas.microsoft.com/office/drawing/2014/main" id="{4F1FEF28-A963-4A1F-A4A3-54CC92B14104}"/>
                              </a:ext>
                            </a:extLst>
                          </p:cNvPr>
                          <p:cNvSpPr/>
                          <p:nvPr/>
                        </p:nvSpPr>
                        <p:spPr>
                          <a:xfrm>
                            <a:off x="6085236" y="3187920"/>
                            <a:ext cx="99218" cy="115078"/>
                          </a:xfrm>
                          <a:custGeom>
                            <a:avLst/>
                            <a:gdLst>
                              <a:gd name="connsiteX0" fmla="*/ 0 w 99218"/>
                              <a:gd name="connsiteY0" fmla="*/ 73915 h 115078"/>
                              <a:gd name="connsiteX1" fmla="*/ 18479 w 99218"/>
                              <a:gd name="connsiteY1" fmla="*/ 26100 h 115078"/>
                              <a:gd name="connsiteX2" fmla="*/ 44863 w 99218"/>
                              <a:gd name="connsiteY2" fmla="*/ 5526 h 115078"/>
                              <a:gd name="connsiteX3" fmla="*/ 68771 w 99218"/>
                              <a:gd name="connsiteY3" fmla="*/ 2287 h 115078"/>
                              <a:gd name="connsiteX4" fmla="*/ 80677 w 99218"/>
                              <a:gd name="connsiteY4" fmla="*/ 2573 h 115078"/>
                              <a:gd name="connsiteX5" fmla="*/ 72771 w 99218"/>
                              <a:gd name="connsiteY5" fmla="*/ 17623 h 115078"/>
                              <a:gd name="connsiteX6" fmla="*/ 87535 w 99218"/>
                              <a:gd name="connsiteY6" fmla="*/ 26005 h 115078"/>
                              <a:gd name="connsiteX7" fmla="*/ 86963 w 99218"/>
                              <a:gd name="connsiteY7" fmla="*/ 29624 h 115078"/>
                              <a:gd name="connsiteX8" fmla="*/ 91154 w 99218"/>
                              <a:gd name="connsiteY8" fmla="*/ 37054 h 115078"/>
                              <a:gd name="connsiteX9" fmla="*/ 94964 w 99218"/>
                              <a:gd name="connsiteY9" fmla="*/ 48960 h 115078"/>
                              <a:gd name="connsiteX10" fmla="*/ 99155 w 99218"/>
                              <a:gd name="connsiteY10" fmla="*/ 58104 h 115078"/>
                              <a:gd name="connsiteX11" fmla="*/ 95726 w 99218"/>
                              <a:gd name="connsiteY11" fmla="*/ 74963 h 115078"/>
                              <a:gd name="connsiteX12" fmla="*/ 81915 w 99218"/>
                              <a:gd name="connsiteY12" fmla="*/ 79345 h 115078"/>
                              <a:gd name="connsiteX13" fmla="*/ 49340 w 99218"/>
                              <a:gd name="connsiteY13" fmla="*/ 113349 h 115078"/>
                              <a:gd name="connsiteX14" fmla="*/ 33528 w 99218"/>
                              <a:gd name="connsiteY14" fmla="*/ 113920 h 115078"/>
                              <a:gd name="connsiteX15" fmla="*/ 0 w 99218"/>
                              <a:gd name="connsiteY15" fmla="*/ 73915 h 115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9218" h="115078">
                                <a:moveTo>
                                  <a:pt x="0" y="73915"/>
                                </a:moveTo>
                                <a:cubicBezTo>
                                  <a:pt x="0" y="73915"/>
                                  <a:pt x="12764" y="30577"/>
                                  <a:pt x="18479" y="26100"/>
                                </a:cubicBezTo>
                                <a:cubicBezTo>
                                  <a:pt x="24194" y="21623"/>
                                  <a:pt x="40005" y="5335"/>
                                  <a:pt x="44863" y="5526"/>
                                </a:cubicBezTo>
                                <a:cubicBezTo>
                                  <a:pt x="49721" y="5716"/>
                                  <a:pt x="62198" y="4383"/>
                                  <a:pt x="68771" y="2287"/>
                                </a:cubicBezTo>
                                <a:cubicBezTo>
                                  <a:pt x="75343" y="192"/>
                                  <a:pt x="80201" y="-1713"/>
                                  <a:pt x="80677" y="2573"/>
                                </a:cubicBezTo>
                                <a:cubicBezTo>
                                  <a:pt x="81248" y="6764"/>
                                  <a:pt x="72771" y="17623"/>
                                  <a:pt x="72771" y="17623"/>
                                </a:cubicBezTo>
                                <a:cubicBezTo>
                                  <a:pt x="72771" y="17623"/>
                                  <a:pt x="88106" y="22385"/>
                                  <a:pt x="87535" y="26005"/>
                                </a:cubicBezTo>
                                <a:cubicBezTo>
                                  <a:pt x="86963" y="29624"/>
                                  <a:pt x="86963" y="29624"/>
                                  <a:pt x="86963" y="29624"/>
                                </a:cubicBezTo>
                                <a:cubicBezTo>
                                  <a:pt x="86963" y="29624"/>
                                  <a:pt x="87154" y="33910"/>
                                  <a:pt x="91154" y="37054"/>
                                </a:cubicBezTo>
                                <a:cubicBezTo>
                                  <a:pt x="95155" y="40197"/>
                                  <a:pt x="94964" y="48960"/>
                                  <a:pt x="94964" y="48960"/>
                                </a:cubicBezTo>
                                <a:cubicBezTo>
                                  <a:pt x="94964" y="48960"/>
                                  <a:pt x="99822" y="52675"/>
                                  <a:pt x="99155" y="58104"/>
                                </a:cubicBezTo>
                                <a:cubicBezTo>
                                  <a:pt x="98489" y="63533"/>
                                  <a:pt x="99632" y="71915"/>
                                  <a:pt x="95726" y="74963"/>
                                </a:cubicBezTo>
                                <a:cubicBezTo>
                                  <a:pt x="91821" y="77916"/>
                                  <a:pt x="81915" y="79345"/>
                                  <a:pt x="81915" y="79345"/>
                                </a:cubicBezTo>
                                <a:cubicBezTo>
                                  <a:pt x="81915" y="79345"/>
                                  <a:pt x="57912" y="109825"/>
                                  <a:pt x="49340" y="113349"/>
                                </a:cubicBezTo>
                                <a:cubicBezTo>
                                  <a:pt x="40767" y="116873"/>
                                  <a:pt x="33528" y="113920"/>
                                  <a:pt x="33528" y="113920"/>
                                </a:cubicBezTo>
                                <a:lnTo>
                                  <a:pt x="0" y="73915"/>
                                </a:lnTo>
                                <a:close/>
                              </a:path>
                            </a:pathLst>
                          </a:custGeom>
                          <a:solidFill>
                            <a:srgbClr val="FFA506"/>
                          </a:solidFill>
                          <a:ln w="9525" cap="flat">
                            <a:noFill/>
                            <a:prstDash val="solid"/>
                            <a:miter/>
                          </a:ln>
                        </p:spPr>
                        <p:txBody>
                          <a:bodyPr rtlCol="0" anchor="ctr"/>
                          <a:lstStyle/>
                          <a:p>
                            <a:endParaRPr lang="th-TH"/>
                          </a:p>
                        </p:txBody>
                      </p:sp>
                      <p:sp>
                        <p:nvSpPr>
                          <p:cNvPr id="476" name="Freeform: Shape 475">
                            <a:extLst>
                              <a:ext uri="{FF2B5EF4-FFF2-40B4-BE49-F238E27FC236}">
                                <a16:creationId xmlns:a16="http://schemas.microsoft.com/office/drawing/2014/main" id="{CB12080C-EB2A-49DD-9270-22BE69D70DAD}"/>
                              </a:ext>
                            </a:extLst>
                          </p:cNvPr>
                          <p:cNvSpPr/>
                          <p:nvPr/>
                        </p:nvSpPr>
                        <p:spPr>
                          <a:xfrm>
                            <a:off x="6117431" y="3191826"/>
                            <a:ext cx="48291" cy="20573"/>
                          </a:xfrm>
                          <a:custGeom>
                            <a:avLst/>
                            <a:gdLst>
                              <a:gd name="connsiteX0" fmla="*/ 40576 w 48291"/>
                              <a:gd name="connsiteY0" fmla="*/ 13716 h 20573"/>
                              <a:gd name="connsiteX1" fmla="*/ 16097 w 48291"/>
                              <a:gd name="connsiteY1" fmla="*/ 9335 h 20573"/>
                              <a:gd name="connsiteX2" fmla="*/ 0 w 48291"/>
                              <a:gd name="connsiteY2" fmla="*/ 20574 h 20573"/>
                              <a:gd name="connsiteX3" fmla="*/ 18383 w 48291"/>
                              <a:gd name="connsiteY3" fmla="*/ 2477 h 20573"/>
                              <a:gd name="connsiteX4" fmla="*/ 38005 w 48291"/>
                              <a:gd name="connsiteY4" fmla="*/ 5429 h 20573"/>
                              <a:gd name="connsiteX5" fmla="*/ 48292 w 48291"/>
                              <a:gd name="connsiteY5" fmla="*/ 0 h 20573"/>
                              <a:gd name="connsiteX6" fmla="*/ 40576 w 48291"/>
                              <a:gd name="connsiteY6" fmla="*/ 13716 h 20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291" h="20573">
                                <a:moveTo>
                                  <a:pt x="40576" y="13716"/>
                                </a:moveTo>
                                <a:lnTo>
                                  <a:pt x="16097" y="9335"/>
                                </a:lnTo>
                                <a:lnTo>
                                  <a:pt x="0" y="20574"/>
                                </a:lnTo>
                                <a:cubicBezTo>
                                  <a:pt x="0" y="20574"/>
                                  <a:pt x="11144" y="4191"/>
                                  <a:pt x="18383" y="2477"/>
                                </a:cubicBezTo>
                                <a:cubicBezTo>
                                  <a:pt x="25527" y="762"/>
                                  <a:pt x="33242" y="7810"/>
                                  <a:pt x="38005" y="5429"/>
                                </a:cubicBezTo>
                                <a:cubicBezTo>
                                  <a:pt x="42767" y="3048"/>
                                  <a:pt x="48292" y="0"/>
                                  <a:pt x="48292" y="0"/>
                                </a:cubicBezTo>
                                <a:cubicBezTo>
                                  <a:pt x="48292" y="0"/>
                                  <a:pt x="47434" y="8477"/>
                                  <a:pt x="40576" y="13716"/>
                                </a:cubicBezTo>
                                <a:close/>
                              </a:path>
                            </a:pathLst>
                          </a:custGeom>
                          <a:solidFill>
                            <a:srgbClr val="C24A00"/>
                          </a:solidFill>
                          <a:ln w="9525" cap="flat">
                            <a:noFill/>
                            <a:prstDash val="solid"/>
                            <a:miter/>
                          </a:ln>
                        </p:spPr>
                        <p:txBody>
                          <a:bodyPr rtlCol="0" anchor="ctr"/>
                          <a:lstStyle/>
                          <a:p>
                            <a:endParaRPr lang="th-TH"/>
                          </a:p>
                        </p:txBody>
                      </p:sp>
                      <p:sp>
                        <p:nvSpPr>
                          <p:cNvPr id="477" name="Freeform: Shape 476">
                            <a:extLst>
                              <a:ext uri="{FF2B5EF4-FFF2-40B4-BE49-F238E27FC236}">
                                <a16:creationId xmlns:a16="http://schemas.microsoft.com/office/drawing/2014/main" id="{31038AD5-EF8F-4403-925A-836A1E93FDA7}"/>
                              </a:ext>
                            </a:extLst>
                          </p:cNvPr>
                          <p:cNvSpPr/>
                          <p:nvPr/>
                        </p:nvSpPr>
                        <p:spPr>
                          <a:xfrm>
                            <a:off x="6141434" y="3201542"/>
                            <a:ext cx="46453" cy="65817"/>
                          </a:xfrm>
                          <a:custGeom>
                            <a:avLst/>
                            <a:gdLst>
                              <a:gd name="connsiteX0" fmla="*/ 25718 w 46453"/>
                              <a:gd name="connsiteY0" fmla="*/ 65818 h 65817"/>
                              <a:gd name="connsiteX1" fmla="*/ 28384 w 46453"/>
                              <a:gd name="connsiteY1" fmla="*/ 57436 h 65817"/>
                              <a:gd name="connsiteX2" fmla="*/ 32004 w 46453"/>
                              <a:gd name="connsiteY2" fmla="*/ 51626 h 65817"/>
                              <a:gd name="connsiteX3" fmla="*/ 25813 w 46453"/>
                              <a:gd name="connsiteY3" fmla="*/ 38672 h 65817"/>
                              <a:gd name="connsiteX4" fmla="*/ 19717 w 46453"/>
                              <a:gd name="connsiteY4" fmla="*/ 22384 h 65817"/>
                              <a:gd name="connsiteX5" fmla="*/ 12668 w 46453"/>
                              <a:gd name="connsiteY5" fmla="*/ 7430 h 65817"/>
                              <a:gd name="connsiteX6" fmla="*/ 0 w 46453"/>
                              <a:gd name="connsiteY6" fmla="*/ 0 h 65817"/>
                              <a:gd name="connsiteX7" fmla="*/ 29051 w 46453"/>
                              <a:gd name="connsiteY7" fmla="*/ 8192 h 65817"/>
                              <a:gd name="connsiteX8" fmla="*/ 33052 w 46453"/>
                              <a:gd name="connsiteY8" fmla="*/ 17526 h 65817"/>
                              <a:gd name="connsiteX9" fmla="*/ 38386 w 46453"/>
                              <a:gd name="connsiteY9" fmla="*/ 27051 h 65817"/>
                              <a:gd name="connsiteX10" fmla="*/ 40767 w 46453"/>
                              <a:gd name="connsiteY10" fmla="*/ 34576 h 65817"/>
                              <a:gd name="connsiteX11" fmla="*/ 44577 w 46453"/>
                              <a:gd name="connsiteY11" fmla="*/ 45910 h 65817"/>
                              <a:gd name="connsiteX12" fmla="*/ 44768 w 46453"/>
                              <a:gd name="connsiteY12" fmla="*/ 54483 h 65817"/>
                              <a:gd name="connsiteX13" fmla="*/ 25718 w 46453"/>
                              <a:gd name="connsiteY13" fmla="*/ 65818 h 65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53" h="65817">
                                <a:moveTo>
                                  <a:pt x="25718" y="65818"/>
                                </a:moveTo>
                                <a:cubicBezTo>
                                  <a:pt x="25718" y="65818"/>
                                  <a:pt x="26956" y="58865"/>
                                  <a:pt x="28384" y="57436"/>
                                </a:cubicBezTo>
                                <a:cubicBezTo>
                                  <a:pt x="29718" y="56007"/>
                                  <a:pt x="32004" y="53626"/>
                                  <a:pt x="32004" y="51626"/>
                                </a:cubicBezTo>
                                <a:cubicBezTo>
                                  <a:pt x="32004" y="49625"/>
                                  <a:pt x="26670" y="42386"/>
                                  <a:pt x="25813" y="38672"/>
                                </a:cubicBezTo>
                                <a:cubicBezTo>
                                  <a:pt x="24955" y="34957"/>
                                  <a:pt x="22955" y="28670"/>
                                  <a:pt x="19717" y="22384"/>
                                </a:cubicBezTo>
                                <a:cubicBezTo>
                                  <a:pt x="16478" y="16097"/>
                                  <a:pt x="13335" y="11716"/>
                                  <a:pt x="12668" y="7430"/>
                                </a:cubicBezTo>
                                <a:cubicBezTo>
                                  <a:pt x="12001" y="3143"/>
                                  <a:pt x="0" y="0"/>
                                  <a:pt x="0" y="0"/>
                                </a:cubicBezTo>
                                <a:cubicBezTo>
                                  <a:pt x="0" y="0"/>
                                  <a:pt x="23717" y="3429"/>
                                  <a:pt x="29051" y="8192"/>
                                </a:cubicBezTo>
                                <a:cubicBezTo>
                                  <a:pt x="34290" y="12954"/>
                                  <a:pt x="33909" y="15335"/>
                                  <a:pt x="33052" y="17526"/>
                                </a:cubicBezTo>
                                <a:cubicBezTo>
                                  <a:pt x="32099" y="19812"/>
                                  <a:pt x="36385" y="22098"/>
                                  <a:pt x="38386" y="27051"/>
                                </a:cubicBezTo>
                                <a:cubicBezTo>
                                  <a:pt x="40481" y="32004"/>
                                  <a:pt x="40386" y="34004"/>
                                  <a:pt x="40767" y="34576"/>
                                </a:cubicBezTo>
                                <a:cubicBezTo>
                                  <a:pt x="41148" y="35147"/>
                                  <a:pt x="46292" y="42577"/>
                                  <a:pt x="44577" y="45910"/>
                                </a:cubicBezTo>
                                <a:cubicBezTo>
                                  <a:pt x="42863" y="49244"/>
                                  <a:pt x="42481" y="52102"/>
                                  <a:pt x="44768" y="54483"/>
                                </a:cubicBezTo>
                                <a:cubicBezTo>
                                  <a:pt x="46958" y="56959"/>
                                  <a:pt x="51149" y="61913"/>
                                  <a:pt x="25718" y="65818"/>
                                </a:cubicBezTo>
                                <a:close/>
                              </a:path>
                            </a:pathLst>
                          </a:custGeom>
                          <a:solidFill>
                            <a:srgbClr val="C24A00"/>
                          </a:solidFill>
                          <a:ln w="9525" cap="flat">
                            <a:noFill/>
                            <a:prstDash val="solid"/>
                            <a:miter/>
                          </a:ln>
                        </p:spPr>
                        <p:txBody>
                          <a:bodyPr rtlCol="0" anchor="ctr"/>
                          <a:lstStyle/>
                          <a:p>
                            <a:endParaRPr lang="th-TH"/>
                          </a:p>
                        </p:txBody>
                      </p:sp>
                      <p:sp>
                        <p:nvSpPr>
                          <p:cNvPr id="478" name="Freeform: Shape 477">
                            <a:extLst>
                              <a:ext uri="{FF2B5EF4-FFF2-40B4-BE49-F238E27FC236}">
                                <a16:creationId xmlns:a16="http://schemas.microsoft.com/office/drawing/2014/main" id="{DD40261C-DC6B-411E-97E2-86729B056ABF}"/>
                              </a:ext>
                            </a:extLst>
                          </p:cNvPr>
                          <p:cNvSpPr/>
                          <p:nvPr/>
                        </p:nvSpPr>
                        <p:spPr>
                          <a:xfrm>
                            <a:off x="6037992" y="3254501"/>
                            <a:ext cx="93344" cy="99346"/>
                          </a:xfrm>
                          <a:custGeom>
                            <a:avLst/>
                            <a:gdLst>
                              <a:gd name="connsiteX0" fmla="*/ 0 w 93344"/>
                              <a:gd name="connsiteY0" fmla="*/ 47244 h 99346"/>
                              <a:gd name="connsiteX1" fmla="*/ 40005 w 93344"/>
                              <a:gd name="connsiteY1" fmla="*/ 10097 h 99346"/>
                              <a:gd name="connsiteX2" fmla="*/ 37624 w 93344"/>
                              <a:gd name="connsiteY2" fmla="*/ 2667 h 99346"/>
                              <a:gd name="connsiteX3" fmla="*/ 46101 w 93344"/>
                              <a:gd name="connsiteY3" fmla="*/ 0 h 99346"/>
                              <a:gd name="connsiteX4" fmla="*/ 74771 w 93344"/>
                              <a:gd name="connsiteY4" fmla="*/ 20860 h 99346"/>
                              <a:gd name="connsiteX5" fmla="*/ 93345 w 93344"/>
                              <a:gd name="connsiteY5" fmla="*/ 59341 h 99346"/>
                              <a:gd name="connsiteX6" fmla="*/ 88487 w 93344"/>
                              <a:gd name="connsiteY6" fmla="*/ 64294 h 99346"/>
                              <a:gd name="connsiteX7" fmla="*/ 79820 w 93344"/>
                              <a:gd name="connsiteY7" fmla="*/ 61818 h 99346"/>
                              <a:gd name="connsiteX8" fmla="*/ 45244 w 93344"/>
                              <a:gd name="connsiteY8" fmla="*/ 99346 h 99346"/>
                              <a:gd name="connsiteX9" fmla="*/ 0 w 93344"/>
                              <a:gd name="connsiteY9" fmla="*/ 47244 h 99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344" h="99346">
                                <a:moveTo>
                                  <a:pt x="0" y="47244"/>
                                </a:moveTo>
                                <a:lnTo>
                                  <a:pt x="40005" y="10097"/>
                                </a:lnTo>
                                <a:cubicBezTo>
                                  <a:pt x="40005" y="10097"/>
                                  <a:pt x="36195" y="5430"/>
                                  <a:pt x="37624" y="2667"/>
                                </a:cubicBezTo>
                                <a:cubicBezTo>
                                  <a:pt x="39052" y="-95"/>
                                  <a:pt x="46101" y="0"/>
                                  <a:pt x="46101" y="0"/>
                                </a:cubicBezTo>
                                <a:cubicBezTo>
                                  <a:pt x="46101" y="0"/>
                                  <a:pt x="62484" y="5811"/>
                                  <a:pt x="74771" y="20860"/>
                                </a:cubicBezTo>
                                <a:cubicBezTo>
                                  <a:pt x="87058" y="36005"/>
                                  <a:pt x="93345" y="59341"/>
                                  <a:pt x="93345" y="59341"/>
                                </a:cubicBezTo>
                                <a:cubicBezTo>
                                  <a:pt x="93345" y="59341"/>
                                  <a:pt x="92012" y="62103"/>
                                  <a:pt x="88487" y="64294"/>
                                </a:cubicBezTo>
                                <a:cubicBezTo>
                                  <a:pt x="85058" y="66580"/>
                                  <a:pt x="79820" y="61818"/>
                                  <a:pt x="79820" y="61818"/>
                                </a:cubicBezTo>
                                <a:lnTo>
                                  <a:pt x="45244" y="99346"/>
                                </a:lnTo>
                                <a:cubicBezTo>
                                  <a:pt x="45339" y="99251"/>
                                  <a:pt x="10858" y="84868"/>
                                  <a:pt x="0" y="47244"/>
                                </a:cubicBezTo>
                                <a:close/>
                              </a:path>
                            </a:pathLst>
                          </a:custGeom>
                          <a:solidFill>
                            <a:srgbClr val="FF8B00"/>
                          </a:solidFill>
                          <a:ln w="9525" cap="flat">
                            <a:noFill/>
                            <a:prstDash val="solid"/>
                            <a:miter/>
                          </a:ln>
                        </p:spPr>
                        <p:txBody>
                          <a:bodyPr rtlCol="0" anchor="ctr"/>
                          <a:lstStyle/>
                          <a:p>
                            <a:endParaRPr lang="th-TH"/>
                          </a:p>
                        </p:txBody>
                      </p:sp>
                    </p:grpSp>
                    <p:sp>
                      <p:nvSpPr>
                        <p:cNvPr id="471" name="Freeform: Shape 470">
                          <a:extLst>
                            <a:ext uri="{FF2B5EF4-FFF2-40B4-BE49-F238E27FC236}">
                              <a16:creationId xmlns:a16="http://schemas.microsoft.com/office/drawing/2014/main" id="{3A7C0970-2F13-4593-8920-30C9EAA73A37}"/>
                            </a:ext>
                          </a:extLst>
                        </p:cNvPr>
                        <p:cNvSpPr/>
                        <p:nvPr/>
                      </p:nvSpPr>
                      <p:spPr>
                        <a:xfrm>
                          <a:off x="6045993" y="3264598"/>
                          <a:ext cx="71913" cy="89249"/>
                        </a:xfrm>
                        <a:custGeom>
                          <a:avLst/>
                          <a:gdLst>
                            <a:gd name="connsiteX0" fmla="*/ 32004 w 71913"/>
                            <a:gd name="connsiteY0" fmla="*/ 0 h 89249"/>
                            <a:gd name="connsiteX1" fmla="*/ 54007 w 71913"/>
                            <a:gd name="connsiteY1" fmla="*/ 15145 h 89249"/>
                            <a:gd name="connsiteX2" fmla="*/ 71914 w 71913"/>
                            <a:gd name="connsiteY2" fmla="*/ 51721 h 89249"/>
                            <a:gd name="connsiteX3" fmla="*/ 37338 w 71913"/>
                            <a:gd name="connsiteY3" fmla="*/ 89249 h 89249"/>
                            <a:gd name="connsiteX4" fmla="*/ 13240 w 71913"/>
                            <a:gd name="connsiteY4" fmla="*/ 72390 h 89249"/>
                            <a:gd name="connsiteX5" fmla="*/ 0 w 71913"/>
                            <a:gd name="connsiteY5" fmla="*/ 55721 h 89249"/>
                            <a:gd name="connsiteX6" fmla="*/ 24289 w 71913"/>
                            <a:gd name="connsiteY6" fmla="*/ 74581 h 89249"/>
                            <a:gd name="connsiteX7" fmla="*/ 36957 w 71913"/>
                            <a:gd name="connsiteY7" fmla="*/ 75628 h 89249"/>
                            <a:gd name="connsiteX8" fmla="*/ 48673 w 71913"/>
                            <a:gd name="connsiteY8" fmla="*/ 63341 h 89249"/>
                            <a:gd name="connsiteX9" fmla="*/ 28289 w 71913"/>
                            <a:gd name="connsiteY9" fmla="*/ 49816 h 89249"/>
                            <a:gd name="connsiteX10" fmla="*/ 10096 w 71913"/>
                            <a:gd name="connsiteY10" fmla="*/ 20288 h 89249"/>
                            <a:gd name="connsiteX11" fmla="*/ 13621 w 71913"/>
                            <a:gd name="connsiteY11" fmla="*/ 18193 h 89249"/>
                            <a:gd name="connsiteX12" fmla="*/ 25051 w 71913"/>
                            <a:gd name="connsiteY12" fmla="*/ 39910 h 89249"/>
                            <a:gd name="connsiteX13" fmla="*/ 47434 w 71913"/>
                            <a:gd name="connsiteY13" fmla="*/ 56959 h 89249"/>
                            <a:gd name="connsiteX14" fmla="*/ 32004 w 71913"/>
                            <a:gd name="connsiteY14" fmla="*/ 0 h 8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913" h="89249">
                              <a:moveTo>
                                <a:pt x="32004" y="0"/>
                              </a:moveTo>
                              <a:cubicBezTo>
                                <a:pt x="32004" y="0"/>
                                <a:pt x="41624" y="3524"/>
                                <a:pt x="54007" y="15145"/>
                              </a:cubicBezTo>
                              <a:cubicBezTo>
                                <a:pt x="66389" y="26765"/>
                                <a:pt x="71914" y="51721"/>
                                <a:pt x="71914" y="51721"/>
                              </a:cubicBezTo>
                              <a:lnTo>
                                <a:pt x="37338" y="89249"/>
                              </a:lnTo>
                              <a:cubicBezTo>
                                <a:pt x="37338" y="89249"/>
                                <a:pt x="22384" y="82867"/>
                                <a:pt x="13240" y="72390"/>
                              </a:cubicBezTo>
                              <a:cubicBezTo>
                                <a:pt x="4096" y="61817"/>
                                <a:pt x="0" y="55721"/>
                                <a:pt x="0" y="55721"/>
                              </a:cubicBezTo>
                              <a:cubicBezTo>
                                <a:pt x="0" y="55721"/>
                                <a:pt x="18098" y="72104"/>
                                <a:pt x="24289" y="74581"/>
                              </a:cubicBezTo>
                              <a:cubicBezTo>
                                <a:pt x="30480" y="77152"/>
                                <a:pt x="36957" y="75628"/>
                                <a:pt x="36957" y="75628"/>
                              </a:cubicBezTo>
                              <a:lnTo>
                                <a:pt x="48673" y="63341"/>
                              </a:lnTo>
                              <a:cubicBezTo>
                                <a:pt x="48673" y="63341"/>
                                <a:pt x="40957" y="62293"/>
                                <a:pt x="28289" y="49816"/>
                              </a:cubicBezTo>
                              <a:cubicBezTo>
                                <a:pt x="15621" y="37338"/>
                                <a:pt x="10096" y="20288"/>
                                <a:pt x="10096" y="20288"/>
                              </a:cubicBezTo>
                              <a:lnTo>
                                <a:pt x="13621" y="18193"/>
                              </a:lnTo>
                              <a:cubicBezTo>
                                <a:pt x="13621" y="18193"/>
                                <a:pt x="18859" y="31909"/>
                                <a:pt x="25051" y="39910"/>
                              </a:cubicBezTo>
                              <a:cubicBezTo>
                                <a:pt x="31242" y="47815"/>
                                <a:pt x="47434" y="56959"/>
                                <a:pt x="47434" y="56959"/>
                              </a:cubicBezTo>
                              <a:cubicBezTo>
                                <a:pt x="47434" y="56959"/>
                                <a:pt x="54959" y="24003"/>
                                <a:pt x="32004" y="0"/>
                              </a:cubicBezTo>
                              <a:close/>
                            </a:path>
                          </a:pathLst>
                        </a:custGeom>
                        <a:solidFill>
                          <a:srgbClr val="D93700">
                            <a:alpha val="42000"/>
                          </a:srgbClr>
                        </a:solidFill>
                        <a:ln w="9525" cap="flat">
                          <a:noFill/>
                          <a:prstDash val="solid"/>
                          <a:miter/>
                        </a:ln>
                      </p:spPr>
                      <p:txBody>
                        <a:bodyPr rtlCol="0" anchor="ctr"/>
                        <a:lstStyle/>
                        <a:p>
                          <a:endParaRPr lang="th-TH"/>
                        </a:p>
                      </p:txBody>
                    </p:sp>
                    <p:sp>
                      <p:nvSpPr>
                        <p:cNvPr id="472" name="Freeform: Shape 471">
                          <a:extLst>
                            <a:ext uri="{FF2B5EF4-FFF2-40B4-BE49-F238E27FC236}">
                              <a16:creationId xmlns:a16="http://schemas.microsoft.com/office/drawing/2014/main" id="{F9521C9D-4D9A-42EF-BBE6-8BE52A7BEC3C}"/>
                            </a:ext>
                          </a:extLst>
                        </p:cNvPr>
                        <p:cNvSpPr/>
                        <p:nvPr/>
                      </p:nvSpPr>
                      <p:spPr>
                        <a:xfrm>
                          <a:off x="6043421" y="3269550"/>
                          <a:ext cx="42195" cy="45624"/>
                        </a:xfrm>
                        <a:custGeom>
                          <a:avLst/>
                          <a:gdLst>
                            <a:gd name="connsiteX0" fmla="*/ 0 w 42195"/>
                            <a:gd name="connsiteY0" fmla="*/ 33909 h 45624"/>
                            <a:gd name="connsiteX1" fmla="*/ 34862 w 42195"/>
                            <a:gd name="connsiteY1" fmla="*/ 0 h 45624"/>
                            <a:gd name="connsiteX2" fmla="*/ 42196 w 42195"/>
                            <a:gd name="connsiteY2" fmla="*/ 4953 h 45624"/>
                            <a:gd name="connsiteX3" fmla="*/ 3810 w 42195"/>
                            <a:gd name="connsiteY3" fmla="*/ 45625 h 45624"/>
                          </a:gdLst>
                          <a:ahLst/>
                          <a:cxnLst>
                            <a:cxn ang="0">
                              <a:pos x="connsiteX0" y="connsiteY0"/>
                            </a:cxn>
                            <a:cxn ang="0">
                              <a:pos x="connsiteX1" y="connsiteY1"/>
                            </a:cxn>
                            <a:cxn ang="0">
                              <a:pos x="connsiteX2" y="connsiteY2"/>
                            </a:cxn>
                            <a:cxn ang="0">
                              <a:pos x="connsiteX3" y="connsiteY3"/>
                            </a:cxn>
                          </a:cxnLst>
                          <a:rect l="l" t="t" r="r" b="b"/>
                          <a:pathLst>
                            <a:path w="42195" h="45624">
                              <a:moveTo>
                                <a:pt x="0" y="33909"/>
                              </a:moveTo>
                              <a:lnTo>
                                <a:pt x="34862" y="0"/>
                              </a:lnTo>
                              <a:lnTo>
                                <a:pt x="42196" y="4953"/>
                              </a:lnTo>
                              <a:lnTo>
                                <a:pt x="3810" y="45625"/>
                              </a:lnTo>
                              <a:close/>
                            </a:path>
                          </a:pathLst>
                        </a:custGeom>
                        <a:solidFill>
                          <a:schemeClr val="bg2">
                            <a:lumMod val="25000"/>
                          </a:schemeClr>
                        </a:solidFill>
                        <a:ln w="9525" cap="flat">
                          <a:noFill/>
                          <a:prstDash val="solid"/>
                          <a:miter/>
                        </a:ln>
                      </p:spPr>
                      <p:txBody>
                        <a:bodyPr rtlCol="0" anchor="ctr"/>
                        <a:lstStyle/>
                        <a:p>
                          <a:endParaRPr lang="th-TH"/>
                        </a:p>
                      </p:txBody>
                    </p:sp>
                    <p:sp>
                      <p:nvSpPr>
                        <p:cNvPr id="473" name="Freeform: Shape 472">
                          <a:extLst>
                            <a:ext uri="{FF2B5EF4-FFF2-40B4-BE49-F238E27FC236}">
                              <a16:creationId xmlns:a16="http://schemas.microsoft.com/office/drawing/2014/main" id="{C1CC62B0-3DF4-4ECE-8C82-2D0267884C44}"/>
                            </a:ext>
                          </a:extLst>
                        </p:cNvPr>
                        <p:cNvSpPr/>
                        <p:nvPr/>
                      </p:nvSpPr>
                      <p:spPr>
                        <a:xfrm>
                          <a:off x="6072949" y="3304507"/>
                          <a:ext cx="38480" cy="39433"/>
                        </a:xfrm>
                        <a:custGeom>
                          <a:avLst/>
                          <a:gdLst>
                            <a:gd name="connsiteX0" fmla="*/ 0 w 38480"/>
                            <a:gd name="connsiteY0" fmla="*/ 30671 h 39433"/>
                            <a:gd name="connsiteX1" fmla="*/ 13430 w 38480"/>
                            <a:gd name="connsiteY1" fmla="*/ 39433 h 39433"/>
                            <a:gd name="connsiteX2" fmla="*/ 38481 w 38480"/>
                            <a:gd name="connsiteY2" fmla="*/ 5429 h 39433"/>
                            <a:gd name="connsiteX3" fmla="*/ 33528 w 38480"/>
                            <a:gd name="connsiteY3" fmla="*/ 0 h 39433"/>
                          </a:gdLst>
                          <a:ahLst/>
                          <a:cxnLst>
                            <a:cxn ang="0">
                              <a:pos x="connsiteX0" y="connsiteY0"/>
                            </a:cxn>
                            <a:cxn ang="0">
                              <a:pos x="connsiteX1" y="connsiteY1"/>
                            </a:cxn>
                            <a:cxn ang="0">
                              <a:pos x="connsiteX2" y="connsiteY2"/>
                            </a:cxn>
                            <a:cxn ang="0">
                              <a:pos x="connsiteX3" y="connsiteY3"/>
                            </a:cxn>
                          </a:cxnLst>
                          <a:rect l="l" t="t" r="r" b="b"/>
                          <a:pathLst>
                            <a:path w="38480" h="39433">
                              <a:moveTo>
                                <a:pt x="0" y="30671"/>
                              </a:moveTo>
                              <a:lnTo>
                                <a:pt x="13430" y="39433"/>
                              </a:lnTo>
                              <a:lnTo>
                                <a:pt x="38481" y="5429"/>
                              </a:lnTo>
                              <a:lnTo>
                                <a:pt x="33528" y="0"/>
                              </a:lnTo>
                              <a:close/>
                            </a:path>
                          </a:pathLst>
                        </a:custGeom>
                        <a:solidFill>
                          <a:schemeClr val="bg2">
                            <a:lumMod val="25000"/>
                          </a:schemeClr>
                        </a:solidFill>
                        <a:ln w="9525" cap="flat">
                          <a:noFill/>
                          <a:prstDash val="solid"/>
                          <a:miter/>
                        </a:ln>
                      </p:spPr>
                      <p:txBody>
                        <a:bodyPr rtlCol="0" anchor="ctr"/>
                        <a:lstStyle/>
                        <a:p>
                          <a:endParaRPr lang="th-TH"/>
                        </a:p>
                      </p:txBody>
                    </p:sp>
                    <p:sp>
                      <p:nvSpPr>
                        <p:cNvPr id="474" name="Freeform: Shape 473">
                          <a:extLst>
                            <a:ext uri="{FF2B5EF4-FFF2-40B4-BE49-F238E27FC236}">
                              <a16:creationId xmlns:a16="http://schemas.microsoft.com/office/drawing/2014/main" id="{08061A8F-3896-495A-95C2-28DB07B10193}"/>
                            </a:ext>
                          </a:extLst>
                        </p:cNvPr>
                        <p:cNvSpPr/>
                        <p:nvPr/>
                      </p:nvSpPr>
                      <p:spPr>
                        <a:xfrm>
                          <a:off x="6054566" y="3288696"/>
                          <a:ext cx="41624" cy="42386"/>
                        </a:xfrm>
                        <a:custGeom>
                          <a:avLst/>
                          <a:gdLst>
                            <a:gd name="connsiteX0" fmla="*/ 0 w 41624"/>
                            <a:gd name="connsiteY0" fmla="*/ 32290 h 42386"/>
                            <a:gd name="connsiteX1" fmla="*/ 8763 w 41624"/>
                            <a:gd name="connsiteY1" fmla="*/ 42386 h 42386"/>
                            <a:gd name="connsiteX2" fmla="*/ 41624 w 41624"/>
                            <a:gd name="connsiteY2" fmla="*/ 7810 h 42386"/>
                            <a:gd name="connsiteX3" fmla="*/ 35528 w 41624"/>
                            <a:gd name="connsiteY3" fmla="*/ 0 h 42386"/>
                          </a:gdLst>
                          <a:ahLst/>
                          <a:cxnLst>
                            <a:cxn ang="0">
                              <a:pos x="connsiteX0" y="connsiteY0"/>
                            </a:cxn>
                            <a:cxn ang="0">
                              <a:pos x="connsiteX1" y="connsiteY1"/>
                            </a:cxn>
                            <a:cxn ang="0">
                              <a:pos x="connsiteX2" y="connsiteY2"/>
                            </a:cxn>
                            <a:cxn ang="0">
                              <a:pos x="connsiteX3" y="connsiteY3"/>
                            </a:cxn>
                          </a:cxnLst>
                          <a:rect l="l" t="t" r="r" b="b"/>
                          <a:pathLst>
                            <a:path w="41624" h="42386">
                              <a:moveTo>
                                <a:pt x="0" y="32290"/>
                              </a:moveTo>
                              <a:lnTo>
                                <a:pt x="8763" y="42386"/>
                              </a:lnTo>
                              <a:lnTo>
                                <a:pt x="41624" y="7810"/>
                              </a:lnTo>
                              <a:lnTo>
                                <a:pt x="35528" y="0"/>
                              </a:lnTo>
                              <a:close/>
                            </a:path>
                          </a:pathLst>
                        </a:custGeom>
                        <a:solidFill>
                          <a:schemeClr val="bg2">
                            <a:lumMod val="25000"/>
                          </a:schemeClr>
                        </a:solidFill>
                        <a:ln w="9525" cap="flat">
                          <a:noFill/>
                          <a:prstDash val="solid"/>
                          <a:miter/>
                        </a:ln>
                      </p:spPr>
                      <p:txBody>
                        <a:bodyPr rtlCol="0" anchor="ctr"/>
                        <a:lstStyle/>
                        <a:p>
                          <a:endParaRPr lang="th-TH"/>
                        </a:p>
                      </p:txBody>
                    </p:sp>
                  </p:grpSp>
                </p:grpSp>
                <p:sp>
                  <p:nvSpPr>
                    <p:cNvPr id="466" name="Freeform: Shape 465">
                      <a:extLst>
                        <a:ext uri="{FF2B5EF4-FFF2-40B4-BE49-F238E27FC236}">
                          <a16:creationId xmlns:a16="http://schemas.microsoft.com/office/drawing/2014/main" id="{17541835-2D58-44A7-A049-8AF2460C2EDF}"/>
                        </a:ext>
                      </a:extLst>
                    </p:cNvPr>
                    <p:cNvSpPr/>
                    <p:nvPr/>
                  </p:nvSpPr>
                  <p:spPr>
                    <a:xfrm>
                      <a:off x="6108477" y="3191922"/>
                      <a:ext cx="33242" cy="18002"/>
                    </a:xfrm>
                    <a:custGeom>
                      <a:avLst/>
                      <a:gdLst>
                        <a:gd name="connsiteX0" fmla="*/ 12573 w 33242"/>
                        <a:gd name="connsiteY0" fmla="*/ 18002 h 18002"/>
                        <a:gd name="connsiteX1" fmla="*/ 25813 w 33242"/>
                        <a:gd name="connsiteY1" fmla="*/ 9525 h 18002"/>
                        <a:gd name="connsiteX2" fmla="*/ 33242 w 33242"/>
                        <a:gd name="connsiteY2" fmla="*/ 10668 h 18002"/>
                        <a:gd name="connsiteX3" fmla="*/ 15049 w 33242"/>
                        <a:gd name="connsiteY3" fmla="*/ 0 h 18002"/>
                        <a:gd name="connsiteX4" fmla="*/ 0 w 33242"/>
                        <a:gd name="connsiteY4" fmla="*/ 10192 h 18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 h="18002">
                          <a:moveTo>
                            <a:pt x="12573" y="18002"/>
                          </a:moveTo>
                          <a:lnTo>
                            <a:pt x="25813" y="9525"/>
                          </a:lnTo>
                          <a:lnTo>
                            <a:pt x="33242" y="10668"/>
                          </a:lnTo>
                          <a:lnTo>
                            <a:pt x="15049" y="0"/>
                          </a:lnTo>
                          <a:lnTo>
                            <a:pt x="0" y="10192"/>
                          </a:lnTo>
                          <a:close/>
                        </a:path>
                      </a:pathLst>
                    </a:custGeom>
                    <a:solidFill>
                      <a:srgbClr val="FFB053"/>
                    </a:solidFill>
                    <a:ln w="9525" cap="flat">
                      <a:noFill/>
                      <a:prstDash val="solid"/>
                      <a:miter/>
                    </a:ln>
                  </p:spPr>
                  <p:txBody>
                    <a:bodyPr rtlCol="0" anchor="ctr"/>
                    <a:lstStyle/>
                    <a:p>
                      <a:endParaRPr lang="th-TH"/>
                    </a:p>
                  </p:txBody>
                </p:sp>
                <p:sp>
                  <p:nvSpPr>
                    <p:cNvPr id="467" name="Freeform: Shape 466">
                      <a:extLst>
                        <a:ext uri="{FF2B5EF4-FFF2-40B4-BE49-F238E27FC236}">
                          <a16:creationId xmlns:a16="http://schemas.microsoft.com/office/drawing/2014/main" id="{614041C8-3261-4441-9615-612E447AB6D5}"/>
                        </a:ext>
                      </a:extLst>
                    </p:cNvPr>
                    <p:cNvSpPr/>
                    <p:nvPr/>
                  </p:nvSpPr>
                  <p:spPr>
                    <a:xfrm>
                      <a:off x="6108477" y="3194684"/>
                      <a:ext cx="24574" cy="15239"/>
                    </a:xfrm>
                    <a:custGeom>
                      <a:avLst/>
                      <a:gdLst>
                        <a:gd name="connsiteX0" fmla="*/ 10954 w 24574"/>
                        <a:gd name="connsiteY0" fmla="*/ 0 h 15239"/>
                        <a:gd name="connsiteX1" fmla="*/ 24574 w 24574"/>
                        <a:gd name="connsiteY1" fmla="*/ 7429 h 15239"/>
                        <a:gd name="connsiteX2" fmla="*/ 12573 w 24574"/>
                        <a:gd name="connsiteY2" fmla="*/ 15240 h 15239"/>
                        <a:gd name="connsiteX3" fmla="*/ 0 w 24574"/>
                        <a:gd name="connsiteY3" fmla="*/ 7429 h 15239"/>
                      </a:gdLst>
                      <a:ahLst/>
                      <a:cxnLst>
                        <a:cxn ang="0">
                          <a:pos x="connsiteX0" y="connsiteY0"/>
                        </a:cxn>
                        <a:cxn ang="0">
                          <a:pos x="connsiteX1" y="connsiteY1"/>
                        </a:cxn>
                        <a:cxn ang="0">
                          <a:pos x="connsiteX2" y="connsiteY2"/>
                        </a:cxn>
                        <a:cxn ang="0">
                          <a:pos x="connsiteX3" y="connsiteY3"/>
                        </a:cxn>
                      </a:cxnLst>
                      <a:rect l="l" t="t" r="r" b="b"/>
                      <a:pathLst>
                        <a:path w="24574" h="15239">
                          <a:moveTo>
                            <a:pt x="10954" y="0"/>
                          </a:moveTo>
                          <a:lnTo>
                            <a:pt x="24574" y="7429"/>
                          </a:lnTo>
                          <a:lnTo>
                            <a:pt x="12573" y="15240"/>
                          </a:lnTo>
                          <a:lnTo>
                            <a:pt x="0" y="7429"/>
                          </a:lnTo>
                          <a:close/>
                        </a:path>
                      </a:pathLst>
                    </a:custGeom>
                    <a:solidFill>
                      <a:srgbClr val="D93700">
                        <a:alpha val="42000"/>
                      </a:srgbClr>
                    </a:solidFill>
                    <a:ln w="9525" cap="flat">
                      <a:noFill/>
                      <a:prstDash val="solid"/>
                      <a:miter/>
                    </a:ln>
                  </p:spPr>
                  <p:txBody>
                    <a:bodyPr rtlCol="0" anchor="ctr"/>
                    <a:lstStyle/>
                    <a:p>
                      <a:endParaRPr lang="th-TH"/>
                    </a:p>
                  </p:txBody>
                </p:sp>
              </p:grpSp>
              <p:sp>
                <p:nvSpPr>
                  <p:cNvPr id="464" name="Freeform: Shape 463">
                    <a:extLst>
                      <a:ext uri="{FF2B5EF4-FFF2-40B4-BE49-F238E27FC236}">
                        <a16:creationId xmlns:a16="http://schemas.microsoft.com/office/drawing/2014/main" id="{022C5C0B-F11F-4684-AC81-7CC8715202A4}"/>
                      </a:ext>
                    </a:extLst>
                  </p:cNvPr>
                  <p:cNvSpPr/>
                  <p:nvPr/>
                </p:nvSpPr>
                <p:spPr>
                  <a:xfrm>
                    <a:off x="5979604" y="3125342"/>
                    <a:ext cx="12477" cy="10668"/>
                  </a:xfrm>
                  <a:custGeom>
                    <a:avLst/>
                    <a:gdLst>
                      <a:gd name="connsiteX0" fmla="*/ 0 w 12477"/>
                      <a:gd name="connsiteY0" fmla="*/ 3143 h 10668"/>
                      <a:gd name="connsiteX1" fmla="*/ 10477 w 12477"/>
                      <a:gd name="connsiteY1" fmla="*/ 10668 h 10668"/>
                      <a:gd name="connsiteX2" fmla="*/ 12478 w 12477"/>
                      <a:gd name="connsiteY2" fmla="*/ 7049 h 10668"/>
                      <a:gd name="connsiteX3" fmla="*/ 1714 w 12477"/>
                      <a:gd name="connsiteY3" fmla="*/ 0 h 10668"/>
                    </a:gdLst>
                    <a:ahLst/>
                    <a:cxnLst>
                      <a:cxn ang="0">
                        <a:pos x="connsiteX0" y="connsiteY0"/>
                      </a:cxn>
                      <a:cxn ang="0">
                        <a:pos x="connsiteX1" y="connsiteY1"/>
                      </a:cxn>
                      <a:cxn ang="0">
                        <a:pos x="connsiteX2" y="connsiteY2"/>
                      </a:cxn>
                      <a:cxn ang="0">
                        <a:pos x="connsiteX3" y="connsiteY3"/>
                      </a:cxn>
                    </a:cxnLst>
                    <a:rect l="l" t="t" r="r" b="b"/>
                    <a:pathLst>
                      <a:path w="12477" h="10668">
                        <a:moveTo>
                          <a:pt x="0" y="3143"/>
                        </a:moveTo>
                        <a:lnTo>
                          <a:pt x="10477" y="10668"/>
                        </a:lnTo>
                        <a:lnTo>
                          <a:pt x="12478" y="7049"/>
                        </a:lnTo>
                        <a:lnTo>
                          <a:pt x="1714" y="0"/>
                        </a:lnTo>
                        <a:close/>
                      </a:path>
                    </a:pathLst>
                  </a:custGeom>
                  <a:solidFill>
                    <a:srgbClr val="3C1300"/>
                  </a:solidFill>
                  <a:ln w="9525" cap="flat">
                    <a:noFill/>
                    <a:prstDash val="solid"/>
                    <a:miter/>
                  </a:ln>
                </p:spPr>
                <p:txBody>
                  <a:bodyPr rtlCol="0" anchor="ctr"/>
                  <a:lstStyle/>
                  <a:p>
                    <a:endParaRPr lang="th-TH"/>
                  </a:p>
                </p:txBody>
              </p:sp>
            </p:grpSp>
            <p:sp>
              <p:nvSpPr>
                <p:cNvPr id="461" name="Freeform: Shape 460">
                  <a:extLst>
                    <a:ext uri="{FF2B5EF4-FFF2-40B4-BE49-F238E27FC236}">
                      <a16:creationId xmlns:a16="http://schemas.microsoft.com/office/drawing/2014/main" id="{F966E7AD-CDDE-4758-B7D4-2C5C44A1D389}"/>
                    </a:ext>
                  </a:extLst>
                </p:cNvPr>
                <p:cNvSpPr/>
                <p:nvPr/>
              </p:nvSpPr>
              <p:spPr>
                <a:xfrm>
                  <a:off x="5875782" y="3301745"/>
                  <a:ext cx="208406" cy="100298"/>
                </a:xfrm>
                <a:custGeom>
                  <a:avLst/>
                  <a:gdLst>
                    <a:gd name="connsiteX0" fmla="*/ 162211 w 208406"/>
                    <a:gd name="connsiteY0" fmla="*/ 0 h 100298"/>
                    <a:gd name="connsiteX1" fmla="*/ 72962 w 208406"/>
                    <a:gd name="connsiteY1" fmla="*/ 74104 h 100298"/>
                    <a:gd name="connsiteX2" fmla="*/ 0 w 208406"/>
                    <a:gd name="connsiteY2" fmla="*/ 99155 h 100298"/>
                    <a:gd name="connsiteX3" fmla="*/ 95155 w 208406"/>
                    <a:gd name="connsiteY3" fmla="*/ 100298 h 100298"/>
                    <a:gd name="connsiteX4" fmla="*/ 92393 w 208406"/>
                    <a:gd name="connsiteY4" fmla="*/ 94583 h 100298"/>
                    <a:gd name="connsiteX5" fmla="*/ 208407 w 208406"/>
                    <a:gd name="connsiteY5" fmla="*/ 59912 h 100298"/>
                    <a:gd name="connsiteX6" fmla="*/ 162211 w 208406"/>
                    <a:gd name="connsiteY6" fmla="*/ 0 h 10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406" h="100298">
                      <a:moveTo>
                        <a:pt x="162211" y="0"/>
                      </a:moveTo>
                      <a:cubicBezTo>
                        <a:pt x="162211" y="0"/>
                        <a:pt x="124206" y="48006"/>
                        <a:pt x="72962" y="74104"/>
                      </a:cubicBezTo>
                      <a:cubicBezTo>
                        <a:pt x="21717" y="100203"/>
                        <a:pt x="0" y="99155"/>
                        <a:pt x="0" y="99155"/>
                      </a:cubicBezTo>
                      <a:lnTo>
                        <a:pt x="95155" y="100298"/>
                      </a:lnTo>
                      <a:lnTo>
                        <a:pt x="92393" y="94583"/>
                      </a:lnTo>
                      <a:lnTo>
                        <a:pt x="208407" y="59912"/>
                      </a:lnTo>
                      <a:cubicBezTo>
                        <a:pt x="208407" y="60007"/>
                        <a:pt x="173831" y="36671"/>
                        <a:pt x="162211" y="0"/>
                      </a:cubicBezTo>
                      <a:close/>
                    </a:path>
                  </a:pathLst>
                </a:custGeom>
                <a:solidFill>
                  <a:srgbClr val="CD3E00"/>
                </a:solidFill>
                <a:ln w="9525" cap="flat">
                  <a:noFill/>
                  <a:prstDash val="solid"/>
                  <a:miter/>
                </a:ln>
              </p:spPr>
              <p:txBody>
                <a:bodyPr rtlCol="0" anchor="ctr"/>
                <a:lstStyle/>
                <a:p>
                  <a:endParaRPr lang="th-TH"/>
                </a:p>
              </p:txBody>
            </p:sp>
          </p:grpSp>
          <p:sp>
            <p:nvSpPr>
              <p:cNvPr id="454" name="Freeform: Shape 453">
                <a:extLst>
                  <a:ext uri="{FF2B5EF4-FFF2-40B4-BE49-F238E27FC236}">
                    <a16:creationId xmlns:a16="http://schemas.microsoft.com/office/drawing/2014/main" id="{450413F7-3441-4C7D-A61A-C42C106E0816}"/>
                  </a:ext>
                </a:extLst>
              </p:cNvPr>
              <p:cNvSpPr/>
              <p:nvPr/>
            </p:nvSpPr>
            <p:spPr>
              <a:xfrm rot="1026249">
                <a:off x="4171437" y="1663638"/>
                <a:ext cx="532706" cy="1081195"/>
              </a:xfrm>
              <a:custGeom>
                <a:avLst/>
                <a:gdLst>
                  <a:gd name="connsiteX0" fmla="*/ 11755 w 149105"/>
                  <a:gd name="connsiteY0" fmla="*/ 318326 h 318325"/>
                  <a:gd name="connsiteX1" fmla="*/ 11659 w 149105"/>
                  <a:gd name="connsiteY1" fmla="*/ 65341 h 318325"/>
                  <a:gd name="connsiteX2" fmla="*/ 149105 w 149105"/>
                  <a:gd name="connsiteY2" fmla="*/ 0 h 318325"/>
                  <a:gd name="connsiteX3" fmla="*/ 19089 w 149105"/>
                  <a:gd name="connsiteY3" fmla="*/ 73438 h 318325"/>
                  <a:gd name="connsiteX4" fmla="*/ 11755 w 149105"/>
                  <a:gd name="connsiteY4" fmla="*/ 318326 h 318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105" h="318325">
                    <a:moveTo>
                      <a:pt x="11755" y="318326"/>
                    </a:moveTo>
                    <a:cubicBezTo>
                      <a:pt x="11755" y="318326"/>
                      <a:pt x="-14630" y="107252"/>
                      <a:pt x="11659" y="65341"/>
                    </a:cubicBezTo>
                    <a:cubicBezTo>
                      <a:pt x="37948" y="23432"/>
                      <a:pt x="149105" y="0"/>
                      <a:pt x="149105" y="0"/>
                    </a:cubicBezTo>
                    <a:cubicBezTo>
                      <a:pt x="149105" y="0"/>
                      <a:pt x="41949" y="34195"/>
                      <a:pt x="19089" y="73438"/>
                    </a:cubicBezTo>
                    <a:cubicBezTo>
                      <a:pt x="-3676" y="112776"/>
                      <a:pt x="11755" y="318326"/>
                      <a:pt x="11755" y="318326"/>
                    </a:cubicBezTo>
                    <a:close/>
                  </a:path>
                </a:pathLst>
              </a:custGeom>
              <a:solidFill>
                <a:schemeClr val="bg2">
                  <a:lumMod val="25000"/>
                </a:schemeClr>
              </a:solidFill>
              <a:ln w="9525" cap="flat">
                <a:noFill/>
                <a:prstDash val="solid"/>
                <a:miter/>
              </a:ln>
            </p:spPr>
            <p:txBody>
              <a:bodyPr rtlCol="0" anchor="ctr"/>
              <a:lstStyle/>
              <a:p>
                <a:endParaRPr lang="th-TH"/>
              </a:p>
            </p:txBody>
          </p:sp>
          <p:sp>
            <p:nvSpPr>
              <p:cNvPr id="455" name="Freeform: Shape 454">
                <a:extLst>
                  <a:ext uri="{FF2B5EF4-FFF2-40B4-BE49-F238E27FC236}">
                    <a16:creationId xmlns:a16="http://schemas.microsoft.com/office/drawing/2014/main" id="{33B54183-756D-4383-A0F2-205E4B905497}"/>
                  </a:ext>
                </a:extLst>
              </p:cNvPr>
              <p:cNvSpPr/>
              <p:nvPr/>
            </p:nvSpPr>
            <p:spPr>
              <a:xfrm rot="1026249">
                <a:off x="4565018" y="1985088"/>
                <a:ext cx="108839" cy="196696"/>
              </a:xfrm>
              <a:custGeom>
                <a:avLst/>
                <a:gdLst>
                  <a:gd name="connsiteX0" fmla="*/ 7795 w 30464"/>
                  <a:gd name="connsiteY0" fmla="*/ 57912 h 57911"/>
                  <a:gd name="connsiteX1" fmla="*/ 1127 w 30464"/>
                  <a:gd name="connsiteY1" fmla="*/ 17812 h 57911"/>
                  <a:gd name="connsiteX2" fmla="*/ 30464 w 30464"/>
                  <a:gd name="connsiteY2" fmla="*/ 0 h 57911"/>
                  <a:gd name="connsiteX3" fmla="*/ 8557 w 30464"/>
                  <a:gd name="connsiteY3" fmla="*/ 26956 h 57911"/>
                  <a:gd name="connsiteX4" fmla="*/ 7795 w 30464"/>
                  <a:gd name="connsiteY4" fmla="*/ 57912 h 5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64" h="57911">
                    <a:moveTo>
                      <a:pt x="7795" y="57912"/>
                    </a:moveTo>
                    <a:cubicBezTo>
                      <a:pt x="7795" y="57912"/>
                      <a:pt x="-3540" y="28575"/>
                      <a:pt x="1127" y="17812"/>
                    </a:cubicBezTo>
                    <a:cubicBezTo>
                      <a:pt x="5794" y="7048"/>
                      <a:pt x="30464" y="0"/>
                      <a:pt x="30464" y="0"/>
                    </a:cubicBezTo>
                    <a:cubicBezTo>
                      <a:pt x="30464" y="0"/>
                      <a:pt x="10271" y="14002"/>
                      <a:pt x="8557" y="26956"/>
                    </a:cubicBezTo>
                    <a:cubicBezTo>
                      <a:pt x="6842" y="39815"/>
                      <a:pt x="7795" y="57912"/>
                      <a:pt x="7795" y="57912"/>
                    </a:cubicBezTo>
                    <a:close/>
                  </a:path>
                </a:pathLst>
              </a:custGeom>
              <a:solidFill>
                <a:srgbClr val="FFFFFF"/>
              </a:solidFill>
              <a:ln w="9525" cap="flat">
                <a:noFill/>
                <a:prstDash val="solid"/>
                <a:miter/>
              </a:ln>
            </p:spPr>
            <p:txBody>
              <a:bodyPr rtlCol="0" anchor="ctr"/>
              <a:lstStyle/>
              <a:p>
                <a:endParaRPr lang="th-TH"/>
              </a:p>
            </p:txBody>
          </p:sp>
          <p:sp>
            <p:nvSpPr>
              <p:cNvPr id="456" name="Freeform: Shape 455">
                <a:extLst>
                  <a:ext uri="{FF2B5EF4-FFF2-40B4-BE49-F238E27FC236}">
                    <a16:creationId xmlns:a16="http://schemas.microsoft.com/office/drawing/2014/main" id="{126C42C9-B72C-40ED-9400-94D65D5706FB}"/>
                  </a:ext>
                </a:extLst>
              </p:cNvPr>
              <p:cNvSpPr/>
              <p:nvPr/>
            </p:nvSpPr>
            <p:spPr>
              <a:xfrm rot="1026249">
                <a:off x="4214242" y="2905861"/>
                <a:ext cx="80307" cy="139756"/>
              </a:xfrm>
              <a:custGeom>
                <a:avLst/>
                <a:gdLst>
                  <a:gd name="connsiteX0" fmla="*/ 0 w 22478"/>
                  <a:gd name="connsiteY0" fmla="*/ 41148 h 41147"/>
                  <a:gd name="connsiteX1" fmla="*/ 11144 w 22478"/>
                  <a:gd name="connsiteY1" fmla="*/ 33814 h 41147"/>
                  <a:gd name="connsiteX2" fmla="*/ 22479 w 22478"/>
                  <a:gd name="connsiteY2" fmla="*/ 7334 h 41147"/>
                  <a:gd name="connsiteX3" fmla="*/ 21908 w 22478"/>
                  <a:gd name="connsiteY3" fmla="*/ 0 h 41147"/>
                </a:gdLst>
                <a:ahLst/>
                <a:cxnLst>
                  <a:cxn ang="0">
                    <a:pos x="connsiteX0" y="connsiteY0"/>
                  </a:cxn>
                  <a:cxn ang="0">
                    <a:pos x="connsiteX1" y="connsiteY1"/>
                  </a:cxn>
                  <a:cxn ang="0">
                    <a:pos x="connsiteX2" y="connsiteY2"/>
                  </a:cxn>
                  <a:cxn ang="0">
                    <a:pos x="connsiteX3" y="connsiteY3"/>
                  </a:cxn>
                </a:cxnLst>
                <a:rect l="l" t="t" r="r" b="b"/>
                <a:pathLst>
                  <a:path w="22478" h="41147">
                    <a:moveTo>
                      <a:pt x="0" y="41148"/>
                    </a:moveTo>
                    <a:lnTo>
                      <a:pt x="11144" y="33814"/>
                    </a:lnTo>
                    <a:lnTo>
                      <a:pt x="22479" y="7334"/>
                    </a:lnTo>
                    <a:lnTo>
                      <a:pt x="21908" y="0"/>
                    </a:lnTo>
                    <a:close/>
                  </a:path>
                </a:pathLst>
              </a:custGeom>
              <a:solidFill>
                <a:srgbClr val="FFFFFF"/>
              </a:solidFill>
              <a:ln w="9525" cap="flat">
                <a:noFill/>
                <a:prstDash val="solid"/>
                <a:miter/>
              </a:ln>
            </p:spPr>
            <p:txBody>
              <a:bodyPr rtlCol="0" anchor="ctr"/>
              <a:lstStyle/>
              <a:p>
                <a:endParaRPr lang="th-TH"/>
              </a:p>
            </p:txBody>
          </p:sp>
          <p:sp>
            <p:nvSpPr>
              <p:cNvPr id="457" name="Freeform: Shape 456">
                <a:extLst>
                  <a:ext uri="{FF2B5EF4-FFF2-40B4-BE49-F238E27FC236}">
                    <a16:creationId xmlns:a16="http://schemas.microsoft.com/office/drawing/2014/main" id="{F99752A4-55F8-48C6-85C5-C038D3E7B189}"/>
                  </a:ext>
                </a:extLst>
              </p:cNvPr>
              <p:cNvSpPr/>
              <p:nvPr/>
            </p:nvSpPr>
            <p:spPr>
              <a:xfrm rot="1026249">
                <a:off x="4351405" y="2748718"/>
                <a:ext cx="97324" cy="173729"/>
              </a:xfrm>
              <a:custGeom>
                <a:avLst/>
                <a:gdLst>
                  <a:gd name="connsiteX0" fmla="*/ 0 w 27241"/>
                  <a:gd name="connsiteY0" fmla="*/ 51149 h 51149"/>
                  <a:gd name="connsiteX1" fmla="*/ 12287 w 27241"/>
                  <a:gd name="connsiteY1" fmla="*/ 38767 h 51149"/>
                  <a:gd name="connsiteX2" fmla="*/ 27241 w 27241"/>
                  <a:gd name="connsiteY2" fmla="*/ 0 h 51149"/>
                </a:gdLst>
                <a:ahLst/>
                <a:cxnLst>
                  <a:cxn ang="0">
                    <a:pos x="connsiteX0" y="connsiteY0"/>
                  </a:cxn>
                  <a:cxn ang="0">
                    <a:pos x="connsiteX1" y="connsiteY1"/>
                  </a:cxn>
                  <a:cxn ang="0">
                    <a:pos x="connsiteX2" y="connsiteY2"/>
                  </a:cxn>
                </a:cxnLst>
                <a:rect l="l" t="t" r="r" b="b"/>
                <a:pathLst>
                  <a:path w="27241" h="51149">
                    <a:moveTo>
                      <a:pt x="0" y="51149"/>
                    </a:moveTo>
                    <a:lnTo>
                      <a:pt x="12287" y="38767"/>
                    </a:lnTo>
                    <a:lnTo>
                      <a:pt x="27241" y="0"/>
                    </a:lnTo>
                    <a:close/>
                  </a:path>
                </a:pathLst>
              </a:custGeom>
              <a:solidFill>
                <a:srgbClr val="FFFFFF"/>
              </a:solidFill>
              <a:ln w="9525" cap="flat">
                <a:noFill/>
                <a:prstDash val="solid"/>
                <a:miter/>
              </a:ln>
            </p:spPr>
            <p:txBody>
              <a:bodyPr rtlCol="0" anchor="ctr"/>
              <a:lstStyle/>
              <a:p>
                <a:endParaRPr lang="th-TH"/>
              </a:p>
            </p:txBody>
          </p:sp>
          <p:sp>
            <p:nvSpPr>
              <p:cNvPr id="458" name="Freeform: Shape 457">
                <a:extLst>
                  <a:ext uri="{FF2B5EF4-FFF2-40B4-BE49-F238E27FC236}">
                    <a16:creationId xmlns:a16="http://schemas.microsoft.com/office/drawing/2014/main" id="{1B3AFB9A-E9F2-497D-8949-7D39CCF9901D}"/>
                  </a:ext>
                </a:extLst>
              </p:cNvPr>
              <p:cNvSpPr/>
              <p:nvPr/>
            </p:nvSpPr>
            <p:spPr>
              <a:xfrm rot="1026249">
                <a:off x="4503266" y="2636150"/>
                <a:ext cx="87795" cy="125525"/>
              </a:xfrm>
              <a:custGeom>
                <a:avLst/>
                <a:gdLst>
                  <a:gd name="connsiteX0" fmla="*/ 0 w 24574"/>
                  <a:gd name="connsiteY0" fmla="*/ 36957 h 36957"/>
                  <a:gd name="connsiteX1" fmla="*/ 11335 w 24574"/>
                  <a:gd name="connsiteY1" fmla="*/ 32290 h 36957"/>
                  <a:gd name="connsiteX2" fmla="*/ 24575 w 24574"/>
                  <a:gd name="connsiteY2" fmla="*/ 1810 h 36957"/>
                  <a:gd name="connsiteX3" fmla="*/ 21146 w 24574"/>
                  <a:gd name="connsiteY3" fmla="*/ 0 h 36957"/>
                </a:gdLst>
                <a:ahLst/>
                <a:cxnLst>
                  <a:cxn ang="0">
                    <a:pos x="connsiteX0" y="connsiteY0"/>
                  </a:cxn>
                  <a:cxn ang="0">
                    <a:pos x="connsiteX1" y="connsiteY1"/>
                  </a:cxn>
                  <a:cxn ang="0">
                    <a:pos x="connsiteX2" y="connsiteY2"/>
                  </a:cxn>
                  <a:cxn ang="0">
                    <a:pos x="connsiteX3" y="connsiteY3"/>
                  </a:cxn>
                </a:cxnLst>
                <a:rect l="l" t="t" r="r" b="b"/>
                <a:pathLst>
                  <a:path w="24574" h="36957">
                    <a:moveTo>
                      <a:pt x="0" y="36957"/>
                    </a:moveTo>
                    <a:lnTo>
                      <a:pt x="11335" y="32290"/>
                    </a:lnTo>
                    <a:lnTo>
                      <a:pt x="24575" y="1810"/>
                    </a:lnTo>
                    <a:lnTo>
                      <a:pt x="21146" y="0"/>
                    </a:lnTo>
                    <a:close/>
                  </a:path>
                </a:pathLst>
              </a:custGeom>
              <a:solidFill>
                <a:srgbClr val="FFFFFF"/>
              </a:solidFill>
              <a:ln w="9525" cap="flat">
                <a:noFill/>
                <a:prstDash val="solid"/>
                <a:miter/>
              </a:ln>
            </p:spPr>
            <p:txBody>
              <a:bodyPr rtlCol="0" anchor="ctr"/>
              <a:lstStyle/>
              <a:p>
                <a:endParaRPr lang="th-TH"/>
              </a:p>
            </p:txBody>
          </p:sp>
          <p:sp>
            <p:nvSpPr>
              <p:cNvPr id="459" name="Freeform: Shape 458">
                <a:extLst>
                  <a:ext uri="{FF2B5EF4-FFF2-40B4-BE49-F238E27FC236}">
                    <a16:creationId xmlns:a16="http://schemas.microsoft.com/office/drawing/2014/main" id="{F4AE4673-C2D4-4BA2-817E-05617DD6FDE1}"/>
                  </a:ext>
                </a:extLst>
              </p:cNvPr>
              <p:cNvSpPr/>
              <p:nvPr/>
            </p:nvSpPr>
            <p:spPr>
              <a:xfrm rot="1026249">
                <a:off x="4963828" y="2583183"/>
                <a:ext cx="232082" cy="106111"/>
              </a:xfrm>
              <a:custGeom>
                <a:avLst/>
                <a:gdLst>
                  <a:gd name="connsiteX0" fmla="*/ 6096 w 64960"/>
                  <a:gd name="connsiteY0" fmla="*/ 28520 h 31241"/>
                  <a:gd name="connsiteX1" fmla="*/ 29146 w 64960"/>
                  <a:gd name="connsiteY1" fmla="*/ 3184 h 31241"/>
                  <a:gd name="connsiteX2" fmla="*/ 64961 w 64960"/>
                  <a:gd name="connsiteY2" fmla="*/ 29949 h 31241"/>
                  <a:gd name="connsiteX3" fmla="*/ 41339 w 64960"/>
                  <a:gd name="connsiteY3" fmla="*/ 993 h 31241"/>
                  <a:gd name="connsiteX4" fmla="*/ 3715 w 64960"/>
                  <a:gd name="connsiteY4" fmla="*/ 16709 h 31241"/>
                  <a:gd name="connsiteX5" fmla="*/ 0 w 64960"/>
                  <a:gd name="connsiteY5" fmla="*/ 28234 h 31241"/>
                  <a:gd name="connsiteX6" fmla="*/ 6096 w 64960"/>
                  <a:gd name="connsiteY6" fmla="*/ 28520 h 31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960" h="31241">
                    <a:moveTo>
                      <a:pt x="6096" y="28520"/>
                    </a:moveTo>
                    <a:cubicBezTo>
                      <a:pt x="6096" y="28520"/>
                      <a:pt x="5144" y="10804"/>
                      <a:pt x="29146" y="3184"/>
                    </a:cubicBezTo>
                    <a:cubicBezTo>
                      <a:pt x="53150" y="-4436"/>
                      <a:pt x="64961" y="29949"/>
                      <a:pt x="64961" y="29949"/>
                    </a:cubicBezTo>
                    <a:cubicBezTo>
                      <a:pt x="64961" y="29949"/>
                      <a:pt x="62675" y="5470"/>
                      <a:pt x="41339" y="993"/>
                    </a:cubicBezTo>
                    <a:cubicBezTo>
                      <a:pt x="20003" y="-3484"/>
                      <a:pt x="6763" y="8137"/>
                      <a:pt x="3715" y="16709"/>
                    </a:cubicBezTo>
                    <a:cubicBezTo>
                      <a:pt x="667" y="25282"/>
                      <a:pt x="0" y="28234"/>
                      <a:pt x="0" y="28234"/>
                    </a:cubicBezTo>
                    <a:cubicBezTo>
                      <a:pt x="0" y="28234"/>
                      <a:pt x="95" y="34807"/>
                      <a:pt x="6096" y="28520"/>
                    </a:cubicBezTo>
                    <a:close/>
                  </a:path>
                </a:pathLst>
              </a:custGeom>
              <a:solidFill>
                <a:srgbClr val="FFFFFF"/>
              </a:solidFill>
              <a:ln w="9525" cap="flat">
                <a:noFill/>
                <a:prstDash val="solid"/>
                <a:miter/>
              </a:ln>
            </p:spPr>
            <p:txBody>
              <a:bodyPr rtlCol="0" anchor="ctr"/>
              <a:lstStyle/>
              <a:p>
                <a:endParaRPr lang="th-TH"/>
              </a:p>
            </p:txBody>
          </p:sp>
        </p:grpSp>
      </p:grpSp>
      <p:grpSp>
        <p:nvGrpSpPr>
          <p:cNvPr id="1117" name="Group 1116">
            <a:extLst>
              <a:ext uri="{FF2B5EF4-FFF2-40B4-BE49-F238E27FC236}">
                <a16:creationId xmlns:a16="http://schemas.microsoft.com/office/drawing/2014/main" id="{D9F20398-A022-4733-8C3F-626CD1744476}"/>
              </a:ext>
            </a:extLst>
          </p:cNvPr>
          <p:cNvGrpSpPr/>
          <p:nvPr/>
        </p:nvGrpSpPr>
        <p:grpSpPr>
          <a:xfrm>
            <a:off x="7857816" y="5113726"/>
            <a:ext cx="3173304" cy="1961534"/>
            <a:chOff x="5772380" y="7014857"/>
            <a:chExt cx="3319848" cy="1909688"/>
          </a:xfrm>
        </p:grpSpPr>
        <p:grpSp>
          <p:nvGrpSpPr>
            <p:cNvPr id="1118" name="Group 1117">
              <a:extLst>
                <a:ext uri="{FF2B5EF4-FFF2-40B4-BE49-F238E27FC236}">
                  <a16:creationId xmlns:a16="http://schemas.microsoft.com/office/drawing/2014/main" id="{03034F3F-6202-4A09-A877-BD9D24DA4EE3}"/>
                </a:ext>
              </a:extLst>
            </p:cNvPr>
            <p:cNvGrpSpPr/>
            <p:nvPr/>
          </p:nvGrpSpPr>
          <p:grpSpPr>
            <a:xfrm>
              <a:off x="5772380" y="7014857"/>
              <a:ext cx="3319848" cy="1807585"/>
              <a:chOff x="5772380" y="7014857"/>
              <a:chExt cx="3319848" cy="1807585"/>
            </a:xfrm>
          </p:grpSpPr>
          <p:grpSp>
            <p:nvGrpSpPr>
              <p:cNvPr id="1136" name="Graphic 957">
                <a:extLst>
                  <a:ext uri="{FF2B5EF4-FFF2-40B4-BE49-F238E27FC236}">
                    <a16:creationId xmlns:a16="http://schemas.microsoft.com/office/drawing/2014/main" id="{AC6A2C04-3E6C-4F14-A267-B98C5C33779A}"/>
                  </a:ext>
                </a:extLst>
              </p:cNvPr>
              <p:cNvGrpSpPr/>
              <p:nvPr/>
            </p:nvGrpSpPr>
            <p:grpSpPr>
              <a:xfrm>
                <a:off x="6697195" y="7014857"/>
                <a:ext cx="2015716" cy="1627545"/>
                <a:chOff x="6697195" y="7014857"/>
                <a:chExt cx="2015716" cy="1627545"/>
              </a:xfrm>
            </p:grpSpPr>
            <p:grpSp>
              <p:nvGrpSpPr>
                <p:cNvPr id="1282" name="Graphic 957">
                  <a:extLst>
                    <a:ext uri="{FF2B5EF4-FFF2-40B4-BE49-F238E27FC236}">
                      <a16:creationId xmlns:a16="http://schemas.microsoft.com/office/drawing/2014/main" id="{B3DCEA56-9827-496E-B905-4BFAB01CD5D0}"/>
                    </a:ext>
                  </a:extLst>
                </p:cNvPr>
                <p:cNvGrpSpPr/>
                <p:nvPr/>
              </p:nvGrpSpPr>
              <p:grpSpPr>
                <a:xfrm>
                  <a:off x="6974093" y="7760431"/>
                  <a:ext cx="1738818" cy="881971"/>
                  <a:chOff x="6974093" y="7760431"/>
                  <a:chExt cx="1738818" cy="881971"/>
                </a:xfrm>
              </p:grpSpPr>
              <p:grpSp>
                <p:nvGrpSpPr>
                  <p:cNvPr id="1292" name="Graphic 957">
                    <a:extLst>
                      <a:ext uri="{FF2B5EF4-FFF2-40B4-BE49-F238E27FC236}">
                        <a16:creationId xmlns:a16="http://schemas.microsoft.com/office/drawing/2014/main" id="{FFF4401C-5BC6-4BDC-9CD3-31D23B1FA716}"/>
                      </a:ext>
                    </a:extLst>
                  </p:cNvPr>
                  <p:cNvGrpSpPr/>
                  <p:nvPr/>
                </p:nvGrpSpPr>
                <p:grpSpPr>
                  <a:xfrm>
                    <a:off x="6974093" y="7760431"/>
                    <a:ext cx="1738818" cy="881971"/>
                    <a:chOff x="6974093" y="7760431"/>
                    <a:chExt cx="1738818" cy="881971"/>
                  </a:xfrm>
                </p:grpSpPr>
                <p:sp>
                  <p:nvSpPr>
                    <p:cNvPr id="1296" name="Freeform: Shape 1295">
                      <a:extLst>
                        <a:ext uri="{FF2B5EF4-FFF2-40B4-BE49-F238E27FC236}">
                          <a16:creationId xmlns:a16="http://schemas.microsoft.com/office/drawing/2014/main" id="{EE959A69-D6C9-470A-A9A1-9727E51DC338}"/>
                        </a:ext>
                      </a:extLst>
                    </p:cNvPr>
                    <p:cNvSpPr/>
                    <p:nvPr/>
                  </p:nvSpPr>
                  <p:spPr>
                    <a:xfrm>
                      <a:off x="7544811" y="7760431"/>
                      <a:ext cx="1168100" cy="881971"/>
                    </a:xfrm>
                    <a:custGeom>
                      <a:avLst/>
                      <a:gdLst>
                        <a:gd name="connsiteX0" fmla="*/ 0 w 1168100"/>
                        <a:gd name="connsiteY0" fmla="*/ 873768 h 881971"/>
                        <a:gd name="connsiteX1" fmla="*/ 0 w 1168100"/>
                        <a:gd name="connsiteY1" fmla="*/ 0 h 881971"/>
                        <a:gd name="connsiteX2" fmla="*/ 1168100 w 1168100"/>
                        <a:gd name="connsiteY2" fmla="*/ 0 h 881971"/>
                        <a:gd name="connsiteX3" fmla="*/ 1168100 w 1168100"/>
                        <a:gd name="connsiteY3" fmla="*/ 881972 h 881971"/>
                        <a:gd name="connsiteX4" fmla="*/ 1029651 w 1168100"/>
                        <a:gd name="connsiteY4" fmla="*/ 881972 h 881971"/>
                        <a:gd name="connsiteX5" fmla="*/ 1029651 w 1168100"/>
                        <a:gd name="connsiteY5" fmla="*/ 766085 h 881971"/>
                        <a:gd name="connsiteX6" fmla="*/ 157935 w 1168100"/>
                        <a:gd name="connsiteY6" fmla="*/ 766085 h 881971"/>
                        <a:gd name="connsiteX7" fmla="*/ 157935 w 1168100"/>
                        <a:gd name="connsiteY7" fmla="*/ 873768 h 88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8100" h="881971">
                          <a:moveTo>
                            <a:pt x="0" y="873768"/>
                          </a:moveTo>
                          <a:lnTo>
                            <a:pt x="0" y="0"/>
                          </a:lnTo>
                          <a:lnTo>
                            <a:pt x="1168100" y="0"/>
                          </a:lnTo>
                          <a:lnTo>
                            <a:pt x="1168100" y="881972"/>
                          </a:lnTo>
                          <a:lnTo>
                            <a:pt x="1029651" y="881972"/>
                          </a:lnTo>
                          <a:lnTo>
                            <a:pt x="1029651" y="766085"/>
                          </a:lnTo>
                          <a:lnTo>
                            <a:pt x="157935" y="766085"/>
                          </a:lnTo>
                          <a:lnTo>
                            <a:pt x="157935" y="873768"/>
                          </a:lnTo>
                          <a:close/>
                        </a:path>
                      </a:pathLst>
                    </a:custGeom>
                    <a:solidFill>
                      <a:srgbClr val="471D00"/>
                    </a:solidFill>
                    <a:ln w="51267" cap="flat">
                      <a:noFill/>
                      <a:prstDash val="solid"/>
                      <a:miter/>
                    </a:ln>
                  </p:spPr>
                  <p:txBody>
                    <a:bodyPr rtlCol="0" anchor="ctr"/>
                    <a:lstStyle/>
                    <a:p>
                      <a:endParaRPr lang="th-TH" dirty="0"/>
                    </a:p>
                  </p:txBody>
                </p:sp>
                <p:sp>
                  <p:nvSpPr>
                    <p:cNvPr id="1297" name="Freeform: Shape 1296">
                      <a:extLst>
                        <a:ext uri="{FF2B5EF4-FFF2-40B4-BE49-F238E27FC236}">
                          <a16:creationId xmlns:a16="http://schemas.microsoft.com/office/drawing/2014/main" id="{75EAC850-3E77-499C-A03F-10BF34B2F504}"/>
                        </a:ext>
                      </a:extLst>
                    </p:cNvPr>
                    <p:cNvSpPr/>
                    <p:nvPr/>
                  </p:nvSpPr>
                  <p:spPr>
                    <a:xfrm>
                      <a:off x="6974093" y="7760431"/>
                      <a:ext cx="570717" cy="873767"/>
                    </a:xfrm>
                    <a:custGeom>
                      <a:avLst/>
                      <a:gdLst>
                        <a:gd name="connsiteX0" fmla="*/ 0 w 570717"/>
                        <a:gd name="connsiteY0" fmla="*/ 4102 h 873767"/>
                        <a:gd name="connsiteX1" fmla="*/ 0 w 570717"/>
                        <a:gd name="connsiteY1" fmla="*/ 873768 h 873767"/>
                        <a:gd name="connsiteX2" fmla="*/ 68712 w 570717"/>
                        <a:gd name="connsiteY2" fmla="*/ 873768 h 873767"/>
                        <a:gd name="connsiteX3" fmla="*/ 68712 w 570717"/>
                        <a:gd name="connsiteY3" fmla="*/ 794287 h 873767"/>
                        <a:gd name="connsiteX4" fmla="*/ 470727 w 570717"/>
                        <a:gd name="connsiteY4" fmla="*/ 794287 h 873767"/>
                        <a:gd name="connsiteX5" fmla="*/ 470727 w 570717"/>
                        <a:gd name="connsiteY5" fmla="*/ 873768 h 873767"/>
                        <a:gd name="connsiteX6" fmla="*/ 570718 w 570717"/>
                        <a:gd name="connsiteY6" fmla="*/ 873768 h 873767"/>
                        <a:gd name="connsiteX7" fmla="*/ 570718 w 570717"/>
                        <a:gd name="connsiteY7" fmla="*/ 0 h 87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0717" h="873767">
                          <a:moveTo>
                            <a:pt x="0" y="4102"/>
                          </a:moveTo>
                          <a:lnTo>
                            <a:pt x="0" y="873768"/>
                          </a:lnTo>
                          <a:lnTo>
                            <a:pt x="68712" y="873768"/>
                          </a:lnTo>
                          <a:lnTo>
                            <a:pt x="68712" y="794287"/>
                          </a:lnTo>
                          <a:lnTo>
                            <a:pt x="470727" y="794287"/>
                          </a:lnTo>
                          <a:lnTo>
                            <a:pt x="470727" y="873768"/>
                          </a:lnTo>
                          <a:lnTo>
                            <a:pt x="570718" y="873768"/>
                          </a:lnTo>
                          <a:lnTo>
                            <a:pt x="570718" y="0"/>
                          </a:lnTo>
                          <a:close/>
                        </a:path>
                      </a:pathLst>
                    </a:custGeom>
                    <a:solidFill>
                      <a:srgbClr val="844317"/>
                    </a:solidFill>
                    <a:ln w="51267" cap="flat">
                      <a:noFill/>
                      <a:prstDash val="solid"/>
                      <a:miter/>
                    </a:ln>
                  </p:spPr>
                  <p:txBody>
                    <a:bodyPr rtlCol="0" anchor="ctr"/>
                    <a:lstStyle/>
                    <a:p>
                      <a:endParaRPr lang="th-TH"/>
                    </a:p>
                  </p:txBody>
                </p:sp>
                <p:sp>
                  <p:nvSpPr>
                    <p:cNvPr id="1298" name="Freeform: Shape 1297">
                      <a:extLst>
                        <a:ext uri="{FF2B5EF4-FFF2-40B4-BE49-F238E27FC236}">
                          <a16:creationId xmlns:a16="http://schemas.microsoft.com/office/drawing/2014/main" id="{2F41A78D-B240-4460-BDB5-F277E9DD255C}"/>
                        </a:ext>
                      </a:extLst>
                    </p:cNvPr>
                    <p:cNvSpPr/>
                    <p:nvPr/>
                  </p:nvSpPr>
                  <p:spPr>
                    <a:xfrm>
                      <a:off x="7583782" y="7784018"/>
                      <a:ext cx="1080928" cy="792236"/>
                    </a:xfrm>
                    <a:custGeom>
                      <a:avLst/>
                      <a:gdLst>
                        <a:gd name="connsiteX0" fmla="*/ 0 w 1080928"/>
                        <a:gd name="connsiteY0" fmla="*/ 792236 h 792236"/>
                        <a:gd name="connsiteX1" fmla="*/ 18460 w 1080928"/>
                        <a:gd name="connsiteY1" fmla="*/ 10768 h 792236"/>
                        <a:gd name="connsiteX2" fmla="*/ 1080928 w 1080928"/>
                        <a:gd name="connsiteY2" fmla="*/ 0 h 792236"/>
                        <a:gd name="connsiteX3" fmla="*/ 723012 w 1080928"/>
                        <a:gd name="connsiteY3" fmla="*/ 527132 h 792236"/>
                        <a:gd name="connsiteX4" fmla="*/ 101529 w 1080928"/>
                        <a:gd name="connsiteY4" fmla="*/ 661479 h 792236"/>
                        <a:gd name="connsiteX5" fmla="*/ 92299 w 1080928"/>
                        <a:gd name="connsiteY5" fmla="*/ 787109 h 792236"/>
                        <a:gd name="connsiteX6" fmla="*/ 0 w 1080928"/>
                        <a:gd name="connsiteY6" fmla="*/ 792236 h 792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0928" h="792236">
                          <a:moveTo>
                            <a:pt x="0" y="792236"/>
                          </a:moveTo>
                          <a:cubicBezTo>
                            <a:pt x="0" y="769162"/>
                            <a:pt x="18460" y="10768"/>
                            <a:pt x="18460" y="10768"/>
                          </a:cubicBezTo>
                          <a:lnTo>
                            <a:pt x="1080928" y="0"/>
                          </a:lnTo>
                          <a:cubicBezTo>
                            <a:pt x="1080928" y="0"/>
                            <a:pt x="912738" y="411245"/>
                            <a:pt x="723012" y="527132"/>
                          </a:cubicBezTo>
                          <a:cubicBezTo>
                            <a:pt x="533285" y="643019"/>
                            <a:pt x="101529" y="661479"/>
                            <a:pt x="101529" y="661479"/>
                          </a:cubicBezTo>
                          <a:lnTo>
                            <a:pt x="92299" y="787109"/>
                          </a:lnTo>
                          <a:lnTo>
                            <a:pt x="0" y="792236"/>
                          </a:lnTo>
                          <a:close/>
                        </a:path>
                      </a:pathLst>
                    </a:custGeom>
                    <a:solidFill>
                      <a:srgbClr val="EA5F00">
                        <a:alpha val="38000"/>
                      </a:srgbClr>
                    </a:solidFill>
                    <a:ln w="51267" cap="flat">
                      <a:noFill/>
                      <a:prstDash val="solid"/>
                      <a:miter/>
                    </a:ln>
                  </p:spPr>
                  <p:txBody>
                    <a:bodyPr rtlCol="0" anchor="ctr"/>
                    <a:lstStyle/>
                    <a:p>
                      <a:endParaRPr lang="th-TH"/>
                    </a:p>
                  </p:txBody>
                </p:sp>
                <p:sp>
                  <p:nvSpPr>
                    <p:cNvPr id="1299" name="Freeform: Shape 1298">
                      <a:extLst>
                        <a:ext uri="{FF2B5EF4-FFF2-40B4-BE49-F238E27FC236}">
                          <a16:creationId xmlns:a16="http://schemas.microsoft.com/office/drawing/2014/main" id="{3BD59F15-A935-4AE2-8628-59327BDB4E11}"/>
                        </a:ext>
                      </a:extLst>
                    </p:cNvPr>
                    <p:cNvSpPr/>
                    <p:nvPr/>
                  </p:nvSpPr>
                  <p:spPr>
                    <a:xfrm>
                      <a:off x="7018704" y="7811195"/>
                      <a:ext cx="474316" cy="694809"/>
                    </a:xfrm>
                    <a:custGeom>
                      <a:avLst/>
                      <a:gdLst>
                        <a:gd name="connsiteX0" fmla="*/ 0 w 474316"/>
                        <a:gd name="connsiteY0" fmla="*/ 13845 h 694809"/>
                        <a:gd name="connsiteX1" fmla="*/ 0 w 474316"/>
                        <a:gd name="connsiteY1" fmla="*/ 694810 h 694809"/>
                        <a:gd name="connsiteX2" fmla="*/ 474316 w 474316"/>
                        <a:gd name="connsiteY2" fmla="*/ 694810 h 694809"/>
                        <a:gd name="connsiteX3" fmla="*/ 474316 w 474316"/>
                        <a:gd name="connsiteY3" fmla="*/ 0 h 694809"/>
                      </a:gdLst>
                      <a:ahLst/>
                      <a:cxnLst>
                        <a:cxn ang="0">
                          <a:pos x="connsiteX0" y="connsiteY0"/>
                        </a:cxn>
                        <a:cxn ang="0">
                          <a:pos x="connsiteX1" y="connsiteY1"/>
                        </a:cxn>
                        <a:cxn ang="0">
                          <a:pos x="connsiteX2" y="connsiteY2"/>
                        </a:cxn>
                        <a:cxn ang="0">
                          <a:pos x="connsiteX3" y="connsiteY3"/>
                        </a:cxn>
                      </a:cxnLst>
                      <a:rect l="l" t="t" r="r" b="b"/>
                      <a:pathLst>
                        <a:path w="474316" h="694809">
                          <a:moveTo>
                            <a:pt x="0" y="13845"/>
                          </a:moveTo>
                          <a:lnTo>
                            <a:pt x="0" y="694810"/>
                          </a:lnTo>
                          <a:lnTo>
                            <a:pt x="474316" y="694810"/>
                          </a:lnTo>
                          <a:lnTo>
                            <a:pt x="474316" y="0"/>
                          </a:lnTo>
                          <a:close/>
                        </a:path>
                      </a:pathLst>
                    </a:custGeom>
                    <a:solidFill>
                      <a:srgbClr val="EA5F00">
                        <a:alpha val="38000"/>
                      </a:srgbClr>
                    </a:solidFill>
                    <a:ln w="51267" cap="flat">
                      <a:noFill/>
                      <a:prstDash val="solid"/>
                      <a:miter/>
                    </a:ln>
                  </p:spPr>
                  <p:txBody>
                    <a:bodyPr rtlCol="0" anchor="ctr"/>
                    <a:lstStyle/>
                    <a:p>
                      <a:endParaRPr lang="th-TH"/>
                    </a:p>
                  </p:txBody>
                </p:sp>
                <p:grpSp>
                  <p:nvGrpSpPr>
                    <p:cNvPr id="1300" name="Graphic 957">
                      <a:extLst>
                        <a:ext uri="{FF2B5EF4-FFF2-40B4-BE49-F238E27FC236}">
                          <a16:creationId xmlns:a16="http://schemas.microsoft.com/office/drawing/2014/main" id="{DA4DB0B9-E658-4625-AC82-49A7F2CE15BD}"/>
                        </a:ext>
                      </a:extLst>
                    </p:cNvPr>
                    <p:cNvGrpSpPr/>
                    <p:nvPr/>
                  </p:nvGrpSpPr>
                  <p:grpSpPr>
                    <a:xfrm>
                      <a:off x="7055750" y="7935072"/>
                      <a:ext cx="388310" cy="428090"/>
                      <a:chOff x="7055750" y="7935072"/>
                      <a:chExt cx="388310" cy="428090"/>
                    </a:xfrm>
                  </p:grpSpPr>
                  <p:grpSp>
                    <p:nvGrpSpPr>
                      <p:cNvPr id="1301" name="Graphic 957">
                        <a:extLst>
                          <a:ext uri="{FF2B5EF4-FFF2-40B4-BE49-F238E27FC236}">
                            <a16:creationId xmlns:a16="http://schemas.microsoft.com/office/drawing/2014/main" id="{EDEAD30D-6CF4-4E7B-8E6E-7902D38637FF}"/>
                          </a:ext>
                        </a:extLst>
                      </p:cNvPr>
                      <p:cNvGrpSpPr/>
                      <p:nvPr/>
                    </p:nvGrpSpPr>
                    <p:grpSpPr>
                      <a:xfrm>
                        <a:off x="7079850" y="7940200"/>
                        <a:ext cx="364210" cy="422962"/>
                        <a:chOff x="7079850" y="7940200"/>
                        <a:chExt cx="364210" cy="422962"/>
                      </a:xfrm>
                      <a:solidFill>
                        <a:srgbClr val="593B2E"/>
                      </a:solidFill>
                    </p:grpSpPr>
                    <p:grpSp>
                      <p:nvGrpSpPr>
                        <p:cNvPr id="1335" name="Graphic 957">
                          <a:extLst>
                            <a:ext uri="{FF2B5EF4-FFF2-40B4-BE49-F238E27FC236}">
                              <a16:creationId xmlns:a16="http://schemas.microsoft.com/office/drawing/2014/main" id="{6D75DBF0-6327-463A-8AFC-DEB274536B30}"/>
                            </a:ext>
                          </a:extLst>
                        </p:cNvPr>
                        <p:cNvGrpSpPr/>
                        <p:nvPr/>
                      </p:nvGrpSpPr>
                      <p:grpSpPr>
                        <a:xfrm>
                          <a:off x="7079850" y="7940200"/>
                          <a:ext cx="123965" cy="422962"/>
                          <a:chOff x="7079850" y="7940200"/>
                          <a:chExt cx="123965" cy="422962"/>
                        </a:xfrm>
                        <a:solidFill>
                          <a:srgbClr val="593B2E"/>
                        </a:solidFill>
                      </p:grpSpPr>
                      <p:sp>
                        <p:nvSpPr>
                          <p:cNvPr id="1361" name="Freeform: Shape 1360">
                            <a:extLst>
                              <a:ext uri="{FF2B5EF4-FFF2-40B4-BE49-F238E27FC236}">
                                <a16:creationId xmlns:a16="http://schemas.microsoft.com/office/drawing/2014/main" id="{2E5A4024-963F-4364-A4BE-F0EEE15A0237}"/>
                              </a:ext>
                            </a:extLst>
                          </p:cNvPr>
                          <p:cNvSpPr/>
                          <p:nvPr/>
                        </p:nvSpPr>
                        <p:spPr>
                          <a:xfrm>
                            <a:off x="7138181" y="7943491"/>
                            <a:ext cx="65635" cy="154857"/>
                          </a:xfrm>
                          <a:custGeom>
                            <a:avLst/>
                            <a:gdLst>
                              <a:gd name="connsiteX0" fmla="*/ 65635 w 65635"/>
                              <a:gd name="connsiteY0" fmla="*/ 145115 h 154857"/>
                              <a:gd name="connsiteX1" fmla="*/ 23075 w 65635"/>
                              <a:gd name="connsiteY1" fmla="*/ 102555 h 154857"/>
                              <a:gd name="connsiteX2" fmla="*/ 31792 w 65635"/>
                              <a:gd name="connsiteY2" fmla="*/ 23588 h 154857"/>
                              <a:gd name="connsiteX3" fmla="*/ 0 w 65635"/>
                              <a:gd name="connsiteY3" fmla="*/ 0 h 154857"/>
                              <a:gd name="connsiteX4" fmla="*/ 16409 w 65635"/>
                              <a:gd name="connsiteY4" fmla="*/ 34869 h 154857"/>
                              <a:gd name="connsiteX5" fmla="*/ 9230 w 65635"/>
                              <a:gd name="connsiteY5" fmla="*/ 116400 h 154857"/>
                              <a:gd name="connsiteX6" fmla="*/ 51277 w 65635"/>
                              <a:gd name="connsiteY6" fmla="*/ 154858 h 154857"/>
                              <a:gd name="connsiteX7" fmla="*/ 65635 w 65635"/>
                              <a:gd name="connsiteY7" fmla="*/ 145115 h 154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635" h="154857">
                                <a:moveTo>
                                  <a:pt x="65635" y="145115"/>
                                </a:moveTo>
                                <a:cubicBezTo>
                                  <a:pt x="65635" y="145115"/>
                                  <a:pt x="23588" y="117425"/>
                                  <a:pt x="23075" y="102555"/>
                                </a:cubicBezTo>
                                <a:cubicBezTo>
                                  <a:pt x="22562" y="87684"/>
                                  <a:pt x="37945" y="37433"/>
                                  <a:pt x="31792" y="23588"/>
                                </a:cubicBezTo>
                                <a:cubicBezTo>
                                  <a:pt x="25639" y="9230"/>
                                  <a:pt x="0" y="0"/>
                                  <a:pt x="0" y="0"/>
                                </a:cubicBezTo>
                                <a:cubicBezTo>
                                  <a:pt x="0" y="0"/>
                                  <a:pt x="16922" y="19998"/>
                                  <a:pt x="16409" y="34869"/>
                                </a:cubicBezTo>
                                <a:cubicBezTo>
                                  <a:pt x="15896" y="49739"/>
                                  <a:pt x="0" y="101530"/>
                                  <a:pt x="9230" y="116400"/>
                                </a:cubicBezTo>
                                <a:cubicBezTo>
                                  <a:pt x="18460" y="131270"/>
                                  <a:pt x="51277" y="154858"/>
                                  <a:pt x="51277" y="154858"/>
                                </a:cubicBezTo>
                                <a:lnTo>
                                  <a:pt x="65635" y="145115"/>
                                </a:lnTo>
                                <a:close/>
                              </a:path>
                            </a:pathLst>
                          </a:custGeom>
                          <a:solidFill>
                            <a:srgbClr val="593B2E"/>
                          </a:solidFill>
                          <a:ln w="51267" cap="flat">
                            <a:noFill/>
                            <a:prstDash val="solid"/>
                            <a:miter/>
                          </a:ln>
                        </p:spPr>
                        <p:txBody>
                          <a:bodyPr rtlCol="0" anchor="ctr"/>
                          <a:lstStyle/>
                          <a:p>
                            <a:endParaRPr lang="th-TH"/>
                          </a:p>
                        </p:txBody>
                      </p:sp>
                      <p:grpSp>
                        <p:nvGrpSpPr>
                          <p:cNvPr id="1362" name="Graphic 957">
                            <a:extLst>
                              <a:ext uri="{FF2B5EF4-FFF2-40B4-BE49-F238E27FC236}">
                                <a16:creationId xmlns:a16="http://schemas.microsoft.com/office/drawing/2014/main" id="{678DAFD1-B98F-4896-BB52-F511F4BAA016}"/>
                              </a:ext>
                            </a:extLst>
                          </p:cNvPr>
                          <p:cNvGrpSpPr/>
                          <p:nvPr/>
                        </p:nvGrpSpPr>
                        <p:grpSpPr>
                          <a:xfrm>
                            <a:off x="7079850" y="7940200"/>
                            <a:ext cx="113710" cy="422962"/>
                            <a:chOff x="7079850" y="7940200"/>
                            <a:chExt cx="113710" cy="422962"/>
                          </a:xfrm>
                          <a:solidFill>
                            <a:srgbClr val="593B2E"/>
                          </a:solidFill>
                        </p:grpSpPr>
                        <p:sp>
                          <p:nvSpPr>
                            <p:cNvPr id="1363" name="Freeform: Shape 1362">
                              <a:extLst>
                                <a:ext uri="{FF2B5EF4-FFF2-40B4-BE49-F238E27FC236}">
                                  <a16:creationId xmlns:a16="http://schemas.microsoft.com/office/drawing/2014/main" id="{482BA84D-AF78-440C-B2FE-719893B656E1}"/>
                                </a:ext>
                              </a:extLst>
                            </p:cNvPr>
                            <p:cNvSpPr/>
                            <p:nvPr/>
                          </p:nvSpPr>
                          <p:spPr>
                            <a:xfrm>
                              <a:off x="7079971" y="8203245"/>
                              <a:ext cx="91027" cy="159917"/>
                            </a:xfrm>
                            <a:custGeom>
                              <a:avLst/>
                              <a:gdLst>
                                <a:gd name="connsiteX0" fmla="*/ 91027 w 91027"/>
                                <a:gd name="connsiteY0" fmla="*/ 10990 h 159917"/>
                                <a:gd name="connsiteX1" fmla="*/ 53082 w 91027"/>
                                <a:gd name="connsiteY1" fmla="*/ 38680 h 159917"/>
                                <a:gd name="connsiteX2" fmla="*/ 58210 w 91027"/>
                                <a:gd name="connsiteY2" fmla="*/ 123801 h 159917"/>
                                <a:gd name="connsiteX3" fmla="*/ 8471 w 91027"/>
                                <a:gd name="connsiteY3" fmla="*/ 157644 h 159917"/>
                                <a:gd name="connsiteX4" fmla="*/ 7958 w 91027"/>
                                <a:gd name="connsiteY4" fmla="*/ 147901 h 159917"/>
                                <a:gd name="connsiteX5" fmla="*/ 1292 w 91027"/>
                                <a:gd name="connsiteY5" fmla="*/ 137646 h 159917"/>
                                <a:gd name="connsiteX6" fmla="*/ 46929 w 91027"/>
                                <a:gd name="connsiteY6" fmla="*/ 113032 h 159917"/>
                                <a:gd name="connsiteX7" fmla="*/ 26418 w 91027"/>
                                <a:gd name="connsiteY7" fmla="*/ 97137 h 159917"/>
                                <a:gd name="connsiteX8" fmla="*/ 25392 w 91027"/>
                                <a:gd name="connsiteY8" fmla="*/ 50474 h 159917"/>
                                <a:gd name="connsiteX9" fmla="*/ 31545 w 91027"/>
                                <a:gd name="connsiteY9" fmla="*/ 46885 h 159917"/>
                                <a:gd name="connsiteX10" fmla="*/ 26418 w 91027"/>
                                <a:gd name="connsiteY10" fmla="*/ 29450 h 159917"/>
                                <a:gd name="connsiteX11" fmla="*/ 54620 w 91027"/>
                                <a:gd name="connsiteY11" fmla="*/ 222 h 159917"/>
                                <a:gd name="connsiteX12" fmla="*/ 91027 w 91027"/>
                                <a:gd name="connsiteY12" fmla="*/ 10990 h 159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027" h="159917">
                                  <a:moveTo>
                                    <a:pt x="91027" y="10990"/>
                                  </a:moveTo>
                                  <a:cubicBezTo>
                                    <a:pt x="91027" y="10990"/>
                                    <a:pt x="67440" y="24323"/>
                                    <a:pt x="53082" y="38680"/>
                                  </a:cubicBezTo>
                                  <a:cubicBezTo>
                                    <a:pt x="38724" y="53038"/>
                                    <a:pt x="60774" y="98675"/>
                                    <a:pt x="58210" y="123801"/>
                                  </a:cubicBezTo>
                                  <a:cubicBezTo>
                                    <a:pt x="56159" y="148927"/>
                                    <a:pt x="11547" y="166361"/>
                                    <a:pt x="8471" y="157644"/>
                                  </a:cubicBezTo>
                                  <a:cubicBezTo>
                                    <a:pt x="5394" y="149440"/>
                                    <a:pt x="7958" y="147901"/>
                                    <a:pt x="7958" y="147901"/>
                                  </a:cubicBezTo>
                                  <a:cubicBezTo>
                                    <a:pt x="7958" y="147901"/>
                                    <a:pt x="-3836" y="142261"/>
                                    <a:pt x="1292" y="137646"/>
                                  </a:cubicBezTo>
                                  <a:cubicBezTo>
                                    <a:pt x="6419" y="132518"/>
                                    <a:pt x="46929" y="113032"/>
                                    <a:pt x="46929" y="113032"/>
                                  </a:cubicBezTo>
                                  <a:cubicBezTo>
                                    <a:pt x="46929" y="113032"/>
                                    <a:pt x="34622" y="111494"/>
                                    <a:pt x="26418" y="97137"/>
                                  </a:cubicBezTo>
                                  <a:cubicBezTo>
                                    <a:pt x="18213" y="82266"/>
                                    <a:pt x="19239" y="54064"/>
                                    <a:pt x="25392" y="50474"/>
                                  </a:cubicBezTo>
                                  <a:cubicBezTo>
                                    <a:pt x="31545" y="46885"/>
                                    <a:pt x="31545" y="46885"/>
                                    <a:pt x="31545" y="46885"/>
                                  </a:cubicBezTo>
                                  <a:cubicBezTo>
                                    <a:pt x="31545" y="46885"/>
                                    <a:pt x="22316" y="46885"/>
                                    <a:pt x="26418" y="29450"/>
                                  </a:cubicBezTo>
                                  <a:cubicBezTo>
                                    <a:pt x="30520" y="12016"/>
                                    <a:pt x="44365" y="1248"/>
                                    <a:pt x="54620" y="222"/>
                                  </a:cubicBezTo>
                                  <a:cubicBezTo>
                                    <a:pt x="72567" y="-1829"/>
                                    <a:pt x="91027" y="10990"/>
                                    <a:pt x="91027" y="10990"/>
                                  </a:cubicBezTo>
                                  <a:close/>
                                </a:path>
                              </a:pathLst>
                            </a:custGeom>
                            <a:solidFill>
                              <a:srgbClr val="593B2E"/>
                            </a:solidFill>
                            <a:ln w="51267" cap="flat">
                              <a:noFill/>
                              <a:prstDash val="solid"/>
                              <a:miter/>
                            </a:ln>
                          </p:spPr>
                          <p:txBody>
                            <a:bodyPr rtlCol="0" anchor="ctr"/>
                            <a:lstStyle/>
                            <a:p>
                              <a:endParaRPr lang="th-TH"/>
                            </a:p>
                          </p:txBody>
                        </p:sp>
                        <p:sp>
                          <p:nvSpPr>
                            <p:cNvPr id="1364" name="Freeform: Shape 1363">
                              <a:extLst>
                                <a:ext uri="{FF2B5EF4-FFF2-40B4-BE49-F238E27FC236}">
                                  <a16:creationId xmlns:a16="http://schemas.microsoft.com/office/drawing/2014/main" id="{AD1DCC3C-C88E-4CA5-B78B-C18F0556F0D0}"/>
                                </a:ext>
                              </a:extLst>
                            </p:cNvPr>
                            <p:cNvSpPr/>
                            <p:nvPr/>
                          </p:nvSpPr>
                          <p:spPr>
                            <a:xfrm>
                              <a:off x="7114719" y="7940200"/>
                              <a:ext cx="78841" cy="157858"/>
                            </a:xfrm>
                            <a:custGeom>
                              <a:avLst/>
                              <a:gdLst>
                                <a:gd name="connsiteX0" fmla="*/ 78842 w 78841"/>
                                <a:gd name="connsiteY0" fmla="*/ 146868 h 157858"/>
                                <a:gd name="connsiteX1" fmla="*/ 40896 w 78841"/>
                                <a:gd name="connsiteY1" fmla="*/ 119178 h 157858"/>
                                <a:gd name="connsiteX2" fmla="*/ 46024 w 78841"/>
                                <a:gd name="connsiteY2" fmla="*/ 34058 h 157858"/>
                                <a:gd name="connsiteX3" fmla="*/ 7053 w 78841"/>
                                <a:gd name="connsiteY3" fmla="*/ 2266 h 157858"/>
                                <a:gd name="connsiteX4" fmla="*/ 14232 w 78841"/>
                                <a:gd name="connsiteY4" fmla="*/ 13547 h 157858"/>
                                <a:gd name="connsiteX5" fmla="*/ 900 w 78841"/>
                                <a:gd name="connsiteY5" fmla="*/ 21238 h 157858"/>
                                <a:gd name="connsiteX6" fmla="*/ 34230 w 78841"/>
                                <a:gd name="connsiteY6" fmla="*/ 44826 h 157858"/>
                                <a:gd name="connsiteX7" fmla="*/ 13719 w 78841"/>
                                <a:gd name="connsiteY7" fmla="*/ 60722 h 157858"/>
                                <a:gd name="connsiteX8" fmla="*/ 12694 w 78841"/>
                                <a:gd name="connsiteY8" fmla="*/ 107384 h 157858"/>
                                <a:gd name="connsiteX9" fmla="*/ 18847 w 78841"/>
                                <a:gd name="connsiteY9" fmla="*/ 110974 h 157858"/>
                                <a:gd name="connsiteX10" fmla="*/ 13719 w 78841"/>
                                <a:gd name="connsiteY10" fmla="*/ 128408 h 157858"/>
                                <a:gd name="connsiteX11" fmla="*/ 41922 w 78841"/>
                                <a:gd name="connsiteY11" fmla="*/ 157636 h 157858"/>
                                <a:gd name="connsiteX12" fmla="*/ 78842 w 78841"/>
                                <a:gd name="connsiteY12" fmla="*/ 146868 h 157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8841" h="157858">
                                  <a:moveTo>
                                    <a:pt x="78842" y="146868"/>
                                  </a:moveTo>
                                  <a:cubicBezTo>
                                    <a:pt x="78842" y="146868"/>
                                    <a:pt x="55254" y="133536"/>
                                    <a:pt x="40896" y="119178"/>
                                  </a:cubicBezTo>
                                  <a:cubicBezTo>
                                    <a:pt x="26539" y="104821"/>
                                    <a:pt x="48588" y="59183"/>
                                    <a:pt x="46024" y="34058"/>
                                  </a:cubicBezTo>
                                  <a:cubicBezTo>
                                    <a:pt x="43973" y="8932"/>
                                    <a:pt x="10130" y="-5939"/>
                                    <a:pt x="7053" y="2266"/>
                                  </a:cubicBezTo>
                                  <a:cubicBezTo>
                                    <a:pt x="3977" y="10470"/>
                                    <a:pt x="14232" y="13547"/>
                                    <a:pt x="14232" y="13547"/>
                                  </a:cubicBezTo>
                                  <a:cubicBezTo>
                                    <a:pt x="14232" y="13547"/>
                                    <a:pt x="-4228" y="16111"/>
                                    <a:pt x="900" y="21238"/>
                                  </a:cubicBezTo>
                                  <a:cubicBezTo>
                                    <a:pt x="6028" y="26366"/>
                                    <a:pt x="34230" y="44826"/>
                                    <a:pt x="34230" y="44826"/>
                                  </a:cubicBezTo>
                                  <a:cubicBezTo>
                                    <a:pt x="34230" y="44826"/>
                                    <a:pt x="21924" y="46364"/>
                                    <a:pt x="13719" y="60722"/>
                                  </a:cubicBezTo>
                                  <a:cubicBezTo>
                                    <a:pt x="5515" y="75593"/>
                                    <a:pt x="6540" y="103795"/>
                                    <a:pt x="12694" y="107384"/>
                                  </a:cubicBezTo>
                                  <a:cubicBezTo>
                                    <a:pt x="18847" y="110974"/>
                                    <a:pt x="18847" y="110974"/>
                                    <a:pt x="18847" y="110974"/>
                                  </a:cubicBezTo>
                                  <a:cubicBezTo>
                                    <a:pt x="18847" y="110974"/>
                                    <a:pt x="9617" y="110974"/>
                                    <a:pt x="13719" y="128408"/>
                                  </a:cubicBezTo>
                                  <a:cubicBezTo>
                                    <a:pt x="17821" y="145842"/>
                                    <a:pt x="31666" y="156611"/>
                                    <a:pt x="41922" y="157636"/>
                                  </a:cubicBezTo>
                                  <a:cubicBezTo>
                                    <a:pt x="60894" y="159688"/>
                                    <a:pt x="78842" y="146868"/>
                                    <a:pt x="78842" y="146868"/>
                                  </a:cubicBezTo>
                                  <a:close/>
                                </a:path>
                              </a:pathLst>
                            </a:custGeom>
                            <a:solidFill>
                              <a:srgbClr val="593B2E"/>
                            </a:solidFill>
                            <a:ln w="51267" cap="flat">
                              <a:noFill/>
                              <a:prstDash val="solid"/>
                              <a:miter/>
                            </a:ln>
                          </p:spPr>
                          <p:txBody>
                            <a:bodyPr rtlCol="0" anchor="ctr"/>
                            <a:lstStyle/>
                            <a:p>
                              <a:endParaRPr lang="th-TH"/>
                            </a:p>
                          </p:txBody>
                        </p:sp>
                        <p:sp>
                          <p:nvSpPr>
                            <p:cNvPr id="1365" name="Freeform: Shape 1364">
                              <a:extLst>
                                <a:ext uri="{FF2B5EF4-FFF2-40B4-BE49-F238E27FC236}">
                                  <a16:creationId xmlns:a16="http://schemas.microsoft.com/office/drawing/2014/main" id="{D059CDDC-EADA-4E41-8A86-7ED0551FBF4A}"/>
                                </a:ext>
                              </a:extLst>
                            </p:cNvPr>
                            <p:cNvSpPr/>
                            <p:nvPr/>
                          </p:nvSpPr>
                          <p:spPr>
                            <a:xfrm>
                              <a:off x="7079850" y="8203245"/>
                              <a:ext cx="78841" cy="157858"/>
                            </a:xfrm>
                            <a:custGeom>
                              <a:avLst/>
                              <a:gdLst>
                                <a:gd name="connsiteX0" fmla="*/ 78842 w 78841"/>
                                <a:gd name="connsiteY0" fmla="*/ 10990 h 157858"/>
                                <a:gd name="connsiteX1" fmla="*/ 40896 w 78841"/>
                                <a:gd name="connsiteY1" fmla="*/ 38680 h 157858"/>
                                <a:gd name="connsiteX2" fmla="*/ 46024 w 78841"/>
                                <a:gd name="connsiteY2" fmla="*/ 123801 h 157858"/>
                                <a:gd name="connsiteX3" fmla="*/ 7053 w 78841"/>
                                <a:gd name="connsiteY3" fmla="*/ 155593 h 157858"/>
                                <a:gd name="connsiteX4" fmla="*/ 14232 w 78841"/>
                                <a:gd name="connsiteY4" fmla="*/ 144312 h 157858"/>
                                <a:gd name="connsiteX5" fmla="*/ 900 w 78841"/>
                                <a:gd name="connsiteY5" fmla="*/ 136620 h 157858"/>
                                <a:gd name="connsiteX6" fmla="*/ 34230 w 78841"/>
                                <a:gd name="connsiteY6" fmla="*/ 113032 h 157858"/>
                                <a:gd name="connsiteX7" fmla="*/ 13719 w 78841"/>
                                <a:gd name="connsiteY7" fmla="*/ 97137 h 157858"/>
                                <a:gd name="connsiteX8" fmla="*/ 12694 w 78841"/>
                                <a:gd name="connsiteY8" fmla="*/ 50474 h 157858"/>
                                <a:gd name="connsiteX9" fmla="*/ 18847 w 78841"/>
                                <a:gd name="connsiteY9" fmla="*/ 46885 h 157858"/>
                                <a:gd name="connsiteX10" fmla="*/ 13719 w 78841"/>
                                <a:gd name="connsiteY10" fmla="*/ 29450 h 157858"/>
                                <a:gd name="connsiteX11" fmla="*/ 41922 w 78841"/>
                                <a:gd name="connsiteY11" fmla="*/ 222 h 157858"/>
                                <a:gd name="connsiteX12" fmla="*/ 78842 w 78841"/>
                                <a:gd name="connsiteY12" fmla="*/ 10990 h 157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8841" h="157858">
                                  <a:moveTo>
                                    <a:pt x="78842" y="10990"/>
                                  </a:moveTo>
                                  <a:cubicBezTo>
                                    <a:pt x="78842" y="10990"/>
                                    <a:pt x="55254" y="24323"/>
                                    <a:pt x="40896" y="38680"/>
                                  </a:cubicBezTo>
                                  <a:cubicBezTo>
                                    <a:pt x="26539" y="53038"/>
                                    <a:pt x="48588" y="98675"/>
                                    <a:pt x="46024" y="123801"/>
                                  </a:cubicBezTo>
                                  <a:cubicBezTo>
                                    <a:pt x="43973" y="148927"/>
                                    <a:pt x="10130" y="163797"/>
                                    <a:pt x="7053" y="155593"/>
                                  </a:cubicBezTo>
                                  <a:cubicBezTo>
                                    <a:pt x="3976" y="147389"/>
                                    <a:pt x="14232" y="144312"/>
                                    <a:pt x="14232" y="144312"/>
                                  </a:cubicBezTo>
                                  <a:cubicBezTo>
                                    <a:pt x="14232" y="144312"/>
                                    <a:pt x="-4228" y="141748"/>
                                    <a:pt x="900" y="136620"/>
                                  </a:cubicBezTo>
                                  <a:cubicBezTo>
                                    <a:pt x="6028" y="131492"/>
                                    <a:pt x="34230" y="113032"/>
                                    <a:pt x="34230" y="113032"/>
                                  </a:cubicBezTo>
                                  <a:cubicBezTo>
                                    <a:pt x="34230" y="113032"/>
                                    <a:pt x="21924" y="111494"/>
                                    <a:pt x="13719" y="97137"/>
                                  </a:cubicBezTo>
                                  <a:cubicBezTo>
                                    <a:pt x="5515" y="82266"/>
                                    <a:pt x="6540" y="54064"/>
                                    <a:pt x="12694" y="50474"/>
                                  </a:cubicBezTo>
                                  <a:cubicBezTo>
                                    <a:pt x="18847" y="46885"/>
                                    <a:pt x="18847" y="46885"/>
                                    <a:pt x="18847" y="46885"/>
                                  </a:cubicBezTo>
                                  <a:cubicBezTo>
                                    <a:pt x="18847" y="46885"/>
                                    <a:pt x="9617" y="46885"/>
                                    <a:pt x="13719" y="29450"/>
                                  </a:cubicBezTo>
                                  <a:cubicBezTo>
                                    <a:pt x="17821" y="12016"/>
                                    <a:pt x="31666" y="1248"/>
                                    <a:pt x="41922" y="222"/>
                                  </a:cubicBezTo>
                                  <a:cubicBezTo>
                                    <a:pt x="60382" y="-1829"/>
                                    <a:pt x="78842" y="10990"/>
                                    <a:pt x="78842" y="10990"/>
                                  </a:cubicBezTo>
                                  <a:close/>
                                </a:path>
                              </a:pathLst>
                            </a:custGeom>
                            <a:solidFill>
                              <a:srgbClr val="593B2E"/>
                            </a:solidFill>
                            <a:ln w="51267" cap="flat">
                              <a:noFill/>
                              <a:prstDash val="solid"/>
                              <a:miter/>
                            </a:ln>
                          </p:spPr>
                          <p:txBody>
                            <a:bodyPr rtlCol="0" anchor="ctr"/>
                            <a:lstStyle/>
                            <a:p>
                              <a:endParaRPr lang="th-TH"/>
                            </a:p>
                          </p:txBody>
                        </p:sp>
                        <p:sp>
                          <p:nvSpPr>
                            <p:cNvPr id="1366" name="Freeform: Shape 1365">
                              <a:extLst>
                                <a:ext uri="{FF2B5EF4-FFF2-40B4-BE49-F238E27FC236}">
                                  <a16:creationId xmlns:a16="http://schemas.microsoft.com/office/drawing/2014/main" id="{080CEF67-0453-4B01-8AC9-D653BDDA5B04}"/>
                                </a:ext>
                              </a:extLst>
                            </p:cNvPr>
                            <p:cNvSpPr/>
                            <p:nvPr/>
                          </p:nvSpPr>
                          <p:spPr>
                            <a:xfrm>
                              <a:off x="7080171" y="8202828"/>
                              <a:ext cx="47753" cy="158403"/>
                            </a:xfrm>
                            <a:custGeom>
                              <a:avLst/>
                              <a:gdLst>
                                <a:gd name="connsiteX0" fmla="*/ 19039 w 47753"/>
                                <a:gd name="connsiteY0" fmla="*/ 156011 h 158403"/>
                                <a:gd name="connsiteX1" fmla="*/ 11860 w 47753"/>
                                <a:gd name="connsiteY1" fmla="*/ 153447 h 158403"/>
                                <a:gd name="connsiteX2" fmla="*/ 19039 w 47753"/>
                                <a:gd name="connsiteY2" fmla="*/ 142678 h 158403"/>
                                <a:gd name="connsiteX3" fmla="*/ 6219 w 47753"/>
                                <a:gd name="connsiteY3" fmla="*/ 139089 h 158403"/>
                                <a:gd name="connsiteX4" fmla="*/ 44677 w 47753"/>
                                <a:gd name="connsiteY4" fmla="*/ 110887 h 158403"/>
                                <a:gd name="connsiteX5" fmla="*/ 25192 w 47753"/>
                                <a:gd name="connsiteY5" fmla="*/ 103708 h 158403"/>
                                <a:gd name="connsiteX6" fmla="*/ 15962 w 47753"/>
                                <a:gd name="connsiteY6" fmla="*/ 56533 h 158403"/>
                                <a:gd name="connsiteX7" fmla="*/ 35447 w 47753"/>
                                <a:gd name="connsiteY7" fmla="*/ 51918 h 158403"/>
                                <a:gd name="connsiteX8" fmla="*/ 19039 w 47753"/>
                                <a:gd name="connsiteY8" fmla="*/ 29868 h 158403"/>
                                <a:gd name="connsiteX9" fmla="*/ 47754 w 47753"/>
                                <a:gd name="connsiteY9" fmla="*/ 127 h 158403"/>
                                <a:gd name="connsiteX10" fmla="*/ 14936 w 47753"/>
                                <a:gd name="connsiteY10" fmla="*/ 21151 h 158403"/>
                                <a:gd name="connsiteX11" fmla="*/ 19039 w 47753"/>
                                <a:gd name="connsiteY11" fmla="*/ 46790 h 158403"/>
                                <a:gd name="connsiteX12" fmla="*/ 6219 w 47753"/>
                                <a:gd name="connsiteY12" fmla="*/ 62686 h 158403"/>
                                <a:gd name="connsiteX13" fmla="*/ 17500 w 47753"/>
                                <a:gd name="connsiteY13" fmla="*/ 105759 h 158403"/>
                                <a:gd name="connsiteX14" fmla="*/ 34422 w 47753"/>
                                <a:gd name="connsiteY14" fmla="*/ 112425 h 158403"/>
                                <a:gd name="connsiteX15" fmla="*/ 66 w 47753"/>
                                <a:gd name="connsiteY15" fmla="*/ 137038 h 158403"/>
                                <a:gd name="connsiteX16" fmla="*/ 10321 w 47753"/>
                                <a:gd name="connsiteY16" fmla="*/ 142678 h 158403"/>
                                <a:gd name="connsiteX17" fmla="*/ 6219 w 47753"/>
                                <a:gd name="connsiteY17" fmla="*/ 157037 h 158403"/>
                                <a:gd name="connsiteX18" fmla="*/ 19039 w 47753"/>
                                <a:gd name="connsiteY18" fmla="*/ 156011 h 15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753" h="158403">
                                  <a:moveTo>
                                    <a:pt x="19039" y="156011"/>
                                  </a:moveTo>
                                  <a:cubicBezTo>
                                    <a:pt x="19039" y="156011"/>
                                    <a:pt x="9296" y="158575"/>
                                    <a:pt x="11860" y="153447"/>
                                  </a:cubicBezTo>
                                  <a:cubicBezTo>
                                    <a:pt x="14936" y="148319"/>
                                    <a:pt x="19039" y="142678"/>
                                    <a:pt x="19039" y="142678"/>
                                  </a:cubicBezTo>
                                  <a:cubicBezTo>
                                    <a:pt x="19039" y="142678"/>
                                    <a:pt x="4168" y="144217"/>
                                    <a:pt x="6219" y="139089"/>
                                  </a:cubicBezTo>
                                  <a:cubicBezTo>
                                    <a:pt x="8270" y="133961"/>
                                    <a:pt x="44677" y="110887"/>
                                    <a:pt x="44677" y="110887"/>
                                  </a:cubicBezTo>
                                  <a:cubicBezTo>
                                    <a:pt x="44677" y="110887"/>
                                    <a:pt x="36986" y="110374"/>
                                    <a:pt x="25192" y="103708"/>
                                  </a:cubicBezTo>
                                  <a:cubicBezTo>
                                    <a:pt x="13398" y="97042"/>
                                    <a:pt x="10321" y="64737"/>
                                    <a:pt x="15962" y="56533"/>
                                  </a:cubicBezTo>
                                  <a:cubicBezTo>
                                    <a:pt x="21602" y="48328"/>
                                    <a:pt x="35447" y="51918"/>
                                    <a:pt x="35447" y="51918"/>
                                  </a:cubicBezTo>
                                  <a:cubicBezTo>
                                    <a:pt x="35447" y="51918"/>
                                    <a:pt x="19551" y="42688"/>
                                    <a:pt x="19039" y="29868"/>
                                  </a:cubicBezTo>
                                  <a:cubicBezTo>
                                    <a:pt x="18526" y="17049"/>
                                    <a:pt x="47754" y="127"/>
                                    <a:pt x="47754" y="127"/>
                                  </a:cubicBezTo>
                                  <a:cubicBezTo>
                                    <a:pt x="47754" y="127"/>
                                    <a:pt x="29294" y="-2949"/>
                                    <a:pt x="14936" y="21151"/>
                                  </a:cubicBezTo>
                                  <a:cubicBezTo>
                                    <a:pt x="3143" y="40636"/>
                                    <a:pt x="19039" y="46790"/>
                                    <a:pt x="19039" y="46790"/>
                                  </a:cubicBezTo>
                                  <a:cubicBezTo>
                                    <a:pt x="19039" y="46790"/>
                                    <a:pt x="9809" y="46790"/>
                                    <a:pt x="6219" y="62686"/>
                                  </a:cubicBezTo>
                                  <a:cubicBezTo>
                                    <a:pt x="2630" y="78582"/>
                                    <a:pt x="11347" y="102170"/>
                                    <a:pt x="17500" y="105759"/>
                                  </a:cubicBezTo>
                                  <a:cubicBezTo>
                                    <a:pt x="23653" y="109861"/>
                                    <a:pt x="34422" y="112425"/>
                                    <a:pt x="34422" y="112425"/>
                                  </a:cubicBezTo>
                                  <a:cubicBezTo>
                                    <a:pt x="34422" y="112425"/>
                                    <a:pt x="579" y="128321"/>
                                    <a:pt x="66" y="137038"/>
                                  </a:cubicBezTo>
                                  <a:cubicBezTo>
                                    <a:pt x="-960" y="145243"/>
                                    <a:pt x="10321" y="142678"/>
                                    <a:pt x="10321" y="142678"/>
                                  </a:cubicBezTo>
                                  <a:cubicBezTo>
                                    <a:pt x="10321" y="142678"/>
                                    <a:pt x="-960" y="154985"/>
                                    <a:pt x="6219" y="157037"/>
                                  </a:cubicBezTo>
                                  <a:cubicBezTo>
                                    <a:pt x="12885" y="160626"/>
                                    <a:pt x="19039" y="156011"/>
                                    <a:pt x="19039" y="156011"/>
                                  </a:cubicBezTo>
                                  <a:close/>
                                </a:path>
                              </a:pathLst>
                            </a:custGeom>
                            <a:solidFill>
                              <a:srgbClr val="593B2E"/>
                            </a:solidFill>
                            <a:ln w="51267" cap="flat">
                              <a:noFill/>
                              <a:prstDash val="solid"/>
                              <a:miter/>
                            </a:ln>
                          </p:spPr>
                          <p:txBody>
                            <a:bodyPr rtlCol="0" anchor="ctr"/>
                            <a:lstStyle/>
                            <a:p>
                              <a:endParaRPr lang="th-TH"/>
                            </a:p>
                          </p:txBody>
                        </p:sp>
                      </p:grpSp>
                    </p:grpSp>
                    <p:grpSp>
                      <p:nvGrpSpPr>
                        <p:cNvPr id="1336" name="Graphic 957">
                          <a:extLst>
                            <a:ext uri="{FF2B5EF4-FFF2-40B4-BE49-F238E27FC236}">
                              <a16:creationId xmlns:a16="http://schemas.microsoft.com/office/drawing/2014/main" id="{41893E9F-C539-42A1-AF11-AE9B9A628061}"/>
                            </a:ext>
                          </a:extLst>
                        </p:cNvPr>
                        <p:cNvGrpSpPr/>
                        <p:nvPr/>
                      </p:nvGrpSpPr>
                      <p:grpSpPr>
                        <a:xfrm>
                          <a:off x="7319703" y="7940200"/>
                          <a:ext cx="124357" cy="422962"/>
                          <a:chOff x="7319703" y="7940200"/>
                          <a:chExt cx="124357" cy="422962"/>
                        </a:xfrm>
                        <a:solidFill>
                          <a:srgbClr val="593B2E"/>
                        </a:solidFill>
                      </p:grpSpPr>
                      <p:sp>
                        <p:nvSpPr>
                          <p:cNvPr id="1356" name="Freeform: Shape 1355">
                            <a:extLst>
                              <a:ext uri="{FF2B5EF4-FFF2-40B4-BE49-F238E27FC236}">
                                <a16:creationId xmlns:a16="http://schemas.microsoft.com/office/drawing/2014/main" id="{45C7439C-A8EB-475B-BE01-4EDA7CF5738B}"/>
                              </a:ext>
                            </a:extLst>
                          </p:cNvPr>
                          <p:cNvSpPr/>
                          <p:nvPr/>
                        </p:nvSpPr>
                        <p:spPr>
                          <a:xfrm>
                            <a:off x="7319703" y="7943491"/>
                            <a:ext cx="66147" cy="154857"/>
                          </a:xfrm>
                          <a:custGeom>
                            <a:avLst/>
                            <a:gdLst>
                              <a:gd name="connsiteX0" fmla="*/ 0 w 66147"/>
                              <a:gd name="connsiteY0" fmla="*/ 145115 h 154857"/>
                              <a:gd name="connsiteX1" fmla="*/ 42560 w 66147"/>
                              <a:gd name="connsiteY1" fmla="*/ 102555 h 154857"/>
                              <a:gd name="connsiteX2" fmla="*/ 33843 w 66147"/>
                              <a:gd name="connsiteY2" fmla="*/ 23588 h 154857"/>
                              <a:gd name="connsiteX3" fmla="*/ 66148 w 66147"/>
                              <a:gd name="connsiteY3" fmla="*/ 0 h 154857"/>
                              <a:gd name="connsiteX4" fmla="*/ 49739 w 66147"/>
                              <a:gd name="connsiteY4" fmla="*/ 34869 h 154857"/>
                              <a:gd name="connsiteX5" fmla="*/ 56918 w 66147"/>
                              <a:gd name="connsiteY5" fmla="*/ 116400 h 154857"/>
                              <a:gd name="connsiteX6" fmla="*/ 14870 w 66147"/>
                              <a:gd name="connsiteY6" fmla="*/ 154858 h 154857"/>
                              <a:gd name="connsiteX7" fmla="*/ 0 w 66147"/>
                              <a:gd name="connsiteY7" fmla="*/ 145115 h 154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147" h="154857">
                                <a:moveTo>
                                  <a:pt x="0" y="145115"/>
                                </a:moveTo>
                                <a:cubicBezTo>
                                  <a:pt x="0" y="145115"/>
                                  <a:pt x="42047" y="117425"/>
                                  <a:pt x="42560" y="102555"/>
                                </a:cubicBezTo>
                                <a:cubicBezTo>
                                  <a:pt x="43073" y="87684"/>
                                  <a:pt x="27690" y="37433"/>
                                  <a:pt x="33843" y="23588"/>
                                </a:cubicBezTo>
                                <a:cubicBezTo>
                                  <a:pt x="39996" y="9743"/>
                                  <a:pt x="66148" y="0"/>
                                  <a:pt x="66148" y="0"/>
                                </a:cubicBezTo>
                                <a:cubicBezTo>
                                  <a:pt x="66148" y="0"/>
                                  <a:pt x="49226" y="19998"/>
                                  <a:pt x="49739" y="34869"/>
                                </a:cubicBezTo>
                                <a:cubicBezTo>
                                  <a:pt x="50252" y="49739"/>
                                  <a:pt x="66148" y="101530"/>
                                  <a:pt x="56918" y="116400"/>
                                </a:cubicBezTo>
                                <a:cubicBezTo>
                                  <a:pt x="47688" y="131270"/>
                                  <a:pt x="14870" y="154858"/>
                                  <a:pt x="14870" y="154858"/>
                                </a:cubicBezTo>
                                <a:lnTo>
                                  <a:pt x="0" y="145115"/>
                                </a:lnTo>
                                <a:close/>
                              </a:path>
                            </a:pathLst>
                          </a:custGeom>
                          <a:solidFill>
                            <a:srgbClr val="593B2E"/>
                          </a:solidFill>
                          <a:ln w="51267" cap="flat">
                            <a:noFill/>
                            <a:prstDash val="solid"/>
                            <a:miter/>
                          </a:ln>
                        </p:spPr>
                        <p:txBody>
                          <a:bodyPr rtlCol="0" anchor="ctr"/>
                          <a:lstStyle/>
                          <a:p>
                            <a:endParaRPr lang="th-TH"/>
                          </a:p>
                        </p:txBody>
                      </p:sp>
                      <p:grpSp>
                        <p:nvGrpSpPr>
                          <p:cNvPr id="1357" name="Graphic 957">
                            <a:extLst>
                              <a:ext uri="{FF2B5EF4-FFF2-40B4-BE49-F238E27FC236}">
                                <a16:creationId xmlns:a16="http://schemas.microsoft.com/office/drawing/2014/main" id="{486E2332-DF51-4FBC-B738-E36B84D61042}"/>
                              </a:ext>
                            </a:extLst>
                          </p:cNvPr>
                          <p:cNvGrpSpPr/>
                          <p:nvPr/>
                        </p:nvGrpSpPr>
                        <p:grpSpPr>
                          <a:xfrm>
                            <a:off x="7329958" y="7940200"/>
                            <a:ext cx="114102" cy="422962"/>
                            <a:chOff x="7329958" y="7940200"/>
                            <a:chExt cx="114102" cy="422962"/>
                          </a:xfrm>
                          <a:solidFill>
                            <a:srgbClr val="593B2E"/>
                          </a:solidFill>
                        </p:grpSpPr>
                        <p:sp>
                          <p:nvSpPr>
                            <p:cNvPr id="1358" name="Freeform: Shape 1357">
                              <a:extLst>
                                <a:ext uri="{FF2B5EF4-FFF2-40B4-BE49-F238E27FC236}">
                                  <a16:creationId xmlns:a16="http://schemas.microsoft.com/office/drawing/2014/main" id="{3D1D2442-0947-4415-BEA0-F9EC73A3011D}"/>
                                </a:ext>
                              </a:extLst>
                            </p:cNvPr>
                            <p:cNvSpPr/>
                            <p:nvPr/>
                          </p:nvSpPr>
                          <p:spPr>
                            <a:xfrm>
                              <a:off x="7353033" y="8203245"/>
                              <a:ext cx="91027" cy="159917"/>
                            </a:xfrm>
                            <a:custGeom>
                              <a:avLst/>
                              <a:gdLst>
                                <a:gd name="connsiteX0" fmla="*/ 0 w 91027"/>
                                <a:gd name="connsiteY0" fmla="*/ 10990 h 159917"/>
                                <a:gd name="connsiteX1" fmla="*/ 37945 w 91027"/>
                                <a:gd name="connsiteY1" fmla="*/ 38680 h 159917"/>
                                <a:gd name="connsiteX2" fmla="*/ 32818 w 91027"/>
                                <a:gd name="connsiteY2" fmla="*/ 123801 h 159917"/>
                                <a:gd name="connsiteX3" fmla="*/ 82557 w 91027"/>
                                <a:gd name="connsiteY3" fmla="*/ 157644 h 159917"/>
                                <a:gd name="connsiteX4" fmla="*/ 83070 w 91027"/>
                                <a:gd name="connsiteY4" fmla="*/ 147901 h 159917"/>
                                <a:gd name="connsiteX5" fmla="*/ 89736 w 91027"/>
                                <a:gd name="connsiteY5" fmla="*/ 137646 h 159917"/>
                                <a:gd name="connsiteX6" fmla="*/ 44099 w 91027"/>
                                <a:gd name="connsiteY6" fmla="*/ 113032 h 159917"/>
                                <a:gd name="connsiteX7" fmla="*/ 64610 w 91027"/>
                                <a:gd name="connsiteY7" fmla="*/ 97137 h 159917"/>
                                <a:gd name="connsiteX8" fmla="*/ 65635 w 91027"/>
                                <a:gd name="connsiteY8" fmla="*/ 50474 h 159917"/>
                                <a:gd name="connsiteX9" fmla="*/ 59482 w 91027"/>
                                <a:gd name="connsiteY9" fmla="*/ 46885 h 159917"/>
                                <a:gd name="connsiteX10" fmla="*/ 64610 w 91027"/>
                                <a:gd name="connsiteY10" fmla="*/ 29450 h 159917"/>
                                <a:gd name="connsiteX11" fmla="*/ 36407 w 91027"/>
                                <a:gd name="connsiteY11" fmla="*/ 222 h 159917"/>
                                <a:gd name="connsiteX12" fmla="*/ 0 w 91027"/>
                                <a:gd name="connsiteY12" fmla="*/ 10990 h 159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027" h="159917">
                                  <a:moveTo>
                                    <a:pt x="0" y="10990"/>
                                  </a:moveTo>
                                  <a:cubicBezTo>
                                    <a:pt x="0" y="10990"/>
                                    <a:pt x="23588" y="24323"/>
                                    <a:pt x="37945" y="38680"/>
                                  </a:cubicBezTo>
                                  <a:cubicBezTo>
                                    <a:pt x="52303" y="53038"/>
                                    <a:pt x="30254" y="98675"/>
                                    <a:pt x="32818" y="123801"/>
                                  </a:cubicBezTo>
                                  <a:cubicBezTo>
                                    <a:pt x="34869" y="148927"/>
                                    <a:pt x="79480" y="166361"/>
                                    <a:pt x="82557" y="157644"/>
                                  </a:cubicBezTo>
                                  <a:cubicBezTo>
                                    <a:pt x="85633" y="149440"/>
                                    <a:pt x="83070" y="147901"/>
                                    <a:pt x="83070" y="147901"/>
                                  </a:cubicBezTo>
                                  <a:cubicBezTo>
                                    <a:pt x="83070" y="147901"/>
                                    <a:pt x="94863" y="142261"/>
                                    <a:pt x="89736" y="137646"/>
                                  </a:cubicBezTo>
                                  <a:cubicBezTo>
                                    <a:pt x="84608" y="132518"/>
                                    <a:pt x="44099" y="113032"/>
                                    <a:pt x="44099" y="113032"/>
                                  </a:cubicBezTo>
                                  <a:cubicBezTo>
                                    <a:pt x="44099" y="113032"/>
                                    <a:pt x="56405" y="111494"/>
                                    <a:pt x="64610" y="97137"/>
                                  </a:cubicBezTo>
                                  <a:cubicBezTo>
                                    <a:pt x="72814" y="82266"/>
                                    <a:pt x="71788" y="54064"/>
                                    <a:pt x="65635" y="50474"/>
                                  </a:cubicBezTo>
                                  <a:cubicBezTo>
                                    <a:pt x="59482" y="46885"/>
                                    <a:pt x="59482" y="46885"/>
                                    <a:pt x="59482" y="46885"/>
                                  </a:cubicBezTo>
                                  <a:cubicBezTo>
                                    <a:pt x="59482" y="46885"/>
                                    <a:pt x="68712" y="46885"/>
                                    <a:pt x="64610" y="29450"/>
                                  </a:cubicBezTo>
                                  <a:cubicBezTo>
                                    <a:pt x="60507" y="12016"/>
                                    <a:pt x="46662" y="1248"/>
                                    <a:pt x="36407" y="222"/>
                                  </a:cubicBezTo>
                                  <a:cubicBezTo>
                                    <a:pt x="17947" y="-1829"/>
                                    <a:pt x="0" y="10990"/>
                                    <a:pt x="0" y="10990"/>
                                  </a:cubicBezTo>
                                  <a:close/>
                                </a:path>
                              </a:pathLst>
                            </a:custGeom>
                            <a:solidFill>
                              <a:srgbClr val="593B2E"/>
                            </a:solidFill>
                            <a:ln w="51267" cap="flat">
                              <a:noFill/>
                              <a:prstDash val="solid"/>
                              <a:miter/>
                            </a:ln>
                          </p:spPr>
                          <p:txBody>
                            <a:bodyPr rtlCol="0" anchor="ctr"/>
                            <a:lstStyle/>
                            <a:p>
                              <a:endParaRPr lang="th-TH"/>
                            </a:p>
                          </p:txBody>
                        </p:sp>
                        <p:sp>
                          <p:nvSpPr>
                            <p:cNvPr id="1359" name="Freeform: Shape 1358">
                              <a:extLst>
                                <a:ext uri="{FF2B5EF4-FFF2-40B4-BE49-F238E27FC236}">
                                  <a16:creationId xmlns:a16="http://schemas.microsoft.com/office/drawing/2014/main" id="{B5FDBB8F-439A-44E0-B391-97C3079C949D}"/>
                                </a:ext>
                              </a:extLst>
                            </p:cNvPr>
                            <p:cNvSpPr/>
                            <p:nvPr/>
                          </p:nvSpPr>
                          <p:spPr>
                            <a:xfrm>
                              <a:off x="7329958" y="7940200"/>
                              <a:ext cx="78841" cy="157858"/>
                            </a:xfrm>
                            <a:custGeom>
                              <a:avLst/>
                              <a:gdLst>
                                <a:gd name="connsiteX0" fmla="*/ 0 w 78841"/>
                                <a:gd name="connsiteY0" fmla="*/ 146868 h 157858"/>
                                <a:gd name="connsiteX1" fmla="*/ 37945 w 78841"/>
                                <a:gd name="connsiteY1" fmla="*/ 119178 h 157858"/>
                                <a:gd name="connsiteX2" fmla="*/ 32818 w 78841"/>
                                <a:gd name="connsiteY2" fmla="*/ 34058 h 157858"/>
                                <a:gd name="connsiteX3" fmla="*/ 71788 w 78841"/>
                                <a:gd name="connsiteY3" fmla="*/ 2266 h 157858"/>
                                <a:gd name="connsiteX4" fmla="*/ 64610 w 78841"/>
                                <a:gd name="connsiteY4" fmla="*/ 13547 h 157858"/>
                                <a:gd name="connsiteX5" fmla="*/ 77942 w 78841"/>
                                <a:gd name="connsiteY5" fmla="*/ 21238 h 157858"/>
                                <a:gd name="connsiteX6" fmla="*/ 44611 w 78841"/>
                                <a:gd name="connsiteY6" fmla="*/ 44826 h 157858"/>
                                <a:gd name="connsiteX7" fmla="*/ 65122 w 78841"/>
                                <a:gd name="connsiteY7" fmla="*/ 60722 h 157858"/>
                                <a:gd name="connsiteX8" fmla="*/ 66148 w 78841"/>
                                <a:gd name="connsiteY8" fmla="*/ 107384 h 157858"/>
                                <a:gd name="connsiteX9" fmla="*/ 59995 w 78841"/>
                                <a:gd name="connsiteY9" fmla="*/ 110974 h 157858"/>
                                <a:gd name="connsiteX10" fmla="*/ 65122 w 78841"/>
                                <a:gd name="connsiteY10" fmla="*/ 128408 h 157858"/>
                                <a:gd name="connsiteX11" fmla="*/ 36920 w 78841"/>
                                <a:gd name="connsiteY11" fmla="*/ 157636 h 157858"/>
                                <a:gd name="connsiteX12" fmla="*/ 0 w 78841"/>
                                <a:gd name="connsiteY12" fmla="*/ 146868 h 157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8841" h="157858">
                                  <a:moveTo>
                                    <a:pt x="0" y="146868"/>
                                  </a:moveTo>
                                  <a:cubicBezTo>
                                    <a:pt x="0" y="146868"/>
                                    <a:pt x="23588" y="133536"/>
                                    <a:pt x="37945" y="119178"/>
                                  </a:cubicBezTo>
                                  <a:cubicBezTo>
                                    <a:pt x="52303" y="104821"/>
                                    <a:pt x="30254" y="59183"/>
                                    <a:pt x="32818" y="34058"/>
                                  </a:cubicBezTo>
                                  <a:cubicBezTo>
                                    <a:pt x="34869" y="8932"/>
                                    <a:pt x="68712" y="-5939"/>
                                    <a:pt x="71788" y="2266"/>
                                  </a:cubicBezTo>
                                  <a:cubicBezTo>
                                    <a:pt x="74865" y="10470"/>
                                    <a:pt x="64610" y="13547"/>
                                    <a:pt x="64610" y="13547"/>
                                  </a:cubicBezTo>
                                  <a:cubicBezTo>
                                    <a:pt x="64610" y="13547"/>
                                    <a:pt x="83070" y="16111"/>
                                    <a:pt x="77942" y="21238"/>
                                  </a:cubicBezTo>
                                  <a:cubicBezTo>
                                    <a:pt x="72814" y="26366"/>
                                    <a:pt x="44611" y="44826"/>
                                    <a:pt x="44611" y="44826"/>
                                  </a:cubicBezTo>
                                  <a:cubicBezTo>
                                    <a:pt x="44611" y="44826"/>
                                    <a:pt x="56918" y="46364"/>
                                    <a:pt x="65122" y="60722"/>
                                  </a:cubicBezTo>
                                  <a:cubicBezTo>
                                    <a:pt x="73327" y="75593"/>
                                    <a:pt x="72301" y="103795"/>
                                    <a:pt x="66148" y="107384"/>
                                  </a:cubicBezTo>
                                  <a:cubicBezTo>
                                    <a:pt x="59995" y="110974"/>
                                    <a:pt x="59995" y="110974"/>
                                    <a:pt x="59995" y="110974"/>
                                  </a:cubicBezTo>
                                  <a:cubicBezTo>
                                    <a:pt x="59995" y="110974"/>
                                    <a:pt x="69225" y="110974"/>
                                    <a:pt x="65122" y="128408"/>
                                  </a:cubicBezTo>
                                  <a:cubicBezTo>
                                    <a:pt x="61020" y="145842"/>
                                    <a:pt x="47175" y="156611"/>
                                    <a:pt x="36920" y="157636"/>
                                  </a:cubicBezTo>
                                  <a:cubicBezTo>
                                    <a:pt x="18460" y="159688"/>
                                    <a:pt x="0" y="146868"/>
                                    <a:pt x="0" y="146868"/>
                                  </a:cubicBezTo>
                                  <a:close/>
                                </a:path>
                              </a:pathLst>
                            </a:custGeom>
                            <a:solidFill>
                              <a:srgbClr val="593B2E"/>
                            </a:solidFill>
                            <a:ln w="51267" cap="flat">
                              <a:noFill/>
                              <a:prstDash val="solid"/>
                              <a:miter/>
                            </a:ln>
                          </p:spPr>
                          <p:txBody>
                            <a:bodyPr rtlCol="0" anchor="ctr"/>
                            <a:lstStyle/>
                            <a:p>
                              <a:endParaRPr lang="th-TH"/>
                            </a:p>
                          </p:txBody>
                        </p:sp>
                        <p:sp>
                          <p:nvSpPr>
                            <p:cNvPr id="1360" name="Freeform: Shape 1359">
                              <a:extLst>
                                <a:ext uri="{FF2B5EF4-FFF2-40B4-BE49-F238E27FC236}">
                                  <a16:creationId xmlns:a16="http://schemas.microsoft.com/office/drawing/2014/main" id="{71760320-BB5C-4F52-8E9E-38820A48C84A}"/>
                                </a:ext>
                              </a:extLst>
                            </p:cNvPr>
                            <p:cNvSpPr/>
                            <p:nvPr/>
                          </p:nvSpPr>
                          <p:spPr>
                            <a:xfrm>
                              <a:off x="7367904" y="8203076"/>
                              <a:ext cx="75764" cy="158028"/>
                            </a:xfrm>
                            <a:custGeom>
                              <a:avLst/>
                              <a:gdLst>
                                <a:gd name="connsiteX0" fmla="*/ 0 w 75764"/>
                                <a:gd name="connsiteY0" fmla="*/ 5007 h 158028"/>
                                <a:gd name="connsiteX1" fmla="*/ 34869 w 75764"/>
                                <a:gd name="connsiteY1" fmla="*/ 38850 h 158028"/>
                                <a:gd name="connsiteX2" fmla="*/ 29741 w 75764"/>
                                <a:gd name="connsiteY2" fmla="*/ 123971 h 158028"/>
                                <a:gd name="connsiteX3" fmla="*/ 68712 w 75764"/>
                                <a:gd name="connsiteY3" fmla="*/ 155763 h 158028"/>
                                <a:gd name="connsiteX4" fmla="*/ 61533 w 75764"/>
                                <a:gd name="connsiteY4" fmla="*/ 144481 h 158028"/>
                                <a:gd name="connsiteX5" fmla="*/ 74865 w 75764"/>
                                <a:gd name="connsiteY5" fmla="*/ 136790 h 158028"/>
                                <a:gd name="connsiteX6" fmla="*/ 41535 w 75764"/>
                                <a:gd name="connsiteY6" fmla="*/ 113202 h 158028"/>
                                <a:gd name="connsiteX7" fmla="*/ 62046 w 75764"/>
                                <a:gd name="connsiteY7" fmla="*/ 97306 h 158028"/>
                                <a:gd name="connsiteX8" fmla="*/ 63071 w 75764"/>
                                <a:gd name="connsiteY8" fmla="*/ 50644 h 158028"/>
                                <a:gd name="connsiteX9" fmla="*/ 56918 w 75764"/>
                                <a:gd name="connsiteY9" fmla="*/ 47055 h 158028"/>
                                <a:gd name="connsiteX10" fmla="*/ 62046 w 75764"/>
                                <a:gd name="connsiteY10" fmla="*/ 29620 h 158028"/>
                                <a:gd name="connsiteX11" fmla="*/ 33843 w 75764"/>
                                <a:gd name="connsiteY11" fmla="*/ 392 h 158028"/>
                                <a:gd name="connsiteX12" fmla="*/ 0 w 75764"/>
                                <a:gd name="connsiteY12" fmla="*/ 5007 h 158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764" h="158028">
                                  <a:moveTo>
                                    <a:pt x="0" y="5007"/>
                                  </a:moveTo>
                                  <a:cubicBezTo>
                                    <a:pt x="0" y="5007"/>
                                    <a:pt x="21024" y="24492"/>
                                    <a:pt x="34869" y="38850"/>
                                  </a:cubicBezTo>
                                  <a:cubicBezTo>
                                    <a:pt x="49226" y="53208"/>
                                    <a:pt x="27177" y="98845"/>
                                    <a:pt x="29741" y="123971"/>
                                  </a:cubicBezTo>
                                  <a:cubicBezTo>
                                    <a:pt x="31792" y="149097"/>
                                    <a:pt x="65635" y="163967"/>
                                    <a:pt x="68712" y="155763"/>
                                  </a:cubicBezTo>
                                  <a:cubicBezTo>
                                    <a:pt x="71788" y="147558"/>
                                    <a:pt x="61533" y="144481"/>
                                    <a:pt x="61533" y="144481"/>
                                  </a:cubicBezTo>
                                  <a:cubicBezTo>
                                    <a:pt x="61533" y="144481"/>
                                    <a:pt x="79993" y="141918"/>
                                    <a:pt x="74865" y="136790"/>
                                  </a:cubicBezTo>
                                  <a:cubicBezTo>
                                    <a:pt x="69737" y="131662"/>
                                    <a:pt x="41535" y="113202"/>
                                    <a:pt x="41535" y="113202"/>
                                  </a:cubicBezTo>
                                  <a:cubicBezTo>
                                    <a:pt x="41535" y="113202"/>
                                    <a:pt x="53841" y="111664"/>
                                    <a:pt x="62046" y="97306"/>
                                  </a:cubicBezTo>
                                  <a:cubicBezTo>
                                    <a:pt x="70250" y="82436"/>
                                    <a:pt x="69225" y="54233"/>
                                    <a:pt x="63071" y="50644"/>
                                  </a:cubicBezTo>
                                  <a:cubicBezTo>
                                    <a:pt x="56918" y="47055"/>
                                    <a:pt x="56918" y="47055"/>
                                    <a:pt x="56918" y="47055"/>
                                  </a:cubicBezTo>
                                  <a:cubicBezTo>
                                    <a:pt x="56918" y="47055"/>
                                    <a:pt x="66148" y="47055"/>
                                    <a:pt x="62046" y="29620"/>
                                  </a:cubicBezTo>
                                  <a:cubicBezTo>
                                    <a:pt x="57943" y="12186"/>
                                    <a:pt x="44099" y="1417"/>
                                    <a:pt x="33843" y="392"/>
                                  </a:cubicBezTo>
                                  <a:cubicBezTo>
                                    <a:pt x="15383" y="-1659"/>
                                    <a:pt x="0" y="5007"/>
                                    <a:pt x="0" y="5007"/>
                                  </a:cubicBezTo>
                                  <a:close/>
                                </a:path>
                              </a:pathLst>
                            </a:custGeom>
                            <a:solidFill>
                              <a:srgbClr val="593B2E"/>
                            </a:solidFill>
                            <a:ln w="51267" cap="flat">
                              <a:noFill/>
                              <a:prstDash val="solid"/>
                              <a:miter/>
                            </a:ln>
                          </p:spPr>
                          <p:txBody>
                            <a:bodyPr rtlCol="0" anchor="ctr"/>
                            <a:lstStyle/>
                            <a:p>
                              <a:endParaRPr lang="th-TH"/>
                            </a:p>
                          </p:txBody>
                        </p:sp>
                      </p:grpSp>
                    </p:grpSp>
                    <p:grpSp>
                      <p:nvGrpSpPr>
                        <p:cNvPr id="1337" name="Graphic 957">
                          <a:extLst>
                            <a:ext uri="{FF2B5EF4-FFF2-40B4-BE49-F238E27FC236}">
                              <a16:creationId xmlns:a16="http://schemas.microsoft.com/office/drawing/2014/main" id="{AF552B7F-DA30-4E25-99F7-63CFF93E1603}"/>
                            </a:ext>
                          </a:extLst>
                        </p:cNvPr>
                        <p:cNvGrpSpPr/>
                        <p:nvPr/>
                      </p:nvGrpSpPr>
                      <p:grpSpPr>
                        <a:xfrm>
                          <a:off x="7142795" y="8036816"/>
                          <a:ext cx="241007" cy="309715"/>
                          <a:chOff x="7142795" y="8036816"/>
                          <a:chExt cx="241007" cy="309715"/>
                        </a:xfrm>
                        <a:solidFill>
                          <a:srgbClr val="593B2E"/>
                        </a:solidFill>
                      </p:grpSpPr>
                      <p:sp>
                        <p:nvSpPr>
                          <p:cNvPr id="1342" name="Freeform: Shape 1341">
                            <a:extLst>
                              <a:ext uri="{FF2B5EF4-FFF2-40B4-BE49-F238E27FC236}">
                                <a16:creationId xmlns:a16="http://schemas.microsoft.com/office/drawing/2014/main" id="{680F6730-7FBE-42A5-AFB1-B630FB075983}"/>
                              </a:ext>
                            </a:extLst>
                          </p:cNvPr>
                          <p:cNvSpPr/>
                          <p:nvPr/>
                        </p:nvSpPr>
                        <p:spPr>
                          <a:xfrm>
                            <a:off x="7142795" y="8119886"/>
                            <a:ext cx="241007" cy="226646"/>
                          </a:xfrm>
                          <a:custGeom>
                            <a:avLst/>
                            <a:gdLst>
                              <a:gd name="connsiteX0" fmla="*/ 131783 w 241007"/>
                              <a:gd name="connsiteY0" fmla="*/ 226646 h 226646"/>
                              <a:gd name="connsiteX1" fmla="*/ 109221 w 241007"/>
                              <a:gd name="connsiteY1" fmla="*/ 226646 h 226646"/>
                              <a:gd name="connsiteX2" fmla="*/ 0 w 241007"/>
                              <a:gd name="connsiteY2" fmla="*/ 117425 h 226646"/>
                              <a:gd name="connsiteX3" fmla="*/ 0 w 241007"/>
                              <a:gd name="connsiteY3" fmla="*/ 45124 h 226646"/>
                              <a:gd name="connsiteX4" fmla="*/ 45124 w 241007"/>
                              <a:gd name="connsiteY4" fmla="*/ 0 h 226646"/>
                              <a:gd name="connsiteX5" fmla="*/ 195880 w 241007"/>
                              <a:gd name="connsiteY5" fmla="*/ 0 h 226646"/>
                              <a:gd name="connsiteX6" fmla="*/ 241004 w 241007"/>
                              <a:gd name="connsiteY6" fmla="*/ 45124 h 226646"/>
                              <a:gd name="connsiteX7" fmla="*/ 241004 w 241007"/>
                              <a:gd name="connsiteY7" fmla="*/ 117425 h 226646"/>
                              <a:gd name="connsiteX8" fmla="*/ 131783 w 241007"/>
                              <a:gd name="connsiteY8" fmla="*/ 226646 h 226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007" h="226646">
                                <a:moveTo>
                                  <a:pt x="131783" y="226646"/>
                                </a:moveTo>
                                <a:lnTo>
                                  <a:pt x="109221" y="226646"/>
                                </a:lnTo>
                                <a:cubicBezTo>
                                  <a:pt x="48714" y="226646"/>
                                  <a:pt x="0" y="177420"/>
                                  <a:pt x="0" y="117425"/>
                                </a:cubicBezTo>
                                <a:lnTo>
                                  <a:pt x="0" y="45124"/>
                                </a:lnTo>
                                <a:cubicBezTo>
                                  <a:pt x="0" y="19998"/>
                                  <a:pt x="20511" y="0"/>
                                  <a:pt x="45124" y="0"/>
                                </a:cubicBezTo>
                                <a:lnTo>
                                  <a:pt x="195880" y="0"/>
                                </a:lnTo>
                                <a:cubicBezTo>
                                  <a:pt x="221006" y="0"/>
                                  <a:pt x="241004" y="20511"/>
                                  <a:pt x="241004" y="45124"/>
                                </a:cubicBezTo>
                                <a:lnTo>
                                  <a:pt x="241004" y="117425"/>
                                </a:lnTo>
                                <a:cubicBezTo>
                                  <a:pt x="241517" y="177933"/>
                                  <a:pt x="192290" y="226646"/>
                                  <a:pt x="131783" y="226646"/>
                                </a:cubicBezTo>
                                <a:close/>
                              </a:path>
                            </a:pathLst>
                          </a:custGeom>
                          <a:solidFill>
                            <a:srgbClr val="593B2E"/>
                          </a:solidFill>
                          <a:ln w="51267" cap="flat">
                            <a:noFill/>
                            <a:prstDash val="solid"/>
                            <a:miter/>
                          </a:ln>
                        </p:spPr>
                        <p:txBody>
                          <a:bodyPr rtlCol="0" anchor="ctr"/>
                          <a:lstStyle/>
                          <a:p>
                            <a:endParaRPr lang="th-TH"/>
                          </a:p>
                        </p:txBody>
                      </p:sp>
                      <p:sp>
                        <p:nvSpPr>
                          <p:cNvPr id="1343" name="Freeform: Shape 1342">
                            <a:extLst>
                              <a:ext uri="{FF2B5EF4-FFF2-40B4-BE49-F238E27FC236}">
                                <a16:creationId xmlns:a16="http://schemas.microsoft.com/office/drawing/2014/main" id="{B6FB55C5-B731-4444-9561-BE7BB833C996}"/>
                              </a:ext>
                            </a:extLst>
                          </p:cNvPr>
                          <p:cNvSpPr/>
                          <p:nvPr/>
                        </p:nvSpPr>
                        <p:spPr>
                          <a:xfrm>
                            <a:off x="7283606" y="8127930"/>
                            <a:ext cx="99932" cy="198353"/>
                          </a:xfrm>
                          <a:custGeom>
                            <a:avLst/>
                            <a:gdLst>
                              <a:gd name="connsiteX0" fmla="*/ 716 w 99932"/>
                              <a:gd name="connsiteY0" fmla="*/ 28363 h 198353"/>
                              <a:gd name="connsiteX1" fmla="*/ 14048 w 99932"/>
                              <a:gd name="connsiteY1" fmla="*/ 4775 h 198353"/>
                              <a:gd name="connsiteX2" fmla="*/ 45840 w 99932"/>
                              <a:gd name="connsiteY2" fmla="*/ 160 h 198353"/>
                              <a:gd name="connsiteX3" fmla="*/ 84298 w 99932"/>
                              <a:gd name="connsiteY3" fmla="*/ 11954 h 198353"/>
                              <a:gd name="connsiteX4" fmla="*/ 99681 w 99932"/>
                              <a:gd name="connsiteY4" fmla="*/ 79128 h 198353"/>
                              <a:gd name="connsiteX5" fmla="*/ 92502 w 99932"/>
                              <a:gd name="connsiteY5" fmla="*/ 141686 h 198353"/>
                              <a:gd name="connsiteX6" fmla="*/ 77119 w 99932"/>
                              <a:gd name="connsiteY6" fmla="*/ 171427 h 198353"/>
                              <a:gd name="connsiteX7" fmla="*/ 60710 w 99932"/>
                              <a:gd name="connsiteY7" fmla="*/ 187836 h 198353"/>
                              <a:gd name="connsiteX8" fmla="*/ 16612 w 99932"/>
                              <a:gd name="connsiteY8" fmla="*/ 197578 h 198353"/>
                              <a:gd name="connsiteX9" fmla="*/ 30457 w 99932"/>
                              <a:gd name="connsiteY9" fmla="*/ 179118 h 198353"/>
                              <a:gd name="connsiteX10" fmla="*/ 44301 w 99932"/>
                              <a:gd name="connsiteY10" fmla="*/ 147327 h 198353"/>
                              <a:gd name="connsiteX11" fmla="*/ 57634 w 99932"/>
                              <a:gd name="connsiteY11" fmla="*/ 104766 h 198353"/>
                              <a:gd name="connsiteX12" fmla="*/ 64812 w 99932"/>
                              <a:gd name="connsiteY12" fmla="*/ 59642 h 198353"/>
                              <a:gd name="connsiteX13" fmla="*/ 66351 w 99932"/>
                              <a:gd name="connsiteY13" fmla="*/ 34516 h 198353"/>
                              <a:gd name="connsiteX14" fmla="*/ 40199 w 99932"/>
                              <a:gd name="connsiteY14" fmla="*/ 31952 h 198353"/>
                              <a:gd name="connsiteX15" fmla="*/ 3792 w 99932"/>
                              <a:gd name="connsiteY15" fmla="*/ 30927 h 198353"/>
                              <a:gd name="connsiteX16" fmla="*/ 716 w 99932"/>
                              <a:gd name="connsiteY16" fmla="*/ 28363 h 198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9932" h="198353">
                                <a:moveTo>
                                  <a:pt x="716" y="28363"/>
                                </a:moveTo>
                                <a:cubicBezTo>
                                  <a:pt x="-2874" y="21697"/>
                                  <a:pt x="7894" y="8365"/>
                                  <a:pt x="14048" y="4775"/>
                                </a:cubicBezTo>
                                <a:cubicBezTo>
                                  <a:pt x="22252" y="160"/>
                                  <a:pt x="36610" y="-353"/>
                                  <a:pt x="45840" y="160"/>
                                </a:cubicBezTo>
                                <a:cubicBezTo>
                                  <a:pt x="57121" y="673"/>
                                  <a:pt x="76606" y="2724"/>
                                  <a:pt x="84298" y="11954"/>
                                </a:cubicBezTo>
                                <a:cubicBezTo>
                                  <a:pt x="98656" y="28876"/>
                                  <a:pt x="98656" y="58104"/>
                                  <a:pt x="99681" y="79128"/>
                                </a:cubicBezTo>
                                <a:cubicBezTo>
                                  <a:pt x="100707" y="100151"/>
                                  <a:pt x="98656" y="121175"/>
                                  <a:pt x="92502" y="141686"/>
                                </a:cubicBezTo>
                                <a:cubicBezTo>
                                  <a:pt x="88913" y="153480"/>
                                  <a:pt x="83785" y="162197"/>
                                  <a:pt x="77119" y="171427"/>
                                </a:cubicBezTo>
                                <a:cubicBezTo>
                                  <a:pt x="71991" y="178606"/>
                                  <a:pt x="67889" y="183734"/>
                                  <a:pt x="60710" y="187836"/>
                                </a:cubicBezTo>
                                <a:cubicBezTo>
                                  <a:pt x="49942" y="193989"/>
                                  <a:pt x="28405" y="200655"/>
                                  <a:pt x="16612" y="197578"/>
                                </a:cubicBezTo>
                                <a:cubicBezTo>
                                  <a:pt x="20201" y="190912"/>
                                  <a:pt x="26867" y="185785"/>
                                  <a:pt x="30457" y="179118"/>
                                </a:cubicBezTo>
                                <a:cubicBezTo>
                                  <a:pt x="36097" y="168863"/>
                                  <a:pt x="39686" y="157582"/>
                                  <a:pt x="44301" y="147327"/>
                                </a:cubicBezTo>
                                <a:cubicBezTo>
                                  <a:pt x="50455" y="133481"/>
                                  <a:pt x="53019" y="119124"/>
                                  <a:pt x="57634" y="104766"/>
                                </a:cubicBezTo>
                                <a:cubicBezTo>
                                  <a:pt x="62249" y="90409"/>
                                  <a:pt x="62761" y="74513"/>
                                  <a:pt x="64812" y="59642"/>
                                </a:cubicBezTo>
                                <a:cubicBezTo>
                                  <a:pt x="65838" y="51438"/>
                                  <a:pt x="67376" y="42721"/>
                                  <a:pt x="66351" y="34516"/>
                                </a:cubicBezTo>
                                <a:cubicBezTo>
                                  <a:pt x="64300" y="19133"/>
                                  <a:pt x="50455" y="30414"/>
                                  <a:pt x="40199" y="31952"/>
                                </a:cubicBezTo>
                                <a:cubicBezTo>
                                  <a:pt x="27893" y="34004"/>
                                  <a:pt x="16099" y="30927"/>
                                  <a:pt x="3792" y="30927"/>
                                </a:cubicBezTo>
                                <a:cubicBezTo>
                                  <a:pt x="3280" y="29388"/>
                                  <a:pt x="3792" y="28363"/>
                                  <a:pt x="716" y="28363"/>
                                </a:cubicBezTo>
                                <a:close/>
                              </a:path>
                            </a:pathLst>
                          </a:custGeom>
                          <a:solidFill>
                            <a:srgbClr val="593B2E"/>
                          </a:solidFill>
                          <a:ln w="51267" cap="flat">
                            <a:noFill/>
                            <a:prstDash val="solid"/>
                            <a:miter/>
                          </a:ln>
                        </p:spPr>
                        <p:txBody>
                          <a:bodyPr rtlCol="0" anchor="ctr"/>
                          <a:lstStyle/>
                          <a:p>
                            <a:endParaRPr lang="th-TH"/>
                          </a:p>
                        </p:txBody>
                      </p:sp>
                      <p:sp>
                        <p:nvSpPr>
                          <p:cNvPr id="1344" name="Freeform: Shape 1343">
                            <a:extLst>
                              <a:ext uri="{FF2B5EF4-FFF2-40B4-BE49-F238E27FC236}">
                                <a16:creationId xmlns:a16="http://schemas.microsoft.com/office/drawing/2014/main" id="{6FDC7566-C146-41A4-B897-9F31CB3A55A0}"/>
                              </a:ext>
                            </a:extLst>
                          </p:cNvPr>
                          <p:cNvSpPr/>
                          <p:nvPr/>
                        </p:nvSpPr>
                        <p:spPr>
                          <a:xfrm>
                            <a:off x="7157461" y="8172188"/>
                            <a:ext cx="107059" cy="156396"/>
                          </a:xfrm>
                          <a:custGeom>
                            <a:avLst/>
                            <a:gdLst>
                              <a:gd name="connsiteX0" fmla="*/ 18152 w 107059"/>
                              <a:gd name="connsiteY0" fmla="*/ 0 h 156396"/>
                              <a:gd name="connsiteX1" fmla="*/ 7897 w 107059"/>
                              <a:gd name="connsiteY1" fmla="*/ 24100 h 156396"/>
                              <a:gd name="connsiteX2" fmla="*/ 1231 w 107059"/>
                              <a:gd name="connsiteY2" fmla="*/ 54867 h 156396"/>
                              <a:gd name="connsiteX3" fmla="*/ 2769 w 107059"/>
                              <a:gd name="connsiteY3" fmla="*/ 96401 h 156396"/>
                              <a:gd name="connsiteX4" fmla="*/ 30459 w 107059"/>
                              <a:gd name="connsiteY4" fmla="*/ 142039 h 156396"/>
                              <a:gd name="connsiteX5" fmla="*/ 74045 w 107059"/>
                              <a:gd name="connsiteY5" fmla="*/ 156396 h 156396"/>
                              <a:gd name="connsiteX6" fmla="*/ 103786 w 107059"/>
                              <a:gd name="connsiteY6" fmla="*/ 145115 h 156396"/>
                              <a:gd name="connsiteX7" fmla="*/ 95581 w 107059"/>
                              <a:gd name="connsiteY7" fmla="*/ 100504 h 156396"/>
                              <a:gd name="connsiteX8" fmla="*/ 62251 w 107059"/>
                              <a:gd name="connsiteY8" fmla="*/ 41535 h 156396"/>
                              <a:gd name="connsiteX9" fmla="*/ 53021 w 107059"/>
                              <a:gd name="connsiteY9" fmla="*/ 24613 h 156396"/>
                              <a:gd name="connsiteX10" fmla="*/ 49431 w 107059"/>
                              <a:gd name="connsiteY10" fmla="*/ 23075 h 156396"/>
                              <a:gd name="connsiteX11" fmla="*/ 31484 w 107059"/>
                              <a:gd name="connsiteY11" fmla="*/ 1026 h 156396"/>
                              <a:gd name="connsiteX12" fmla="*/ 18152 w 107059"/>
                              <a:gd name="connsiteY12" fmla="*/ 0 h 15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059" h="156396">
                                <a:moveTo>
                                  <a:pt x="18152" y="0"/>
                                </a:moveTo>
                                <a:cubicBezTo>
                                  <a:pt x="11486" y="4102"/>
                                  <a:pt x="9948" y="16922"/>
                                  <a:pt x="7897" y="24100"/>
                                </a:cubicBezTo>
                                <a:cubicBezTo>
                                  <a:pt x="5333" y="34356"/>
                                  <a:pt x="2769" y="44612"/>
                                  <a:pt x="1231" y="54867"/>
                                </a:cubicBezTo>
                                <a:cubicBezTo>
                                  <a:pt x="-820" y="68712"/>
                                  <a:pt x="-308" y="83070"/>
                                  <a:pt x="2769" y="96401"/>
                                </a:cubicBezTo>
                                <a:cubicBezTo>
                                  <a:pt x="6358" y="112298"/>
                                  <a:pt x="18152" y="130758"/>
                                  <a:pt x="30459" y="142039"/>
                                </a:cubicBezTo>
                                <a:cubicBezTo>
                                  <a:pt x="41740" y="152294"/>
                                  <a:pt x="58661" y="156396"/>
                                  <a:pt x="74045" y="156396"/>
                                </a:cubicBezTo>
                                <a:cubicBezTo>
                                  <a:pt x="82762" y="156396"/>
                                  <a:pt x="98145" y="153319"/>
                                  <a:pt x="103786" y="145115"/>
                                </a:cubicBezTo>
                                <a:cubicBezTo>
                                  <a:pt x="112503" y="132809"/>
                                  <a:pt x="101734" y="111785"/>
                                  <a:pt x="95581" y="100504"/>
                                </a:cubicBezTo>
                                <a:cubicBezTo>
                                  <a:pt x="84300" y="80506"/>
                                  <a:pt x="75583" y="59995"/>
                                  <a:pt x="62251" y="41535"/>
                                </a:cubicBezTo>
                                <a:cubicBezTo>
                                  <a:pt x="58149" y="36407"/>
                                  <a:pt x="57123" y="29741"/>
                                  <a:pt x="53021" y="24613"/>
                                </a:cubicBezTo>
                                <a:cubicBezTo>
                                  <a:pt x="51995" y="23588"/>
                                  <a:pt x="49944" y="24100"/>
                                  <a:pt x="49431" y="23075"/>
                                </a:cubicBezTo>
                                <a:cubicBezTo>
                                  <a:pt x="43278" y="15896"/>
                                  <a:pt x="37125" y="8717"/>
                                  <a:pt x="31484" y="1026"/>
                                </a:cubicBezTo>
                                <a:cubicBezTo>
                                  <a:pt x="27895" y="3077"/>
                                  <a:pt x="24305" y="3077"/>
                                  <a:pt x="18152" y="0"/>
                                </a:cubicBezTo>
                                <a:close/>
                              </a:path>
                            </a:pathLst>
                          </a:custGeom>
                          <a:solidFill>
                            <a:srgbClr val="593B2E"/>
                          </a:solidFill>
                          <a:ln w="51267" cap="flat">
                            <a:noFill/>
                            <a:prstDash val="solid"/>
                            <a:miter/>
                          </a:ln>
                        </p:spPr>
                        <p:txBody>
                          <a:bodyPr rtlCol="0" anchor="ctr"/>
                          <a:lstStyle/>
                          <a:p>
                            <a:endParaRPr lang="th-TH"/>
                          </a:p>
                        </p:txBody>
                      </p:sp>
                      <p:sp>
                        <p:nvSpPr>
                          <p:cNvPr id="1345" name="Freeform: Shape 1344">
                            <a:extLst>
                              <a:ext uri="{FF2B5EF4-FFF2-40B4-BE49-F238E27FC236}">
                                <a16:creationId xmlns:a16="http://schemas.microsoft.com/office/drawing/2014/main" id="{0944F408-15FC-46FA-A113-EA51F113F920}"/>
                              </a:ext>
                            </a:extLst>
                          </p:cNvPr>
                          <p:cNvSpPr/>
                          <p:nvPr/>
                        </p:nvSpPr>
                        <p:spPr>
                          <a:xfrm>
                            <a:off x="7171251" y="8151165"/>
                            <a:ext cx="186142" cy="181482"/>
                          </a:xfrm>
                          <a:custGeom>
                            <a:avLst/>
                            <a:gdLst>
                              <a:gd name="connsiteX0" fmla="*/ 3849 w 186142"/>
                              <a:gd name="connsiteY0" fmla="*/ 0 h 181482"/>
                              <a:gd name="connsiteX1" fmla="*/ 180244 w 186142"/>
                              <a:gd name="connsiteY1" fmla="*/ 0 h 181482"/>
                              <a:gd name="connsiteX2" fmla="*/ 155118 w 186142"/>
                              <a:gd name="connsiteY2" fmla="*/ 161524 h 181482"/>
                              <a:gd name="connsiteX3" fmla="*/ 17694 w 186142"/>
                              <a:gd name="connsiteY3" fmla="*/ 152294 h 181482"/>
                              <a:gd name="connsiteX4" fmla="*/ 3849 w 186142"/>
                              <a:gd name="connsiteY4" fmla="*/ 0 h 181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142" h="181482">
                                <a:moveTo>
                                  <a:pt x="3849" y="0"/>
                                </a:moveTo>
                                <a:lnTo>
                                  <a:pt x="180244" y="0"/>
                                </a:lnTo>
                                <a:cubicBezTo>
                                  <a:pt x="180244" y="0"/>
                                  <a:pt x="204344" y="118964"/>
                                  <a:pt x="155118" y="161524"/>
                                </a:cubicBezTo>
                                <a:cubicBezTo>
                                  <a:pt x="105891" y="204084"/>
                                  <a:pt x="34103" y="167677"/>
                                  <a:pt x="17694" y="152294"/>
                                </a:cubicBezTo>
                                <a:cubicBezTo>
                                  <a:pt x="-11021" y="125117"/>
                                  <a:pt x="3849" y="0"/>
                                  <a:pt x="3849" y="0"/>
                                </a:cubicBezTo>
                                <a:close/>
                              </a:path>
                            </a:pathLst>
                          </a:custGeom>
                          <a:solidFill>
                            <a:srgbClr val="593B2E"/>
                          </a:solidFill>
                          <a:ln w="51267" cap="flat">
                            <a:noFill/>
                            <a:prstDash val="solid"/>
                            <a:miter/>
                          </a:ln>
                        </p:spPr>
                        <p:txBody>
                          <a:bodyPr rtlCol="0" anchor="ctr"/>
                          <a:lstStyle/>
                          <a:p>
                            <a:endParaRPr lang="th-TH"/>
                          </a:p>
                        </p:txBody>
                      </p:sp>
                      <p:sp>
                        <p:nvSpPr>
                          <p:cNvPr id="1346" name="Freeform: Shape 1345">
                            <a:extLst>
                              <a:ext uri="{FF2B5EF4-FFF2-40B4-BE49-F238E27FC236}">
                                <a16:creationId xmlns:a16="http://schemas.microsoft.com/office/drawing/2014/main" id="{2D3EEF7E-021C-4228-A092-051B93A76CF1}"/>
                              </a:ext>
                            </a:extLst>
                          </p:cNvPr>
                          <p:cNvSpPr/>
                          <p:nvPr/>
                        </p:nvSpPr>
                        <p:spPr>
                          <a:xfrm>
                            <a:off x="7286372" y="8160012"/>
                            <a:ext cx="57561" cy="143552"/>
                          </a:xfrm>
                          <a:custGeom>
                            <a:avLst/>
                            <a:gdLst>
                              <a:gd name="connsiteX0" fmla="*/ 0 w 57561"/>
                              <a:gd name="connsiteY0" fmla="*/ 143447 h 143552"/>
                              <a:gd name="connsiteX1" fmla="*/ 17947 w 57561"/>
                              <a:gd name="connsiteY1" fmla="*/ 133191 h 143552"/>
                              <a:gd name="connsiteX2" fmla="*/ 46150 w 57561"/>
                              <a:gd name="connsiteY2" fmla="*/ 105501 h 143552"/>
                              <a:gd name="connsiteX3" fmla="*/ 57431 w 57561"/>
                              <a:gd name="connsiteY3" fmla="*/ 50122 h 143552"/>
                              <a:gd name="connsiteX4" fmla="*/ 54867 w 57561"/>
                              <a:gd name="connsiteY4" fmla="*/ 27560 h 143552"/>
                              <a:gd name="connsiteX5" fmla="*/ 54354 w 57561"/>
                              <a:gd name="connsiteY5" fmla="*/ 8587 h 143552"/>
                              <a:gd name="connsiteX6" fmla="*/ 42047 w 57561"/>
                              <a:gd name="connsiteY6" fmla="*/ 383 h 143552"/>
                              <a:gd name="connsiteX7" fmla="*/ 18460 w 57561"/>
                              <a:gd name="connsiteY7" fmla="*/ 61916 h 143552"/>
                              <a:gd name="connsiteX8" fmla="*/ 8204 w 57561"/>
                              <a:gd name="connsiteY8" fmla="*/ 110629 h 143552"/>
                              <a:gd name="connsiteX9" fmla="*/ 2051 w 57561"/>
                              <a:gd name="connsiteY9" fmla="*/ 140370 h 143552"/>
                              <a:gd name="connsiteX10" fmla="*/ 0 w 57561"/>
                              <a:gd name="connsiteY10" fmla="*/ 143447 h 143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561" h="143552">
                                <a:moveTo>
                                  <a:pt x="0" y="143447"/>
                                </a:moveTo>
                                <a:cubicBezTo>
                                  <a:pt x="7692" y="144472"/>
                                  <a:pt x="12819" y="137806"/>
                                  <a:pt x="17947" y="133191"/>
                                </a:cubicBezTo>
                                <a:cubicBezTo>
                                  <a:pt x="29228" y="123961"/>
                                  <a:pt x="40509" y="119346"/>
                                  <a:pt x="46150" y="105501"/>
                                </a:cubicBezTo>
                                <a:cubicBezTo>
                                  <a:pt x="52816" y="88067"/>
                                  <a:pt x="56405" y="68581"/>
                                  <a:pt x="57431" y="50122"/>
                                </a:cubicBezTo>
                                <a:cubicBezTo>
                                  <a:pt x="57943" y="41405"/>
                                  <a:pt x="56918" y="35764"/>
                                  <a:pt x="54867" y="27560"/>
                                </a:cubicBezTo>
                                <a:cubicBezTo>
                                  <a:pt x="53841" y="21406"/>
                                  <a:pt x="55892" y="14740"/>
                                  <a:pt x="54354" y="8587"/>
                                </a:cubicBezTo>
                                <a:cubicBezTo>
                                  <a:pt x="52303" y="-130"/>
                                  <a:pt x="49739" y="-643"/>
                                  <a:pt x="42047" y="383"/>
                                </a:cubicBezTo>
                                <a:cubicBezTo>
                                  <a:pt x="8204" y="4485"/>
                                  <a:pt x="16922" y="36277"/>
                                  <a:pt x="18460" y="61916"/>
                                </a:cubicBezTo>
                                <a:cubicBezTo>
                                  <a:pt x="19998" y="79863"/>
                                  <a:pt x="16922" y="94733"/>
                                  <a:pt x="8204" y="110629"/>
                                </a:cubicBezTo>
                                <a:cubicBezTo>
                                  <a:pt x="3077" y="119859"/>
                                  <a:pt x="-2564" y="129089"/>
                                  <a:pt x="2051" y="140370"/>
                                </a:cubicBezTo>
                                <a:cubicBezTo>
                                  <a:pt x="5640" y="139857"/>
                                  <a:pt x="7692" y="137806"/>
                                  <a:pt x="0" y="143447"/>
                                </a:cubicBezTo>
                                <a:close/>
                              </a:path>
                            </a:pathLst>
                          </a:custGeom>
                          <a:solidFill>
                            <a:srgbClr val="593B2E"/>
                          </a:solidFill>
                          <a:ln w="51267" cap="flat">
                            <a:noFill/>
                            <a:prstDash val="solid"/>
                            <a:miter/>
                          </a:ln>
                        </p:spPr>
                        <p:txBody>
                          <a:bodyPr rtlCol="0" anchor="ctr"/>
                          <a:lstStyle/>
                          <a:p>
                            <a:endParaRPr lang="th-TH"/>
                          </a:p>
                        </p:txBody>
                      </p:sp>
                      <p:sp>
                        <p:nvSpPr>
                          <p:cNvPr id="1347" name="Freeform: Shape 1346">
                            <a:extLst>
                              <a:ext uri="{FF2B5EF4-FFF2-40B4-BE49-F238E27FC236}">
                                <a16:creationId xmlns:a16="http://schemas.microsoft.com/office/drawing/2014/main" id="{27971993-A820-428E-BF83-AE1A5CD44371}"/>
                              </a:ext>
                            </a:extLst>
                          </p:cNvPr>
                          <p:cNvSpPr/>
                          <p:nvPr/>
                        </p:nvSpPr>
                        <p:spPr>
                          <a:xfrm>
                            <a:off x="7175214" y="8159606"/>
                            <a:ext cx="70648" cy="156159"/>
                          </a:xfrm>
                          <a:custGeom>
                            <a:avLst/>
                            <a:gdLst>
                              <a:gd name="connsiteX0" fmla="*/ 70136 w 70648"/>
                              <a:gd name="connsiteY0" fmla="*/ 156160 h 156159"/>
                              <a:gd name="connsiteX1" fmla="*/ 17320 w 70648"/>
                              <a:gd name="connsiteY1" fmla="*/ 131546 h 156159"/>
                              <a:gd name="connsiteX2" fmla="*/ 2450 w 70648"/>
                              <a:gd name="connsiteY2" fmla="*/ 70013 h 156159"/>
                              <a:gd name="connsiteX3" fmla="*/ 912 w 70648"/>
                              <a:gd name="connsiteY3" fmla="*/ 32068 h 156159"/>
                              <a:gd name="connsiteX4" fmla="*/ 912 w 70648"/>
                              <a:gd name="connsiteY4" fmla="*/ 8993 h 156159"/>
                              <a:gd name="connsiteX5" fmla="*/ 15782 w 70648"/>
                              <a:gd name="connsiteY5" fmla="*/ 2840 h 156159"/>
                              <a:gd name="connsiteX6" fmla="*/ 63470 w 70648"/>
                              <a:gd name="connsiteY6" fmla="*/ 276 h 156159"/>
                              <a:gd name="connsiteX7" fmla="*/ 59881 w 70648"/>
                              <a:gd name="connsiteY7" fmla="*/ 102318 h 156159"/>
                              <a:gd name="connsiteX8" fmla="*/ 64496 w 70648"/>
                              <a:gd name="connsiteY8" fmla="*/ 134110 h 156159"/>
                              <a:gd name="connsiteX9" fmla="*/ 70649 w 70648"/>
                              <a:gd name="connsiteY9" fmla="*/ 152570 h 156159"/>
                              <a:gd name="connsiteX10" fmla="*/ 70136 w 70648"/>
                              <a:gd name="connsiteY10" fmla="*/ 156160 h 156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648" h="156159">
                                <a:moveTo>
                                  <a:pt x="70136" y="156160"/>
                                </a:moveTo>
                                <a:cubicBezTo>
                                  <a:pt x="48600" y="156160"/>
                                  <a:pt x="29627" y="149493"/>
                                  <a:pt x="17320" y="131546"/>
                                </a:cubicBezTo>
                                <a:cubicBezTo>
                                  <a:pt x="4501" y="112574"/>
                                  <a:pt x="3988" y="92063"/>
                                  <a:pt x="2450" y="70013"/>
                                </a:cubicBezTo>
                                <a:cubicBezTo>
                                  <a:pt x="1424" y="57194"/>
                                  <a:pt x="912" y="44887"/>
                                  <a:pt x="912" y="32068"/>
                                </a:cubicBezTo>
                                <a:cubicBezTo>
                                  <a:pt x="912" y="26428"/>
                                  <a:pt x="-1139" y="14634"/>
                                  <a:pt x="912" y="8993"/>
                                </a:cubicBezTo>
                                <a:cubicBezTo>
                                  <a:pt x="3988" y="2327"/>
                                  <a:pt x="9629" y="3353"/>
                                  <a:pt x="15782" y="2840"/>
                                </a:cubicBezTo>
                                <a:cubicBezTo>
                                  <a:pt x="31165" y="1302"/>
                                  <a:pt x="47574" y="-750"/>
                                  <a:pt x="63470" y="276"/>
                                </a:cubicBezTo>
                                <a:cubicBezTo>
                                  <a:pt x="63983" y="34632"/>
                                  <a:pt x="55266" y="67962"/>
                                  <a:pt x="59881" y="102318"/>
                                </a:cubicBezTo>
                                <a:cubicBezTo>
                                  <a:pt x="61419" y="112574"/>
                                  <a:pt x="62445" y="123855"/>
                                  <a:pt x="64496" y="134110"/>
                                </a:cubicBezTo>
                                <a:cubicBezTo>
                                  <a:pt x="65521" y="140263"/>
                                  <a:pt x="70649" y="145904"/>
                                  <a:pt x="70649" y="152570"/>
                                </a:cubicBezTo>
                                <a:cubicBezTo>
                                  <a:pt x="68598" y="152570"/>
                                  <a:pt x="67572" y="152570"/>
                                  <a:pt x="70136" y="156160"/>
                                </a:cubicBezTo>
                                <a:close/>
                              </a:path>
                            </a:pathLst>
                          </a:custGeom>
                          <a:solidFill>
                            <a:srgbClr val="593B2E"/>
                          </a:solidFill>
                          <a:ln w="51267" cap="flat">
                            <a:noFill/>
                            <a:prstDash val="solid"/>
                            <a:miter/>
                          </a:ln>
                        </p:spPr>
                        <p:txBody>
                          <a:bodyPr rtlCol="0" anchor="ctr"/>
                          <a:lstStyle/>
                          <a:p>
                            <a:endParaRPr lang="th-TH"/>
                          </a:p>
                        </p:txBody>
                      </p:sp>
                      <p:sp>
                        <p:nvSpPr>
                          <p:cNvPr id="1348" name="Freeform: Shape 1347">
                            <a:extLst>
                              <a:ext uri="{FF2B5EF4-FFF2-40B4-BE49-F238E27FC236}">
                                <a16:creationId xmlns:a16="http://schemas.microsoft.com/office/drawing/2014/main" id="{D0960195-67C7-4A2E-AFF6-9A2899BA37F7}"/>
                              </a:ext>
                            </a:extLst>
                          </p:cNvPr>
                          <p:cNvSpPr/>
                          <p:nvPr/>
                        </p:nvSpPr>
                        <p:spPr>
                          <a:xfrm>
                            <a:off x="7183190" y="8165523"/>
                            <a:ext cx="36017" cy="135247"/>
                          </a:xfrm>
                          <a:custGeom>
                            <a:avLst/>
                            <a:gdLst>
                              <a:gd name="connsiteX0" fmla="*/ 6267 w 36017"/>
                              <a:gd name="connsiteY0" fmla="*/ 0 h 135247"/>
                              <a:gd name="connsiteX1" fmla="*/ 8319 w 36017"/>
                              <a:gd name="connsiteY1" fmla="*/ 110247 h 135247"/>
                              <a:gd name="connsiteX2" fmla="*/ 19600 w 36017"/>
                              <a:gd name="connsiteY2" fmla="*/ 126142 h 135247"/>
                              <a:gd name="connsiteX3" fmla="*/ 33957 w 36017"/>
                              <a:gd name="connsiteY3" fmla="*/ 120502 h 135247"/>
                              <a:gd name="connsiteX4" fmla="*/ 6267 w 36017"/>
                              <a:gd name="connsiteY4" fmla="*/ 0 h 135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17" h="135247">
                                <a:moveTo>
                                  <a:pt x="6267" y="0"/>
                                </a:moveTo>
                                <a:cubicBezTo>
                                  <a:pt x="6267" y="0"/>
                                  <a:pt x="-9116" y="75890"/>
                                  <a:pt x="8319" y="110247"/>
                                </a:cubicBezTo>
                                <a:cubicBezTo>
                                  <a:pt x="11395" y="116400"/>
                                  <a:pt x="15497" y="122040"/>
                                  <a:pt x="19600" y="126142"/>
                                </a:cubicBezTo>
                                <a:cubicBezTo>
                                  <a:pt x="29855" y="136911"/>
                                  <a:pt x="40623" y="141525"/>
                                  <a:pt x="33957" y="120502"/>
                                </a:cubicBezTo>
                                <a:lnTo>
                                  <a:pt x="6267" y="0"/>
                                </a:lnTo>
                                <a:close/>
                              </a:path>
                            </a:pathLst>
                          </a:custGeom>
                          <a:solidFill>
                            <a:srgbClr val="593B2E"/>
                          </a:solidFill>
                          <a:ln w="51267" cap="flat">
                            <a:noFill/>
                            <a:prstDash val="solid"/>
                            <a:miter/>
                          </a:ln>
                        </p:spPr>
                        <p:txBody>
                          <a:bodyPr rtlCol="0" anchor="ctr"/>
                          <a:lstStyle/>
                          <a:p>
                            <a:endParaRPr lang="th-TH"/>
                          </a:p>
                        </p:txBody>
                      </p:sp>
                      <p:sp>
                        <p:nvSpPr>
                          <p:cNvPr id="1349" name="Freeform: Shape 1348">
                            <a:extLst>
                              <a:ext uri="{FF2B5EF4-FFF2-40B4-BE49-F238E27FC236}">
                                <a16:creationId xmlns:a16="http://schemas.microsoft.com/office/drawing/2014/main" id="{5575FEAD-B02F-4644-A644-744A09C4FA02}"/>
                              </a:ext>
                            </a:extLst>
                          </p:cNvPr>
                          <p:cNvSpPr/>
                          <p:nvPr/>
                        </p:nvSpPr>
                        <p:spPr>
                          <a:xfrm>
                            <a:off x="7179715" y="8044508"/>
                            <a:ext cx="182399" cy="106657"/>
                          </a:xfrm>
                          <a:custGeom>
                            <a:avLst/>
                            <a:gdLst>
                              <a:gd name="connsiteX0" fmla="*/ 34869 w 182399"/>
                              <a:gd name="connsiteY0" fmla="*/ 75890 h 106657"/>
                              <a:gd name="connsiteX1" fmla="*/ 62046 w 182399"/>
                              <a:gd name="connsiteY1" fmla="*/ 75378 h 106657"/>
                              <a:gd name="connsiteX2" fmla="*/ 74352 w 182399"/>
                              <a:gd name="connsiteY2" fmla="*/ 84095 h 106657"/>
                              <a:gd name="connsiteX3" fmla="*/ 77429 w 182399"/>
                              <a:gd name="connsiteY3" fmla="*/ 106657 h 106657"/>
                              <a:gd name="connsiteX4" fmla="*/ 97427 w 182399"/>
                              <a:gd name="connsiteY4" fmla="*/ 106657 h 106657"/>
                              <a:gd name="connsiteX5" fmla="*/ 103068 w 182399"/>
                              <a:gd name="connsiteY5" fmla="*/ 83069 h 106657"/>
                              <a:gd name="connsiteX6" fmla="*/ 119989 w 182399"/>
                              <a:gd name="connsiteY6" fmla="*/ 74865 h 106657"/>
                              <a:gd name="connsiteX7" fmla="*/ 172805 w 182399"/>
                              <a:gd name="connsiteY7" fmla="*/ 77429 h 106657"/>
                              <a:gd name="connsiteX8" fmla="*/ 182035 w 182399"/>
                              <a:gd name="connsiteY8" fmla="*/ 37432 h 106657"/>
                              <a:gd name="connsiteX9" fmla="*/ 153320 w 182399"/>
                              <a:gd name="connsiteY9" fmla="*/ 0 h 106657"/>
                              <a:gd name="connsiteX10" fmla="*/ 162550 w 182399"/>
                              <a:gd name="connsiteY10" fmla="*/ 53329 h 106657"/>
                              <a:gd name="connsiteX11" fmla="*/ 94863 w 182399"/>
                              <a:gd name="connsiteY11" fmla="*/ 30254 h 106657"/>
                              <a:gd name="connsiteX12" fmla="*/ 48714 w 182399"/>
                              <a:gd name="connsiteY12" fmla="*/ 42047 h 106657"/>
                              <a:gd name="connsiteX13" fmla="*/ 0 w 182399"/>
                              <a:gd name="connsiteY13" fmla="*/ 41535 h 106657"/>
                              <a:gd name="connsiteX14" fmla="*/ 9743 w 182399"/>
                              <a:gd name="connsiteY14" fmla="*/ 75378 h 106657"/>
                              <a:gd name="connsiteX15" fmla="*/ 34869 w 182399"/>
                              <a:gd name="connsiteY15" fmla="*/ 75890 h 106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399" h="106657">
                                <a:moveTo>
                                  <a:pt x="34869" y="75890"/>
                                </a:moveTo>
                                <a:lnTo>
                                  <a:pt x="62046" y="75378"/>
                                </a:lnTo>
                                <a:lnTo>
                                  <a:pt x="74352" y="84095"/>
                                </a:lnTo>
                                <a:lnTo>
                                  <a:pt x="77429" y="106657"/>
                                </a:lnTo>
                                <a:lnTo>
                                  <a:pt x="97427" y="106657"/>
                                </a:lnTo>
                                <a:lnTo>
                                  <a:pt x="103068" y="83069"/>
                                </a:lnTo>
                                <a:lnTo>
                                  <a:pt x="119989" y="74865"/>
                                </a:lnTo>
                                <a:lnTo>
                                  <a:pt x="172805" y="77429"/>
                                </a:lnTo>
                                <a:cubicBezTo>
                                  <a:pt x="172805" y="77429"/>
                                  <a:pt x="184599" y="61020"/>
                                  <a:pt x="182035" y="37432"/>
                                </a:cubicBezTo>
                                <a:cubicBezTo>
                                  <a:pt x="179471" y="13845"/>
                                  <a:pt x="153320" y="0"/>
                                  <a:pt x="153320" y="0"/>
                                </a:cubicBezTo>
                                <a:cubicBezTo>
                                  <a:pt x="153320" y="0"/>
                                  <a:pt x="184599" y="27177"/>
                                  <a:pt x="162550" y="53329"/>
                                </a:cubicBezTo>
                                <a:cubicBezTo>
                                  <a:pt x="140500" y="79480"/>
                                  <a:pt x="94863" y="30254"/>
                                  <a:pt x="94863" y="30254"/>
                                </a:cubicBezTo>
                                <a:cubicBezTo>
                                  <a:pt x="94863" y="30254"/>
                                  <a:pt x="70250" y="49739"/>
                                  <a:pt x="48714" y="42047"/>
                                </a:cubicBezTo>
                                <a:cubicBezTo>
                                  <a:pt x="27177" y="34869"/>
                                  <a:pt x="0" y="41535"/>
                                  <a:pt x="0" y="41535"/>
                                </a:cubicBezTo>
                                <a:lnTo>
                                  <a:pt x="9743" y="75378"/>
                                </a:lnTo>
                                <a:lnTo>
                                  <a:pt x="34869" y="75890"/>
                                </a:lnTo>
                                <a:close/>
                              </a:path>
                            </a:pathLst>
                          </a:custGeom>
                          <a:solidFill>
                            <a:srgbClr val="593B2E"/>
                          </a:solidFill>
                          <a:ln w="51267" cap="flat">
                            <a:noFill/>
                            <a:prstDash val="solid"/>
                            <a:miter/>
                          </a:ln>
                        </p:spPr>
                        <p:txBody>
                          <a:bodyPr rtlCol="0" anchor="ctr"/>
                          <a:lstStyle/>
                          <a:p>
                            <a:endParaRPr lang="th-TH"/>
                          </a:p>
                        </p:txBody>
                      </p:sp>
                      <p:sp>
                        <p:nvSpPr>
                          <p:cNvPr id="1350" name="Freeform: Shape 1349">
                            <a:extLst>
                              <a:ext uri="{FF2B5EF4-FFF2-40B4-BE49-F238E27FC236}">
                                <a16:creationId xmlns:a16="http://schemas.microsoft.com/office/drawing/2014/main" id="{B1DADE66-7F93-40A7-8E64-21E68AE633FD}"/>
                              </a:ext>
                            </a:extLst>
                          </p:cNvPr>
                          <p:cNvSpPr/>
                          <p:nvPr/>
                        </p:nvSpPr>
                        <p:spPr>
                          <a:xfrm>
                            <a:off x="7257144" y="8151165"/>
                            <a:ext cx="23587" cy="181009"/>
                          </a:xfrm>
                          <a:custGeom>
                            <a:avLst/>
                            <a:gdLst>
                              <a:gd name="connsiteX0" fmla="*/ 19485 w 23587"/>
                              <a:gd name="connsiteY0" fmla="*/ 0 h 181009"/>
                              <a:gd name="connsiteX1" fmla="*/ 23588 w 23587"/>
                              <a:gd name="connsiteY1" fmla="*/ 161524 h 181009"/>
                              <a:gd name="connsiteX2" fmla="*/ 12819 w 23587"/>
                              <a:gd name="connsiteY2" fmla="*/ 181009 h 181009"/>
                              <a:gd name="connsiteX3" fmla="*/ 0 w 23587"/>
                              <a:gd name="connsiteY3" fmla="*/ 167677 h 181009"/>
                              <a:gd name="connsiteX4" fmla="*/ 0 w 23587"/>
                              <a:gd name="connsiteY4" fmla="*/ 0 h 18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87" h="181009">
                                <a:moveTo>
                                  <a:pt x="19485" y="0"/>
                                </a:moveTo>
                                <a:lnTo>
                                  <a:pt x="23588" y="161524"/>
                                </a:lnTo>
                                <a:lnTo>
                                  <a:pt x="12819" y="181009"/>
                                </a:lnTo>
                                <a:lnTo>
                                  <a:pt x="0" y="167677"/>
                                </a:lnTo>
                                <a:lnTo>
                                  <a:pt x="0" y="0"/>
                                </a:lnTo>
                                <a:close/>
                              </a:path>
                            </a:pathLst>
                          </a:custGeom>
                          <a:solidFill>
                            <a:srgbClr val="593B2E"/>
                          </a:solidFill>
                          <a:ln w="51267" cap="flat">
                            <a:noFill/>
                            <a:prstDash val="solid"/>
                            <a:miter/>
                          </a:ln>
                        </p:spPr>
                        <p:txBody>
                          <a:bodyPr rtlCol="0" anchor="ctr"/>
                          <a:lstStyle/>
                          <a:p>
                            <a:endParaRPr lang="th-TH"/>
                          </a:p>
                        </p:txBody>
                      </p:sp>
                      <p:sp>
                        <p:nvSpPr>
                          <p:cNvPr id="1351" name="Freeform: Shape 1350">
                            <a:extLst>
                              <a:ext uri="{FF2B5EF4-FFF2-40B4-BE49-F238E27FC236}">
                                <a16:creationId xmlns:a16="http://schemas.microsoft.com/office/drawing/2014/main" id="{49AC0D79-BC25-4B02-B466-63A48649812A}"/>
                              </a:ext>
                            </a:extLst>
                          </p:cNvPr>
                          <p:cNvSpPr/>
                          <p:nvPr/>
                        </p:nvSpPr>
                        <p:spPr>
                          <a:xfrm>
                            <a:off x="7269451" y="8151165"/>
                            <a:ext cx="96030" cy="181474"/>
                          </a:xfrm>
                          <a:custGeom>
                            <a:avLst/>
                            <a:gdLst>
                              <a:gd name="connsiteX0" fmla="*/ 82044 w 96030"/>
                              <a:gd name="connsiteY0" fmla="*/ 0 h 181474"/>
                              <a:gd name="connsiteX1" fmla="*/ 91787 w 96030"/>
                              <a:gd name="connsiteY1" fmla="*/ 14358 h 181474"/>
                              <a:gd name="connsiteX2" fmla="*/ 82044 w 96030"/>
                              <a:gd name="connsiteY2" fmla="*/ 141525 h 181474"/>
                              <a:gd name="connsiteX3" fmla="*/ 0 w 96030"/>
                              <a:gd name="connsiteY3" fmla="*/ 181009 h 181474"/>
                              <a:gd name="connsiteX4" fmla="*/ 69737 w 96030"/>
                              <a:gd name="connsiteY4" fmla="*/ 141013 h 181474"/>
                              <a:gd name="connsiteX5" fmla="*/ 82044 w 96030"/>
                              <a:gd name="connsiteY5" fmla="*/ 0 h 181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030" h="181474">
                                <a:moveTo>
                                  <a:pt x="82044" y="0"/>
                                </a:moveTo>
                                <a:lnTo>
                                  <a:pt x="91787" y="14358"/>
                                </a:lnTo>
                                <a:cubicBezTo>
                                  <a:pt x="91787" y="14358"/>
                                  <a:pt x="106144" y="94863"/>
                                  <a:pt x="82044" y="141525"/>
                                </a:cubicBezTo>
                                <a:cubicBezTo>
                                  <a:pt x="57943" y="188701"/>
                                  <a:pt x="0" y="181009"/>
                                  <a:pt x="0" y="181009"/>
                                </a:cubicBezTo>
                                <a:cubicBezTo>
                                  <a:pt x="0" y="181009"/>
                                  <a:pt x="45637" y="182035"/>
                                  <a:pt x="69737" y="141013"/>
                                </a:cubicBezTo>
                                <a:cubicBezTo>
                                  <a:pt x="94351" y="99991"/>
                                  <a:pt x="82044" y="0"/>
                                  <a:pt x="82044" y="0"/>
                                </a:cubicBezTo>
                                <a:close/>
                              </a:path>
                            </a:pathLst>
                          </a:custGeom>
                          <a:solidFill>
                            <a:srgbClr val="593B2E"/>
                          </a:solidFill>
                          <a:ln w="51267" cap="flat">
                            <a:noFill/>
                            <a:prstDash val="solid"/>
                            <a:miter/>
                          </a:ln>
                        </p:spPr>
                        <p:txBody>
                          <a:bodyPr rtlCol="0" anchor="ctr"/>
                          <a:lstStyle/>
                          <a:p>
                            <a:endParaRPr lang="th-TH"/>
                          </a:p>
                        </p:txBody>
                      </p:sp>
                      <p:sp>
                        <p:nvSpPr>
                          <p:cNvPr id="1352" name="Freeform: Shape 1351">
                            <a:extLst>
                              <a:ext uri="{FF2B5EF4-FFF2-40B4-BE49-F238E27FC236}">
                                <a16:creationId xmlns:a16="http://schemas.microsoft.com/office/drawing/2014/main" id="{A7870C59-15EA-4865-8B13-335B73C731F2}"/>
                              </a:ext>
                            </a:extLst>
                          </p:cNvPr>
                          <p:cNvSpPr/>
                          <p:nvPr/>
                        </p:nvSpPr>
                        <p:spPr>
                          <a:xfrm>
                            <a:off x="7175100" y="8151165"/>
                            <a:ext cx="176394" cy="8204"/>
                          </a:xfrm>
                          <a:custGeom>
                            <a:avLst/>
                            <a:gdLst>
                              <a:gd name="connsiteX0" fmla="*/ 0 w 176394"/>
                              <a:gd name="connsiteY0" fmla="*/ 0 h 8204"/>
                              <a:gd name="connsiteX1" fmla="*/ 9230 w 176394"/>
                              <a:gd name="connsiteY1" fmla="*/ 5641 h 8204"/>
                              <a:gd name="connsiteX2" fmla="*/ 176394 w 176394"/>
                              <a:gd name="connsiteY2" fmla="*/ 8204 h 8204"/>
                              <a:gd name="connsiteX3" fmla="*/ 176394 w 176394"/>
                              <a:gd name="connsiteY3" fmla="*/ 0 h 8204"/>
                            </a:gdLst>
                            <a:ahLst/>
                            <a:cxnLst>
                              <a:cxn ang="0">
                                <a:pos x="connsiteX0" y="connsiteY0"/>
                              </a:cxn>
                              <a:cxn ang="0">
                                <a:pos x="connsiteX1" y="connsiteY1"/>
                              </a:cxn>
                              <a:cxn ang="0">
                                <a:pos x="connsiteX2" y="connsiteY2"/>
                              </a:cxn>
                              <a:cxn ang="0">
                                <a:pos x="connsiteX3" y="connsiteY3"/>
                              </a:cxn>
                            </a:cxnLst>
                            <a:rect l="l" t="t" r="r" b="b"/>
                            <a:pathLst>
                              <a:path w="176394" h="8204">
                                <a:moveTo>
                                  <a:pt x="0" y="0"/>
                                </a:moveTo>
                                <a:lnTo>
                                  <a:pt x="9230" y="5641"/>
                                </a:lnTo>
                                <a:lnTo>
                                  <a:pt x="176394" y="8204"/>
                                </a:lnTo>
                                <a:lnTo>
                                  <a:pt x="176394" y="0"/>
                                </a:lnTo>
                                <a:close/>
                              </a:path>
                            </a:pathLst>
                          </a:custGeom>
                          <a:solidFill>
                            <a:srgbClr val="593B2E"/>
                          </a:solidFill>
                          <a:ln w="51267" cap="flat">
                            <a:noFill/>
                            <a:prstDash val="solid"/>
                            <a:miter/>
                          </a:ln>
                        </p:spPr>
                        <p:txBody>
                          <a:bodyPr rtlCol="0" anchor="ctr"/>
                          <a:lstStyle/>
                          <a:p>
                            <a:endParaRPr lang="th-TH"/>
                          </a:p>
                        </p:txBody>
                      </p:sp>
                      <p:sp>
                        <p:nvSpPr>
                          <p:cNvPr id="1353" name="Freeform: Shape 1352">
                            <a:extLst>
                              <a:ext uri="{FF2B5EF4-FFF2-40B4-BE49-F238E27FC236}">
                                <a16:creationId xmlns:a16="http://schemas.microsoft.com/office/drawing/2014/main" id="{4D13F400-7522-4C36-82B1-83B4F71C73A9}"/>
                              </a:ext>
                            </a:extLst>
                          </p:cNvPr>
                          <p:cNvSpPr/>
                          <p:nvPr/>
                        </p:nvSpPr>
                        <p:spPr>
                          <a:xfrm>
                            <a:off x="7175613" y="8036816"/>
                            <a:ext cx="175881" cy="79992"/>
                          </a:xfrm>
                          <a:custGeom>
                            <a:avLst/>
                            <a:gdLst>
                              <a:gd name="connsiteX0" fmla="*/ 135885 w 175881"/>
                              <a:gd name="connsiteY0" fmla="*/ 79993 h 79992"/>
                              <a:gd name="connsiteX1" fmla="*/ 39996 w 175881"/>
                              <a:gd name="connsiteY1" fmla="*/ 79993 h 79992"/>
                              <a:gd name="connsiteX2" fmla="*/ 0 w 175881"/>
                              <a:gd name="connsiteY2" fmla="*/ 39996 h 79992"/>
                              <a:gd name="connsiteX3" fmla="*/ 0 w 175881"/>
                              <a:gd name="connsiteY3" fmla="*/ 39996 h 79992"/>
                              <a:gd name="connsiteX4" fmla="*/ 39996 w 175881"/>
                              <a:gd name="connsiteY4" fmla="*/ 0 h 79992"/>
                              <a:gd name="connsiteX5" fmla="*/ 135885 w 175881"/>
                              <a:gd name="connsiteY5" fmla="*/ 0 h 79992"/>
                              <a:gd name="connsiteX6" fmla="*/ 175882 w 175881"/>
                              <a:gd name="connsiteY6" fmla="*/ 39996 h 79992"/>
                              <a:gd name="connsiteX7" fmla="*/ 175882 w 175881"/>
                              <a:gd name="connsiteY7" fmla="*/ 39996 h 79992"/>
                              <a:gd name="connsiteX8" fmla="*/ 135885 w 175881"/>
                              <a:gd name="connsiteY8" fmla="*/ 79993 h 79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881" h="79992">
                                <a:moveTo>
                                  <a:pt x="135885" y="79993"/>
                                </a:moveTo>
                                <a:lnTo>
                                  <a:pt x="39996" y="79993"/>
                                </a:lnTo>
                                <a:cubicBezTo>
                                  <a:pt x="17947" y="79993"/>
                                  <a:pt x="0" y="62046"/>
                                  <a:pt x="0" y="39996"/>
                                </a:cubicBezTo>
                                <a:lnTo>
                                  <a:pt x="0" y="39996"/>
                                </a:lnTo>
                                <a:cubicBezTo>
                                  <a:pt x="0" y="17947"/>
                                  <a:pt x="17947" y="0"/>
                                  <a:pt x="39996" y="0"/>
                                </a:cubicBezTo>
                                <a:lnTo>
                                  <a:pt x="135885" y="0"/>
                                </a:lnTo>
                                <a:cubicBezTo>
                                  <a:pt x="157935" y="0"/>
                                  <a:pt x="175882" y="17947"/>
                                  <a:pt x="175882" y="39996"/>
                                </a:cubicBezTo>
                                <a:lnTo>
                                  <a:pt x="175882" y="39996"/>
                                </a:lnTo>
                                <a:cubicBezTo>
                                  <a:pt x="175882" y="62046"/>
                                  <a:pt x="157935" y="79993"/>
                                  <a:pt x="135885" y="79993"/>
                                </a:cubicBezTo>
                                <a:close/>
                              </a:path>
                            </a:pathLst>
                          </a:custGeom>
                          <a:solidFill>
                            <a:srgbClr val="593B2E"/>
                          </a:solidFill>
                          <a:ln w="51267" cap="flat">
                            <a:noFill/>
                            <a:prstDash val="solid"/>
                            <a:miter/>
                          </a:ln>
                        </p:spPr>
                        <p:txBody>
                          <a:bodyPr rtlCol="0" anchor="ctr"/>
                          <a:lstStyle/>
                          <a:p>
                            <a:endParaRPr lang="th-TH"/>
                          </a:p>
                        </p:txBody>
                      </p:sp>
                      <p:sp>
                        <p:nvSpPr>
                          <p:cNvPr id="1354" name="Freeform: Shape 1353">
                            <a:extLst>
                              <a:ext uri="{FF2B5EF4-FFF2-40B4-BE49-F238E27FC236}">
                                <a16:creationId xmlns:a16="http://schemas.microsoft.com/office/drawing/2014/main" id="{01A7C9DB-FDAE-4AC4-8023-94FD63DF4881}"/>
                              </a:ext>
                            </a:extLst>
                          </p:cNvPr>
                          <p:cNvSpPr/>
                          <p:nvPr/>
                        </p:nvSpPr>
                        <p:spPr>
                          <a:xfrm>
                            <a:off x="7237146" y="8037329"/>
                            <a:ext cx="112970" cy="78319"/>
                          </a:xfrm>
                          <a:custGeom>
                            <a:avLst/>
                            <a:gdLst>
                              <a:gd name="connsiteX0" fmla="*/ 0 w 112970"/>
                              <a:gd name="connsiteY0" fmla="*/ 77429 h 78319"/>
                              <a:gd name="connsiteX1" fmla="*/ 48201 w 112970"/>
                              <a:gd name="connsiteY1" fmla="*/ 62046 h 78319"/>
                              <a:gd name="connsiteX2" fmla="*/ 66661 w 112970"/>
                              <a:gd name="connsiteY2" fmla="*/ 21536 h 78319"/>
                              <a:gd name="connsiteX3" fmla="*/ 55892 w 112970"/>
                              <a:gd name="connsiteY3" fmla="*/ 7179 h 78319"/>
                              <a:gd name="connsiteX4" fmla="*/ 27690 w 112970"/>
                              <a:gd name="connsiteY4" fmla="*/ 1025 h 78319"/>
                              <a:gd name="connsiteX5" fmla="*/ 66148 w 112970"/>
                              <a:gd name="connsiteY5" fmla="*/ 0 h 78319"/>
                              <a:gd name="connsiteX6" fmla="*/ 96914 w 112970"/>
                              <a:gd name="connsiteY6" fmla="*/ 7692 h 78319"/>
                              <a:gd name="connsiteX7" fmla="*/ 112810 w 112970"/>
                              <a:gd name="connsiteY7" fmla="*/ 43586 h 78319"/>
                              <a:gd name="connsiteX8" fmla="*/ 66661 w 112970"/>
                              <a:gd name="connsiteY8" fmla="*/ 77942 h 78319"/>
                              <a:gd name="connsiteX9" fmla="*/ 39484 w 112970"/>
                              <a:gd name="connsiteY9" fmla="*/ 74865 h 78319"/>
                              <a:gd name="connsiteX10" fmla="*/ 0 w 112970"/>
                              <a:gd name="connsiteY10" fmla="*/ 77429 h 7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2970" h="78319">
                                <a:moveTo>
                                  <a:pt x="0" y="77429"/>
                                </a:moveTo>
                                <a:cubicBezTo>
                                  <a:pt x="13845" y="78454"/>
                                  <a:pt x="37945" y="70250"/>
                                  <a:pt x="48201" y="62046"/>
                                </a:cubicBezTo>
                                <a:cubicBezTo>
                                  <a:pt x="58969" y="53329"/>
                                  <a:pt x="64610" y="34869"/>
                                  <a:pt x="66661" y="21536"/>
                                </a:cubicBezTo>
                                <a:cubicBezTo>
                                  <a:pt x="68199" y="9742"/>
                                  <a:pt x="67686" y="7692"/>
                                  <a:pt x="55892" y="7179"/>
                                </a:cubicBezTo>
                                <a:cubicBezTo>
                                  <a:pt x="50252" y="6666"/>
                                  <a:pt x="26664" y="9742"/>
                                  <a:pt x="27690" y="1025"/>
                                </a:cubicBezTo>
                                <a:cubicBezTo>
                                  <a:pt x="39996" y="0"/>
                                  <a:pt x="52303" y="0"/>
                                  <a:pt x="66148" y="0"/>
                                </a:cubicBezTo>
                                <a:cubicBezTo>
                                  <a:pt x="77429" y="0"/>
                                  <a:pt x="87684" y="1025"/>
                                  <a:pt x="96914" y="7692"/>
                                </a:cubicBezTo>
                                <a:cubicBezTo>
                                  <a:pt x="108708" y="15383"/>
                                  <a:pt x="111272" y="30254"/>
                                  <a:pt x="112810" y="43586"/>
                                </a:cubicBezTo>
                                <a:cubicBezTo>
                                  <a:pt x="115374" y="67686"/>
                                  <a:pt x="86659" y="74865"/>
                                  <a:pt x="66661" y="77942"/>
                                </a:cubicBezTo>
                                <a:cubicBezTo>
                                  <a:pt x="53841" y="79480"/>
                                  <a:pt x="51790" y="75890"/>
                                  <a:pt x="39484" y="74865"/>
                                </a:cubicBezTo>
                                <a:cubicBezTo>
                                  <a:pt x="30254" y="74352"/>
                                  <a:pt x="6153" y="78454"/>
                                  <a:pt x="0" y="77429"/>
                                </a:cubicBezTo>
                                <a:close/>
                              </a:path>
                            </a:pathLst>
                          </a:custGeom>
                          <a:solidFill>
                            <a:srgbClr val="593B2E"/>
                          </a:solidFill>
                          <a:ln w="51267" cap="flat">
                            <a:noFill/>
                            <a:prstDash val="solid"/>
                            <a:miter/>
                          </a:ln>
                        </p:spPr>
                        <p:txBody>
                          <a:bodyPr rtlCol="0" anchor="ctr"/>
                          <a:lstStyle/>
                          <a:p>
                            <a:endParaRPr lang="th-TH"/>
                          </a:p>
                        </p:txBody>
                      </p:sp>
                      <p:sp>
                        <p:nvSpPr>
                          <p:cNvPr id="1355" name="Freeform: Shape 1354">
                            <a:extLst>
                              <a:ext uri="{FF2B5EF4-FFF2-40B4-BE49-F238E27FC236}">
                                <a16:creationId xmlns:a16="http://schemas.microsoft.com/office/drawing/2014/main" id="{6E36ADD2-F2E6-4E7E-9B0B-0C6D37A893CA}"/>
                              </a:ext>
                            </a:extLst>
                          </p:cNvPr>
                          <p:cNvSpPr/>
                          <p:nvPr/>
                        </p:nvSpPr>
                        <p:spPr>
                          <a:xfrm>
                            <a:off x="7185073" y="8039883"/>
                            <a:ext cx="91557" cy="73849"/>
                          </a:xfrm>
                          <a:custGeom>
                            <a:avLst/>
                            <a:gdLst>
                              <a:gd name="connsiteX0" fmla="*/ 42331 w 91557"/>
                              <a:gd name="connsiteY0" fmla="*/ 73850 h 73849"/>
                              <a:gd name="connsiteX1" fmla="*/ 21820 w 91557"/>
                              <a:gd name="connsiteY1" fmla="*/ 26674 h 73849"/>
                              <a:gd name="connsiteX2" fmla="*/ 91557 w 91557"/>
                              <a:gd name="connsiteY2" fmla="*/ 2061 h 73849"/>
                              <a:gd name="connsiteX3" fmla="*/ 6437 w 91557"/>
                              <a:gd name="connsiteY3" fmla="*/ 18983 h 73849"/>
                              <a:gd name="connsiteX4" fmla="*/ 42331 w 91557"/>
                              <a:gd name="connsiteY4" fmla="*/ 73850 h 73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 h="73849">
                                <a:moveTo>
                                  <a:pt x="42331" y="73850"/>
                                </a:moveTo>
                                <a:cubicBezTo>
                                  <a:pt x="42331" y="73850"/>
                                  <a:pt x="5411" y="54364"/>
                                  <a:pt x="21820" y="26674"/>
                                </a:cubicBezTo>
                                <a:cubicBezTo>
                                  <a:pt x="38228" y="-1015"/>
                                  <a:pt x="91557" y="2061"/>
                                  <a:pt x="91557" y="2061"/>
                                </a:cubicBezTo>
                                <a:cubicBezTo>
                                  <a:pt x="91557" y="2061"/>
                                  <a:pt x="31050" y="-8707"/>
                                  <a:pt x="6437" y="18983"/>
                                </a:cubicBezTo>
                                <a:cubicBezTo>
                                  <a:pt x="-14587" y="43083"/>
                                  <a:pt x="20794" y="73337"/>
                                  <a:pt x="42331" y="73850"/>
                                </a:cubicBezTo>
                                <a:close/>
                              </a:path>
                            </a:pathLst>
                          </a:custGeom>
                          <a:solidFill>
                            <a:srgbClr val="593B2E"/>
                          </a:solidFill>
                          <a:ln w="51267" cap="flat">
                            <a:noFill/>
                            <a:prstDash val="solid"/>
                            <a:miter/>
                          </a:ln>
                        </p:spPr>
                        <p:txBody>
                          <a:bodyPr rtlCol="0" anchor="ctr"/>
                          <a:lstStyle/>
                          <a:p>
                            <a:endParaRPr lang="th-TH"/>
                          </a:p>
                        </p:txBody>
                      </p:sp>
                    </p:grpSp>
                    <p:sp>
                      <p:nvSpPr>
                        <p:cNvPr id="1338" name="Freeform: Shape 1337">
                          <a:extLst>
                            <a:ext uri="{FF2B5EF4-FFF2-40B4-BE49-F238E27FC236}">
                              <a16:creationId xmlns:a16="http://schemas.microsoft.com/office/drawing/2014/main" id="{0E659BBE-5A04-4D72-B335-96001F6E4B37}"/>
                            </a:ext>
                          </a:extLst>
                        </p:cNvPr>
                        <p:cNvSpPr/>
                        <p:nvPr/>
                      </p:nvSpPr>
                      <p:spPr>
                        <a:xfrm>
                          <a:off x="7228132" y="7989098"/>
                          <a:ext cx="92295" cy="48743"/>
                        </a:xfrm>
                        <a:custGeom>
                          <a:avLst/>
                          <a:gdLst>
                            <a:gd name="connsiteX0" fmla="*/ 5424 w 92295"/>
                            <a:gd name="connsiteY0" fmla="*/ 47205 h 48743"/>
                            <a:gd name="connsiteX1" fmla="*/ 2861 w 92295"/>
                            <a:gd name="connsiteY1" fmla="*/ 24643 h 48743"/>
                            <a:gd name="connsiteX2" fmla="*/ 29012 w 92295"/>
                            <a:gd name="connsiteY2" fmla="*/ 24643 h 48743"/>
                            <a:gd name="connsiteX3" fmla="*/ 49010 w 92295"/>
                            <a:gd name="connsiteY3" fmla="*/ 30 h 48743"/>
                            <a:gd name="connsiteX4" fmla="*/ 61830 w 92295"/>
                            <a:gd name="connsiteY4" fmla="*/ 23105 h 48743"/>
                            <a:gd name="connsiteX5" fmla="*/ 86956 w 92295"/>
                            <a:gd name="connsiteY5" fmla="*/ 23618 h 48743"/>
                            <a:gd name="connsiteX6" fmla="*/ 86443 w 92295"/>
                            <a:gd name="connsiteY6" fmla="*/ 48743 h 48743"/>
                            <a:gd name="connsiteX7" fmla="*/ 5424 w 92295"/>
                            <a:gd name="connsiteY7" fmla="*/ 47205 h 4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295" h="48743">
                              <a:moveTo>
                                <a:pt x="5424" y="47205"/>
                              </a:moveTo>
                              <a:cubicBezTo>
                                <a:pt x="5424" y="47205"/>
                                <a:pt x="-4831" y="30796"/>
                                <a:pt x="2861" y="24643"/>
                              </a:cubicBezTo>
                              <a:cubicBezTo>
                                <a:pt x="11065" y="18490"/>
                                <a:pt x="29012" y="24643"/>
                                <a:pt x="29012" y="24643"/>
                              </a:cubicBezTo>
                              <a:cubicBezTo>
                                <a:pt x="29012" y="24643"/>
                                <a:pt x="36704" y="-995"/>
                                <a:pt x="49010" y="30"/>
                              </a:cubicBezTo>
                              <a:cubicBezTo>
                                <a:pt x="61317" y="1056"/>
                                <a:pt x="61830" y="23105"/>
                                <a:pt x="61830" y="23105"/>
                              </a:cubicBezTo>
                              <a:cubicBezTo>
                                <a:pt x="61830" y="23105"/>
                                <a:pt x="77213" y="16439"/>
                                <a:pt x="86956" y="23618"/>
                              </a:cubicBezTo>
                              <a:cubicBezTo>
                                <a:pt x="99262" y="32335"/>
                                <a:pt x="86443" y="48743"/>
                                <a:pt x="86443" y="48743"/>
                              </a:cubicBezTo>
                              <a:lnTo>
                                <a:pt x="5424" y="47205"/>
                              </a:lnTo>
                              <a:close/>
                            </a:path>
                          </a:pathLst>
                        </a:custGeom>
                        <a:solidFill>
                          <a:srgbClr val="593B2E"/>
                        </a:solidFill>
                        <a:ln w="51267" cap="flat">
                          <a:noFill/>
                          <a:prstDash val="solid"/>
                          <a:miter/>
                        </a:ln>
                      </p:spPr>
                      <p:txBody>
                        <a:bodyPr rtlCol="0" anchor="ctr"/>
                        <a:lstStyle/>
                        <a:p>
                          <a:endParaRPr lang="th-TH"/>
                        </a:p>
                      </p:txBody>
                    </p:sp>
                    <p:sp>
                      <p:nvSpPr>
                        <p:cNvPr id="1339" name="Freeform: Shape 1338">
                          <a:extLst>
                            <a:ext uri="{FF2B5EF4-FFF2-40B4-BE49-F238E27FC236}">
                              <a16:creationId xmlns:a16="http://schemas.microsoft.com/office/drawing/2014/main" id="{C025F76C-D423-4309-955E-DB327499E905}"/>
                            </a:ext>
                          </a:extLst>
                        </p:cNvPr>
                        <p:cNvSpPr/>
                        <p:nvPr/>
                      </p:nvSpPr>
                      <p:spPr>
                        <a:xfrm>
                          <a:off x="7233557" y="8015793"/>
                          <a:ext cx="78967" cy="20756"/>
                        </a:xfrm>
                        <a:custGeom>
                          <a:avLst/>
                          <a:gdLst>
                            <a:gd name="connsiteX0" fmla="*/ 0 w 78967"/>
                            <a:gd name="connsiteY0" fmla="*/ 20511 h 20756"/>
                            <a:gd name="connsiteX1" fmla="*/ 23588 w 78967"/>
                            <a:gd name="connsiteY1" fmla="*/ 17434 h 20756"/>
                            <a:gd name="connsiteX2" fmla="*/ 26152 w 78967"/>
                            <a:gd name="connsiteY2" fmla="*/ 0 h 20756"/>
                            <a:gd name="connsiteX3" fmla="*/ 41022 w 78967"/>
                            <a:gd name="connsiteY3" fmla="*/ 8717 h 20756"/>
                            <a:gd name="connsiteX4" fmla="*/ 55380 w 78967"/>
                            <a:gd name="connsiteY4" fmla="*/ 0 h 20756"/>
                            <a:gd name="connsiteX5" fmla="*/ 55380 w 78967"/>
                            <a:gd name="connsiteY5" fmla="*/ 14870 h 20756"/>
                            <a:gd name="connsiteX6" fmla="*/ 78967 w 78967"/>
                            <a:gd name="connsiteY6" fmla="*/ 20511 h 20756"/>
                            <a:gd name="connsiteX7" fmla="*/ 0 w 78967"/>
                            <a:gd name="connsiteY7" fmla="*/ 20511 h 20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967" h="20756">
                              <a:moveTo>
                                <a:pt x="0" y="20511"/>
                              </a:moveTo>
                              <a:cubicBezTo>
                                <a:pt x="0" y="20511"/>
                                <a:pt x="16409" y="22049"/>
                                <a:pt x="23588" y="17434"/>
                              </a:cubicBezTo>
                              <a:cubicBezTo>
                                <a:pt x="30766" y="12819"/>
                                <a:pt x="26152" y="0"/>
                                <a:pt x="26152" y="0"/>
                              </a:cubicBezTo>
                              <a:cubicBezTo>
                                <a:pt x="26152" y="0"/>
                                <a:pt x="32818" y="7691"/>
                                <a:pt x="41022" y="8717"/>
                              </a:cubicBezTo>
                              <a:cubicBezTo>
                                <a:pt x="49226" y="9742"/>
                                <a:pt x="55380" y="0"/>
                                <a:pt x="55380" y="0"/>
                              </a:cubicBezTo>
                              <a:cubicBezTo>
                                <a:pt x="55380" y="0"/>
                                <a:pt x="50252" y="8204"/>
                                <a:pt x="55380" y="14870"/>
                              </a:cubicBezTo>
                              <a:cubicBezTo>
                                <a:pt x="60507" y="21536"/>
                                <a:pt x="78967" y="20511"/>
                                <a:pt x="78967" y="20511"/>
                              </a:cubicBezTo>
                              <a:lnTo>
                                <a:pt x="0" y="20511"/>
                              </a:lnTo>
                              <a:close/>
                            </a:path>
                          </a:pathLst>
                        </a:custGeom>
                        <a:solidFill>
                          <a:srgbClr val="593B2E"/>
                        </a:solidFill>
                        <a:ln w="51267" cap="flat">
                          <a:noFill/>
                          <a:prstDash val="solid"/>
                          <a:miter/>
                        </a:ln>
                      </p:spPr>
                      <p:txBody>
                        <a:bodyPr rtlCol="0" anchor="ctr"/>
                        <a:lstStyle/>
                        <a:p>
                          <a:endParaRPr lang="th-TH"/>
                        </a:p>
                      </p:txBody>
                    </p:sp>
                    <p:sp>
                      <p:nvSpPr>
                        <p:cNvPr id="1340" name="Freeform: Shape 1339">
                          <a:extLst>
                            <a:ext uri="{FF2B5EF4-FFF2-40B4-BE49-F238E27FC236}">
                              <a16:creationId xmlns:a16="http://schemas.microsoft.com/office/drawing/2014/main" id="{1616F3E8-1760-4BA1-BD71-BADA64559418}"/>
                            </a:ext>
                          </a:extLst>
                        </p:cNvPr>
                        <p:cNvSpPr/>
                        <p:nvPr/>
                      </p:nvSpPr>
                      <p:spPr>
                        <a:xfrm>
                          <a:off x="7136710" y="8119780"/>
                          <a:ext cx="51722" cy="160091"/>
                        </a:xfrm>
                        <a:custGeom>
                          <a:avLst/>
                          <a:gdLst>
                            <a:gd name="connsiteX0" fmla="*/ 51722 w 51722"/>
                            <a:gd name="connsiteY0" fmla="*/ 106 h 160091"/>
                            <a:gd name="connsiteX1" fmla="*/ 17879 w 51722"/>
                            <a:gd name="connsiteY1" fmla="*/ 35487 h 160091"/>
                            <a:gd name="connsiteX2" fmla="*/ 12751 w 51722"/>
                            <a:gd name="connsiteY2" fmla="*/ 160091 h 160091"/>
                            <a:gd name="connsiteX3" fmla="*/ 6085 w 51722"/>
                            <a:gd name="connsiteY3" fmla="*/ 137017 h 160091"/>
                            <a:gd name="connsiteX4" fmla="*/ 6085 w 51722"/>
                            <a:gd name="connsiteY4" fmla="*/ 21642 h 160091"/>
                            <a:gd name="connsiteX5" fmla="*/ 51722 w 51722"/>
                            <a:gd name="connsiteY5" fmla="*/ 106 h 16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722" h="160091">
                              <a:moveTo>
                                <a:pt x="51722" y="106"/>
                              </a:moveTo>
                              <a:cubicBezTo>
                                <a:pt x="51722" y="106"/>
                                <a:pt x="30186" y="2157"/>
                                <a:pt x="17879" y="35487"/>
                              </a:cubicBezTo>
                              <a:cubicBezTo>
                                <a:pt x="6085" y="68817"/>
                                <a:pt x="12751" y="160091"/>
                                <a:pt x="12751" y="160091"/>
                              </a:cubicBezTo>
                              <a:cubicBezTo>
                                <a:pt x="12751" y="160091"/>
                                <a:pt x="8649" y="150861"/>
                                <a:pt x="6085" y="137017"/>
                              </a:cubicBezTo>
                              <a:cubicBezTo>
                                <a:pt x="3521" y="122659"/>
                                <a:pt x="-6221" y="42666"/>
                                <a:pt x="6085" y="21642"/>
                              </a:cubicBezTo>
                              <a:cubicBezTo>
                                <a:pt x="18392" y="106"/>
                                <a:pt x="39928" y="-407"/>
                                <a:pt x="51722" y="106"/>
                              </a:cubicBezTo>
                              <a:close/>
                            </a:path>
                          </a:pathLst>
                        </a:custGeom>
                        <a:solidFill>
                          <a:srgbClr val="593B2E"/>
                        </a:solidFill>
                        <a:ln w="51267" cap="flat">
                          <a:noFill/>
                          <a:prstDash val="solid"/>
                          <a:miter/>
                        </a:ln>
                      </p:spPr>
                      <p:txBody>
                        <a:bodyPr rtlCol="0" anchor="ctr"/>
                        <a:lstStyle/>
                        <a:p>
                          <a:endParaRPr lang="th-TH"/>
                        </a:p>
                      </p:txBody>
                    </p:sp>
                    <p:sp>
                      <p:nvSpPr>
                        <p:cNvPr id="1341" name="Freeform: Shape 1340">
                          <a:extLst>
                            <a:ext uri="{FF2B5EF4-FFF2-40B4-BE49-F238E27FC236}">
                              <a16:creationId xmlns:a16="http://schemas.microsoft.com/office/drawing/2014/main" id="{0E9E715F-6294-4B4C-87F3-440310B990E1}"/>
                            </a:ext>
                          </a:extLst>
                        </p:cNvPr>
                        <p:cNvSpPr/>
                        <p:nvPr/>
                      </p:nvSpPr>
                      <p:spPr>
                        <a:xfrm>
                          <a:off x="7278937" y="8179880"/>
                          <a:ext cx="13349" cy="109733"/>
                        </a:xfrm>
                        <a:custGeom>
                          <a:avLst/>
                          <a:gdLst>
                            <a:gd name="connsiteX0" fmla="*/ 256 w 13349"/>
                            <a:gd name="connsiteY0" fmla="*/ 1025 h 109733"/>
                            <a:gd name="connsiteX1" fmla="*/ 1282 w 13349"/>
                            <a:gd name="connsiteY1" fmla="*/ 64097 h 109733"/>
                            <a:gd name="connsiteX2" fmla="*/ 7435 w 13349"/>
                            <a:gd name="connsiteY2" fmla="*/ 109734 h 109733"/>
                            <a:gd name="connsiteX3" fmla="*/ 13076 w 13349"/>
                            <a:gd name="connsiteY3" fmla="*/ 42560 h 109733"/>
                            <a:gd name="connsiteX4" fmla="*/ 3846 w 13349"/>
                            <a:gd name="connsiteY4" fmla="*/ 0 h 109733"/>
                            <a:gd name="connsiteX5" fmla="*/ 256 w 13349"/>
                            <a:gd name="connsiteY5" fmla="*/ 1025 h 10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49" h="109733">
                              <a:moveTo>
                                <a:pt x="256" y="1025"/>
                              </a:moveTo>
                              <a:cubicBezTo>
                                <a:pt x="256" y="21536"/>
                                <a:pt x="-769" y="43073"/>
                                <a:pt x="1282" y="64097"/>
                              </a:cubicBezTo>
                              <a:cubicBezTo>
                                <a:pt x="2820" y="79480"/>
                                <a:pt x="5897" y="94863"/>
                                <a:pt x="7435" y="109734"/>
                              </a:cubicBezTo>
                              <a:cubicBezTo>
                                <a:pt x="14101" y="90248"/>
                                <a:pt x="13589" y="63584"/>
                                <a:pt x="13076" y="42560"/>
                              </a:cubicBezTo>
                              <a:cubicBezTo>
                                <a:pt x="12563" y="32818"/>
                                <a:pt x="14101" y="7179"/>
                                <a:pt x="3846" y="0"/>
                              </a:cubicBezTo>
                              <a:cubicBezTo>
                                <a:pt x="2308" y="2564"/>
                                <a:pt x="769" y="4615"/>
                                <a:pt x="256" y="1025"/>
                              </a:cubicBezTo>
                              <a:close/>
                            </a:path>
                          </a:pathLst>
                        </a:custGeom>
                        <a:solidFill>
                          <a:srgbClr val="593B2E"/>
                        </a:solidFill>
                        <a:ln w="51267" cap="flat">
                          <a:noFill/>
                          <a:prstDash val="solid"/>
                          <a:miter/>
                        </a:ln>
                      </p:spPr>
                      <p:txBody>
                        <a:bodyPr rtlCol="0" anchor="ctr"/>
                        <a:lstStyle/>
                        <a:p>
                          <a:endParaRPr lang="th-TH"/>
                        </a:p>
                      </p:txBody>
                    </p:sp>
                  </p:grpSp>
                  <p:grpSp>
                    <p:nvGrpSpPr>
                      <p:cNvPr id="1302" name="Graphic 957">
                        <a:extLst>
                          <a:ext uri="{FF2B5EF4-FFF2-40B4-BE49-F238E27FC236}">
                            <a16:creationId xmlns:a16="http://schemas.microsoft.com/office/drawing/2014/main" id="{8F4A49CD-D8C5-4897-A997-E582984AF4E2}"/>
                          </a:ext>
                        </a:extLst>
                      </p:cNvPr>
                      <p:cNvGrpSpPr/>
                      <p:nvPr/>
                    </p:nvGrpSpPr>
                    <p:grpSpPr>
                      <a:xfrm>
                        <a:off x="7055750" y="7935072"/>
                        <a:ext cx="364210" cy="422963"/>
                        <a:chOff x="7055750" y="7935072"/>
                        <a:chExt cx="364210" cy="422963"/>
                      </a:xfrm>
                    </p:grpSpPr>
                    <p:grpSp>
                      <p:nvGrpSpPr>
                        <p:cNvPr id="1303" name="Graphic 957">
                          <a:extLst>
                            <a:ext uri="{FF2B5EF4-FFF2-40B4-BE49-F238E27FC236}">
                              <a16:creationId xmlns:a16="http://schemas.microsoft.com/office/drawing/2014/main" id="{BC42F23A-1F23-46BB-AF77-C0C040DAEE06}"/>
                            </a:ext>
                          </a:extLst>
                        </p:cNvPr>
                        <p:cNvGrpSpPr/>
                        <p:nvPr/>
                      </p:nvGrpSpPr>
                      <p:grpSpPr>
                        <a:xfrm>
                          <a:off x="7055750" y="7935072"/>
                          <a:ext cx="123965" cy="422963"/>
                          <a:chOff x="7055750" y="7935072"/>
                          <a:chExt cx="123965" cy="422963"/>
                        </a:xfrm>
                      </p:grpSpPr>
                      <p:sp>
                        <p:nvSpPr>
                          <p:cNvPr id="1329" name="Freeform: Shape 1328">
                            <a:extLst>
                              <a:ext uri="{FF2B5EF4-FFF2-40B4-BE49-F238E27FC236}">
                                <a16:creationId xmlns:a16="http://schemas.microsoft.com/office/drawing/2014/main" id="{4E86FA6F-69C8-4BFF-947D-4A1F82AA5633}"/>
                              </a:ext>
                            </a:extLst>
                          </p:cNvPr>
                          <p:cNvSpPr/>
                          <p:nvPr/>
                        </p:nvSpPr>
                        <p:spPr>
                          <a:xfrm>
                            <a:off x="7113567" y="7938363"/>
                            <a:ext cx="66147" cy="154857"/>
                          </a:xfrm>
                          <a:custGeom>
                            <a:avLst/>
                            <a:gdLst>
                              <a:gd name="connsiteX0" fmla="*/ 66148 w 66147"/>
                              <a:gd name="connsiteY0" fmla="*/ 145115 h 154857"/>
                              <a:gd name="connsiteX1" fmla="*/ 23588 w 66147"/>
                              <a:gd name="connsiteY1" fmla="*/ 102555 h 154857"/>
                              <a:gd name="connsiteX2" fmla="*/ 32305 w 66147"/>
                              <a:gd name="connsiteY2" fmla="*/ 23588 h 154857"/>
                              <a:gd name="connsiteX3" fmla="*/ 0 w 66147"/>
                              <a:gd name="connsiteY3" fmla="*/ 0 h 154857"/>
                              <a:gd name="connsiteX4" fmla="*/ 16409 w 66147"/>
                              <a:gd name="connsiteY4" fmla="*/ 34869 h 154857"/>
                              <a:gd name="connsiteX5" fmla="*/ 9230 w 66147"/>
                              <a:gd name="connsiteY5" fmla="*/ 116400 h 154857"/>
                              <a:gd name="connsiteX6" fmla="*/ 51277 w 66147"/>
                              <a:gd name="connsiteY6" fmla="*/ 154858 h 154857"/>
                              <a:gd name="connsiteX7" fmla="*/ 66148 w 66147"/>
                              <a:gd name="connsiteY7" fmla="*/ 145115 h 154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147" h="154857">
                                <a:moveTo>
                                  <a:pt x="66148" y="145115"/>
                                </a:moveTo>
                                <a:cubicBezTo>
                                  <a:pt x="66148" y="145115"/>
                                  <a:pt x="24100" y="117425"/>
                                  <a:pt x="23588" y="102555"/>
                                </a:cubicBezTo>
                                <a:cubicBezTo>
                                  <a:pt x="23075" y="87684"/>
                                  <a:pt x="38458" y="37432"/>
                                  <a:pt x="32305" y="23588"/>
                                </a:cubicBezTo>
                                <a:cubicBezTo>
                                  <a:pt x="26152" y="9742"/>
                                  <a:pt x="0" y="0"/>
                                  <a:pt x="0" y="0"/>
                                </a:cubicBezTo>
                                <a:cubicBezTo>
                                  <a:pt x="0" y="0"/>
                                  <a:pt x="16922" y="19998"/>
                                  <a:pt x="16409" y="34869"/>
                                </a:cubicBezTo>
                                <a:cubicBezTo>
                                  <a:pt x="15896" y="49739"/>
                                  <a:pt x="0" y="101529"/>
                                  <a:pt x="9230" y="116400"/>
                                </a:cubicBezTo>
                                <a:cubicBezTo>
                                  <a:pt x="18460" y="131270"/>
                                  <a:pt x="51277" y="154858"/>
                                  <a:pt x="51277" y="154858"/>
                                </a:cubicBezTo>
                                <a:lnTo>
                                  <a:pt x="66148" y="145115"/>
                                </a:lnTo>
                                <a:close/>
                              </a:path>
                            </a:pathLst>
                          </a:custGeom>
                          <a:solidFill>
                            <a:srgbClr val="FF8B00"/>
                          </a:solidFill>
                          <a:ln w="51267" cap="flat">
                            <a:noFill/>
                            <a:prstDash val="solid"/>
                            <a:miter/>
                          </a:ln>
                        </p:spPr>
                        <p:txBody>
                          <a:bodyPr rtlCol="0" anchor="ctr"/>
                          <a:lstStyle/>
                          <a:p>
                            <a:endParaRPr lang="th-TH"/>
                          </a:p>
                        </p:txBody>
                      </p:sp>
                      <p:grpSp>
                        <p:nvGrpSpPr>
                          <p:cNvPr id="1330" name="Graphic 957">
                            <a:extLst>
                              <a:ext uri="{FF2B5EF4-FFF2-40B4-BE49-F238E27FC236}">
                                <a16:creationId xmlns:a16="http://schemas.microsoft.com/office/drawing/2014/main" id="{74D58539-F7F0-4373-850A-9821E38A5817}"/>
                              </a:ext>
                            </a:extLst>
                          </p:cNvPr>
                          <p:cNvGrpSpPr/>
                          <p:nvPr/>
                        </p:nvGrpSpPr>
                        <p:grpSpPr>
                          <a:xfrm>
                            <a:off x="7055750" y="7935072"/>
                            <a:ext cx="113710" cy="422963"/>
                            <a:chOff x="7055750" y="7935072"/>
                            <a:chExt cx="113710" cy="422963"/>
                          </a:xfrm>
                        </p:grpSpPr>
                        <p:sp>
                          <p:nvSpPr>
                            <p:cNvPr id="1331" name="Freeform: Shape 1330">
                              <a:extLst>
                                <a:ext uri="{FF2B5EF4-FFF2-40B4-BE49-F238E27FC236}">
                                  <a16:creationId xmlns:a16="http://schemas.microsoft.com/office/drawing/2014/main" id="{8A3F9FF8-0421-4D62-B856-29D5332C3E0E}"/>
                                </a:ext>
                              </a:extLst>
                            </p:cNvPr>
                            <p:cNvSpPr/>
                            <p:nvPr/>
                          </p:nvSpPr>
                          <p:spPr>
                            <a:xfrm>
                              <a:off x="7055870" y="8198118"/>
                              <a:ext cx="91027" cy="159917"/>
                            </a:xfrm>
                            <a:custGeom>
                              <a:avLst/>
                              <a:gdLst>
                                <a:gd name="connsiteX0" fmla="*/ 91027 w 91027"/>
                                <a:gd name="connsiteY0" fmla="*/ 10990 h 159917"/>
                                <a:gd name="connsiteX1" fmla="*/ 53082 w 91027"/>
                                <a:gd name="connsiteY1" fmla="*/ 38680 h 159917"/>
                                <a:gd name="connsiteX2" fmla="*/ 58210 w 91027"/>
                                <a:gd name="connsiteY2" fmla="*/ 123801 h 159917"/>
                                <a:gd name="connsiteX3" fmla="*/ 8471 w 91027"/>
                                <a:gd name="connsiteY3" fmla="*/ 157644 h 159917"/>
                                <a:gd name="connsiteX4" fmla="*/ 7958 w 91027"/>
                                <a:gd name="connsiteY4" fmla="*/ 147901 h 159917"/>
                                <a:gd name="connsiteX5" fmla="*/ 1292 w 91027"/>
                                <a:gd name="connsiteY5" fmla="*/ 137646 h 159917"/>
                                <a:gd name="connsiteX6" fmla="*/ 46929 w 91027"/>
                                <a:gd name="connsiteY6" fmla="*/ 113032 h 159917"/>
                                <a:gd name="connsiteX7" fmla="*/ 26418 w 91027"/>
                                <a:gd name="connsiteY7" fmla="*/ 97137 h 159917"/>
                                <a:gd name="connsiteX8" fmla="*/ 25392 w 91027"/>
                                <a:gd name="connsiteY8" fmla="*/ 50474 h 159917"/>
                                <a:gd name="connsiteX9" fmla="*/ 31545 w 91027"/>
                                <a:gd name="connsiteY9" fmla="*/ 46885 h 159917"/>
                                <a:gd name="connsiteX10" fmla="*/ 26418 w 91027"/>
                                <a:gd name="connsiteY10" fmla="*/ 29450 h 159917"/>
                                <a:gd name="connsiteX11" fmla="*/ 54620 w 91027"/>
                                <a:gd name="connsiteY11" fmla="*/ 222 h 159917"/>
                                <a:gd name="connsiteX12" fmla="*/ 91027 w 91027"/>
                                <a:gd name="connsiteY12" fmla="*/ 10990 h 159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027" h="159917">
                                  <a:moveTo>
                                    <a:pt x="91027" y="10990"/>
                                  </a:moveTo>
                                  <a:cubicBezTo>
                                    <a:pt x="91027" y="10990"/>
                                    <a:pt x="67440" y="24323"/>
                                    <a:pt x="53082" y="38680"/>
                                  </a:cubicBezTo>
                                  <a:cubicBezTo>
                                    <a:pt x="38724" y="53038"/>
                                    <a:pt x="60774" y="98675"/>
                                    <a:pt x="58210" y="123801"/>
                                  </a:cubicBezTo>
                                  <a:cubicBezTo>
                                    <a:pt x="56159" y="148927"/>
                                    <a:pt x="11547" y="166361"/>
                                    <a:pt x="8471" y="157644"/>
                                  </a:cubicBezTo>
                                  <a:cubicBezTo>
                                    <a:pt x="5394" y="149439"/>
                                    <a:pt x="7958" y="147901"/>
                                    <a:pt x="7958" y="147901"/>
                                  </a:cubicBezTo>
                                  <a:cubicBezTo>
                                    <a:pt x="7958" y="147901"/>
                                    <a:pt x="-3836" y="142261"/>
                                    <a:pt x="1292" y="137646"/>
                                  </a:cubicBezTo>
                                  <a:cubicBezTo>
                                    <a:pt x="6420" y="132518"/>
                                    <a:pt x="46929" y="113032"/>
                                    <a:pt x="46929" y="113032"/>
                                  </a:cubicBezTo>
                                  <a:cubicBezTo>
                                    <a:pt x="46929" y="113032"/>
                                    <a:pt x="34622" y="111494"/>
                                    <a:pt x="26418" y="97137"/>
                                  </a:cubicBezTo>
                                  <a:cubicBezTo>
                                    <a:pt x="18213" y="82266"/>
                                    <a:pt x="19239" y="54063"/>
                                    <a:pt x="25392" y="50474"/>
                                  </a:cubicBezTo>
                                  <a:cubicBezTo>
                                    <a:pt x="31545" y="46885"/>
                                    <a:pt x="31545" y="46885"/>
                                    <a:pt x="31545" y="46885"/>
                                  </a:cubicBezTo>
                                  <a:cubicBezTo>
                                    <a:pt x="31545" y="46885"/>
                                    <a:pt x="22315" y="46885"/>
                                    <a:pt x="26418" y="29450"/>
                                  </a:cubicBezTo>
                                  <a:cubicBezTo>
                                    <a:pt x="30520" y="12016"/>
                                    <a:pt x="44365" y="1248"/>
                                    <a:pt x="54620" y="222"/>
                                  </a:cubicBezTo>
                                  <a:cubicBezTo>
                                    <a:pt x="72567" y="-1829"/>
                                    <a:pt x="91027" y="10990"/>
                                    <a:pt x="91027" y="10990"/>
                                  </a:cubicBezTo>
                                  <a:close/>
                                </a:path>
                              </a:pathLst>
                            </a:custGeom>
                            <a:solidFill>
                              <a:srgbClr val="FF8B00"/>
                            </a:solidFill>
                            <a:ln w="51267" cap="flat">
                              <a:noFill/>
                              <a:prstDash val="solid"/>
                              <a:miter/>
                            </a:ln>
                          </p:spPr>
                          <p:txBody>
                            <a:bodyPr rtlCol="0" anchor="ctr"/>
                            <a:lstStyle/>
                            <a:p>
                              <a:endParaRPr lang="th-TH"/>
                            </a:p>
                          </p:txBody>
                        </p:sp>
                        <p:sp>
                          <p:nvSpPr>
                            <p:cNvPr id="1332" name="Freeform: Shape 1331">
                              <a:extLst>
                                <a:ext uri="{FF2B5EF4-FFF2-40B4-BE49-F238E27FC236}">
                                  <a16:creationId xmlns:a16="http://schemas.microsoft.com/office/drawing/2014/main" id="{C8316A27-3A98-426E-BC64-02586763820E}"/>
                                </a:ext>
                              </a:extLst>
                            </p:cNvPr>
                            <p:cNvSpPr/>
                            <p:nvPr/>
                          </p:nvSpPr>
                          <p:spPr>
                            <a:xfrm>
                              <a:off x="7091131" y="7935072"/>
                              <a:ext cx="78328" cy="157858"/>
                            </a:xfrm>
                            <a:custGeom>
                              <a:avLst/>
                              <a:gdLst>
                                <a:gd name="connsiteX0" fmla="*/ 78329 w 78328"/>
                                <a:gd name="connsiteY0" fmla="*/ 146868 h 157858"/>
                                <a:gd name="connsiteX1" fmla="*/ 40384 w 78328"/>
                                <a:gd name="connsiteY1" fmla="*/ 119179 h 157858"/>
                                <a:gd name="connsiteX2" fmla="*/ 45511 w 78328"/>
                                <a:gd name="connsiteY2" fmla="*/ 34058 h 157858"/>
                                <a:gd name="connsiteX3" fmla="*/ 6540 w 78328"/>
                                <a:gd name="connsiteY3" fmla="*/ 2266 h 157858"/>
                                <a:gd name="connsiteX4" fmla="*/ 14232 w 78328"/>
                                <a:gd name="connsiteY4" fmla="*/ 13547 h 157858"/>
                                <a:gd name="connsiteX5" fmla="*/ 900 w 78328"/>
                                <a:gd name="connsiteY5" fmla="*/ 21238 h 157858"/>
                                <a:gd name="connsiteX6" fmla="*/ 34230 w 78328"/>
                                <a:gd name="connsiteY6" fmla="*/ 44826 h 157858"/>
                                <a:gd name="connsiteX7" fmla="*/ 13719 w 78328"/>
                                <a:gd name="connsiteY7" fmla="*/ 60722 h 157858"/>
                                <a:gd name="connsiteX8" fmla="*/ 12694 w 78328"/>
                                <a:gd name="connsiteY8" fmla="*/ 107385 h 157858"/>
                                <a:gd name="connsiteX9" fmla="*/ 18847 w 78328"/>
                                <a:gd name="connsiteY9" fmla="*/ 110974 h 157858"/>
                                <a:gd name="connsiteX10" fmla="*/ 13719 w 78328"/>
                                <a:gd name="connsiteY10" fmla="*/ 128408 h 157858"/>
                                <a:gd name="connsiteX11" fmla="*/ 41922 w 78328"/>
                                <a:gd name="connsiteY11" fmla="*/ 157637 h 157858"/>
                                <a:gd name="connsiteX12" fmla="*/ 78329 w 78328"/>
                                <a:gd name="connsiteY12" fmla="*/ 146868 h 157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8328" h="157858">
                                  <a:moveTo>
                                    <a:pt x="78329" y="146868"/>
                                  </a:moveTo>
                                  <a:cubicBezTo>
                                    <a:pt x="78329" y="146868"/>
                                    <a:pt x="54741" y="133536"/>
                                    <a:pt x="40384" y="119179"/>
                                  </a:cubicBezTo>
                                  <a:cubicBezTo>
                                    <a:pt x="26026" y="104821"/>
                                    <a:pt x="48075" y="59184"/>
                                    <a:pt x="45511" y="34058"/>
                                  </a:cubicBezTo>
                                  <a:cubicBezTo>
                                    <a:pt x="43460" y="8932"/>
                                    <a:pt x="9617" y="-5938"/>
                                    <a:pt x="6540" y="2266"/>
                                  </a:cubicBezTo>
                                  <a:cubicBezTo>
                                    <a:pt x="3976" y="10470"/>
                                    <a:pt x="14232" y="13547"/>
                                    <a:pt x="14232" y="13547"/>
                                  </a:cubicBezTo>
                                  <a:cubicBezTo>
                                    <a:pt x="14232" y="13547"/>
                                    <a:pt x="-4228" y="16111"/>
                                    <a:pt x="900" y="21238"/>
                                  </a:cubicBezTo>
                                  <a:cubicBezTo>
                                    <a:pt x="6028" y="26366"/>
                                    <a:pt x="34230" y="44826"/>
                                    <a:pt x="34230" y="44826"/>
                                  </a:cubicBezTo>
                                  <a:cubicBezTo>
                                    <a:pt x="34230" y="44826"/>
                                    <a:pt x="21924" y="46364"/>
                                    <a:pt x="13719" y="60722"/>
                                  </a:cubicBezTo>
                                  <a:cubicBezTo>
                                    <a:pt x="5515" y="75592"/>
                                    <a:pt x="6540" y="103795"/>
                                    <a:pt x="12694" y="107385"/>
                                  </a:cubicBezTo>
                                  <a:cubicBezTo>
                                    <a:pt x="18847" y="110974"/>
                                    <a:pt x="18847" y="110974"/>
                                    <a:pt x="18847" y="110974"/>
                                  </a:cubicBezTo>
                                  <a:cubicBezTo>
                                    <a:pt x="18847" y="110974"/>
                                    <a:pt x="9617" y="110974"/>
                                    <a:pt x="13719" y="128408"/>
                                  </a:cubicBezTo>
                                  <a:cubicBezTo>
                                    <a:pt x="17821" y="145843"/>
                                    <a:pt x="31666" y="156611"/>
                                    <a:pt x="41922" y="157637"/>
                                  </a:cubicBezTo>
                                  <a:cubicBezTo>
                                    <a:pt x="60382" y="159687"/>
                                    <a:pt x="78329" y="146868"/>
                                    <a:pt x="78329" y="146868"/>
                                  </a:cubicBezTo>
                                  <a:close/>
                                </a:path>
                              </a:pathLst>
                            </a:custGeom>
                            <a:solidFill>
                              <a:srgbClr val="FFBD03"/>
                            </a:solidFill>
                            <a:ln w="51267" cap="flat">
                              <a:noFill/>
                              <a:prstDash val="solid"/>
                              <a:miter/>
                            </a:ln>
                          </p:spPr>
                          <p:txBody>
                            <a:bodyPr rtlCol="0" anchor="ctr"/>
                            <a:lstStyle/>
                            <a:p>
                              <a:endParaRPr lang="th-TH"/>
                            </a:p>
                          </p:txBody>
                        </p:sp>
                        <p:sp>
                          <p:nvSpPr>
                            <p:cNvPr id="1333" name="Freeform: Shape 1332">
                              <a:extLst>
                                <a:ext uri="{FF2B5EF4-FFF2-40B4-BE49-F238E27FC236}">
                                  <a16:creationId xmlns:a16="http://schemas.microsoft.com/office/drawing/2014/main" id="{A658BB0B-5424-4F35-A9E4-27213AF18CF4}"/>
                                </a:ext>
                              </a:extLst>
                            </p:cNvPr>
                            <p:cNvSpPr/>
                            <p:nvPr/>
                          </p:nvSpPr>
                          <p:spPr>
                            <a:xfrm>
                              <a:off x="7055750" y="8198118"/>
                              <a:ext cx="78841" cy="157858"/>
                            </a:xfrm>
                            <a:custGeom>
                              <a:avLst/>
                              <a:gdLst>
                                <a:gd name="connsiteX0" fmla="*/ 78842 w 78841"/>
                                <a:gd name="connsiteY0" fmla="*/ 10990 h 157858"/>
                                <a:gd name="connsiteX1" fmla="*/ 40896 w 78841"/>
                                <a:gd name="connsiteY1" fmla="*/ 38680 h 157858"/>
                                <a:gd name="connsiteX2" fmla="*/ 46024 w 78841"/>
                                <a:gd name="connsiteY2" fmla="*/ 123801 h 157858"/>
                                <a:gd name="connsiteX3" fmla="*/ 7053 w 78841"/>
                                <a:gd name="connsiteY3" fmla="*/ 155593 h 157858"/>
                                <a:gd name="connsiteX4" fmla="*/ 14232 w 78841"/>
                                <a:gd name="connsiteY4" fmla="*/ 144312 h 157858"/>
                                <a:gd name="connsiteX5" fmla="*/ 900 w 78841"/>
                                <a:gd name="connsiteY5" fmla="*/ 136620 h 157858"/>
                                <a:gd name="connsiteX6" fmla="*/ 34230 w 78841"/>
                                <a:gd name="connsiteY6" fmla="*/ 113032 h 157858"/>
                                <a:gd name="connsiteX7" fmla="*/ 13719 w 78841"/>
                                <a:gd name="connsiteY7" fmla="*/ 97137 h 157858"/>
                                <a:gd name="connsiteX8" fmla="*/ 12694 w 78841"/>
                                <a:gd name="connsiteY8" fmla="*/ 50474 h 157858"/>
                                <a:gd name="connsiteX9" fmla="*/ 18847 w 78841"/>
                                <a:gd name="connsiteY9" fmla="*/ 46885 h 157858"/>
                                <a:gd name="connsiteX10" fmla="*/ 13719 w 78841"/>
                                <a:gd name="connsiteY10" fmla="*/ 29450 h 157858"/>
                                <a:gd name="connsiteX11" fmla="*/ 41922 w 78841"/>
                                <a:gd name="connsiteY11" fmla="*/ 222 h 157858"/>
                                <a:gd name="connsiteX12" fmla="*/ 78842 w 78841"/>
                                <a:gd name="connsiteY12" fmla="*/ 10990 h 157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8841" h="157858">
                                  <a:moveTo>
                                    <a:pt x="78842" y="10990"/>
                                  </a:moveTo>
                                  <a:cubicBezTo>
                                    <a:pt x="78842" y="10990"/>
                                    <a:pt x="55254" y="24323"/>
                                    <a:pt x="40896" y="38680"/>
                                  </a:cubicBezTo>
                                  <a:cubicBezTo>
                                    <a:pt x="26539" y="53038"/>
                                    <a:pt x="48588" y="98675"/>
                                    <a:pt x="46024" y="123801"/>
                                  </a:cubicBezTo>
                                  <a:cubicBezTo>
                                    <a:pt x="43973" y="148927"/>
                                    <a:pt x="10130" y="163797"/>
                                    <a:pt x="7053" y="155593"/>
                                  </a:cubicBezTo>
                                  <a:cubicBezTo>
                                    <a:pt x="3977" y="147388"/>
                                    <a:pt x="14232" y="144312"/>
                                    <a:pt x="14232" y="144312"/>
                                  </a:cubicBezTo>
                                  <a:cubicBezTo>
                                    <a:pt x="14232" y="144312"/>
                                    <a:pt x="-4228" y="141748"/>
                                    <a:pt x="900" y="136620"/>
                                  </a:cubicBezTo>
                                  <a:cubicBezTo>
                                    <a:pt x="6028" y="131492"/>
                                    <a:pt x="34230" y="113032"/>
                                    <a:pt x="34230" y="113032"/>
                                  </a:cubicBezTo>
                                  <a:cubicBezTo>
                                    <a:pt x="34230" y="113032"/>
                                    <a:pt x="21924" y="111494"/>
                                    <a:pt x="13719" y="97137"/>
                                  </a:cubicBezTo>
                                  <a:cubicBezTo>
                                    <a:pt x="5515" y="82266"/>
                                    <a:pt x="6540" y="54063"/>
                                    <a:pt x="12694" y="50474"/>
                                  </a:cubicBezTo>
                                  <a:cubicBezTo>
                                    <a:pt x="18847" y="46885"/>
                                    <a:pt x="18847" y="46885"/>
                                    <a:pt x="18847" y="46885"/>
                                  </a:cubicBezTo>
                                  <a:cubicBezTo>
                                    <a:pt x="18847" y="46885"/>
                                    <a:pt x="9617" y="46885"/>
                                    <a:pt x="13719" y="29450"/>
                                  </a:cubicBezTo>
                                  <a:cubicBezTo>
                                    <a:pt x="17821" y="12016"/>
                                    <a:pt x="31666" y="1248"/>
                                    <a:pt x="41922" y="222"/>
                                  </a:cubicBezTo>
                                  <a:cubicBezTo>
                                    <a:pt x="60382" y="-1829"/>
                                    <a:pt x="78842" y="10990"/>
                                    <a:pt x="78842" y="10990"/>
                                  </a:cubicBezTo>
                                  <a:close/>
                                </a:path>
                              </a:pathLst>
                            </a:custGeom>
                            <a:solidFill>
                              <a:srgbClr val="FFBD03"/>
                            </a:solidFill>
                            <a:ln w="51267" cap="flat">
                              <a:noFill/>
                              <a:prstDash val="solid"/>
                              <a:miter/>
                            </a:ln>
                          </p:spPr>
                          <p:txBody>
                            <a:bodyPr rtlCol="0" anchor="ctr"/>
                            <a:lstStyle/>
                            <a:p>
                              <a:endParaRPr lang="th-TH"/>
                            </a:p>
                          </p:txBody>
                        </p:sp>
                        <p:sp>
                          <p:nvSpPr>
                            <p:cNvPr id="1334" name="Freeform: Shape 1333">
                              <a:extLst>
                                <a:ext uri="{FF2B5EF4-FFF2-40B4-BE49-F238E27FC236}">
                                  <a16:creationId xmlns:a16="http://schemas.microsoft.com/office/drawing/2014/main" id="{03091B80-318E-4A31-9BDE-7B3042C31BF4}"/>
                                </a:ext>
                              </a:extLst>
                            </p:cNvPr>
                            <p:cNvSpPr/>
                            <p:nvPr/>
                          </p:nvSpPr>
                          <p:spPr>
                            <a:xfrm>
                              <a:off x="7056071" y="8197700"/>
                              <a:ext cx="47753" cy="158402"/>
                            </a:xfrm>
                            <a:custGeom>
                              <a:avLst/>
                              <a:gdLst>
                                <a:gd name="connsiteX0" fmla="*/ 19039 w 47753"/>
                                <a:gd name="connsiteY0" fmla="*/ 156011 h 158402"/>
                                <a:gd name="connsiteX1" fmla="*/ 11860 w 47753"/>
                                <a:gd name="connsiteY1" fmla="*/ 153447 h 158402"/>
                                <a:gd name="connsiteX2" fmla="*/ 19039 w 47753"/>
                                <a:gd name="connsiteY2" fmla="*/ 142678 h 158402"/>
                                <a:gd name="connsiteX3" fmla="*/ 6219 w 47753"/>
                                <a:gd name="connsiteY3" fmla="*/ 139089 h 158402"/>
                                <a:gd name="connsiteX4" fmla="*/ 44677 w 47753"/>
                                <a:gd name="connsiteY4" fmla="*/ 110887 h 158402"/>
                                <a:gd name="connsiteX5" fmla="*/ 25192 w 47753"/>
                                <a:gd name="connsiteY5" fmla="*/ 103708 h 158402"/>
                                <a:gd name="connsiteX6" fmla="*/ 15962 w 47753"/>
                                <a:gd name="connsiteY6" fmla="*/ 56532 h 158402"/>
                                <a:gd name="connsiteX7" fmla="*/ 35447 w 47753"/>
                                <a:gd name="connsiteY7" fmla="*/ 51918 h 158402"/>
                                <a:gd name="connsiteX8" fmla="*/ 19039 w 47753"/>
                                <a:gd name="connsiteY8" fmla="*/ 29868 h 158402"/>
                                <a:gd name="connsiteX9" fmla="*/ 47754 w 47753"/>
                                <a:gd name="connsiteY9" fmla="*/ 127 h 158402"/>
                                <a:gd name="connsiteX10" fmla="*/ 14936 w 47753"/>
                                <a:gd name="connsiteY10" fmla="*/ 21151 h 158402"/>
                                <a:gd name="connsiteX11" fmla="*/ 19039 w 47753"/>
                                <a:gd name="connsiteY11" fmla="*/ 46790 h 158402"/>
                                <a:gd name="connsiteX12" fmla="*/ 6219 w 47753"/>
                                <a:gd name="connsiteY12" fmla="*/ 62686 h 158402"/>
                                <a:gd name="connsiteX13" fmla="*/ 17500 w 47753"/>
                                <a:gd name="connsiteY13" fmla="*/ 105759 h 158402"/>
                                <a:gd name="connsiteX14" fmla="*/ 34422 w 47753"/>
                                <a:gd name="connsiteY14" fmla="*/ 112425 h 158402"/>
                                <a:gd name="connsiteX15" fmla="*/ 66 w 47753"/>
                                <a:gd name="connsiteY15" fmla="*/ 137038 h 158402"/>
                                <a:gd name="connsiteX16" fmla="*/ 10321 w 47753"/>
                                <a:gd name="connsiteY16" fmla="*/ 142678 h 158402"/>
                                <a:gd name="connsiteX17" fmla="*/ 6219 w 47753"/>
                                <a:gd name="connsiteY17" fmla="*/ 157036 h 158402"/>
                                <a:gd name="connsiteX18" fmla="*/ 19039 w 47753"/>
                                <a:gd name="connsiteY18" fmla="*/ 156011 h 15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753" h="158402">
                                  <a:moveTo>
                                    <a:pt x="19039" y="156011"/>
                                  </a:moveTo>
                                  <a:cubicBezTo>
                                    <a:pt x="19039" y="156011"/>
                                    <a:pt x="9296" y="158575"/>
                                    <a:pt x="11860" y="153447"/>
                                  </a:cubicBezTo>
                                  <a:cubicBezTo>
                                    <a:pt x="14936" y="148319"/>
                                    <a:pt x="19039" y="142678"/>
                                    <a:pt x="19039" y="142678"/>
                                  </a:cubicBezTo>
                                  <a:cubicBezTo>
                                    <a:pt x="19039" y="142678"/>
                                    <a:pt x="4168" y="144217"/>
                                    <a:pt x="6219" y="139089"/>
                                  </a:cubicBezTo>
                                  <a:cubicBezTo>
                                    <a:pt x="8783" y="133961"/>
                                    <a:pt x="44677" y="110887"/>
                                    <a:pt x="44677" y="110887"/>
                                  </a:cubicBezTo>
                                  <a:cubicBezTo>
                                    <a:pt x="44677" y="110887"/>
                                    <a:pt x="36986" y="110374"/>
                                    <a:pt x="25192" y="103708"/>
                                  </a:cubicBezTo>
                                  <a:cubicBezTo>
                                    <a:pt x="13398" y="97042"/>
                                    <a:pt x="10321" y="64737"/>
                                    <a:pt x="15962" y="56532"/>
                                  </a:cubicBezTo>
                                  <a:cubicBezTo>
                                    <a:pt x="21602" y="47815"/>
                                    <a:pt x="35447" y="51918"/>
                                    <a:pt x="35447" y="51918"/>
                                  </a:cubicBezTo>
                                  <a:cubicBezTo>
                                    <a:pt x="35447" y="51918"/>
                                    <a:pt x="19551" y="42688"/>
                                    <a:pt x="19039" y="29868"/>
                                  </a:cubicBezTo>
                                  <a:cubicBezTo>
                                    <a:pt x="18526" y="17049"/>
                                    <a:pt x="47754" y="127"/>
                                    <a:pt x="47754" y="127"/>
                                  </a:cubicBezTo>
                                  <a:cubicBezTo>
                                    <a:pt x="47754" y="127"/>
                                    <a:pt x="29294" y="-2949"/>
                                    <a:pt x="14936" y="21151"/>
                                  </a:cubicBezTo>
                                  <a:cubicBezTo>
                                    <a:pt x="3143" y="40636"/>
                                    <a:pt x="19039" y="46790"/>
                                    <a:pt x="19039" y="46790"/>
                                  </a:cubicBezTo>
                                  <a:cubicBezTo>
                                    <a:pt x="19039" y="46790"/>
                                    <a:pt x="9809" y="46790"/>
                                    <a:pt x="6219" y="62686"/>
                                  </a:cubicBezTo>
                                  <a:cubicBezTo>
                                    <a:pt x="2630" y="78582"/>
                                    <a:pt x="11347" y="102169"/>
                                    <a:pt x="17500" y="105759"/>
                                  </a:cubicBezTo>
                                  <a:cubicBezTo>
                                    <a:pt x="23653" y="109861"/>
                                    <a:pt x="34422" y="112425"/>
                                    <a:pt x="34422" y="112425"/>
                                  </a:cubicBezTo>
                                  <a:cubicBezTo>
                                    <a:pt x="34422" y="112425"/>
                                    <a:pt x="579" y="128321"/>
                                    <a:pt x="66" y="137038"/>
                                  </a:cubicBezTo>
                                  <a:cubicBezTo>
                                    <a:pt x="-960" y="145243"/>
                                    <a:pt x="10321" y="142678"/>
                                    <a:pt x="10321" y="142678"/>
                                  </a:cubicBezTo>
                                  <a:cubicBezTo>
                                    <a:pt x="10321" y="142678"/>
                                    <a:pt x="-960" y="154985"/>
                                    <a:pt x="6219" y="157036"/>
                                  </a:cubicBezTo>
                                  <a:cubicBezTo>
                                    <a:pt x="12885" y="160626"/>
                                    <a:pt x="19039" y="156011"/>
                                    <a:pt x="19039" y="156011"/>
                                  </a:cubicBezTo>
                                  <a:close/>
                                </a:path>
                              </a:pathLst>
                            </a:custGeom>
                            <a:solidFill>
                              <a:srgbClr val="FFFFFF"/>
                            </a:solidFill>
                            <a:ln w="51267" cap="flat">
                              <a:noFill/>
                              <a:prstDash val="solid"/>
                              <a:miter/>
                            </a:ln>
                          </p:spPr>
                          <p:txBody>
                            <a:bodyPr rtlCol="0" anchor="ctr"/>
                            <a:lstStyle/>
                            <a:p>
                              <a:endParaRPr lang="th-TH"/>
                            </a:p>
                          </p:txBody>
                        </p:sp>
                      </p:grpSp>
                    </p:grpSp>
                    <p:grpSp>
                      <p:nvGrpSpPr>
                        <p:cNvPr id="1304" name="Graphic 957">
                          <a:extLst>
                            <a:ext uri="{FF2B5EF4-FFF2-40B4-BE49-F238E27FC236}">
                              <a16:creationId xmlns:a16="http://schemas.microsoft.com/office/drawing/2014/main" id="{FD55445E-18D6-4716-A754-80A1C67D0266}"/>
                            </a:ext>
                          </a:extLst>
                        </p:cNvPr>
                        <p:cNvGrpSpPr/>
                        <p:nvPr/>
                      </p:nvGrpSpPr>
                      <p:grpSpPr>
                        <a:xfrm>
                          <a:off x="7295602" y="7935072"/>
                          <a:ext cx="124357" cy="422963"/>
                          <a:chOff x="7295602" y="7935072"/>
                          <a:chExt cx="124357" cy="422963"/>
                        </a:xfrm>
                      </p:grpSpPr>
                      <p:sp>
                        <p:nvSpPr>
                          <p:cNvPr id="1324" name="Freeform: Shape 1323">
                            <a:extLst>
                              <a:ext uri="{FF2B5EF4-FFF2-40B4-BE49-F238E27FC236}">
                                <a16:creationId xmlns:a16="http://schemas.microsoft.com/office/drawing/2014/main" id="{881B0D3E-EA74-42B3-89B5-AEE363D7E0FC}"/>
                              </a:ext>
                            </a:extLst>
                          </p:cNvPr>
                          <p:cNvSpPr/>
                          <p:nvPr/>
                        </p:nvSpPr>
                        <p:spPr>
                          <a:xfrm>
                            <a:off x="7295602" y="7938363"/>
                            <a:ext cx="66147" cy="154857"/>
                          </a:xfrm>
                          <a:custGeom>
                            <a:avLst/>
                            <a:gdLst>
                              <a:gd name="connsiteX0" fmla="*/ 0 w 66147"/>
                              <a:gd name="connsiteY0" fmla="*/ 145115 h 154857"/>
                              <a:gd name="connsiteX1" fmla="*/ 42560 w 66147"/>
                              <a:gd name="connsiteY1" fmla="*/ 102555 h 154857"/>
                              <a:gd name="connsiteX2" fmla="*/ 33843 w 66147"/>
                              <a:gd name="connsiteY2" fmla="*/ 23588 h 154857"/>
                              <a:gd name="connsiteX3" fmla="*/ 66148 w 66147"/>
                              <a:gd name="connsiteY3" fmla="*/ 0 h 154857"/>
                              <a:gd name="connsiteX4" fmla="*/ 49739 w 66147"/>
                              <a:gd name="connsiteY4" fmla="*/ 34869 h 154857"/>
                              <a:gd name="connsiteX5" fmla="*/ 56918 w 66147"/>
                              <a:gd name="connsiteY5" fmla="*/ 116400 h 154857"/>
                              <a:gd name="connsiteX6" fmla="*/ 14871 w 66147"/>
                              <a:gd name="connsiteY6" fmla="*/ 154858 h 154857"/>
                              <a:gd name="connsiteX7" fmla="*/ 0 w 66147"/>
                              <a:gd name="connsiteY7" fmla="*/ 145115 h 154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147" h="154857">
                                <a:moveTo>
                                  <a:pt x="0" y="145115"/>
                                </a:moveTo>
                                <a:cubicBezTo>
                                  <a:pt x="0" y="145115"/>
                                  <a:pt x="42048" y="117425"/>
                                  <a:pt x="42560" y="102555"/>
                                </a:cubicBezTo>
                                <a:cubicBezTo>
                                  <a:pt x="43073" y="87684"/>
                                  <a:pt x="27690" y="37432"/>
                                  <a:pt x="33843" y="23588"/>
                                </a:cubicBezTo>
                                <a:cubicBezTo>
                                  <a:pt x="39996" y="9230"/>
                                  <a:pt x="66148" y="0"/>
                                  <a:pt x="66148" y="0"/>
                                </a:cubicBezTo>
                                <a:cubicBezTo>
                                  <a:pt x="66148" y="0"/>
                                  <a:pt x="49226" y="19998"/>
                                  <a:pt x="49739" y="34869"/>
                                </a:cubicBezTo>
                                <a:cubicBezTo>
                                  <a:pt x="50252" y="49739"/>
                                  <a:pt x="66148" y="101529"/>
                                  <a:pt x="56918" y="116400"/>
                                </a:cubicBezTo>
                                <a:cubicBezTo>
                                  <a:pt x="47688" y="131270"/>
                                  <a:pt x="14871" y="154858"/>
                                  <a:pt x="14871" y="154858"/>
                                </a:cubicBezTo>
                                <a:lnTo>
                                  <a:pt x="0" y="145115"/>
                                </a:lnTo>
                                <a:close/>
                              </a:path>
                            </a:pathLst>
                          </a:custGeom>
                          <a:solidFill>
                            <a:srgbClr val="FFBD03"/>
                          </a:solidFill>
                          <a:ln w="51267" cap="flat">
                            <a:noFill/>
                            <a:prstDash val="solid"/>
                            <a:miter/>
                          </a:ln>
                        </p:spPr>
                        <p:txBody>
                          <a:bodyPr rtlCol="0" anchor="ctr"/>
                          <a:lstStyle/>
                          <a:p>
                            <a:endParaRPr lang="th-TH"/>
                          </a:p>
                        </p:txBody>
                      </p:sp>
                      <p:grpSp>
                        <p:nvGrpSpPr>
                          <p:cNvPr id="1325" name="Graphic 957">
                            <a:extLst>
                              <a:ext uri="{FF2B5EF4-FFF2-40B4-BE49-F238E27FC236}">
                                <a16:creationId xmlns:a16="http://schemas.microsoft.com/office/drawing/2014/main" id="{9AFA101E-7262-49E6-80B8-2FACE4CA651A}"/>
                              </a:ext>
                            </a:extLst>
                          </p:cNvPr>
                          <p:cNvGrpSpPr/>
                          <p:nvPr/>
                        </p:nvGrpSpPr>
                        <p:grpSpPr>
                          <a:xfrm>
                            <a:off x="7305858" y="7935072"/>
                            <a:ext cx="114102" cy="422963"/>
                            <a:chOff x="7305858" y="7935072"/>
                            <a:chExt cx="114102" cy="422963"/>
                          </a:xfrm>
                        </p:grpSpPr>
                        <p:sp>
                          <p:nvSpPr>
                            <p:cNvPr id="1326" name="Freeform: Shape 1325">
                              <a:extLst>
                                <a:ext uri="{FF2B5EF4-FFF2-40B4-BE49-F238E27FC236}">
                                  <a16:creationId xmlns:a16="http://schemas.microsoft.com/office/drawing/2014/main" id="{2631DB50-655E-4A71-92B7-C8594B41ECD5}"/>
                                </a:ext>
                              </a:extLst>
                            </p:cNvPr>
                            <p:cNvSpPr/>
                            <p:nvPr/>
                          </p:nvSpPr>
                          <p:spPr>
                            <a:xfrm>
                              <a:off x="7328933" y="8198118"/>
                              <a:ext cx="91027" cy="159917"/>
                            </a:xfrm>
                            <a:custGeom>
                              <a:avLst/>
                              <a:gdLst>
                                <a:gd name="connsiteX0" fmla="*/ 0 w 91027"/>
                                <a:gd name="connsiteY0" fmla="*/ 10990 h 159917"/>
                                <a:gd name="connsiteX1" fmla="*/ 37945 w 91027"/>
                                <a:gd name="connsiteY1" fmla="*/ 38680 h 159917"/>
                                <a:gd name="connsiteX2" fmla="*/ 32818 w 91027"/>
                                <a:gd name="connsiteY2" fmla="*/ 123801 h 159917"/>
                                <a:gd name="connsiteX3" fmla="*/ 82557 w 91027"/>
                                <a:gd name="connsiteY3" fmla="*/ 157644 h 159917"/>
                                <a:gd name="connsiteX4" fmla="*/ 83069 w 91027"/>
                                <a:gd name="connsiteY4" fmla="*/ 147901 h 159917"/>
                                <a:gd name="connsiteX5" fmla="*/ 89736 w 91027"/>
                                <a:gd name="connsiteY5" fmla="*/ 137646 h 159917"/>
                                <a:gd name="connsiteX6" fmla="*/ 44099 w 91027"/>
                                <a:gd name="connsiteY6" fmla="*/ 113032 h 159917"/>
                                <a:gd name="connsiteX7" fmla="*/ 64610 w 91027"/>
                                <a:gd name="connsiteY7" fmla="*/ 97137 h 159917"/>
                                <a:gd name="connsiteX8" fmla="*/ 65635 w 91027"/>
                                <a:gd name="connsiteY8" fmla="*/ 50474 h 159917"/>
                                <a:gd name="connsiteX9" fmla="*/ 59482 w 91027"/>
                                <a:gd name="connsiteY9" fmla="*/ 46885 h 159917"/>
                                <a:gd name="connsiteX10" fmla="*/ 64610 w 91027"/>
                                <a:gd name="connsiteY10" fmla="*/ 29450 h 159917"/>
                                <a:gd name="connsiteX11" fmla="*/ 36407 w 91027"/>
                                <a:gd name="connsiteY11" fmla="*/ 222 h 159917"/>
                                <a:gd name="connsiteX12" fmla="*/ 0 w 91027"/>
                                <a:gd name="connsiteY12" fmla="*/ 10990 h 159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027" h="159917">
                                  <a:moveTo>
                                    <a:pt x="0" y="10990"/>
                                  </a:moveTo>
                                  <a:cubicBezTo>
                                    <a:pt x="0" y="10990"/>
                                    <a:pt x="23588" y="24323"/>
                                    <a:pt x="37945" y="38680"/>
                                  </a:cubicBezTo>
                                  <a:cubicBezTo>
                                    <a:pt x="52303" y="53038"/>
                                    <a:pt x="30254" y="98675"/>
                                    <a:pt x="32818" y="123801"/>
                                  </a:cubicBezTo>
                                  <a:cubicBezTo>
                                    <a:pt x="34869" y="148927"/>
                                    <a:pt x="79480" y="166361"/>
                                    <a:pt x="82557" y="157644"/>
                                  </a:cubicBezTo>
                                  <a:cubicBezTo>
                                    <a:pt x="85633" y="149439"/>
                                    <a:pt x="83069" y="147901"/>
                                    <a:pt x="83069" y="147901"/>
                                  </a:cubicBezTo>
                                  <a:cubicBezTo>
                                    <a:pt x="83069" y="147901"/>
                                    <a:pt x="94863" y="142261"/>
                                    <a:pt x="89736" y="137646"/>
                                  </a:cubicBezTo>
                                  <a:cubicBezTo>
                                    <a:pt x="84608" y="132518"/>
                                    <a:pt x="44099" y="113032"/>
                                    <a:pt x="44099" y="113032"/>
                                  </a:cubicBezTo>
                                  <a:cubicBezTo>
                                    <a:pt x="44099" y="113032"/>
                                    <a:pt x="56405" y="111494"/>
                                    <a:pt x="64610" y="97137"/>
                                  </a:cubicBezTo>
                                  <a:cubicBezTo>
                                    <a:pt x="72814" y="82266"/>
                                    <a:pt x="71788" y="54063"/>
                                    <a:pt x="65635" y="50474"/>
                                  </a:cubicBezTo>
                                  <a:cubicBezTo>
                                    <a:pt x="59482" y="46885"/>
                                    <a:pt x="59482" y="46885"/>
                                    <a:pt x="59482" y="46885"/>
                                  </a:cubicBezTo>
                                  <a:cubicBezTo>
                                    <a:pt x="59482" y="46885"/>
                                    <a:pt x="68712" y="46885"/>
                                    <a:pt x="64610" y="29450"/>
                                  </a:cubicBezTo>
                                  <a:cubicBezTo>
                                    <a:pt x="60507" y="12016"/>
                                    <a:pt x="46662" y="1248"/>
                                    <a:pt x="36407" y="222"/>
                                  </a:cubicBezTo>
                                  <a:cubicBezTo>
                                    <a:pt x="17947" y="-1829"/>
                                    <a:pt x="0" y="10990"/>
                                    <a:pt x="0" y="10990"/>
                                  </a:cubicBezTo>
                                  <a:close/>
                                </a:path>
                              </a:pathLst>
                            </a:custGeom>
                            <a:solidFill>
                              <a:srgbClr val="FFBD03"/>
                            </a:solidFill>
                            <a:ln w="51267" cap="flat">
                              <a:noFill/>
                              <a:prstDash val="solid"/>
                              <a:miter/>
                            </a:ln>
                          </p:spPr>
                          <p:txBody>
                            <a:bodyPr rtlCol="0" anchor="ctr"/>
                            <a:lstStyle/>
                            <a:p>
                              <a:endParaRPr lang="th-TH"/>
                            </a:p>
                          </p:txBody>
                        </p:sp>
                        <p:sp>
                          <p:nvSpPr>
                            <p:cNvPr id="1327" name="Freeform: Shape 1326">
                              <a:extLst>
                                <a:ext uri="{FF2B5EF4-FFF2-40B4-BE49-F238E27FC236}">
                                  <a16:creationId xmlns:a16="http://schemas.microsoft.com/office/drawing/2014/main" id="{8C267F29-9072-496B-8D51-BD8B1CA6AE36}"/>
                                </a:ext>
                              </a:extLst>
                            </p:cNvPr>
                            <p:cNvSpPr/>
                            <p:nvPr/>
                          </p:nvSpPr>
                          <p:spPr>
                            <a:xfrm>
                              <a:off x="7305858" y="7935072"/>
                              <a:ext cx="78841" cy="157858"/>
                            </a:xfrm>
                            <a:custGeom>
                              <a:avLst/>
                              <a:gdLst>
                                <a:gd name="connsiteX0" fmla="*/ 0 w 78841"/>
                                <a:gd name="connsiteY0" fmla="*/ 146868 h 157858"/>
                                <a:gd name="connsiteX1" fmla="*/ 37945 w 78841"/>
                                <a:gd name="connsiteY1" fmla="*/ 119179 h 157858"/>
                                <a:gd name="connsiteX2" fmla="*/ 32818 w 78841"/>
                                <a:gd name="connsiteY2" fmla="*/ 34058 h 157858"/>
                                <a:gd name="connsiteX3" fmla="*/ 71788 w 78841"/>
                                <a:gd name="connsiteY3" fmla="*/ 2266 h 157858"/>
                                <a:gd name="connsiteX4" fmla="*/ 64610 w 78841"/>
                                <a:gd name="connsiteY4" fmla="*/ 13547 h 157858"/>
                                <a:gd name="connsiteX5" fmla="*/ 77942 w 78841"/>
                                <a:gd name="connsiteY5" fmla="*/ 21238 h 157858"/>
                                <a:gd name="connsiteX6" fmla="*/ 44611 w 78841"/>
                                <a:gd name="connsiteY6" fmla="*/ 44826 h 157858"/>
                                <a:gd name="connsiteX7" fmla="*/ 65122 w 78841"/>
                                <a:gd name="connsiteY7" fmla="*/ 60722 h 157858"/>
                                <a:gd name="connsiteX8" fmla="*/ 66148 w 78841"/>
                                <a:gd name="connsiteY8" fmla="*/ 107385 h 157858"/>
                                <a:gd name="connsiteX9" fmla="*/ 59995 w 78841"/>
                                <a:gd name="connsiteY9" fmla="*/ 110974 h 157858"/>
                                <a:gd name="connsiteX10" fmla="*/ 65122 w 78841"/>
                                <a:gd name="connsiteY10" fmla="*/ 128408 h 157858"/>
                                <a:gd name="connsiteX11" fmla="*/ 36920 w 78841"/>
                                <a:gd name="connsiteY11" fmla="*/ 157637 h 157858"/>
                                <a:gd name="connsiteX12" fmla="*/ 0 w 78841"/>
                                <a:gd name="connsiteY12" fmla="*/ 146868 h 157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8841" h="157858">
                                  <a:moveTo>
                                    <a:pt x="0" y="146868"/>
                                  </a:moveTo>
                                  <a:cubicBezTo>
                                    <a:pt x="0" y="146868"/>
                                    <a:pt x="23588" y="133536"/>
                                    <a:pt x="37945" y="119179"/>
                                  </a:cubicBezTo>
                                  <a:cubicBezTo>
                                    <a:pt x="52303" y="104821"/>
                                    <a:pt x="30254" y="59184"/>
                                    <a:pt x="32818" y="34058"/>
                                  </a:cubicBezTo>
                                  <a:cubicBezTo>
                                    <a:pt x="34869" y="8932"/>
                                    <a:pt x="68712" y="-5938"/>
                                    <a:pt x="71788" y="2266"/>
                                  </a:cubicBezTo>
                                  <a:cubicBezTo>
                                    <a:pt x="74865" y="10470"/>
                                    <a:pt x="64610" y="13547"/>
                                    <a:pt x="64610" y="13547"/>
                                  </a:cubicBezTo>
                                  <a:cubicBezTo>
                                    <a:pt x="64610" y="13547"/>
                                    <a:pt x="83070" y="16111"/>
                                    <a:pt x="77942" y="21238"/>
                                  </a:cubicBezTo>
                                  <a:cubicBezTo>
                                    <a:pt x="72814" y="26366"/>
                                    <a:pt x="44611" y="44826"/>
                                    <a:pt x="44611" y="44826"/>
                                  </a:cubicBezTo>
                                  <a:cubicBezTo>
                                    <a:pt x="44611" y="44826"/>
                                    <a:pt x="56918" y="46364"/>
                                    <a:pt x="65122" y="60722"/>
                                  </a:cubicBezTo>
                                  <a:cubicBezTo>
                                    <a:pt x="73327" y="75592"/>
                                    <a:pt x="72301" y="103795"/>
                                    <a:pt x="66148" y="107385"/>
                                  </a:cubicBezTo>
                                  <a:cubicBezTo>
                                    <a:pt x="59995" y="110974"/>
                                    <a:pt x="59995" y="110974"/>
                                    <a:pt x="59995" y="110974"/>
                                  </a:cubicBezTo>
                                  <a:cubicBezTo>
                                    <a:pt x="59995" y="110974"/>
                                    <a:pt x="69225" y="110974"/>
                                    <a:pt x="65122" y="128408"/>
                                  </a:cubicBezTo>
                                  <a:cubicBezTo>
                                    <a:pt x="61020" y="145843"/>
                                    <a:pt x="47175" y="156611"/>
                                    <a:pt x="36920" y="157637"/>
                                  </a:cubicBezTo>
                                  <a:cubicBezTo>
                                    <a:pt x="18460" y="159687"/>
                                    <a:pt x="0" y="146868"/>
                                    <a:pt x="0" y="146868"/>
                                  </a:cubicBezTo>
                                  <a:close/>
                                </a:path>
                              </a:pathLst>
                            </a:custGeom>
                            <a:solidFill>
                              <a:srgbClr val="FF8B00"/>
                            </a:solidFill>
                            <a:ln w="51267" cap="flat">
                              <a:noFill/>
                              <a:prstDash val="solid"/>
                              <a:miter/>
                            </a:ln>
                          </p:spPr>
                          <p:txBody>
                            <a:bodyPr rtlCol="0" anchor="ctr"/>
                            <a:lstStyle/>
                            <a:p>
                              <a:endParaRPr lang="th-TH"/>
                            </a:p>
                          </p:txBody>
                        </p:sp>
                        <p:sp>
                          <p:nvSpPr>
                            <p:cNvPr id="1328" name="Freeform: Shape 1327">
                              <a:extLst>
                                <a:ext uri="{FF2B5EF4-FFF2-40B4-BE49-F238E27FC236}">
                                  <a16:creationId xmlns:a16="http://schemas.microsoft.com/office/drawing/2014/main" id="{D5CD2F6D-2D37-4A95-86F2-373F1C32DA50}"/>
                                </a:ext>
                              </a:extLst>
                            </p:cNvPr>
                            <p:cNvSpPr/>
                            <p:nvPr/>
                          </p:nvSpPr>
                          <p:spPr>
                            <a:xfrm>
                              <a:off x="7343803" y="8197948"/>
                              <a:ext cx="75764" cy="158028"/>
                            </a:xfrm>
                            <a:custGeom>
                              <a:avLst/>
                              <a:gdLst>
                                <a:gd name="connsiteX0" fmla="*/ 0 w 75764"/>
                                <a:gd name="connsiteY0" fmla="*/ 5007 h 158028"/>
                                <a:gd name="connsiteX1" fmla="*/ 34869 w 75764"/>
                                <a:gd name="connsiteY1" fmla="*/ 38850 h 158028"/>
                                <a:gd name="connsiteX2" fmla="*/ 29741 w 75764"/>
                                <a:gd name="connsiteY2" fmla="*/ 123970 h 158028"/>
                                <a:gd name="connsiteX3" fmla="*/ 68712 w 75764"/>
                                <a:gd name="connsiteY3" fmla="*/ 155763 h 158028"/>
                                <a:gd name="connsiteX4" fmla="*/ 61533 w 75764"/>
                                <a:gd name="connsiteY4" fmla="*/ 144482 h 158028"/>
                                <a:gd name="connsiteX5" fmla="*/ 74865 w 75764"/>
                                <a:gd name="connsiteY5" fmla="*/ 136790 h 158028"/>
                                <a:gd name="connsiteX6" fmla="*/ 41535 w 75764"/>
                                <a:gd name="connsiteY6" fmla="*/ 113202 h 158028"/>
                                <a:gd name="connsiteX7" fmla="*/ 62046 w 75764"/>
                                <a:gd name="connsiteY7" fmla="*/ 97306 h 158028"/>
                                <a:gd name="connsiteX8" fmla="*/ 63071 w 75764"/>
                                <a:gd name="connsiteY8" fmla="*/ 50644 h 158028"/>
                                <a:gd name="connsiteX9" fmla="*/ 56918 w 75764"/>
                                <a:gd name="connsiteY9" fmla="*/ 47054 h 158028"/>
                                <a:gd name="connsiteX10" fmla="*/ 62046 w 75764"/>
                                <a:gd name="connsiteY10" fmla="*/ 29620 h 158028"/>
                                <a:gd name="connsiteX11" fmla="*/ 33843 w 75764"/>
                                <a:gd name="connsiteY11" fmla="*/ 392 h 158028"/>
                                <a:gd name="connsiteX12" fmla="*/ 0 w 75764"/>
                                <a:gd name="connsiteY12" fmla="*/ 5007 h 158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764" h="158028">
                                  <a:moveTo>
                                    <a:pt x="0" y="5007"/>
                                  </a:moveTo>
                                  <a:cubicBezTo>
                                    <a:pt x="0" y="5007"/>
                                    <a:pt x="21024" y="24492"/>
                                    <a:pt x="34869" y="38850"/>
                                  </a:cubicBezTo>
                                  <a:cubicBezTo>
                                    <a:pt x="49226" y="53208"/>
                                    <a:pt x="27177" y="98845"/>
                                    <a:pt x="29741" y="123970"/>
                                  </a:cubicBezTo>
                                  <a:cubicBezTo>
                                    <a:pt x="31792" y="149097"/>
                                    <a:pt x="65635" y="163967"/>
                                    <a:pt x="68712" y="155763"/>
                                  </a:cubicBezTo>
                                  <a:cubicBezTo>
                                    <a:pt x="71788" y="147558"/>
                                    <a:pt x="61533" y="144482"/>
                                    <a:pt x="61533" y="144482"/>
                                  </a:cubicBezTo>
                                  <a:cubicBezTo>
                                    <a:pt x="61533" y="144482"/>
                                    <a:pt x="79993" y="141918"/>
                                    <a:pt x="74865" y="136790"/>
                                  </a:cubicBezTo>
                                  <a:cubicBezTo>
                                    <a:pt x="69737" y="131662"/>
                                    <a:pt x="41535" y="113202"/>
                                    <a:pt x="41535" y="113202"/>
                                  </a:cubicBezTo>
                                  <a:cubicBezTo>
                                    <a:pt x="41535" y="113202"/>
                                    <a:pt x="53841" y="111664"/>
                                    <a:pt x="62046" y="97306"/>
                                  </a:cubicBezTo>
                                  <a:cubicBezTo>
                                    <a:pt x="70250" y="82436"/>
                                    <a:pt x="69225" y="54233"/>
                                    <a:pt x="63071" y="50644"/>
                                  </a:cubicBezTo>
                                  <a:cubicBezTo>
                                    <a:pt x="56918" y="47054"/>
                                    <a:pt x="56918" y="47054"/>
                                    <a:pt x="56918" y="47054"/>
                                  </a:cubicBezTo>
                                  <a:cubicBezTo>
                                    <a:pt x="56918" y="47054"/>
                                    <a:pt x="66148" y="47054"/>
                                    <a:pt x="62046" y="29620"/>
                                  </a:cubicBezTo>
                                  <a:cubicBezTo>
                                    <a:pt x="57944" y="12186"/>
                                    <a:pt x="44099" y="1417"/>
                                    <a:pt x="33843" y="392"/>
                                  </a:cubicBezTo>
                                  <a:cubicBezTo>
                                    <a:pt x="15383" y="-1659"/>
                                    <a:pt x="0" y="5007"/>
                                    <a:pt x="0" y="5007"/>
                                  </a:cubicBezTo>
                                  <a:close/>
                                </a:path>
                              </a:pathLst>
                            </a:custGeom>
                            <a:solidFill>
                              <a:srgbClr val="FF8B00"/>
                            </a:solidFill>
                            <a:ln w="51267" cap="flat">
                              <a:noFill/>
                              <a:prstDash val="solid"/>
                              <a:miter/>
                            </a:ln>
                          </p:spPr>
                          <p:txBody>
                            <a:bodyPr rtlCol="0" anchor="ctr"/>
                            <a:lstStyle/>
                            <a:p>
                              <a:endParaRPr lang="th-TH"/>
                            </a:p>
                          </p:txBody>
                        </p:sp>
                      </p:grpSp>
                    </p:grpSp>
                    <p:grpSp>
                      <p:nvGrpSpPr>
                        <p:cNvPr id="1305" name="Graphic 957">
                          <a:extLst>
                            <a:ext uri="{FF2B5EF4-FFF2-40B4-BE49-F238E27FC236}">
                              <a16:creationId xmlns:a16="http://schemas.microsoft.com/office/drawing/2014/main" id="{2B362FEC-6405-4A31-9A55-24162D88B454}"/>
                            </a:ext>
                          </a:extLst>
                        </p:cNvPr>
                        <p:cNvGrpSpPr/>
                        <p:nvPr/>
                      </p:nvGrpSpPr>
                      <p:grpSpPr>
                        <a:xfrm>
                          <a:off x="7118695" y="8031688"/>
                          <a:ext cx="241007" cy="309715"/>
                          <a:chOff x="7118695" y="8031688"/>
                          <a:chExt cx="241007" cy="309715"/>
                        </a:xfrm>
                      </p:grpSpPr>
                      <p:sp>
                        <p:nvSpPr>
                          <p:cNvPr id="1310" name="Freeform: Shape 1309">
                            <a:extLst>
                              <a:ext uri="{FF2B5EF4-FFF2-40B4-BE49-F238E27FC236}">
                                <a16:creationId xmlns:a16="http://schemas.microsoft.com/office/drawing/2014/main" id="{D5D65559-45B9-499B-A41C-6411CC98303A}"/>
                              </a:ext>
                            </a:extLst>
                          </p:cNvPr>
                          <p:cNvSpPr/>
                          <p:nvPr/>
                        </p:nvSpPr>
                        <p:spPr>
                          <a:xfrm>
                            <a:off x="7118695" y="8114245"/>
                            <a:ext cx="241007" cy="227159"/>
                          </a:xfrm>
                          <a:custGeom>
                            <a:avLst/>
                            <a:gdLst>
                              <a:gd name="connsiteX0" fmla="*/ 131783 w 241007"/>
                              <a:gd name="connsiteY0" fmla="*/ 227159 h 227159"/>
                              <a:gd name="connsiteX1" fmla="*/ 109221 w 241007"/>
                              <a:gd name="connsiteY1" fmla="*/ 227159 h 227159"/>
                              <a:gd name="connsiteX2" fmla="*/ 0 w 241007"/>
                              <a:gd name="connsiteY2" fmla="*/ 117425 h 227159"/>
                              <a:gd name="connsiteX3" fmla="*/ 0 w 241007"/>
                              <a:gd name="connsiteY3" fmla="*/ 45124 h 227159"/>
                              <a:gd name="connsiteX4" fmla="*/ 45124 w 241007"/>
                              <a:gd name="connsiteY4" fmla="*/ 0 h 227159"/>
                              <a:gd name="connsiteX5" fmla="*/ 195880 w 241007"/>
                              <a:gd name="connsiteY5" fmla="*/ 0 h 227159"/>
                              <a:gd name="connsiteX6" fmla="*/ 241004 w 241007"/>
                              <a:gd name="connsiteY6" fmla="*/ 45124 h 227159"/>
                              <a:gd name="connsiteX7" fmla="*/ 241004 w 241007"/>
                              <a:gd name="connsiteY7" fmla="*/ 117425 h 227159"/>
                              <a:gd name="connsiteX8" fmla="*/ 131783 w 241007"/>
                              <a:gd name="connsiteY8" fmla="*/ 227159 h 22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007" h="227159">
                                <a:moveTo>
                                  <a:pt x="131783" y="227159"/>
                                </a:moveTo>
                                <a:lnTo>
                                  <a:pt x="109221" y="227159"/>
                                </a:lnTo>
                                <a:cubicBezTo>
                                  <a:pt x="48714" y="227159"/>
                                  <a:pt x="0" y="177933"/>
                                  <a:pt x="0" y="117425"/>
                                </a:cubicBezTo>
                                <a:lnTo>
                                  <a:pt x="0" y="45124"/>
                                </a:lnTo>
                                <a:cubicBezTo>
                                  <a:pt x="0" y="19998"/>
                                  <a:pt x="20511" y="0"/>
                                  <a:pt x="45124" y="0"/>
                                </a:cubicBezTo>
                                <a:lnTo>
                                  <a:pt x="195880" y="0"/>
                                </a:lnTo>
                                <a:cubicBezTo>
                                  <a:pt x="221006" y="0"/>
                                  <a:pt x="241004" y="20511"/>
                                  <a:pt x="241004" y="45124"/>
                                </a:cubicBezTo>
                                <a:lnTo>
                                  <a:pt x="241004" y="117425"/>
                                </a:lnTo>
                                <a:cubicBezTo>
                                  <a:pt x="241517" y="178445"/>
                                  <a:pt x="192290" y="227159"/>
                                  <a:pt x="131783" y="227159"/>
                                </a:cubicBezTo>
                                <a:close/>
                              </a:path>
                            </a:pathLst>
                          </a:custGeom>
                          <a:solidFill>
                            <a:srgbClr val="FFBD03"/>
                          </a:solidFill>
                          <a:ln w="51267" cap="flat">
                            <a:noFill/>
                            <a:prstDash val="solid"/>
                            <a:miter/>
                          </a:ln>
                        </p:spPr>
                        <p:txBody>
                          <a:bodyPr rtlCol="0" anchor="ctr"/>
                          <a:lstStyle/>
                          <a:p>
                            <a:endParaRPr lang="th-TH"/>
                          </a:p>
                        </p:txBody>
                      </p:sp>
                      <p:sp>
                        <p:nvSpPr>
                          <p:cNvPr id="1311" name="Freeform: Shape 1310">
                            <a:extLst>
                              <a:ext uri="{FF2B5EF4-FFF2-40B4-BE49-F238E27FC236}">
                                <a16:creationId xmlns:a16="http://schemas.microsoft.com/office/drawing/2014/main" id="{C5AB3DC3-B8AC-47BB-A1EB-9968330EF799}"/>
                              </a:ext>
                            </a:extLst>
                          </p:cNvPr>
                          <p:cNvSpPr/>
                          <p:nvPr/>
                        </p:nvSpPr>
                        <p:spPr>
                          <a:xfrm>
                            <a:off x="7259505" y="8122802"/>
                            <a:ext cx="99932" cy="198353"/>
                          </a:xfrm>
                          <a:custGeom>
                            <a:avLst/>
                            <a:gdLst>
                              <a:gd name="connsiteX0" fmla="*/ 716 w 99932"/>
                              <a:gd name="connsiteY0" fmla="*/ 28363 h 198353"/>
                              <a:gd name="connsiteX1" fmla="*/ 14048 w 99932"/>
                              <a:gd name="connsiteY1" fmla="*/ 4775 h 198353"/>
                              <a:gd name="connsiteX2" fmla="*/ 45840 w 99932"/>
                              <a:gd name="connsiteY2" fmla="*/ 160 h 198353"/>
                              <a:gd name="connsiteX3" fmla="*/ 84298 w 99932"/>
                              <a:gd name="connsiteY3" fmla="*/ 11954 h 198353"/>
                              <a:gd name="connsiteX4" fmla="*/ 99681 w 99932"/>
                              <a:gd name="connsiteY4" fmla="*/ 79128 h 198353"/>
                              <a:gd name="connsiteX5" fmla="*/ 92502 w 99932"/>
                              <a:gd name="connsiteY5" fmla="*/ 141686 h 198353"/>
                              <a:gd name="connsiteX6" fmla="*/ 77119 w 99932"/>
                              <a:gd name="connsiteY6" fmla="*/ 171427 h 198353"/>
                              <a:gd name="connsiteX7" fmla="*/ 60710 w 99932"/>
                              <a:gd name="connsiteY7" fmla="*/ 187836 h 198353"/>
                              <a:gd name="connsiteX8" fmla="*/ 16612 w 99932"/>
                              <a:gd name="connsiteY8" fmla="*/ 197578 h 198353"/>
                              <a:gd name="connsiteX9" fmla="*/ 30457 w 99932"/>
                              <a:gd name="connsiteY9" fmla="*/ 179118 h 198353"/>
                              <a:gd name="connsiteX10" fmla="*/ 44301 w 99932"/>
                              <a:gd name="connsiteY10" fmla="*/ 147327 h 198353"/>
                              <a:gd name="connsiteX11" fmla="*/ 57633 w 99932"/>
                              <a:gd name="connsiteY11" fmla="*/ 104766 h 198353"/>
                              <a:gd name="connsiteX12" fmla="*/ 64812 w 99932"/>
                              <a:gd name="connsiteY12" fmla="*/ 59642 h 198353"/>
                              <a:gd name="connsiteX13" fmla="*/ 66351 w 99932"/>
                              <a:gd name="connsiteY13" fmla="*/ 34516 h 198353"/>
                              <a:gd name="connsiteX14" fmla="*/ 40199 w 99932"/>
                              <a:gd name="connsiteY14" fmla="*/ 31952 h 198353"/>
                              <a:gd name="connsiteX15" fmla="*/ 3792 w 99932"/>
                              <a:gd name="connsiteY15" fmla="*/ 30927 h 198353"/>
                              <a:gd name="connsiteX16" fmla="*/ 716 w 99932"/>
                              <a:gd name="connsiteY16" fmla="*/ 28363 h 198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9932" h="198353">
                                <a:moveTo>
                                  <a:pt x="716" y="28363"/>
                                </a:moveTo>
                                <a:cubicBezTo>
                                  <a:pt x="-2874" y="21697"/>
                                  <a:pt x="7894" y="8365"/>
                                  <a:pt x="14048" y="4775"/>
                                </a:cubicBezTo>
                                <a:cubicBezTo>
                                  <a:pt x="22252" y="160"/>
                                  <a:pt x="36610" y="-353"/>
                                  <a:pt x="45840" y="160"/>
                                </a:cubicBezTo>
                                <a:cubicBezTo>
                                  <a:pt x="57121" y="673"/>
                                  <a:pt x="76606" y="2724"/>
                                  <a:pt x="84298" y="11954"/>
                                </a:cubicBezTo>
                                <a:cubicBezTo>
                                  <a:pt x="98656" y="28875"/>
                                  <a:pt x="98656" y="58104"/>
                                  <a:pt x="99681" y="79128"/>
                                </a:cubicBezTo>
                                <a:cubicBezTo>
                                  <a:pt x="100707" y="100151"/>
                                  <a:pt x="98656" y="121175"/>
                                  <a:pt x="92502" y="141686"/>
                                </a:cubicBezTo>
                                <a:cubicBezTo>
                                  <a:pt x="88913" y="153480"/>
                                  <a:pt x="83785" y="162197"/>
                                  <a:pt x="77119" y="171427"/>
                                </a:cubicBezTo>
                                <a:cubicBezTo>
                                  <a:pt x="71991" y="178606"/>
                                  <a:pt x="67889" y="183734"/>
                                  <a:pt x="60710" y="187836"/>
                                </a:cubicBezTo>
                                <a:cubicBezTo>
                                  <a:pt x="49942" y="193989"/>
                                  <a:pt x="28405" y="200655"/>
                                  <a:pt x="16612" y="197578"/>
                                </a:cubicBezTo>
                                <a:cubicBezTo>
                                  <a:pt x="20201" y="190912"/>
                                  <a:pt x="26867" y="185785"/>
                                  <a:pt x="30457" y="179118"/>
                                </a:cubicBezTo>
                                <a:cubicBezTo>
                                  <a:pt x="36097" y="168863"/>
                                  <a:pt x="39686" y="157582"/>
                                  <a:pt x="44301" y="147327"/>
                                </a:cubicBezTo>
                                <a:cubicBezTo>
                                  <a:pt x="50455" y="133481"/>
                                  <a:pt x="53019" y="119124"/>
                                  <a:pt x="57633" y="104766"/>
                                </a:cubicBezTo>
                                <a:cubicBezTo>
                                  <a:pt x="62248" y="90409"/>
                                  <a:pt x="62761" y="74512"/>
                                  <a:pt x="64812" y="59642"/>
                                </a:cubicBezTo>
                                <a:cubicBezTo>
                                  <a:pt x="65838" y="51438"/>
                                  <a:pt x="67376" y="42721"/>
                                  <a:pt x="66351" y="34516"/>
                                </a:cubicBezTo>
                                <a:cubicBezTo>
                                  <a:pt x="64300" y="19133"/>
                                  <a:pt x="50455" y="30414"/>
                                  <a:pt x="40199" y="31952"/>
                                </a:cubicBezTo>
                                <a:cubicBezTo>
                                  <a:pt x="27893" y="34004"/>
                                  <a:pt x="16099" y="30927"/>
                                  <a:pt x="3792" y="30927"/>
                                </a:cubicBezTo>
                                <a:cubicBezTo>
                                  <a:pt x="3279" y="29388"/>
                                  <a:pt x="3792" y="28363"/>
                                  <a:pt x="716" y="28363"/>
                                </a:cubicBezTo>
                                <a:close/>
                              </a:path>
                            </a:pathLst>
                          </a:custGeom>
                          <a:solidFill>
                            <a:srgbClr val="FF8B00"/>
                          </a:solidFill>
                          <a:ln w="51267" cap="flat">
                            <a:noFill/>
                            <a:prstDash val="solid"/>
                            <a:miter/>
                          </a:ln>
                        </p:spPr>
                        <p:txBody>
                          <a:bodyPr rtlCol="0" anchor="ctr"/>
                          <a:lstStyle/>
                          <a:p>
                            <a:endParaRPr lang="th-TH"/>
                          </a:p>
                        </p:txBody>
                      </p:sp>
                      <p:sp>
                        <p:nvSpPr>
                          <p:cNvPr id="1312" name="Freeform: Shape 1311">
                            <a:extLst>
                              <a:ext uri="{FF2B5EF4-FFF2-40B4-BE49-F238E27FC236}">
                                <a16:creationId xmlns:a16="http://schemas.microsoft.com/office/drawing/2014/main" id="{102C3BB0-D860-4B69-A684-04184B405FAE}"/>
                              </a:ext>
                            </a:extLst>
                          </p:cNvPr>
                          <p:cNvSpPr/>
                          <p:nvPr/>
                        </p:nvSpPr>
                        <p:spPr>
                          <a:xfrm>
                            <a:off x="7133360" y="8167061"/>
                            <a:ext cx="107059" cy="156396"/>
                          </a:xfrm>
                          <a:custGeom>
                            <a:avLst/>
                            <a:gdLst>
                              <a:gd name="connsiteX0" fmla="*/ 18152 w 107059"/>
                              <a:gd name="connsiteY0" fmla="*/ 0 h 156396"/>
                              <a:gd name="connsiteX1" fmla="*/ 7897 w 107059"/>
                              <a:gd name="connsiteY1" fmla="*/ 24100 h 156396"/>
                              <a:gd name="connsiteX2" fmla="*/ 1231 w 107059"/>
                              <a:gd name="connsiteY2" fmla="*/ 54867 h 156396"/>
                              <a:gd name="connsiteX3" fmla="*/ 2769 w 107059"/>
                              <a:gd name="connsiteY3" fmla="*/ 96401 h 156396"/>
                              <a:gd name="connsiteX4" fmla="*/ 30459 w 107059"/>
                              <a:gd name="connsiteY4" fmla="*/ 142038 h 156396"/>
                              <a:gd name="connsiteX5" fmla="*/ 74045 w 107059"/>
                              <a:gd name="connsiteY5" fmla="*/ 156396 h 156396"/>
                              <a:gd name="connsiteX6" fmla="*/ 103786 w 107059"/>
                              <a:gd name="connsiteY6" fmla="*/ 145115 h 156396"/>
                              <a:gd name="connsiteX7" fmla="*/ 95581 w 107059"/>
                              <a:gd name="connsiteY7" fmla="*/ 100504 h 156396"/>
                              <a:gd name="connsiteX8" fmla="*/ 62251 w 107059"/>
                              <a:gd name="connsiteY8" fmla="*/ 41535 h 156396"/>
                              <a:gd name="connsiteX9" fmla="*/ 53021 w 107059"/>
                              <a:gd name="connsiteY9" fmla="*/ 24613 h 156396"/>
                              <a:gd name="connsiteX10" fmla="*/ 49431 w 107059"/>
                              <a:gd name="connsiteY10" fmla="*/ 23075 h 156396"/>
                              <a:gd name="connsiteX11" fmla="*/ 31484 w 107059"/>
                              <a:gd name="connsiteY11" fmla="*/ 1025 h 156396"/>
                              <a:gd name="connsiteX12" fmla="*/ 18152 w 107059"/>
                              <a:gd name="connsiteY12" fmla="*/ 0 h 15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059" h="156396">
                                <a:moveTo>
                                  <a:pt x="18152" y="0"/>
                                </a:moveTo>
                                <a:cubicBezTo>
                                  <a:pt x="11486" y="4102"/>
                                  <a:pt x="9948" y="16922"/>
                                  <a:pt x="7897" y="24100"/>
                                </a:cubicBezTo>
                                <a:cubicBezTo>
                                  <a:pt x="5333" y="34356"/>
                                  <a:pt x="2769" y="44612"/>
                                  <a:pt x="1231" y="54867"/>
                                </a:cubicBezTo>
                                <a:cubicBezTo>
                                  <a:pt x="-820" y="68712"/>
                                  <a:pt x="-308" y="83070"/>
                                  <a:pt x="2769" y="96401"/>
                                </a:cubicBezTo>
                                <a:cubicBezTo>
                                  <a:pt x="6358" y="112298"/>
                                  <a:pt x="18152" y="130758"/>
                                  <a:pt x="30459" y="142038"/>
                                </a:cubicBezTo>
                                <a:cubicBezTo>
                                  <a:pt x="41740" y="152294"/>
                                  <a:pt x="58661" y="156396"/>
                                  <a:pt x="74045" y="156396"/>
                                </a:cubicBezTo>
                                <a:cubicBezTo>
                                  <a:pt x="82762" y="156396"/>
                                  <a:pt x="98145" y="153319"/>
                                  <a:pt x="103786" y="145115"/>
                                </a:cubicBezTo>
                                <a:cubicBezTo>
                                  <a:pt x="112503" y="132808"/>
                                  <a:pt x="101734" y="111785"/>
                                  <a:pt x="95581" y="100504"/>
                                </a:cubicBezTo>
                                <a:cubicBezTo>
                                  <a:pt x="84300" y="80506"/>
                                  <a:pt x="75583" y="59995"/>
                                  <a:pt x="62251" y="41535"/>
                                </a:cubicBezTo>
                                <a:cubicBezTo>
                                  <a:pt x="58661" y="36407"/>
                                  <a:pt x="57123" y="29741"/>
                                  <a:pt x="53021" y="24613"/>
                                </a:cubicBezTo>
                                <a:cubicBezTo>
                                  <a:pt x="51995" y="23588"/>
                                  <a:pt x="50457" y="24100"/>
                                  <a:pt x="49431" y="23075"/>
                                </a:cubicBezTo>
                                <a:cubicBezTo>
                                  <a:pt x="43278" y="15896"/>
                                  <a:pt x="37125" y="8717"/>
                                  <a:pt x="31484" y="1025"/>
                                </a:cubicBezTo>
                                <a:cubicBezTo>
                                  <a:pt x="27895" y="3077"/>
                                  <a:pt x="24306" y="3077"/>
                                  <a:pt x="18152" y="0"/>
                                </a:cubicBezTo>
                                <a:close/>
                              </a:path>
                            </a:pathLst>
                          </a:custGeom>
                          <a:solidFill>
                            <a:srgbClr val="FF8B00"/>
                          </a:solidFill>
                          <a:ln w="51267" cap="flat">
                            <a:noFill/>
                            <a:prstDash val="solid"/>
                            <a:miter/>
                          </a:ln>
                        </p:spPr>
                        <p:txBody>
                          <a:bodyPr rtlCol="0" anchor="ctr"/>
                          <a:lstStyle/>
                          <a:p>
                            <a:endParaRPr lang="th-TH"/>
                          </a:p>
                        </p:txBody>
                      </p:sp>
                      <p:sp>
                        <p:nvSpPr>
                          <p:cNvPr id="1313" name="Freeform: Shape 1312">
                            <a:extLst>
                              <a:ext uri="{FF2B5EF4-FFF2-40B4-BE49-F238E27FC236}">
                                <a16:creationId xmlns:a16="http://schemas.microsoft.com/office/drawing/2014/main" id="{C47D6D93-475E-4DF7-8E54-2E3D23D75FF5}"/>
                              </a:ext>
                            </a:extLst>
                          </p:cNvPr>
                          <p:cNvSpPr/>
                          <p:nvPr/>
                        </p:nvSpPr>
                        <p:spPr>
                          <a:xfrm>
                            <a:off x="7147151" y="8146037"/>
                            <a:ext cx="186142" cy="181482"/>
                          </a:xfrm>
                          <a:custGeom>
                            <a:avLst/>
                            <a:gdLst>
                              <a:gd name="connsiteX0" fmla="*/ 3849 w 186142"/>
                              <a:gd name="connsiteY0" fmla="*/ 0 h 181482"/>
                              <a:gd name="connsiteX1" fmla="*/ 180244 w 186142"/>
                              <a:gd name="connsiteY1" fmla="*/ 0 h 181482"/>
                              <a:gd name="connsiteX2" fmla="*/ 155118 w 186142"/>
                              <a:gd name="connsiteY2" fmla="*/ 161524 h 181482"/>
                              <a:gd name="connsiteX3" fmla="*/ 17694 w 186142"/>
                              <a:gd name="connsiteY3" fmla="*/ 152294 h 181482"/>
                              <a:gd name="connsiteX4" fmla="*/ 3849 w 186142"/>
                              <a:gd name="connsiteY4" fmla="*/ 0 h 181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142" h="181482">
                                <a:moveTo>
                                  <a:pt x="3849" y="0"/>
                                </a:moveTo>
                                <a:lnTo>
                                  <a:pt x="180244" y="0"/>
                                </a:lnTo>
                                <a:cubicBezTo>
                                  <a:pt x="180244" y="0"/>
                                  <a:pt x="204344" y="118964"/>
                                  <a:pt x="155118" y="161524"/>
                                </a:cubicBezTo>
                                <a:cubicBezTo>
                                  <a:pt x="105891" y="204084"/>
                                  <a:pt x="34103" y="167677"/>
                                  <a:pt x="17694" y="152294"/>
                                </a:cubicBezTo>
                                <a:cubicBezTo>
                                  <a:pt x="-11021" y="125117"/>
                                  <a:pt x="3849" y="0"/>
                                  <a:pt x="3849" y="0"/>
                                </a:cubicBezTo>
                                <a:close/>
                              </a:path>
                            </a:pathLst>
                          </a:custGeom>
                          <a:solidFill>
                            <a:srgbClr val="C10000"/>
                          </a:solidFill>
                          <a:ln w="51267" cap="flat">
                            <a:noFill/>
                            <a:prstDash val="solid"/>
                            <a:miter/>
                          </a:ln>
                        </p:spPr>
                        <p:txBody>
                          <a:bodyPr rtlCol="0" anchor="ctr"/>
                          <a:lstStyle/>
                          <a:p>
                            <a:endParaRPr lang="th-TH"/>
                          </a:p>
                        </p:txBody>
                      </p:sp>
                      <p:sp>
                        <p:nvSpPr>
                          <p:cNvPr id="1314" name="Freeform: Shape 1313">
                            <a:extLst>
                              <a:ext uri="{FF2B5EF4-FFF2-40B4-BE49-F238E27FC236}">
                                <a16:creationId xmlns:a16="http://schemas.microsoft.com/office/drawing/2014/main" id="{10F99BEA-FD95-4B6A-9CE7-E0135DF88966}"/>
                              </a:ext>
                            </a:extLst>
                          </p:cNvPr>
                          <p:cNvSpPr/>
                          <p:nvPr/>
                        </p:nvSpPr>
                        <p:spPr>
                          <a:xfrm>
                            <a:off x="7262272" y="8154884"/>
                            <a:ext cx="57561" cy="143552"/>
                          </a:xfrm>
                          <a:custGeom>
                            <a:avLst/>
                            <a:gdLst>
                              <a:gd name="connsiteX0" fmla="*/ 0 w 57561"/>
                              <a:gd name="connsiteY0" fmla="*/ 143447 h 143552"/>
                              <a:gd name="connsiteX1" fmla="*/ 17947 w 57561"/>
                              <a:gd name="connsiteY1" fmla="*/ 133191 h 143552"/>
                              <a:gd name="connsiteX2" fmla="*/ 46150 w 57561"/>
                              <a:gd name="connsiteY2" fmla="*/ 105501 h 143552"/>
                              <a:gd name="connsiteX3" fmla="*/ 57431 w 57561"/>
                              <a:gd name="connsiteY3" fmla="*/ 50122 h 143552"/>
                              <a:gd name="connsiteX4" fmla="*/ 54867 w 57561"/>
                              <a:gd name="connsiteY4" fmla="*/ 27560 h 143552"/>
                              <a:gd name="connsiteX5" fmla="*/ 54354 w 57561"/>
                              <a:gd name="connsiteY5" fmla="*/ 8587 h 143552"/>
                              <a:gd name="connsiteX6" fmla="*/ 42047 w 57561"/>
                              <a:gd name="connsiteY6" fmla="*/ 383 h 143552"/>
                              <a:gd name="connsiteX7" fmla="*/ 18460 w 57561"/>
                              <a:gd name="connsiteY7" fmla="*/ 61916 h 143552"/>
                              <a:gd name="connsiteX8" fmla="*/ 8204 w 57561"/>
                              <a:gd name="connsiteY8" fmla="*/ 110629 h 143552"/>
                              <a:gd name="connsiteX9" fmla="*/ 2051 w 57561"/>
                              <a:gd name="connsiteY9" fmla="*/ 140370 h 143552"/>
                              <a:gd name="connsiteX10" fmla="*/ 0 w 57561"/>
                              <a:gd name="connsiteY10" fmla="*/ 143447 h 143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561" h="143552">
                                <a:moveTo>
                                  <a:pt x="0" y="143447"/>
                                </a:moveTo>
                                <a:cubicBezTo>
                                  <a:pt x="7692" y="144472"/>
                                  <a:pt x="12819" y="137806"/>
                                  <a:pt x="17947" y="133191"/>
                                </a:cubicBezTo>
                                <a:cubicBezTo>
                                  <a:pt x="29228" y="123961"/>
                                  <a:pt x="40509" y="119346"/>
                                  <a:pt x="46150" y="105501"/>
                                </a:cubicBezTo>
                                <a:cubicBezTo>
                                  <a:pt x="52816" y="88067"/>
                                  <a:pt x="56405" y="68582"/>
                                  <a:pt x="57431" y="50122"/>
                                </a:cubicBezTo>
                                <a:cubicBezTo>
                                  <a:pt x="57944" y="41405"/>
                                  <a:pt x="56918" y="35764"/>
                                  <a:pt x="54867" y="27560"/>
                                </a:cubicBezTo>
                                <a:cubicBezTo>
                                  <a:pt x="53841" y="21407"/>
                                  <a:pt x="55892" y="14741"/>
                                  <a:pt x="54354" y="8587"/>
                                </a:cubicBezTo>
                                <a:cubicBezTo>
                                  <a:pt x="52303" y="-130"/>
                                  <a:pt x="49739" y="-643"/>
                                  <a:pt x="42047" y="383"/>
                                </a:cubicBezTo>
                                <a:cubicBezTo>
                                  <a:pt x="8204" y="4485"/>
                                  <a:pt x="16922" y="36277"/>
                                  <a:pt x="18460" y="61916"/>
                                </a:cubicBezTo>
                                <a:cubicBezTo>
                                  <a:pt x="19998" y="79863"/>
                                  <a:pt x="16922" y="94733"/>
                                  <a:pt x="8204" y="110629"/>
                                </a:cubicBezTo>
                                <a:cubicBezTo>
                                  <a:pt x="3077" y="119859"/>
                                  <a:pt x="-2564" y="129089"/>
                                  <a:pt x="2051" y="140370"/>
                                </a:cubicBezTo>
                                <a:cubicBezTo>
                                  <a:pt x="5641" y="139857"/>
                                  <a:pt x="7692" y="137806"/>
                                  <a:pt x="0" y="143447"/>
                                </a:cubicBezTo>
                                <a:close/>
                              </a:path>
                            </a:pathLst>
                          </a:custGeom>
                          <a:solidFill>
                            <a:srgbClr val="E20505"/>
                          </a:solidFill>
                          <a:ln w="51267" cap="flat">
                            <a:noFill/>
                            <a:prstDash val="solid"/>
                            <a:miter/>
                          </a:ln>
                        </p:spPr>
                        <p:txBody>
                          <a:bodyPr rtlCol="0" anchor="ctr"/>
                          <a:lstStyle/>
                          <a:p>
                            <a:endParaRPr lang="th-TH"/>
                          </a:p>
                        </p:txBody>
                      </p:sp>
                      <p:sp>
                        <p:nvSpPr>
                          <p:cNvPr id="1315" name="Freeform: Shape 1314">
                            <a:extLst>
                              <a:ext uri="{FF2B5EF4-FFF2-40B4-BE49-F238E27FC236}">
                                <a16:creationId xmlns:a16="http://schemas.microsoft.com/office/drawing/2014/main" id="{1C2F471F-BD58-448A-88C7-9E5C32BC5292}"/>
                              </a:ext>
                            </a:extLst>
                          </p:cNvPr>
                          <p:cNvSpPr/>
                          <p:nvPr/>
                        </p:nvSpPr>
                        <p:spPr>
                          <a:xfrm>
                            <a:off x="7151114" y="8145576"/>
                            <a:ext cx="70648" cy="165061"/>
                          </a:xfrm>
                          <a:custGeom>
                            <a:avLst/>
                            <a:gdLst>
                              <a:gd name="connsiteX0" fmla="*/ 70136 w 70648"/>
                              <a:gd name="connsiteY0" fmla="*/ 165062 h 165061"/>
                              <a:gd name="connsiteX1" fmla="*/ 17320 w 70648"/>
                              <a:gd name="connsiteY1" fmla="*/ 140448 h 165061"/>
                              <a:gd name="connsiteX2" fmla="*/ 2450 w 70648"/>
                              <a:gd name="connsiteY2" fmla="*/ 78915 h 165061"/>
                              <a:gd name="connsiteX3" fmla="*/ 912 w 70648"/>
                              <a:gd name="connsiteY3" fmla="*/ 40970 h 165061"/>
                              <a:gd name="connsiteX4" fmla="*/ 912 w 70648"/>
                              <a:gd name="connsiteY4" fmla="*/ 17895 h 165061"/>
                              <a:gd name="connsiteX5" fmla="*/ 15782 w 70648"/>
                              <a:gd name="connsiteY5" fmla="*/ 11742 h 165061"/>
                              <a:gd name="connsiteX6" fmla="*/ 63470 w 70648"/>
                              <a:gd name="connsiteY6" fmla="*/ 9178 h 165061"/>
                              <a:gd name="connsiteX7" fmla="*/ 59881 w 70648"/>
                              <a:gd name="connsiteY7" fmla="*/ 111220 h 165061"/>
                              <a:gd name="connsiteX8" fmla="*/ 64496 w 70648"/>
                              <a:gd name="connsiteY8" fmla="*/ 143012 h 165061"/>
                              <a:gd name="connsiteX9" fmla="*/ 70649 w 70648"/>
                              <a:gd name="connsiteY9" fmla="*/ 161472 h 165061"/>
                              <a:gd name="connsiteX10" fmla="*/ 70136 w 70648"/>
                              <a:gd name="connsiteY10" fmla="*/ 165062 h 165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648" h="165061">
                                <a:moveTo>
                                  <a:pt x="70136" y="165062"/>
                                </a:moveTo>
                                <a:cubicBezTo>
                                  <a:pt x="48600" y="165062"/>
                                  <a:pt x="29627" y="158395"/>
                                  <a:pt x="17320" y="140448"/>
                                </a:cubicBezTo>
                                <a:cubicBezTo>
                                  <a:pt x="4501" y="121475"/>
                                  <a:pt x="3988" y="100965"/>
                                  <a:pt x="2450" y="78915"/>
                                </a:cubicBezTo>
                                <a:cubicBezTo>
                                  <a:pt x="1424" y="66096"/>
                                  <a:pt x="912" y="53789"/>
                                  <a:pt x="912" y="40970"/>
                                </a:cubicBezTo>
                                <a:cubicBezTo>
                                  <a:pt x="912" y="35329"/>
                                  <a:pt x="-1139" y="23536"/>
                                  <a:pt x="912" y="17895"/>
                                </a:cubicBezTo>
                                <a:cubicBezTo>
                                  <a:pt x="3988" y="11229"/>
                                  <a:pt x="9629" y="12255"/>
                                  <a:pt x="15782" y="11742"/>
                                </a:cubicBezTo>
                                <a:cubicBezTo>
                                  <a:pt x="31165" y="10203"/>
                                  <a:pt x="47574" y="8152"/>
                                  <a:pt x="63470" y="9178"/>
                                </a:cubicBezTo>
                                <a:cubicBezTo>
                                  <a:pt x="68085" y="-22614"/>
                                  <a:pt x="57830" y="32253"/>
                                  <a:pt x="59881" y="111220"/>
                                </a:cubicBezTo>
                                <a:cubicBezTo>
                                  <a:pt x="60393" y="121988"/>
                                  <a:pt x="62445" y="132756"/>
                                  <a:pt x="64496" y="143012"/>
                                </a:cubicBezTo>
                                <a:cubicBezTo>
                                  <a:pt x="65521" y="149165"/>
                                  <a:pt x="70649" y="154806"/>
                                  <a:pt x="70649" y="161472"/>
                                </a:cubicBezTo>
                                <a:cubicBezTo>
                                  <a:pt x="68598" y="161472"/>
                                  <a:pt x="67572" y="161472"/>
                                  <a:pt x="70136" y="165062"/>
                                </a:cubicBezTo>
                                <a:close/>
                              </a:path>
                            </a:pathLst>
                          </a:custGeom>
                          <a:solidFill>
                            <a:srgbClr val="E20505"/>
                          </a:solidFill>
                          <a:ln w="51267" cap="flat">
                            <a:noFill/>
                            <a:prstDash val="solid"/>
                            <a:miter/>
                          </a:ln>
                        </p:spPr>
                        <p:txBody>
                          <a:bodyPr rtlCol="0" anchor="ctr"/>
                          <a:lstStyle/>
                          <a:p>
                            <a:endParaRPr lang="th-TH"/>
                          </a:p>
                        </p:txBody>
                      </p:sp>
                      <p:sp>
                        <p:nvSpPr>
                          <p:cNvPr id="1316" name="Freeform: Shape 1315">
                            <a:extLst>
                              <a:ext uri="{FF2B5EF4-FFF2-40B4-BE49-F238E27FC236}">
                                <a16:creationId xmlns:a16="http://schemas.microsoft.com/office/drawing/2014/main" id="{4D79B7D3-2E47-4B70-B042-46CAC6005FCF}"/>
                              </a:ext>
                            </a:extLst>
                          </p:cNvPr>
                          <p:cNvSpPr/>
                          <p:nvPr/>
                        </p:nvSpPr>
                        <p:spPr>
                          <a:xfrm>
                            <a:off x="7159221" y="8160395"/>
                            <a:ext cx="36399" cy="135247"/>
                          </a:xfrm>
                          <a:custGeom>
                            <a:avLst/>
                            <a:gdLst>
                              <a:gd name="connsiteX0" fmla="*/ 6136 w 36399"/>
                              <a:gd name="connsiteY0" fmla="*/ 0 h 135247"/>
                              <a:gd name="connsiteX1" fmla="*/ 8700 w 36399"/>
                              <a:gd name="connsiteY1" fmla="*/ 110246 h 135247"/>
                              <a:gd name="connsiteX2" fmla="*/ 19981 w 36399"/>
                              <a:gd name="connsiteY2" fmla="*/ 126142 h 135247"/>
                              <a:gd name="connsiteX3" fmla="*/ 34339 w 36399"/>
                              <a:gd name="connsiteY3" fmla="*/ 120502 h 135247"/>
                              <a:gd name="connsiteX4" fmla="*/ 6136 w 36399"/>
                              <a:gd name="connsiteY4" fmla="*/ 0 h 135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99" h="135247">
                                <a:moveTo>
                                  <a:pt x="6136" y="0"/>
                                </a:moveTo>
                                <a:cubicBezTo>
                                  <a:pt x="6136" y="0"/>
                                  <a:pt x="-9247" y="75890"/>
                                  <a:pt x="8700" y="110246"/>
                                </a:cubicBezTo>
                                <a:cubicBezTo>
                                  <a:pt x="11777" y="116400"/>
                                  <a:pt x="15879" y="122040"/>
                                  <a:pt x="19981" y="126142"/>
                                </a:cubicBezTo>
                                <a:cubicBezTo>
                                  <a:pt x="30237" y="136911"/>
                                  <a:pt x="41005" y="141525"/>
                                  <a:pt x="34339" y="120502"/>
                                </a:cubicBezTo>
                                <a:lnTo>
                                  <a:pt x="6136" y="0"/>
                                </a:lnTo>
                                <a:close/>
                              </a:path>
                            </a:pathLst>
                          </a:custGeom>
                          <a:solidFill>
                            <a:srgbClr val="FFFFFF"/>
                          </a:solidFill>
                          <a:ln w="51267" cap="flat">
                            <a:noFill/>
                            <a:prstDash val="solid"/>
                            <a:miter/>
                          </a:ln>
                        </p:spPr>
                        <p:txBody>
                          <a:bodyPr rtlCol="0" anchor="ctr"/>
                          <a:lstStyle/>
                          <a:p>
                            <a:endParaRPr lang="th-TH"/>
                          </a:p>
                        </p:txBody>
                      </p:sp>
                      <p:sp>
                        <p:nvSpPr>
                          <p:cNvPr id="1317" name="Freeform: Shape 1316">
                            <a:extLst>
                              <a:ext uri="{FF2B5EF4-FFF2-40B4-BE49-F238E27FC236}">
                                <a16:creationId xmlns:a16="http://schemas.microsoft.com/office/drawing/2014/main" id="{910C2BDA-062E-4BC5-A627-D1FF66C58969}"/>
                              </a:ext>
                            </a:extLst>
                          </p:cNvPr>
                          <p:cNvSpPr/>
                          <p:nvPr/>
                        </p:nvSpPr>
                        <p:spPr>
                          <a:xfrm>
                            <a:off x="7155615" y="8039380"/>
                            <a:ext cx="182399" cy="106656"/>
                          </a:xfrm>
                          <a:custGeom>
                            <a:avLst/>
                            <a:gdLst>
                              <a:gd name="connsiteX0" fmla="*/ 34869 w 182399"/>
                              <a:gd name="connsiteY0" fmla="*/ 75890 h 106656"/>
                              <a:gd name="connsiteX1" fmla="*/ 62046 w 182399"/>
                              <a:gd name="connsiteY1" fmla="*/ 75378 h 106656"/>
                              <a:gd name="connsiteX2" fmla="*/ 74352 w 182399"/>
                              <a:gd name="connsiteY2" fmla="*/ 84095 h 106656"/>
                              <a:gd name="connsiteX3" fmla="*/ 77429 w 182399"/>
                              <a:gd name="connsiteY3" fmla="*/ 106657 h 106656"/>
                              <a:gd name="connsiteX4" fmla="*/ 97427 w 182399"/>
                              <a:gd name="connsiteY4" fmla="*/ 106657 h 106656"/>
                              <a:gd name="connsiteX5" fmla="*/ 103068 w 182399"/>
                              <a:gd name="connsiteY5" fmla="*/ 83069 h 106656"/>
                              <a:gd name="connsiteX6" fmla="*/ 119989 w 182399"/>
                              <a:gd name="connsiteY6" fmla="*/ 74865 h 106656"/>
                              <a:gd name="connsiteX7" fmla="*/ 172805 w 182399"/>
                              <a:gd name="connsiteY7" fmla="*/ 77429 h 106656"/>
                              <a:gd name="connsiteX8" fmla="*/ 182035 w 182399"/>
                              <a:gd name="connsiteY8" fmla="*/ 37432 h 106656"/>
                              <a:gd name="connsiteX9" fmla="*/ 153320 w 182399"/>
                              <a:gd name="connsiteY9" fmla="*/ 0 h 106656"/>
                              <a:gd name="connsiteX10" fmla="*/ 162550 w 182399"/>
                              <a:gd name="connsiteY10" fmla="*/ 53329 h 106656"/>
                              <a:gd name="connsiteX11" fmla="*/ 94863 w 182399"/>
                              <a:gd name="connsiteY11" fmla="*/ 30254 h 106656"/>
                              <a:gd name="connsiteX12" fmla="*/ 48714 w 182399"/>
                              <a:gd name="connsiteY12" fmla="*/ 42047 h 106656"/>
                              <a:gd name="connsiteX13" fmla="*/ 0 w 182399"/>
                              <a:gd name="connsiteY13" fmla="*/ 41535 h 106656"/>
                              <a:gd name="connsiteX14" fmla="*/ 9743 w 182399"/>
                              <a:gd name="connsiteY14" fmla="*/ 75378 h 106656"/>
                              <a:gd name="connsiteX15" fmla="*/ 34869 w 182399"/>
                              <a:gd name="connsiteY15" fmla="*/ 75890 h 106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399" h="106656">
                                <a:moveTo>
                                  <a:pt x="34869" y="75890"/>
                                </a:moveTo>
                                <a:lnTo>
                                  <a:pt x="62046" y="75378"/>
                                </a:lnTo>
                                <a:lnTo>
                                  <a:pt x="74352" y="84095"/>
                                </a:lnTo>
                                <a:lnTo>
                                  <a:pt x="77429" y="106657"/>
                                </a:lnTo>
                                <a:lnTo>
                                  <a:pt x="97427" y="106657"/>
                                </a:lnTo>
                                <a:lnTo>
                                  <a:pt x="103068" y="83069"/>
                                </a:lnTo>
                                <a:lnTo>
                                  <a:pt x="119989" y="74865"/>
                                </a:lnTo>
                                <a:lnTo>
                                  <a:pt x="172805" y="77429"/>
                                </a:lnTo>
                                <a:cubicBezTo>
                                  <a:pt x="172805" y="77429"/>
                                  <a:pt x="184599" y="61020"/>
                                  <a:pt x="182035" y="37432"/>
                                </a:cubicBezTo>
                                <a:cubicBezTo>
                                  <a:pt x="179471" y="13845"/>
                                  <a:pt x="153320" y="0"/>
                                  <a:pt x="153320" y="0"/>
                                </a:cubicBezTo>
                                <a:cubicBezTo>
                                  <a:pt x="153320" y="0"/>
                                  <a:pt x="184599" y="27177"/>
                                  <a:pt x="162550" y="53329"/>
                                </a:cubicBezTo>
                                <a:cubicBezTo>
                                  <a:pt x="140500" y="79480"/>
                                  <a:pt x="94863" y="30254"/>
                                  <a:pt x="94863" y="30254"/>
                                </a:cubicBezTo>
                                <a:cubicBezTo>
                                  <a:pt x="94863" y="30254"/>
                                  <a:pt x="70250" y="49739"/>
                                  <a:pt x="48714" y="42047"/>
                                </a:cubicBezTo>
                                <a:cubicBezTo>
                                  <a:pt x="27177" y="34869"/>
                                  <a:pt x="0" y="41535"/>
                                  <a:pt x="0" y="41535"/>
                                </a:cubicBezTo>
                                <a:lnTo>
                                  <a:pt x="9743" y="75378"/>
                                </a:lnTo>
                                <a:lnTo>
                                  <a:pt x="34869" y="75890"/>
                                </a:lnTo>
                                <a:close/>
                              </a:path>
                            </a:pathLst>
                          </a:custGeom>
                          <a:solidFill>
                            <a:srgbClr val="9B5C00"/>
                          </a:solidFill>
                          <a:ln w="51267" cap="flat">
                            <a:noFill/>
                            <a:prstDash val="solid"/>
                            <a:miter/>
                          </a:ln>
                        </p:spPr>
                        <p:txBody>
                          <a:bodyPr rtlCol="0" anchor="ctr"/>
                          <a:lstStyle/>
                          <a:p>
                            <a:endParaRPr lang="th-TH"/>
                          </a:p>
                        </p:txBody>
                      </p:sp>
                      <p:sp>
                        <p:nvSpPr>
                          <p:cNvPr id="1318" name="Freeform: Shape 1317">
                            <a:extLst>
                              <a:ext uri="{FF2B5EF4-FFF2-40B4-BE49-F238E27FC236}">
                                <a16:creationId xmlns:a16="http://schemas.microsoft.com/office/drawing/2014/main" id="{1374B1FB-9B53-45D7-A1A5-B3EF54488CA0}"/>
                              </a:ext>
                            </a:extLst>
                          </p:cNvPr>
                          <p:cNvSpPr/>
                          <p:nvPr/>
                        </p:nvSpPr>
                        <p:spPr>
                          <a:xfrm>
                            <a:off x="7233044" y="8146037"/>
                            <a:ext cx="23587" cy="181009"/>
                          </a:xfrm>
                          <a:custGeom>
                            <a:avLst/>
                            <a:gdLst>
                              <a:gd name="connsiteX0" fmla="*/ 19485 w 23587"/>
                              <a:gd name="connsiteY0" fmla="*/ 0 h 181009"/>
                              <a:gd name="connsiteX1" fmla="*/ 23588 w 23587"/>
                              <a:gd name="connsiteY1" fmla="*/ 161524 h 181009"/>
                              <a:gd name="connsiteX2" fmla="*/ 12819 w 23587"/>
                              <a:gd name="connsiteY2" fmla="*/ 181010 h 181009"/>
                              <a:gd name="connsiteX3" fmla="*/ 0 w 23587"/>
                              <a:gd name="connsiteY3" fmla="*/ 167677 h 181009"/>
                              <a:gd name="connsiteX4" fmla="*/ 0 w 23587"/>
                              <a:gd name="connsiteY4" fmla="*/ 0 h 18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87" h="181009">
                                <a:moveTo>
                                  <a:pt x="19485" y="0"/>
                                </a:moveTo>
                                <a:lnTo>
                                  <a:pt x="23588" y="161524"/>
                                </a:lnTo>
                                <a:lnTo>
                                  <a:pt x="12819" y="181010"/>
                                </a:lnTo>
                                <a:lnTo>
                                  <a:pt x="0" y="167677"/>
                                </a:lnTo>
                                <a:lnTo>
                                  <a:pt x="0" y="0"/>
                                </a:lnTo>
                                <a:close/>
                              </a:path>
                            </a:pathLst>
                          </a:custGeom>
                          <a:solidFill>
                            <a:srgbClr val="910015"/>
                          </a:solidFill>
                          <a:ln w="51267" cap="flat">
                            <a:noFill/>
                            <a:prstDash val="solid"/>
                            <a:miter/>
                          </a:ln>
                        </p:spPr>
                        <p:txBody>
                          <a:bodyPr rtlCol="0" anchor="ctr"/>
                          <a:lstStyle/>
                          <a:p>
                            <a:endParaRPr lang="th-TH"/>
                          </a:p>
                        </p:txBody>
                      </p:sp>
                      <p:sp>
                        <p:nvSpPr>
                          <p:cNvPr id="1319" name="Freeform: Shape 1318">
                            <a:extLst>
                              <a:ext uri="{FF2B5EF4-FFF2-40B4-BE49-F238E27FC236}">
                                <a16:creationId xmlns:a16="http://schemas.microsoft.com/office/drawing/2014/main" id="{6E7221C1-4259-4C3E-AB80-DD923D92342C}"/>
                              </a:ext>
                            </a:extLst>
                          </p:cNvPr>
                          <p:cNvSpPr/>
                          <p:nvPr/>
                        </p:nvSpPr>
                        <p:spPr>
                          <a:xfrm>
                            <a:off x="7245350" y="8146037"/>
                            <a:ext cx="96030" cy="181474"/>
                          </a:xfrm>
                          <a:custGeom>
                            <a:avLst/>
                            <a:gdLst>
                              <a:gd name="connsiteX0" fmla="*/ 82044 w 96030"/>
                              <a:gd name="connsiteY0" fmla="*/ 0 h 181474"/>
                              <a:gd name="connsiteX1" fmla="*/ 91787 w 96030"/>
                              <a:gd name="connsiteY1" fmla="*/ 14358 h 181474"/>
                              <a:gd name="connsiteX2" fmla="*/ 82044 w 96030"/>
                              <a:gd name="connsiteY2" fmla="*/ 141526 h 181474"/>
                              <a:gd name="connsiteX3" fmla="*/ 0 w 96030"/>
                              <a:gd name="connsiteY3" fmla="*/ 181010 h 181474"/>
                              <a:gd name="connsiteX4" fmla="*/ 69737 w 96030"/>
                              <a:gd name="connsiteY4" fmla="*/ 141013 h 181474"/>
                              <a:gd name="connsiteX5" fmla="*/ 82044 w 96030"/>
                              <a:gd name="connsiteY5" fmla="*/ 0 h 181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030" h="181474">
                                <a:moveTo>
                                  <a:pt x="82044" y="0"/>
                                </a:moveTo>
                                <a:lnTo>
                                  <a:pt x="91787" y="14358"/>
                                </a:lnTo>
                                <a:cubicBezTo>
                                  <a:pt x="91787" y="14358"/>
                                  <a:pt x="106144" y="94864"/>
                                  <a:pt x="82044" y="141526"/>
                                </a:cubicBezTo>
                                <a:cubicBezTo>
                                  <a:pt x="57944" y="188701"/>
                                  <a:pt x="0" y="181010"/>
                                  <a:pt x="0" y="181010"/>
                                </a:cubicBezTo>
                                <a:cubicBezTo>
                                  <a:pt x="0" y="181010"/>
                                  <a:pt x="45637" y="182035"/>
                                  <a:pt x="69737" y="141013"/>
                                </a:cubicBezTo>
                                <a:cubicBezTo>
                                  <a:pt x="94351" y="99991"/>
                                  <a:pt x="82044" y="0"/>
                                  <a:pt x="82044" y="0"/>
                                </a:cubicBezTo>
                                <a:close/>
                              </a:path>
                            </a:pathLst>
                          </a:custGeom>
                          <a:solidFill>
                            <a:srgbClr val="FFCE78"/>
                          </a:solidFill>
                          <a:ln w="51267" cap="flat">
                            <a:noFill/>
                            <a:prstDash val="solid"/>
                            <a:miter/>
                          </a:ln>
                        </p:spPr>
                        <p:txBody>
                          <a:bodyPr rtlCol="0" anchor="ctr"/>
                          <a:lstStyle/>
                          <a:p>
                            <a:endParaRPr lang="th-TH"/>
                          </a:p>
                        </p:txBody>
                      </p:sp>
                      <p:sp>
                        <p:nvSpPr>
                          <p:cNvPr id="1320" name="Freeform: Shape 1319">
                            <a:extLst>
                              <a:ext uri="{FF2B5EF4-FFF2-40B4-BE49-F238E27FC236}">
                                <a16:creationId xmlns:a16="http://schemas.microsoft.com/office/drawing/2014/main" id="{CF718D02-A5F4-47DC-8D3E-0DC0D2726680}"/>
                              </a:ext>
                            </a:extLst>
                          </p:cNvPr>
                          <p:cNvSpPr/>
                          <p:nvPr/>
                        </p:nvSpPr>
                        <p:spPr>
                          <a:xfrm>
                            <a:off x="7151000" y="8146037"/>
                            <a:ext cx="176394" cy="8204"/>
                          </a:xfrm>
                          <a:custGeom>
                            <a:avLst/>
                            <a:gdLst>
                              <a:gd name="connsiteX0" fmla="*/ 0 w 176394"/>
                              <a:gd name="connsiteY0" fmla="*/ 0 h 8204"/>
                              <a:gd name="connsiteX1" fmla="*/ 9230 w 176394"/>
                              <a:gd name="connsiteY1" fmla="*/ 5641 h 8204"/>
                              <a:gd name="connsiteX2" fmla="*/ 176394 w 176394"/>
                              <a:gd name="connsiteY2" fmla="*/ 8205 h 8204"/>
                              <a:gd name="connsiteX3" fmla="*/ 176394 w 176394"/>
                              <a:gd name="connsiteY3" fmla="*/ 0 h 8204"/>
                            </a:gdLst>
                            <a:ahLst/>
                            <a:cxnLst>
                              <a:cxn ang="0">
                                <a:pos x="connsiteX0" y="connsiteY0"/>
                              </a:cxn>
                              <a:cxn ang="0">
                                <a:pos x="connsiteX1" y="connsiteY1"/>
                              </a:cxn>
                              <a:cxn ang="0">
                                <a:pos x="connsiteX2" y="connsiteY2"/>
                              </a:cxn>
                              <a:cxn ang="0">
                                <a:pos x="connsiteX3" y="connsiteY3"/>
                              </a:cxn>
                            </a:cxnLst>
                            <a:rect l="l" t="t" r="r" b="b"/>
                            <a:pathLst>
                              <a:path w="176394" h="8204">
                                <a:moveTo>
                                  <a:pt x="0" y="0"/>
                                </a:moveTo>
                                <a:lnTo>
                                  <a:pt x="9230" y="5641"/>
                                </a:lnTo>
                                <a:lnTo>
                                  <a:pt x="176394" y="8205"/>
                                </a:lnTo>
                                <a:lnTo>
                                  <a:pt x="176394" y="0"/>
                                </a:lnTo>
                                <a:close/>
                              </a:path>
                            </a:pathLst>
                          </a:custGeom>
                          <a:solidFill>
                            <a:srgbClr val="910015"/>
                          </a:solidFill>
                          <a:ln w="51267" cap="flat">
                            <a:noFill/>
                            <a:prstDash val="solid"/>
                            <a:miter/>
                          </a:ln>
                        </p:spPr>
                        <p:txBody>
                          <a:bodyPr rtlCol="0" anchor="ctr"/>
                          <a:lstStyle/>
                          <a:p>
                            <a:endParaRPr lang="th-TH"/>
                          </a:p>
                        </p:txBody>
                      </p:sp>
                      <p:sp>
                        <p:nvSpPr>
                          <p:cNvPr id="1321" name="Freeform: Shape 1320">
                            <a:extLst>
                              <a:ext uri="{FF2B5EF4-FFF2-40B4-BE49-F238E27FC236}">
                                <a16:creationId xmlns:a16="http://schemas.microsoft.com/office/drawing/2014/main" id="{683E8751-93D9-4D53-AC6F-64DF97B61984}"/>
                              </a:ext>
                            </a:extLst>
                          </p:cNvPr>
                          <p:cNvSpPr/>
                          <p:nvPr/>
                        </p:nvSpPr>
                        <p:spPr>
                          <a:xfrm>
                            <a:off x="7151513" y="8031688"/>
                            <a:ext cx="175881" cy="79992"/>
                          </a:xfrm>
                          <a:custGeom>
                            <a:avLst/>
                            <a:gdLst>
                              <a:gd name="connsiteX0" fmla="*/ 135885 w 175881"/>
                              <a:gd name="connsiteY0" fmla="*/ 79993 h 79992"/>
                              <a:gd name="connsiteX1" fmla="*/ 39996 w 175881"/>
                              <a:gd name="connsiteY1" fmla="*/ 79993 h 79992"/>
                              <a:gd name="connsiteX2" fmla="*/ 0 w 175881"/>
                              <a:gd name="connsiteY2" fmla="*/ 39996 h 79992"/>
                              <a:gd name="connsiteX3" fmla="*/ 0 w 175881"/>
                              <a:gd name="connsiteY3" fmla="*/ 39996 h 79992"/>
                              <a:gd name="connsiteX4" fmla="*/ 39996 w 175881"/>
                              <a:gd name="connsiteY4" fmla="*/ 0 h 79992"/>
                              <a:gd name="connsiteX5" fmla="*/ 135885 w 175881"/>
                              <a:gd name="connsiteY5" fmla="*/ 0 h 79992"/>
                              <a:gd name="connsiteX6" fmla="*/ 175882 w 175881"/>
                              <a:gd name="connsiteY6" fmla="*/ 39996 h 79992"/>
                              <a:gd name="connsiteX7" fmla="*/ 175882 w 175881"/>
                              <a:gd name="connsiteY7" fmla="*/ 39996 h 79992"/>
                              <a:gd name="connsiteX8" fmla="*/ 135885 w 175881"/>
                              <a:gd name="connsiteY8" fmla="*/ 79993 h 79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881" h="79992">
                                <a:moveTo>
                                  <a:pt x="135885" y="79993"/>
                                </a:moveTo>
                                <a:lnTo>
                                  <a:pt x="39996" y="79993"/>
                                </a:lnTo>
                                <a:cubicBezTo>
                                  <a:pt x="17947" y="79993"/>
                                  <a:pt x="0" y="62046"/>
                                  <a:pt x="0" y="39996"/>
                                </a:cubicBezTo>
                                <a:lnTo>
                                  <a:pt x="0" y="39996"/>
                                </a:lnTo>
                                <a:cubicBezTo>
                                  <a:pt x="0" y="17947"/>
                                  <a:pt x="17947" y="0"/>
                                  <a:pt x="39996" y="0"/>
                                </a:cubicBezTo>
                                <a:lnTo>
                                  <a:pt x="135885" y="0"/>
                                </a:lnTo>
                                <a:cubicBezTo>
                                  <a:pt x="157935" y="0"/>
                                  <a:pt x="175882" y="17947"/>
                                  <a:pt x="175882" y="39996"/>
                                </a:cubicBezTo>
                                <a:lnTo>
                                  <a:pt x="175882" y="39996"/>
                                </a:lnTo>
                                <a:cubicBezTo>
                                  <a:pt x="175882" y="62046"/>
                                  <a:pt x="157935" y="79993"/>
                                  <a:pt x="135885" y="79993"/>
                                </a:cubicBezTo>
                                <a:close/>
                              </a:path>
                            </a:pathLst>
                          </a:custGeom>
                          <a:solidFill>
                            <a:srgbClr val="FFBD03"/>
                          </a:solidFill>
                          <a:ln w="51267" cap="flat">
                            <a:noFill/>
                            <a:prstDash val="solid"/>
                            <a:miter/>
                          </a:ln>
                        </p:spPr>
                        <p:txBody>
                          <a:bodyPr rtlCol="0" anchor="ctr"/>
                          <a:lstStyle/>
                          <a:p>
                            <a:endParaRPr lang="th-TH"/>
                          </a:p>
                        </p:txBody>
                      </p:sp>
                      <p:sp>
                        <p:nvSpPr>
                          <p:cNvPr id="1322" name="Freeform: Shape 1321">
                            <a:extLst>
                              <a:ext uri="{FF2B5EF4-FFF2-40B4-BE49-F238E27FC236}">
                                <a16:creationId xmlns:a16="http://schemas.microsoft.com/office/drawing/2014/main" id="{6B267E24-1DFC-456B-82C9-8B644D61388F}"/>
                              </a:ext>
                            </a:extLst>
                          </p:cNvPr>
                          <p:cNvSpPr/>
                          <p:nvPr/>
                        </p:nvSpPr>
                        <p:spPr>
                          <a:xfrm>
                            <a:off x="7213046" y="8032201"/>
                            <a:ext cx="112970" cy="78319"/>
                          </a:xfrm>
                          <a:custGeom>
                            <a:avLst/>
                            <a:gdLst>
                              <a:gd name="connsiteX0" fmla="*/ 0 w 112970"/>
                              <a:gd name="connsiteY0" fmla="*/ 77429 h 78319"/>
                              <a:gd name="connsiteX1" fmla="*/ 48201 w 112970"/>
                              <a:gd name="connsiteY1" fmla="*/ 62046 h 78319"/>
                              <a:gd name="connsiteX2" fmla="*/ 66661 w 112970"/>
                              <a:gd name="connsiteY2" fmla="*/ 21536 h 78319"/>
                              <a:gd name="connsiteX3" fmla="*/ 55892 w 112970"/>
                              <a:gd name="connsiteY3" fmla="*/ 7179 h 78319"/>
                              <a:gd name="connsiteX4" fmla="*/ 27690 w 112970"/>
                              <a:gd name="connsiteY4" fmla="*/ 1025 h 78319"/>
                              <a:gd name="connsiteX5" fmla="*/ 66148 w 112970"/>
                              <a:gd name="connsiteY5" fmla="*/ 0 h 78319"/>
                              <a:gd name="connsiteX6" fmla="*/ 96914 w 112970"/>
                              <a:gd name="connsiteY6" fmla="*/ 7691 h 78319"/>
                              <a:gd name="connsiteX7" fmla="*/ 112810 w 112970"/>
                              <a:gd name="connsiteY7" fmla="*/ 43586 h 78319"/>
                              <a:gd name="connsiteX8" fmla="*/ 66661 w 112970"/>
                              <a:gd name="connsiteY8" fmla="*/ 77942 h 78319"/>
                              <a:gd name="connsiteX9" fmla="*/ 39484 w 112970"/>
                              <a:gd name="connsiteY9" fmla="*/ 74865 h 78319"/>
                              <a:gd name="connsiteX10" fmla="*/ 0 w 112970"/>
                              <a:gd name="connsiteY10" fmla="*/ 77429 h 7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2970" h="78319">
                                <a:moveTo>
                                  <a:pt x="0" y="77429"/>
                                </a:moveTo>
                                <a:cubicBezTo>
                                  <a:pt x="13845" y="78454"/>
                                  <a:pt x="37945" y="70250"/>
                                  <a:pt x="48201" y="62046"/>
                                </a:cubicBezTo>
                                <a:cubicBezTo>
                                  <a:pt x="58969" y="53328"/>
                                  <a:pt x="64610" y="34869"/>
                                  <a:pt x="66661" y="21536"/>
                                </a:cubicBezTo>
                                <a:cubicBezTo>
                                  <a:pt x="68199" y="9742"/>
                                  <a:pt x="67686" y="7691"/>
                                  <a:pt x="55892" y="7179"/>
                                </a:cubicBezTo>
                                <a:cubicBezTo>
                                  <a:pt x="50252" y="6666"/>
                                  <a:pt x="26664" y="9742"/>
                                  <a:pt x="27690" y="1025"/>
                                </a:cubicBezTo>
                                <a:cubicBezTo>
                                  <a:pt x="39996" y="0"/>
                                  <a:pt x="52303" y="0"/>
                                  <a:pt x="66148" y="0"/>
                                </a:cubicBezTo>
                                <a:cubicBezTo>
                                  <a:pt x="77429" y="0"/>
                                  <a:pt x="87684" y="1025"/>
                                  <a:pt x="96914" y="7691"/>
                                </a:cubicBezTo>
                                <a:cubicBezTo>
                                  <a:pt x="108708" y="15383"/>
                                  <a:pt x="111272" y="30254"/>
                                  <a:pt x="112810" y="43586"/>
                                </a:cubicBezTo>
                                <a:cubicBezTo>
                                  <a:pt x="115374" y="67686"/>
                                  <a:pt x="86659" y="74865"/>
                                  <a:pt x="66661" y="77942"/>
                                </a:cubicBezTo>
                                <a:cubicBezTo>
                                  <a:pt x="53841" y="79480"/>
                                  <a:pt x="51790" y="75890"/>
                                  <a:pt x="39484" y="74865"/>
                                </a:cubicBezTo>
                                <a:cubicBezTo>
                                  <a:pt x="30254" y="74352"/>
                                  <a:pt x="6153" y="78454"/>
                                  <a:pt x="0" y="77429"/>
                                </a:cubicBezTo>
                                <a:close/>
                              </a:path>
                            </a:pathLst>
                          </a:custGeom>
                          <a:solidFill>
                            <a:srgbClr val="FF8B00"/>
                          </a:solidFill>
                          <a:ln w="51267" cap="flat">
                            <a:noFill/>
                            <a:prstDash val="solid"/>
                            <a:miter/>
                          </a:ln>
                        </p:spPr>
                        <p:txBody>
                          <a:bodyPr rtlCol="0" anchor="ctr"/>
                          <a:lstStyle/>
                          <a:p>
                            <a:endParaRPr lang="th-TH"/>
                          </a:p>
                        </p:txBody>
                      </p:sp>
                      <p:sp>
                        <p:nvSpPr>
                          <p:cNvPr id="1323" name="Freeform: Shape 1322">
                            <a:extLst>
                              <a:ext uri="{FF2B5EF4-FFF2-40B4-BE49-F238E27FC236}">
                                <a16:creationId xmlns:a16="http://schemas.microsoft.com/office/drawing/2014/main" id="{860FD528-53A4-4C6B-B547-B1B22CA6838C}"/>
                              </a:ext>
                            </a:extLst>
                          </p:cNvPr>
                          <p:cNvSpPr/>
                          <p:nvPr/>
                        </p:nvSpPr>
                        <p:spPr>
                          <a:xfrm>
                            <a:off x="7160972" y="8034755"/>
                            <a:ext cx="91557" cy="73849"/>
                          </a:xfrm>
                          <a:custGeom>
                            <a:avLst/>
                            <a:gdLst>
                              <a:gd name="connsiteX0" fmla="*/ 42331 w 91557"/>
                              <a:gd name="connsiteY0" fmla="*/ 73850 h 73849"/>
                              <a:gd name="connsiteX1" fmla="*/ 21820 w 91557"/>
                              <a:gd name="connsiteY1" fmla="*/ 26674 h 73849"/>
                              <a:gd name="connsiteX2" fmla="*/ 91557 w 91557"/>
                              <a:gd name="connsiteY2" fmla="*/ 2061 h 73849"/>
                              <a:gd name="connsiteX3" fmla="*/ 6437 w 91557"/>
                              <a:gd name="connsiteY3" fmla="*/ 18983 h 73849"/>
                              <a:gd name="connsiteX4" fmla="*/ 42331 w 91557"/>
                              <a:gd name="connsiteY4" fmla="*/ 73850 h 73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 h="73849">
                                <a:moveTo>
                                  <a:pt x="42331" y="73850"/>
                                </a:moveTo>
                                <a:cubicBezTo>
                                  <a:pt x="42331" y="73850"/>
                                  <a:pt x="5411" y="54364"/>
                                  <a:pt x="21820" y="26674"/>
                                </a:cubicBezTo>
                                <a:cubicBezTo>
                                  <a:pt x="38229" y="-1015"/>
                                  <a:pt x="91557" y="2061"/>
                                  <a:pt x="91557" y="2061"/>
                                </a:cubicBezTo>
                                <a:cubicBezTo>
                                  <a:pt x="91557" y="2061"/>
                                  <a:pt x="31050" y="-8707"/>
                                  <a:pt x="6437" y="18983"/>
                                </a:cubicBezTo>
                                <a:cubicBezTo>
                                  <a:pt x="-14587" y="43083"/>
                                  <a:pt x="20794" y="73337"/>
                                  <a:pt x="42331" y="73850"/>
                                </a:cubicBezTo>
                                <a:close/>
                              </a:path>
                            </a:pathLst>
                          </a:custGeom>
                          <a:solidFill>
                            <a:srgbClr val="FFFFFF"/>
                          </a:solidFill>
                          <a:ln w="51267" cap="flat">
                            <a:noFill/>
                            <a:prstDash val="solid"/>
                            <a:miter/>
                          </a:ln>
                        </p:spPr>
                        <p:txBody>
                          <a:bodyPr rtlCol="0" anchor="ctr"/>
                          <a:lstStyle/>
                          <a:p>
                            <a:endParaRPr lang="th-TH"/>
                          </a:p>
                        </p:txBody>
                      </p:sp>
                    </p:grpSp>
                    <p:sp>
                      <p:nvSpPr>
                        <p:cNvPr id="1306" name="Freeform: Shape 1305">
                          <a:extLst>
                            <a:ext uri="{FF2B5EF4-FFF2-40B4-BE49-F238E27FC236}">
                              <a16:creationId xmlns:a16="http://schemas.microsoft.com/office/drawing/2014/main" id="{32541F05-6433-40C1-9CF6-FE3F43E5A624}"/>
                            </a:ext>
                          </a:extLst>
                        </p:cNvPr>
                        <p:cNvSpPr/>
                        <p:nvPr/>
                      </p:nvSpPr>
                      <p:spPr>
                        <a:xfrm>
                          <a:off x="7204032" y="7983970"/>
                          <a:ext cx="92295" cy="48743"/>
                        </a:xfrm>
                        <a:custGeom>
                          <a:avLst/>
                          <a:gdLst>
                            <a:gd name="connsiteX0" fmla="*/ 5424 w 92295"/>
                            <a:gd name="connsiteY0" fmla="*/ 47205 h 48743"/>
                            <a:gd name="connsiteX1" fmla="*/ 2860 w 92295"/>
                            <a:gd name="connsiteY1" fmla="*/ 24643 h 48743"/>
                            <a:gd name="connsiteX2" fmla="*/ 29012 w 92295"/>
                            <a:gd name="connsiteY2" fmla="*/ 24643 h 48743"/>
                            <a:gd name="connsiteX3" fmla="*/ 49010 w 92295"/>
                            <a:gd name="connsiteY3" fmla="*/ 30 h 48743"/>
                            <a:gd name="connsiteX4" fmla="*/ 61830 w 92295"/>
                            <a:gd name="connsiteY4" fmla="*/ 23105 h 48743"/>
                            <a:gd name="connsiteX5" fmla="*/ 86956 w 92295"/>
                            <a:gd name="connsiteY5" fmla="*/ 23618 h 48743"/>
                            <a:gd name="connsiteX6" fmla="*/ 86443 w 92295"/>
                            <a:gd name="connsiteY6" fmla="*/ 48743 h 48743"/>
                            <a:gd name="connsiteX7" fmla="*/ 5424 w 92295"/>
                            <a:gd name="connsiteY7" fmla="*/ 47205 h 4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295" h="48743">
                              <a:moveTo>
                                <a:pt x="5424" y="47205"/>
                              </a:moveTo>
                              <a:cubicBezTo>
                                <a:pt x="5424" y="47205"/>
                                <a:pt x="-4831" y="30796"/>
                                <a:pt x="2860" y="24643"/>
                              </a:cubicBezTo>
                              <a:cubicBezTo>
                                <a:pt x="11065" y="18490"/>
                                <a:pt x="29012" y="24643"/>
                                <a:pt x="29012" y="24643"/>
                              </a:cubicBezTo>
                              <a:cubicBezTo>
                                <a:pt x="29012" y="24643"/>
                                <a:pt x="36704" y="-996"/>
                                <a:pt x="49010" y="30"/>
                              </a:cubicBezTo>
                              <a:cubicBezTo>
                                <a:pt x="61317" y="1055"/>
                                <a:pt x="61830" y="23105"/>
                                <a:pt x="61830" y="23105"/>
                              </a:cubicBezTo>
                              <a:cubicBezTo>
                                <a:pt x="61830" y="23105"/>
                                <a:pt x="77213" y="16439"/>
                                <a:pt x="86956" y="23618"/>
                              </a:cubicBezTo>
                              <a:cubicBezTo>
                                <a:pt x="99262" y="32335"/>
                                <a:pt x="86443" y="48743"/>
                                <a:pt x="86443" y="48743"/>
                              </a:cubicBezTo>
                              <a:lnTo>
                                <a:pt x="5424" y="47205"/>
                              </a:lnTo>
                              <a:close/>
                            </a:path>
                          </a:pathLst>
                        </a:custGeom>
                        <a:solidFill>
                          <a:srgbClr val="FFBD03"/>
                        </a:solidFill>
                        <a:ln w="51267" cap="flat">
                          <a:noFill/>
                          <a:prstDash val="solid"/>
                          <a:miter/>
                        </a:ln>
                      </p:spPr>
                      <p:txBody>
                        <a:bodyPr rtlCol="0" anchor="ctr"/>
                        <a:lstStyle/>
                        <a:p>
                          <a:endParaRPr lang="th-TH"/>
                        </a:p>
                      </p:txBody>
                    </p:sp>
                    <p:sp>
                      <p:nvSpPr>
                        <p:cNvPr id="1307" name="Freeform: Shape 1306">
                          <a:extLst>
                            <a:ext uri="{FF2B5EF4-FFF2-40B4-BE49-F238E27FC236}">
                              <a16:creationId xmlns:a16="http://schemas.microsoft.com/office/drawing/2014/main" id="{6A36D939-3001-4BD6-B00D-24BF27F0763B}"/>
                            </a:ext>
                          </a:extLst>
                        </p:cNvPr>
                        <p:cNvSpPr/>
                        <p:nvPr/>
                      </p:nvSpPr>
                      <p:spPr>
                        <a:xfrm>
                          <a:off x="7209456" y="8010664"/>
                          <a:ext cx="78967" cy="20757"/>
                        </a:xfrm>
                        <a:custGeom>
                          <a:avLst/>
                          <a:gdLst>
                            <a:gd name="connsiteX0" fmla="*/ 0 w 78967"/>
                            <a:gd name="connsiteY0" fmla="*/ 20511 h 20757"/>
                            <a:gd name="connsiteX1" fmla="*/ 23588 w 78967"/>
                            <a:gd name="connsiteY1" fmla="*/ 17435 h 20757"/>
                            <a:gd name="connsiteX2" fmla="*/ 26152 w 78967"/>
                            <a:gd name="connsiteY2" fmla="*/ 0 h 20757"/>
                            <a:gd name="connsiteX3" fmla="*/ 41022 w 78967"/>
                            <a:gd name="connsiteY3" fmla="*/ 8717 h 20757"/>
                            <a:gd name="connsiteX4" fmla="*/ 55380 w 78967"/>
                            <a:gd name="connsiteY4" fmla="*/ 0 h 20757"/>
                            <a:gd name="connsiteX5" fmla="*/ 55380 w 78967"/>
                            <a:gd name="connsiteY5" fmla="*/ 14871 h 20757"/>
                            <a:gd name="connsiteX6" fmla="*/ 78967 w 78967"/>
                            <a:gd name="connsiteY6" fmla="*/ 20511 h 20757"/>
                            <a:gd name="connsiteX7" fmla="*/ 0 w 78967"/>
                            <a:gd name="connsiteY7" fmla="*/ 20511 h 2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967" h="20757">
                              <a:moveTo>
                                <a:pt x="0" y="20511"/>
                              </a:moveTo>
                              <a:cubicBezTo>
                                <a:pt x="0" y="20511"/>
                                <a:pt x="16409" y="22049"/>
                                <a:pt x="23588" y="17435"/>
                              </a:cubicBezTo>
                              <a:cubicBezTo>
                                <a:pt x="30766" y="12819"/>
                                <a:pt x="26152" y="0"/>
                                <a:pt x="26152" y="0"/>
                              </a:cubicBezTo>
                              <a:cubicBezTo>
                                <a:pt x="26152" y="0"/>
                                <a:pt x="32818" y="7692"/>
                                <a:pt x="41022" y="8717"/>
                              </a:cubicBezTo>
                              <a:cubicBezTo>
                                <a:pt x="49226" y="9743"/>
                                <a:pt x="55380" y="0"/>
                                <a:pt x="55380" y="0"/>
                              </a:cubicBezTo>
                              <a:cubicBezTo>
                                <a:pt x="55380" y="0"/>
                                <a:pt x="50252" y="8205"/>
                                <a:pt x="55380" y="14871"/>
                              </a:cubicBezTo>
                              <a:cubicBezTo>
                                <a:pt x="60507" y="21537"/>
                                <a:pt x="78967" y="20511"/>
                                <a:pt x="78967" y="20511"/>
                              </a:cubicBezTo>
                              <a:lnTo>
                                <a:pt x="0" y="20511"/>
                              </a:lnTo>
                              <a:close/>
                            </a:path>
                          </a:pathLst>
                        </a:custGeom>
                        <a:solidFill>
                          <a:srgbClr val="9B5C00"/>
                        </a:solidFill>
                        <a:ln w="51267" cap="flat">
                          <a:noFill/>
                          <a:prstDash val="solid"/>
                          <a:miter/>
                        </a:ln>
                      </p:spPr>
                      <p:txBody>
                        <a:bodyPr rtlCol="0" anchor="ctr"/>
                        <a:lstStyle/>
                        <a:p>
                          <a:endParaRPr lang="th-TH"/>
                        </a:p>
                      </p:txBody>
                    </p:sp>
                    <p:sp>
                      <p:nvSpPr>
                        <p:cNvPr id="1308" name="Freeform: Shape 1307">
                          <a:extLst>
                            <a:ext uri="{FF2B5EF4-FFF2-40B4-BE49-F238E27FC236}">
                              <a16:creationId xmlns:a16="http://schemas.microsoft.com/office/drawing/2014/main" id="{506C5440-5723-4464-AC18-EB819F6589C9}"/>
                            </a:ext>
                          </a:extLst>
                        </p:cNvPr>
                        <p:cNvSpPr/>
                        <p:nvPr/>
                      </p:nvSpPr>
                      <p:spPr>
                        <a:xfrm>
                          <a:off x="7112610" y="8114652"/>
                          <a:ext cx="51722" cy="160091"/>
                        </a:xfrm>
                        <a:custGeom>
                          <a:avLst/>
                          <a:gdLst>
                            <a:gd name="connsiteX0" fmla="*/ 51722 w 51722"/>
                            <a:gd name="connsiteY0" fmla="*/ 106 h 160091"/>
                            <a:gd name="connsiteX1" fmla="*/ 17879 w 51722"/>
                            <a:gd name="connsiteY1" fmla="*/ 35487 h 160091"/>
                            <a:gd name="connsiteX2" fmla="*/ 12751 w 51722"/>
                            <a:gd name="connsiteY2" fmla="*/ 160092 h 160091"/>
                            <a:gd name="connsiteX3" fmla="*/ 6085 w 51722"/>
                            <a:gd name="connsiteY3" fmla="*/ 137017 h 160091"/>
                            <a:gd name="connsiteX4" fmla="*/ 6085 w 51722"/>
                            <a:gd name="connsiteY4" fmla="*/ 21643 h 160091"/>
                            <a:gd name="connsiteX5" fmla="*/ 51722 w 51722"/>
                            <a:gd name="connsiteY5" fmla="*/ 106 h 16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722" h="160091">
                              <a:moveTo>
                                <a:pt x="51722" y="106"/>
                              </a:moveTo>
                              <a:cubicBezTo>
                                <a:pt x="51722" y="106"/>
                                <a:pt x="30186" y="2157"/>
                                <a:pt x="17879" y="35487"/>
                              </a:cubicBezTo>
                              <a:cubicBezTo>
                                <a:pt x="6085" y="68818"/>
                                <a:pt x="12751" y="160092"/>
                                <a:pt x="12751" y="160092"/>
                              </a:cubicBezTo>
                              <a:cubicBezTo>
                                <a:pt x="12751" y="160092"/>
                                <a:pt x="8649" y="150862"/>
                                <a:pt x="6085" y="137017"/>
                              </a:cubicBezTo>
                              <a:cubicBezTo>
                                <a:pt x="3521" y="122659"/>
                                <a:pt x="-6221" y="42666"/>
                                <a:pt x="6085" y="21643"/>
                              </a:cubicBezTo>
                              <a:cubicBezTo>
                                <a:pt x="18392" y="106"/>
                                <a:pt x="39928" y="-407"/>
                                <a:pt x="51722" y="106"/>
                              </a:cubicBezTo>
                              <a:close/>
                            </a:path>
                          </a:pathLst>
                        </a:custGeom>
                        <a:solidFill>
                          <a:srgbClr val="FFFFFF"/>
                        </a:solidFill>
                        <a:ln w="51267" cap="flat">
                          <a:noFill/>
                          <a:prstDash val="solid"/>
                          <a:miter/>
                        </a:ln>
                      </p:spPr>
                      <p:txBody>
                        <a:bodyPr rtlCol="0" anchor="ctr"/>
                        <a:lstStyle/>
                        <a:p>
                          <a:endParaRPr lang="th-TH"/>
                        </a:p>
                      </p:txBody>
                    </p:sp>
                    <p:sp>
                      <p:nvSpPr>
                        <p:cNvPr id="1309" name="Freeform: Shape 1308">
                          <a:extLst>
                            <a:ext uri="{FF2B5EF4-FFF2-40B4-BE49-F238E27FC236}">
                              <a16:creationId xmlns:a16="http://schemas.microsoft.com/office/drawing/2014/main" id="{6FD373C3-CC24-4100-AF0E-F0BCCBE0573C}"/>
                            </a:ext>
                          </a:extLst>
                        </p:cNvPr>
                        <p:cNvSpPr/>
                        <p:nvPr/>
                      </p:nvSpPr>
                      <p:spPr>
                        <a:xfrm>
                          <a:off x="7254837" y="8174752"/>
                          <a:ext cx="13349" cy="109733"/>
                        </a:xfrm>
                        <a:custGeom>
                          <a:avLst/>
                          <a:gdLst>
                            <a:gd name="connsiteX0" fmla="*/ 256 w 13349"/>
                            <a:gd name="connsiteY0" fmla="*/ 1025 h 109733"/>
                            <a:gd name="connsiteX1" fmla="*/ 1282 w 13349"/>
                            <a:gd name="connsiteY1" fmla="*/ 64097 h 109733"/>
                            <a:gd name="connsiteX2" fmla="*/ 7435 w 13349"/>
                            <a:gd name="connsiteY2" fmla="*/ 109734 h 109733"/>
                            <a:gd name="connsiteX3" fmla="*/ 13076 w 13349"/>
                            <a:gd name="connsiteY3" fmla="*/ 42560 h 109733"/>
                            <a:gd name="connsiteX4" fmla="*/ 3846 w 13349"/>
                            <a:gd name="connsiteY4" fmla="*/ 0 h 109733"/>
                            <a:gd name="connsiteX5" fmla="*/ 256 w 13349"/>
                            <a:gd name="connsiteY5" fmla="*/ 1025 h 10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49" h="109733">
                              <a:moveTo>
                                <a:pt x="256" y="1025"/>
                              </a:moveTo>
                              <a:cubicBezTo>
                                <a:pt x="256" y="21536"/>
                                <a:pt x="-769" y="43073"/>
                                <a:pt x="1282" y="64097"/>
                              </a:cubicBezTo>
                              <a:cubicBezTo>
                                <a:pt x="2820" y="79480"/>
                                <a:pt x="5897" y="94863"/>
                                <a:pt x="7435" y="109734"/>
                              </a:cubicBezTo>
                              <a:cubicBezTo>
                                <a:pt x="14101" y="90248"/>
                                <a:pt x="13589" y="63584"/>
                                <a:pt x="13076" y="42560"/>
                              </a:cubicBezTo>
                              <a:cubicBezTo>
                                <a:pt x="12563" y="32818"/>
                                <a:pt x="14101" y="7179"/>
                                <a:pt x="3846" y="0"/>
                              </a:cubicBezTo>
                              <a:cubicBezTo>
                                <a:pt x="2307" y="2564"/>
                                <a:pt x="769" y="4615"/>
                                <a:pt x="256" y="1025"/>
                              </a:cubicBezTo>
                              <a:close/>
                            </a:path>
                          </a:pathLst>
                        </a:custGeom>
                        <a:solidFill>
                          <a:srgbClr val="FFFFFF"/>
                        </a:solidFill>
                        <a:ln w="51267" cap="flat">
                          <a:noFill/>
                          <a:prstDash val="solid"/>
                          <a:miter/>
                        </a:ln>
                      </p:spPr>
                      <p:txBody>
                        <a:bodyPr rtlCol="0" anchor="ctr"/>
                        <a:lstStyle/>
                        <a:p>
                          <a:endParaRPr lang="th-TH"/>
                        </a:p>
                      </p:txBody>
                    </p:sp>
                  </p:grpSp>
                </p:grpSp>
              </p:grpSp>
              <p:sp>
                <p:nvSpPr>
                  <p:cNvPr id="1293" name="Freeform: Shape 1292">
                    <a:extLst>
                      <a:ext uri="{FF2B5EF4-FFF2-40B4-BE49-F238E27FC236}">
                        <a16:creationId xmlns:a16="http://schemas.microsoft.com/office/drawing/2014/main" id="{18D82792-347A-4F6E-90BC-9EF5BE37756E}"/>
                      </a:ext>
                    </a:extLst>
                  </p:cNvPr>
                  <p:cNvSpPr/>
                  <p:nvPr/>
                </p:nvSpPr>
                <p:spPr>
                  <a:xfrm>
                    <a:off x="7502250" y="7760431"/>
                    <a:ext cx="42560" cy="873767"/>
                  </a:xfrm>
                  <a:custGeom>
                    <a:avLst/>
                    <a:gdLst>
                      <a:gd name="connsiteX0" fmla="*/ 42560 w 42560"/>
                      <a:gd name="connsiteY0" fmla="*/ 0 h 873767"/>
                      <a:gd name="connsiteX1" fmla="*/ 26664 w 42560"/>
                      <a:gd name="connsiteY1" fmla="*/ 96401 h 873767"/>
                      <a:gd name="connsiteX2" fmla="*/ 0 w 42560"/>
                      <a:gd name="connsiteY2" fmla="*/ 834797 h 873767"/>
                      <a:gd name="connsiteX3" fmla="*/ 42560 w 42560"/>
                      <a:gd name="connsiteY3" fmla="*/ 873768 h 873767"/>
                    </a:gdLst>
                    <a:ahLst/>
                    <a:cxnLst>
                      <a:cxn ang="0">
                        <a:pos x="connsiteX0" y="connsiteY0"/>
                      </a:cxn>
                      <a:cxn ang="0">
                        <a:pos x="connsiteX1" y="connsiteY1"/>
                      </a:cxn>
                      <a:cxn ang="0">
                        <a:pos x="connsiteX2" y="connsiteY2"/>
                      </a:cxn>
                      <a:cxn ang="0">
                        <a:pos x="connsiteX3" y="connsiteY3"/>
                      </a:cxn>
                    </a:cxnLst>
                    <a:rect l="l" t="t" r="r" b="b"/>
                    <a:pathLst>
                      <a:path w="42560" h="873767">
                        <a:moveTo>
                          <a:pt x="42560" y="0"/>
                        </a:moveTo>
                        <a:lnTo>
                          <a:pt x="26664" y="96401"/>
                        </a:lnTo>
                        <a:lnTo>
                          <a:pt x="0" y="834797"/>
                        </a:lnTo>
                        <a:lnTo>
                          <a:pt x="42560" y="873768"/>
                        </a:lnTo>
                        <a:close/>
                      </a:path>
                    </a:pathLst>
                  </a:custGeom>
                  <a:solidFill>
                    <a:srgbClr val="FFD878"/>
                  </a:solidFill>
                  <a:ln w="51267" cap="flat">
                    <a:noFill/>
                    <a:prstDash val="solid"/>
                    <a:miter/>
                  </a:ln>
                </p:spPr>
                <p:txBody>
                  <a:bodyPr rtlCol="0" anchor="ctr"/>
                  <a:lstStyle/>
                  <a:p>
                    <a:endParaRPr lang="th-TH"/>
                  </a:p>
                </p:txBody>
              </p:sp>
              <p:sp>
                <p:nvSpPr>
                  <p:cNvPr id="1294" name="Freeform: Shape 1293">
                    <a:extLst>
                      <a:ext uri="{FF2B5EF4-FFF2-40B4-BE49-F238E27FC236}">
                        <a16:creationId xmlns:a16="http://schemas.microsoft.com/office/drawing/2014/main" id="{638F98E9-0B2F-429E-9D71-1C399A14C60F}"/>
                      </a:ext>
                    </a:extLst>
                  </p:cNvPr>
                  <p:cNvSpPr/>
                  <p:nvPr/>
                </p:nvSpPr>
                <p:spPr>
                  <a:xfrm>
                    <a:off x="6974093" y="7764533"/>
                    <a:ext cx="532259" cy="869665"/>
                  </a:xfrm>
                  <a:custGeom>
                    <a:avLst/>
                    <a:gdLst>
                      <a:gd name="connsiteX0" fmla="*/ 0 w 532259"/>
                      <a:gd name="connsiteY0" fmla="*/ 869665 h 869665"/>
                      <a:gd name="connsiteX1" fmla="*/ 26152 w 532259"/>
                      <a:gd name="connsiteY1" fmla="*/ 806594 h 869665"/>
                      <a:gd name="connsiteX2" fmla="*/ 26152 w 532259"/>
                      <a:gd name="connsiteY2" fmla="*/ 36920 h 869665"/>
                      <a:gd name="connsiteX3" fmla="*/ 532260 w 532259"/>
                      <a:gd name="connsiteY3" fmla="*/ 1538 h 869665"/>
                      <a:gd name="connsiteX4" fmla="*/ 0 w 532259"/>
                      <a:gd name="connsiteY4" fmla="*/ 0 h 869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2259" h="869665">
                        <a:moveTo>
                          <a:pt x="0" y="869665"/>
                        </a:moveTo>
                        <a:lnTo>
                          <a:pt x="26152" y="806594"/>
                        </a:lnTo>
                        <a:lnTo>
                          <a:pt x="26152" y="36920"/>
                        </a:lnTo>
                        <a:lnTo>
                          <a:pt x="532260" y="1538"/>
                        </a:lnTo>
                        <a:lnTo>
                          <a:pt x="0" y="0"/>
                        </a:lnTo>
                        <a:close/>
                      </a:path>
                    </a:pathLst>
                  </a:custGeom>
                  <a:solidFill>
                    <a:srgbClr val="FFFFFF"/>
                  </a:solidFill>
                  <a:ln w="51267" cap="flat">
                    <a:noFill/>
                    <a:prstDash val="solid"/>
                    <a:miter/>
                  </a:ln>
                </p:spPr>
                <p:txBody>
                  <a:bodyPr rtlCol="0" anchor="ctr"/>
                  <a:lstStyle/>
                  <a:p>
                    <a:endParaRPr lang="th-TH"/>
                  </a:p>
                </p:txBody>
              </p:sp>
              <p:sp>
                <p:nvSpPr>
                  <p:cNvPr id="1295" name="Freeform: Shape 1294">
                    <a:extLst>
                      <a:ext uri="{FF2B5EF4-FFF2-40B4-BE49-F238E27FC236}">
                        <a16:creationId xmlns:a16="http://schemas.microsoft.com/office/drawing/2014/main" id="{86695636-425F-48CF-841A-551BCC38E8B4}"/>
                      </a:ext>
                    </a:extLst>
                  </p:cNvPr>
                  <p:cNvSpPr/>
                  <p:nvPr/>
                </p:nvSpPr>
                <p:spPr>
                  <a:xfrm>
                    <a:off x="8064764" y="7856832"/>
                    <a:ext cx="577384" cy="598920"/>
                  </a:xfrm>
                  <a:custGeom>
                    <a:avLst/>
                    <a:gdLst>
                      <a:gd name="connsiteX0" fmla="*/ 0 w 577384"/>
                      <a:gd name="connsiteY0" fmla="*/ 598921 h 598920"/>
                      <a:gd name="connsiteX1" fmla="*/ 563026 w 577384"/>
                      <a:gd name="connsiteY1" fmla="*/ 590203 h 598920"/>
                      <a:gd name="connsiteX2" fmla="*/ 577384 w 577384"/>
                      <a:gd name="connsiteY2" fmla="*/ 0 h 598920"/>
                      <a:gd name="connsiteX3" fmla="*/ 515338 w 577384"/>
                      <a:gd name="connsiteY3" fmla="*/ 539439 h 598920"/>
                    </a:gdLst>
                    <a:ahLst/>
                    <a:cxnLst>
                      <a:cxn ang="0">
                        <a:pos x="connsiteX0" y="connsiteY0"/>
                      </a:cxn>
                      <a:cxn ang="0">
                        <a:pos x="connsiteX1" y="connsiteY1"/>
                      </a:cxn>
                      <a:cxn ang="0">
                        <a:pos x="connsiteX2" y="connsiteY2"/>
                      </a:cxn>
                      <a:cxn ang="0">
                        <a:pos x="connsiteX3" y="connsiteY3"/>
                      </a:cxn>
                    </a:cxnLst>
                    <a:rect l="l" t="t" r="r" b="b"/>
                    <a:pathLst>
                      <a:path w="577384" h="598920">
                        <a:moveTo>
                          <a:pt x="0" y="598921"/>
                        </a:moveTo>
                        <a:lnTo>
                          <a:pt x="563026" y="590203"/>
                        </a:lnTo>
                        <a:lnTo>
                          <a:pt x="577384" y="0"/>
                        </a:lnTo>
                        <a:lnTo>
                          <a:pt x="515338" y="539439"/>
                        </a:lnTo>
                        <a:close/>
                      </a:path>
                    </a:pathLst>
                  </a:custGeom>
                  <a:solidFill>
                    <a:srgbClr val="FFD878"/>
                  </a:solidFill>
                  <a:ln w="51267" cap="flat">
                    <a:noFill/>
                    <a:prstDash val="solid"/>
                    <a:miter/>
                  </a:ln>
                </p:spPr>
                <p:txBody>
                  <a:bodyPr rtlCol="0" anchor="ctr"/>
                  <a:lstStyle/>
                  <a:p>
                    <a:endParaRPr lang="th-TH"/>
                  </a:p>
                </p:txBody>
              </p:sp>
            </p:grpSp>
            <p:sp>
              <p:nvSpPr>
                <p:cNvPr id="1283" name="Freeform: Shape 1282">
                  <a:extLst>
                    <a:ext uri="{FF2B5EF4-FFF2-40B4-BE49-F238E27FC236}">
                      <a16:creationId xmlns:a16="http://schemas.microsoft.com/office/drawing/2014/main" id="{DF7ECE4F-3B38-42FA-B547-BC551E311A9A}"/>
                    </a:ext>
                  </a:extLst>
                </p:cNvPr>
                <p:cNvSpPr/>
                <p:nvPr/>
              </p:nvSpPr>
              <p:spPr>
                <a:xfrm>
                  <a:off x="6697195" y="7174330"/>
                  <a:ext cx="1820349" cy="558411"/>
                </a:xfrm>
                <a:custGeom>
                  <a:avLst/>
                  <a:gdLst>
                    <a:gd name="connsiteX0" fmla="*/ 261515 w 1820349"/>
                    <a:gd name="connsiteY0" fmla="*/ 558411 h 558411"/>
                    <a:gd name="connsiteX1" fmla="*/ 0 w 1820349"/>
                    <a:gd name="connsiteY1" fmla="*/ 0 h 558411"/>
                    <a:gd name="connsiteX2" fmla="*/ 1512172 w 1820349"/>
                    <a:gd name="connsiteY2" fmla="*/ 0 h 558411"/>
                    <a:gd name="connsiteX3" fmla="*/ 1820349 w 1820349"/>
                    <a:gd name="connsiteY3" fmla="*/ 538926 h 558411"/>
                  </a:gdLst>
                  <a:ahLst/>
                  <a:cxnLst>
                    <a:cxn ang="0">
                      <a:pos x="connsiteX0" y="connsiteY0"/>
                    </a:cxn>
                    <a:cxn ang="0">
                      <a:pos x="connsiteX1" y="connsiteY1"/>
                    </a:cxn>
                    <a:cxn ang="0">
                      <a:pos x="connsiteX2" y="connsiteY2"/>
                    </a:cxn>
                    <a:cxn ang="0">
                      <a:pos x="connsiteX3" y="connsiteY3"/>
                    </a:cxn>
                  </a:cxnLst>
                  <a:rect l="l" t="t" r="r" b="b"/>
                  <a:pathLst>
                    <a:path w="1820349" h="558411">
                      <a:moveTo>
                        <a:pt x="261515" y="558411"/>
                      </a:moveTo>
                      <a:lnTo>
                        <a:pt x="0" y="0"/>
                      </a:lnTo>
                      <a:lnTo>
                        <a:pt x="1512172" y="0"/>
                      </a:lnTo>
                      <a:lnTo>
                        <a:pt x="1820349" y="538926"/>
                      </a:lnTo>
                      <a:close/>
                    </a:path>
                  </a:pathLst>
                </a:custGeom>
                <a:solidFill>
                  <a:srgbClr val="E20505"/>
                </a:solidFill>
                <a:ln w="51267" cap="flat">
                  <a:noFill/>
                  <a:prstDash val="solid"/>
                  <a:miter/>
                </a:ln>
              </p:spPr>
              <p:txBody>
                <a:bodyPr rtlCol="0" anchor="ctr"/>
                <a:lstStyle/>
                <a:p>
                  <a:endParaRPr lang="th-TH"/>
                </a:p>
              </p:txBody>
            </p:sp>
            <p:sp>
              <p:nvSpPr>
                <p:cNvPr id="1284" name="Freeform: Shape 1283">
                  <a:extLst>
                    <a:ext uri="{FF2B5EF4-FFF2-40B4-BE49-F238E27FC236}">
                      <a16:creationId xmlns:a16="http://schemas.microsoft.com/office/drawing/2014/main" id="{869864D4-2515-4C89-A859-80677767DAA3}"/>
                    </a:ext>
                  </a:extLst>
                </p:cNvPr>
                <p:cNvSpPr/>
                <p:nvPr/>
              </p:nvSpPr>
              <p:spPr>
                <a:xfrm>
                  <a:off x="6958709" y="7708128"/>
                  <a:ext cx="1556783" cy="56917"/>
                </a:xfrm>
                <a:custGeom>
                  <a:avLst/>
                  <a:gdLst>
                    <a:gd name="connsiteX0" fmla="*/ 72301 w 1556783"/>
                    <a:gd name="connsiteY0" fmla="*/ 56918 h 56917"/>
                    <a:gd name="connsiteX1" fmla="*/ 0 w 1556783"/>
                    <a:gd name="connsiteY1" fmla="*/ 24613 h 56917"/>
                    <a:gd name="connsiteX2" fmla="*/ 1556783 w 1556783"/>
                    <a:gd name="connsiteY2" fmla="*/ 0 h 56917"/>
                    <a:gd name="connsiteX3" fmla="*/ 1552681 w 1556783"/>
                    <a:gd name="connsiteY3" fmla="*/ 52303 h 56917"/>
                  </a:gdLst>
                  <a:ahLst/>
                  <a:cxnLst>
                    <a:cxn ang="0">
                      <a:pos x="connsiteX0" y="connsiteY0"/>
                    </a:cxn>
                    <a:cxn ang="0">
                      <a:pos x="connsiteX1" y="connsiteY1"/>
                    </a:cxn>
                    <a:cxn ang="0">
                      <a:pos x="connsiteX2" y="connsiteY2"/>
                    </a:cxn>
                    <a:cxn ang="0">
                      <a:pos x="connsiteX3" y="connsiteY3"/>
                    </a:cxn>
                  </a:cxnLst>
                  <a:rect l="l" t="t" r="r" b="b"/>
                  <a:pathLst>
                    <a:path w="1556783" h="56917">
                      <a:moveTo>
                        <a:pt x="72301" y="56918"/>
                      </a:moveTo>
                      <a:lnTo>
                        <a:pt x="0" y="24613"/>
                      </a:lnTo>
                      <a:lnTo>
                        <a:pt x="1556783" y="0"/>
                      </a:lnTo>
                      <a:lnTo>
                        <a:pt x="1552681" y="52303"/>
                      </a:lnTo>
                      <a:close/>
                    </a:path>
                  </a:pathLst>
                </a:custGeom>
                <a:solidFill>
                  <a:srgbClr val="471D00"/>
                </a:solidFill>
                <a:ln w="51267" cap="flat">
                  <a:noFill/>
                  <a:prstDash val="solid"/>
                  <a:miter/>
                </a:ln>
              </p:spPr>
              <p:txBody>
                <a:bodyPr rtlCol="0" anchor="ctr"/>
                <a:lstStyle/>
                <a:p>
                  <a:endParaRPr lang="th-TH"/>
                </a:p>
              </p:txBody>
            </p:sp>
            <p:sp>
              <p:nvSpPr>
                <p:cNvPr id="1285" name="Freeform: Shape 1284">
                  <a:extLst>
                    <a:ext uri="{FF2B5EF4-FFF2-40B4-BE49-F238E27FC236}">
                      <a16:creationId xmlns:a16="http://schemas.microsoft.com/office/drawing/2014/main" id="{CD8450E1-9D1C-4C38-B1CD-BAF9C0546BAC}"/>
                    </a:ext>
                  </a:extLst>
                </p:cNvPr>
                <p:cNvSpPr/>
                <p:nvPr/>
              </p:nvSpPr>
              <p:spPr>
                <a:xfrm>
                  <a:off x="6735140" y="7024599"/>
                  <a:ext cx="1474226" cy="153319"/>
                </a:xfrm>
                <a:custGeom>
                  <a:avLst/>
                  <a:gdLst>
                    <a:gd name="connsiteX0" fmla="*/ 0 w 1474226"/>
                    <a:gd name="connsiteY0" fmla="*/ 153319 h 153319"/>
                    <a:gd name="connsiteX1" fmla="*/ 112810 w 1474226"/>
                    <a:gd name="connsiteY1" fmla="*/ 55892 h 153319"/>
                    <a:gd name="connsiteX2" fmla="*/ 535336 w 1474226"/>
                    <a:gd name="connsiteY2" fmla="*/ 64097 h 153319"/>
                    <a:gd name="connsiteX3" fmla="*/ 569180 w 1474226"/>
                    <a:gd name="connsiteY3" fmla="*/ 3589 h 153319"/>
                    <a:gd name="connsiteX4" fmla="*/ 998884 w 1474226"/>
                    <a:gd name="connsiteY4" fmla="*/ 0 h 153319"/>
                    <a:gd name="connsiteX5" fmla="*/ 969656 w 1474226"/>
                    <a:gd name="connsiteY5" fmla="*/ 61533 h 153319"/>
                    <a:gd name="connsiteX6" fmla="*/ 1473201 w 1474226"/>
                    <a:gd name="connsiteY6" fmla="*/ 62559 h 153319"/>
                    <a:gd name="connsiteX7" fmla="*/ 1474226 w 1474226"/>
                    <a:gd name="connsiteY7" fmla="*/ 149730 h 153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4226" h="153319">
                      <a:moveTo>
                        <a:pt x="0" y="153319"/>
                      </a:moveTo>
                      <a:lnTo>
                        <a:pt x="112810" y="55892"/>
                      </a:lnTo>
                      <a:lnTo>
                        <a:pt x="535336" y="64097"/>
                      </a:lnTo>
                      <a:lnTo>
                        <a:pt x="569180" y="3589"/>
                      </a:lnTo>
                      <a:lnTo>
                        <a:pt x="998884" y="0"/>
                      </a:lnTo>
                      <a:lnTo>
                        <a:pt x="969656" y="61533"/>
                      </a:lnTo>
                      <a:lnTo>
                        <a:pt x="1473201" y="62559"/>
                      </a:lnTo>
                      <a:lnTo>
                        <a:pt x="1474226" y="149730"/>
                      </a:lnTo>
                      <a:close/>
                    </a:path>
                  </a:pathLst>
                </a:custGeom>
                <a:solidFill>
                  <a:srgbClr val="471D00"/>
                </a:solidFill>
                <a:ln w="51267" cap="flat">
                  <a:noFill/>
                  <a:prstDash val="solid"/>
                  <a:miter/>
                </a:ln>
              </p:spPr>
              <p:txBody>
                <a:bodyPr rtlCol="0" anchor="ctr"/>
                <a:lstStyle/>
                <a:p>
                  <a:endParaRPr lang="th-TH"/>
                </a:p>
              </p:txBody>
            </p:sp>
            <p:sp>
              <p:nvSpPr>
                <p:cNvPr id="1286" name="Freeform: Shape 1285">
                  <a:extLst>
                    <a:ext uri="{FF2B5EF4-FFF2-40B4-BE49-F238E27FC236}">
                      <a16:creationId xmlns:a16="http://schemas.microsoft.com/office/drawing/2014/main" id="{7D0EA15F-9ADE-49A4-AD09-769EAB7C48A1}"/>
                    </a:ext>
                  </a:extLst>
                </p:cNvPr>
                <p:cNvSpPr/>
                <p:nvPr/>
              </p:nvSpPr>
              <p:spPr>
                <a:xfrm>
                  <a:off x="6697195" y="7072800"/>
                  <a:ext cx="388170" cy="659940"/>
                </a:xfrm>
                <a:custGeom>
                  <a:avLst/>
                  <a:gdLst>
                    <a:gd name="connsiteX0" fmla="*/ 261515 w 388170"/>
                    <a:gd name="connsiteY0" fmla="*/ 659941 h 659940"/>
                    <a:gd name="connsiteX1" fmla="*/ 388170 w 388170"/>
                    <a:gd name="connsiteY1" fmla="*/ 594306 h 659940"/>
                    <a:gd name="connsiteX2" fmla="*/ 133834 w 388170"/>
                    <a:gd name="connsiteY2" fmla="*/ 29741 h 659940"/>
                    <a:gd name="connsiteX3" fmla="*/ 117425 w 388170"/>
                    <a:gd name="connsiteY3" fmla="*/ 0 h 659940"/>
                    <a:gd name="connsiteX4" fmla="*/ 0 w 388170"/>
                    <a:gd name="connsiteY4" fmla="*/ 101530 h 659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170" h="659940">
                      <a:moveTo>
                        <a:pt x="261515" y="659941"/>
                      </a:moveTo>
                      <a:lnTo>
                        <a:pt x="388170" y="594306"/>
                      </a:lnTo>
                      <a:lnTo>
                        <a:pt x="133834" y="29741"/>
                      </a:lnTo>
                      <a:lnTo>
                        <a:pt x="117425" y="0"/>
                      </a:lnTo>
                      <a:lnTo>
                        <a:pt x="0" y="101530"/>
                      </a:lnTo>
                      <a:close/>
                    </a:path>
                  </a:pathLst>
                </a:custGeom>
                <a:solidFill>
                  <a:srgbClr val="844317"/>
                </a:solidFill>
                <a:ln w="51267" cap="flat">
                  <a:noFill/>
                  <a:prstDash val="solid"/>
                  <a:miter/>
                </a:ln>
              </p:spPr>
              <p:txBody>
                <a:bodyPr rtlCol="0" anchor="ctr"/>
                <a:lstStyle/>
                <a:p>
                  <a:endParaRPr lang="th-TH"/>
                </a:p>
              </p:txBody>
            </p:sp>
            <p:sp>
              <p:nvSpPr>
                <p:cNvPr id="1287" name="Freeform: Shape 1286">
                  <a:extLst>
                    <a:ext uri="{FF2B5EF4-FFF2-40B4-BE49-F238E27FC236}">
                      <a16:creationId xmlns:a16="http://schemas.microsoft.com/office/drawing/2014/main" id="{01E26B22-1471-4CB7-BD2F-126EA58AFE7F}"/>
                    </a:ext>
                  </a:extLst>
                </p:cNvPr>
                <p:cNvSpPr/>
                <p:nvPr/>
              </p:nvSpPr>
              <p:spPr>
                <a:xfrm>
                  <a:off x="8188855" y="7087158"/>
                  <a:ext cx="406630" cy="626097"/>
                </a:xfrm>
                <a:custGeom>
                  <a:avLst/>
                  <a:gdLst>
                    <a:gd name="connsiteX0" fmla="*/ 328688 w 406630"/>
                    <a:gd name="connsiteY0" fmla="*/ 626098 h 626097"/>
                    <a:gd name="connsiteX1" fmla="*/ 406630 w 406630"/>
                    <a:gd name="connsiteY1" fmla="*/ 590716 h 626097"/>
                    <a:gd name="connsiteX2" fmla="*/ 19485 w 406630"/>
                    <a:gd name="connsiteY2" fmla="*/ 0 h 626097"/>
                    <a:gd name="connsiteX3" fmla="*/ 0 w 406630"/>
                    <a:gd name="connsiteY3" fmla="*/ 73839 h 626097"/>
                  </a:gdLst>
                  <a:ahLst/>
                  <a:cxnLst>
                    <a:cxn ang="0">
                      <a:pos x="connsiteX0" y="connsiteY0"/>
                    </a:cxn>
                    <a:cxn ang="0">
                      <a:pos x="connsiteX1" y="connsiteY1"/>
                    </a:cxn>
                    <a:cxn ang="0">
                      <a:pos x="connsiteX2" y="connsiteY2"/>
                    </a:cxn>
                    <a:cxn ang="0">
                      <a:pos x="connsiteX3" y="connsiteY3"/>
                    </a:cxn>
                  </a:cxnLst>
                  <a:rect l="l" t="t" r="r" b="b"/>
                  <a:pathLst>
                    <a:path w="406630" h="626097">
                      <a:moveTo>
                        <a:pt x="328688" y="626098"/>
                      </a:moveTo>
                      <a:lnTo>
                        <a:pt x="406630" y="590716"/>
                      </a:lnTo>
                      <a:lnTo>
                        <a:pt x="19485" y="0"/>
                      </a:lnTo>
                      <a:lnTo>
                        <a:pt x="0" y="73839"/>
                      </a:lnTo>
                      <a:close/>
                    </a:path>
                  </a:pathLst>
                </a:custGeom>
                <a:solidFill>
                  <a:srgbClr val="471D00"/>
                </a:solidFill>
                <a:ln w="51267" cap="flat">
                  <a:noFill/>
                  <a:prstDash val="solid"/>
                  <a:miter/>
                </a:ln>
              </p:spPr>
              <p:txBody>
                <a:bodyPr rtlCol="0" anchor="ctr"/>
                <a:lstStyle/>
                <a:p>
                  <a:endParaRPr lang="th-TH"/>
                </a:p>
              </p:txBody>
            </p:sp>
            <p:sp>
              <p:nvSpPr>
                <p:cNvPr id="1288" name="Freeform: Shape 1287">
                  <a:extLst>
                    <a:ext uri="{FF2B5EF4-FFF2-40B4-BE49-F238E27FC236}">
                      <a16:creationId xmlns:a16="http://schemas.microsoft.com/office/drawing/2014/main" id="{8A167240-AFDB-4FBB-99CC-4213F337910F}"/>
                    </a:ext>
                  </a:extLst>
                </p:cNvPr>
                <p:cNvSpPr/>
                <p:nvPr/>
              </p:nvSpPr>
              <p:spPr>
                <a:xfrm>
                  <a:off x="6814620" y="7018446"/>
                  <a:ext cx="497391" cy="86146"/>
                </a:xfrm>
                <a:custGeom>
                  <a:avLst/>
                  <a:gdLst>
                    <a:gd name="connsiteX0" fmla="*/ 457908 w 497391"/>
                    <a:gd name="connsiteY0" fmla="*/ 76403 h 86146"/>
                    <a:gd name="connsiteX1" fmla="*/ 497391 w 497391"/>
                    <a:gd name="connsiteY1" fmla="*/ 1026 h 86146"/>
                    <a:gd name="connsiteX2" fmla="*/ 474316 w 497391"/>
                    <a:gd name="connsiteY2" fmla="*/ 0 h 86146"/>
                    <a:gd name="connsiteX3" fmla="*/ 438935 w 497391"/>
                    <a:gd name="connsiteY3" fmla="*/ 63071 h 86146"/>
                    <a:gd name="connsiteX4" fmla="*/ 0 w 497391"/>
                    <a:gd name="connsiteY4" fmla="*/ 54354 h 86146"/>
                    <a:gd name="connsiteX5" fmla="*/ 513 w 497391"/>
                    <a:gd name="connsiteY5" fmla="*/ 86146 h 8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391" h="86146">
                      <a:moveTo>
                        <a:pt x="457908" y="76403"/>
                      </a:moveTo>
                      <a:lnTo>
                        <a:pt x="497391" y="1026"/>
                      </a:lnTo>
                      <a:lnTo>
                        <a:pt x="474316" y="0"/>
                      </a:lnTo>
                      <a:lnTo>
                        <a:pt x="438935" y="63071"/>
                      </a:lnTo>
                      <a:lnTo>
                        <a:pt x="0" y="54354"/>
                      </a:lnTo>
                      <a:lnTo>
                        <a:pt x="513" y="86146"/>
                      </a:lnTo>
                      <a:close/>
                    </a:path>
                  </a:pathLst>
                </a:custGeom>
                <a:solidFill>
                  <a:srgbClr val="FFBD03"/>
                </a:solidFill>
                <a:ln w="51267" cap="flat">
                  <a:noFill/>
                  <a:prstDash val="solid"/>
                  <a:miter/>
                </a:ln>
              </p:spPr>
              <p:txBody>
                <a:bodyPr rtlCol="0" anchor="ctr"/>
                <a:lstStyle/>
                <a:p>
                  <a:endParaRPr lang="th-TH"/>
                </a:p>
              </p:txBody>
            </p:sp>
            <p:sp>
              <p:nvSpPr>
                <p:cNvPr id="1289" name="Freeform: Shape 1288">
                  <a:extLst>
                    <a:ext uri="{FF2B5EF4-FFF2-40B4-BE49-F238E27FC236}">
                      <a16:creationId xmlns:a16="http://schemas.microsoft.com/office/drawing/2014/main" id="{88D384D1-26A0-43D1-B1EE-EF2BEF0BE1C7}"/>
                    </a:ext>
                  </a:extLst>
                </p:cNvPr>
                <p:cNvSpPr/>
                <p:nvPr/>
              </p:nvSpPr>
              <p:spPr>
                <a:xfrm>
                  <a:off x="6697195" y="7018446"/>
                  <a:ext cx="614816" cy="581998"/>
                </a:xfrm>
                <a:custGeom>
                  <a:avLst/>
                  <a:gdLst>
                    <a:gd name="connsiteX0" fmla="*/ 199469 w 614816"/>
                    <a:gd name="connsiteY0" fmla="*/ 581999 h 581998"/>
                    <a:gd name="connsiteX1" fmla="*/ 62558 w 614816"/>
                    <a:gd name="connsiteY1" fmla="*/ 148705 h 581998"/>
                    <a:gd name="connsiteX2" fmla="*/ 117938 w 614816"/>
                    <a:gd name="connsiteY2" fmla="*/ 78967 h 581998"/>
                    <a:gd name="connsiteX3" fmla="*/ 573282 w 614816"/>
                    <a:gd name="connsiteY3" fmla="*/ 70250 h 581998"/>
                    <a:gd name="connsiteX4" fmla="*/ 614817 w 614816"/>
                    <a:gd name="connsiteY4" fmla="*/ 1026 h 581998"/>
                    <a:gd name="connsiteX5" fmla="*/ 591742 w 614816"/>
                    <a:gd name="connsiteY5" fmla="*/ 0 h 581998"/>
                    <a:gd name="connsiteX6" fmla="*/ 556360 w 614816"/>
                    <a:gd name="connsiteY6" fmla="*/ 63071 h 581998"/>
                    <a:gd name="connsiteX7" fmla="*/ 117425 w 614816"/>
                    <a:gd name="connsiteY7" fmla="*/ 54354 h 581998"/>
                    <a:gd name="connsiteX8" fmla="*/ 0 w 614816"/>
                    <a:gd name="connsiteY8" fmla="*/ 155883 h 581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4816" h="581998">
                      <a:moveTo>
                        <a:pt x="199469" y="581999"/>
                      </a:moveTo>
                      <a:lnTo>
                        <a:pt x="62558" y="148705"/>
                      </a:lnTo>
                      <a:lnTo>
                        <a:pt x="117938" y="78967"/>
                      </a:lnTo>
                      <a:lnTo>
                        <a:pt x="573282" y="70250"/>
                      </a:lnTo>
                      <a:lnTo>
                        <a:pt x="614817" y="1026"/>
                      </a:lnTo>
                      <a:lnTo>
                        <a:pt x="591742" y="0"/>
                      </a:lnTo>
                      <a:lnTo>
                        <a:pt x="556360" y="63071"/>
                      </a:lnTo>
                      <a:lnTo>
                        <a:pt x="117425" y="54354"/>
                      </a:lnTo>
                      <a:lnTo>
                        <a:pt x="0" y="155883"/>
                      </a:lnTo>
                      <a:close/>
                    </a:path>
                  </a:pathLst>
                </a:custGeom>
                <a:solidFill>
                  <a:srgbClr val="FFFFFF"/>
                </a:solidFill>
                <a:ln w="51267" cap="flat">
                  <a:noFill/>
                  <a:prstDash val="solid"/>
                  <a:miter/>
                </a:ln>
              </p:spPr>
              <p:txBody>
                <a:bodyPr rtlCol="0" anchor="ctr"/>
                <a:lstStyle/>
                <a:p>
                  <a:endParaRPr lang="th-TH"/>
                </a:p>
              </p:txBody>
            </p:sp>
            <p:sp>
              <p:nvSpPr>
                <p:cNvPr id="1290" name="Freeform: Shape 1289">
                  <a:extLst>
                    <a:ext uri="{FF2B5EF4-FFF2-40B4-BE49-F238E27FC236}">
                      <a16:creationId xmlns:a16="http://schemas.microsoft.com/office/drawing/2014/main" id="{0344D3F8-4F3F-4F88-93E7-DD57FCEF1052}"/>
                    </a:ext>
                  </a:extLst>
                </p:cNvPr>
                <p:cNvSpPr/>
                <p:nvPr/>
              </p:nvSpPr>
              <p:spPr>
                <a:xfrm>
                  <a:off x="7688387" y="7078953"/>
                  <a:ext cx="547643" cy="36406"/>
                </a:xfrm>
                <a:custGeom>
                  <a:avLst/>
                  <a:gdLst>
                    <a:gd name="connsiteX0" fmla="*/ 16922 w 547643"/>
                    <a:gd name="connsiteY0" fmla="*/ 0 h 36406"/>
                    <a:gd name="connsiteX1" fmla="*/ 519953 w 547643"/>
                    <a:gd name="connsiteY1" fmla="*/ 8205 h 36406"/>
                    <a:gd name="connsiteX2" fmla="*/ 547643 w 547643"/>
                    <a:gd name="connsiteY2" fmla="*/ 36407 h 36406"/>
                    <a:gd name="connsiteX3" fmla="*/ 0 w 547643"/>
                    <a:gd name="connsiteY3" fmla="*/ 25639 h 36406"/>
                  </a:gdLst>
                  <a:ahLst/>
                  <a:cxnLst>
                    <a:cxn ang="0">
                      <a:pos x="connsiteX0" y="connsiteY0"/>
                    </a:cxn>
                    <a:cxn ang="0">
                      <a:pos x="connsiteX1" y="connsiteY1"/>
                    </a:cxn>
                    <a:cxn ang="0">
                      <a:pos x="connsiteX2" y="connsiteY2"/>
                    </a:cxn>
                    <a:cxn ang="0">
                      <a:pos x="connsiteX3" y="connsiteY3"/>
                    </a:cxn>
                  </a:cxnLst>
                  <a:rect l="l" t="t" r="r" b="b"/>
                  <a:pathLst>
                    <a:path w="547643" h="36406">
                      <a:moveTo>
                        <a:pt x="16922" y="0"/>
                      </a:moveTo>
                      <a:lnTo>
                        <a:pt x="519953" y="8205"/>
                      </a:lnTo>
                      <a:lnTo>
                        <a:pt x="547643" y="36407"/>
                      </a:lnTo>
                      <a:lnTo>
                        <a:pt x="0" y="25639"/>
                      </a:lnTo>
                      <a:close/>
                    </a:path>
                  </a:pathLst>
                </a:custGeom>
                <a:solidFill>
                  <a:srgbClr val="FFBD03"/>
                </a:solidFill>
                <a:ln w="51267" cap="flat">
                  <a:noFill/>
                  <a:prstDash val="solid"/>
                  <a:miter/>
                </a:ln>
              </p:spPr>
              <p:txBody>
                <a:bodyPr rtlCol="0" anchor="ctr"/>
                <a:lstStyle/>
                <a:p>
                  <a:endParaRPr lang="th-TH"/>
                </a:p>
              </p:txBody>
            </p:sp>
            <p:sp>
              <p:nvSpPr>
                <p:cNvPr id="1291" name="Freeform: Shape 1290">
                  <a:extLst>
                    <a:ext uri="{FF2B5EF4-FFF2-40B4-BE49-F238E27FC236}">
                      <a16:creationId xmlns:a16="http://schemas.microsoft.com/office/drawing/2014/main" id="{369F878B-AACA-4E0A-9296-2AE98D68073D}"/>
                    </a:ext>
                  </a:extLst>
                </p:cNvPr>
                <p:cNvSpPr/>
                <p:nvPr/>
              </p:nvSpPr>
              <p:spPr>
                <a:xfrm>
                  <a:off x="7285860" y="7014857"/>
                  <a:ext cx="449703" cy="23587"/>
                </a:xfrm>
                <a:custGeom>
                  <a:avLst/>
                  <a:gdLst>
                    <a:gd name="connsiteX0" fmla="*/ 449703 w 449703"/>
                    <a:gd name="connsiteY0" fmla="*/ 0 h 23587"/>
                    <a:gd name="connsiteX1" fmla="*/ 3077 w 449703"/>
                    <a:gd name="connsiteY1" fmla="*/ 3589 h 23587"/>
                    <a:gd name="connsiteX2" fmla="*/ 0 w 449703"/>
                    <a:gd name="connsiteY2" fmla="*/ 21536 h 23587"/>
                    <a:gd name="connsiteX3" fmla="*/ 438422 w 449703"/>
                    <a:gd name="connsiteY3" fmla="*/ 23588 h 23587"/>
                  </a:gdLst>
                  <a:ahLst/>
                  <a:cxnLst>
                    <a:cxn ang="0">
                      <a:pos x="connsiteX0" y="connsiteY0"/>
                    </a:cxn>
                    <a:cxn ang="0">
                      <a:pos x="connsiteX1" y="connsiteY1"/>
                    </a:cxn>
                    <a:cxn ang="0">
                      <a:pos x="connsiteX2" y="connsiteY2"/>
                    </a:cxn>
                    <a:cxn ang="0">
                      <a:pos x="connsiteX3" y="connsiteY3"/>
                    </a:cxn>
                  </a:cxnLst>
                  <a:rect l="l" t="t" r="r" b="b"/>
                  <a:pathLst>
                    <a:path w="449703" h="23587">
                      <a:moveTo>
                        <a:pt x="449703" y="0"/>
                      </a:moveTo>
                      <a:lnTo>
                        <a:pt x="3077" y="3589"/>
                      </a:lnTo>
                      <a:lnTo>
                        <a:pt x="0" y="21536"/>
                      </a:lnTo>
                      <a:lnTo>
                        <a:pt x="438422" y="23588"/>
                      </a:lnTo>
                      <a:close/>
                    </a:path>
                  </a:pathLst>
                </a:custGeom>
                <a:solidFill>
                  <a:srgbClr val="FFBD03"/>
                </a:solidFill>
                <a:ln w="51267" cap="flat">
                  <a:noFill/>
                  <a:prstDash val="solid"/>
                  <a:miter/>
                </a:ln>
              </p:spPr>
              <p:txBody>
                <a:bodyPr rtlCol="0" anchor="ctr"/>
                <a:lstStyle/>
                <a:p>
                  <a:endParaRPr lang="th-TH"/>
                </a:p>
              </p:txBody>
            </p:sp>
          </p:grpSp>
          <p:grpSp>
            <p:nvGrpSpPr>
              <p:cNvPr id="1137" name="Graphic 957">
                <a:extLst>
                  <a:ext uri="{FF2B5EF4-FFF2-40B4-BE49-F238E27FC236}">
                    <a16:creationId xmlns:a16="http://schemas.microsoft.com/office/drawing/2014/main" id="{2119BBC4-D5F7-40D1-80F0-276A148D5B56}"/>
                  </a:ext>
                </a:extLst>
              </p:cNvPr>
              <p:cNvGrpSpPr/>
              <p:nvPr/>
            </p:nvGrpSpPr>
            <p:grpSpPr>
              <a:xfrm>
                <a:off x="7283437" y="7449563"/>
                <a:ext cx="171638" cy="171793"/>
                <a:chOff x="7283437" y="7449563"/>
                <a:chExt cx="171638" cy="171793"/>
              </a:xfrm>
            </p:grpSpPr>
            <p:sp>
              <p:nvSpPr>
                <p:cNvPr id="1267" name="Freeform: Shape 1266">
                  <a:extLst>
                    <a:ext uri="{FF2B5EF4-FFF2-40B4-BE49-F238E27FC236}">
                      <a16:creationId xmlns:a16="http://schemas.microsoft.com/office/drawing/2014/main" id="{072A8DB2-15F6-43EA-ADCE-241F48ECF249}"/>
                    </a:ext>
                  </a:extLst>
                </p:cNvPr>
                <p:cNvSpPr/>
                <p:nvPr/>
              </p:nvSpPr>
              <p:spPr>
                <a:xfrm>
                  <a:off x="7283437" y="7449563"/>
                  <a:ext cx="171638" cy="171793"/>
                </a:xfrm>
                <a:custGeom>
                  <a:avLst/>
                  <a:gdLst>
                    <a:gd name="connsiteX0" fmla="*/ 171638 w 171638"/>
                    <a:gd name="connsiteY0" fmla="*/ 74478 h 171793"/>
                    <a:gd name="connsiteX1" fmla="*/ 131129 w 171638"/>
                    <a:gd name="connsiteY1" fmla="*/ 10381 h 171793"/>
                    <a:gd name="connsiteX2" fmla="*/ 14216 w 171638"/>
                    <a:gd name="connsiteY2" fmla="*/ 38071 h 171793"/>
                    <a:gd name="connsiteX3" fmla="*/ 44983 w 171638"/>
                    <a:gd name="connsiteY3" fmla="*/ 160111 h 171793"/>
                    <a:gd name="connsiteX4" fmla="*/ 171638 w 171638"/>
                    <a:gd name="connsiteY4" fmla="*/ 74478 h 171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638" h="171793">
                      <a:moveTo>
                        <a:pt x="171638" y="74478"/>
                      </a:moveTo>
                      <a:cubicBezTo>
                        <a:pt x="171638" y="74478"/>
                        <a:pt x="162408" y="30380"/>
                        <a:pt x="131129" y="10381"/>
                      </a:cubicBezTo>
                      <a:cubicBezTo>
                        <a:pt x="99850" y="-9617"/>
                        <a:pt x="40368" y="-900"/>
                        <a:pt x="14216" y="38071"/>
                      </a:cubicBezTo>
                      <a:cubicBezTo>
                        <a:pt x="-11935" y="77042"/>
                        <a:pt x="-2192" y="134473"/>
                        <a:pt x="44983" y="160111"/>
                      </a:cubicBezTo>
                      <a:cubicBezTo>
                        <a:pt x="92158" y="186263"/>
                        <a:pt x="171638" y="172931"/>
                        <a:pt x="171638" y="74478"/>
                      </a:cubicBezTo>
                      <a:close/>
                    </a:path>
                  </a:pathLst>
                </a:custGeom>
                <a:solidFill>
                  <a:srgbClr val="FFBD03"/>
                </a:solidFill>
                <a:ln w="51267" cap="flat">
                  <a:noFill/>
                  <a:prstDash val="solid"/>
                  <a:miter/>
                </a:ln>
              </p:spPr>
              <p:txBody>
                <a:bodyPr rtlCol="0" anchor="ctr"/>
                <a:lstStyle/>
                <a:p>
                  <a:endParaRPr lang="th-TH"/>
                </a:p>
              </p:txBody>
            </p:sp>
            <p:sp>
              <p:nvSpPr>
                <p:cNvPr id="1268" name="Freeform: Shape 1267">
                  <a:extLst>
                    <a:ext uri="{FF2B5EF4-FFF2-40B4-BE49-F238E27FC236}">
                      <a16:creationId xmlns:a16="http://schemas.microsoft.com/office/drawing/2014/main" id="{6503628D-1212-490B-8E71-2F0D972E48B6}"/>
                    </a:ext>
                  </a:extLst>
                </p:cNvPr>
                <p:cNvSpPr/>
                <p:nvPr/>
              </p:nvSpPr>
              <p:spPr>
                <a:xfrm>
                  <a:off x="7289529" y="7457254"/>
                  <a:ext cx="152726" cy="152684"/>
                </a:xfrm>
                <a:custGeom>
                  <a:avLst/>
                  <a:gdLst>
                    <a:gd name="connsiteX0" fmla="*/ 152727 w 152726"/>
                    <a:gd name="connsiteY0" fmla="*/ 66275 h 152684"/>
                    <a:gd name="connsiteX1" fmla="*/ 116832 w 152726"/>
                    <a:gd name="connsiteY1" fmla="*/ 9357 h 152684"/>
                    <a:gd name="connsiteX2" fmla="*/ 12739 w 152726"/>
                    <a:gd name="connsiteY2" fmla="*/ 33971 h 152684"/>
                    <a:gd name="connsiteX3" fmla="*/ 39916 w 152726"/>
                    <a:gd name="connsiteY3" fmla="*/ 142166 h 152684"/>
                    <a:gd name="connsiteX4" fmla="*/ 152727 w 152726"/>
                    <a:gd name="connsiteY4" fmla="*/ 66275 h 152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726" h="152684">
                      <a:moveTo>
                        <a:pt x="152727" y="66275"/>
                      </a:moveTo>
                      <a:cubicBezTo>
                        <a:pt x="152727" y="66275"/>
                        <a:pt x="144522" y="27305"/>
                        <a:pt x="116832" y="9357"/>
                      </a:cubicBezTo>
                      <a:cubicBezTo>
                        <a:pt x="89143" y="-8590"/>
                        <a:pt x="36327" y="-898"/>
                        <a:pt x="12739" y="33971"/>
                      </a:cubicBezTo>
                      <a:cubicBezTo>
                        <a:pt x="-10849" y="68839"/>
                        <a:pt x="-1619" y="119604"/>
                        <a:pt x="39916" y="142166"/>
                      </a:cubicBezTo>
                      <a:cubicBezTo>
                        <a:pt x="82476" y="165754"/>
                        <a:pt x="152727" y="153447"/>
                        <a:pt x="152727" y="66275"/>
                      </a:cubicBezTo>
                      <a:close/>
                    </a:path>
                  </a:pathLst>
                </a:custGeom>
                <a:solidFill>
                  <a:srgbClr val="FF8B00"/>
                </a:solidFill>
                <a:ln w="51267" cap="flat">
                  <a:noFill/>
                  <a:prstDash val="solid"/>
                  <a:miter/>
                </a:ln>
              </p:spPr>
              <p:txBody>
                <a:bodyPr rtlCol="0" anchor="ctr"/>
                <a:lstStyle/>
                <a:p>
                  <a:endParaRPr lang="th-TH"/>
                </a:p>
              </p:txBody>
            </p:sp>
            <p:sp>
              <p:nvSpPr>
                <p:cNvPr id="1269" name="Freeform: Shape 1268">
                  <a:extLst>
                    <a:ext uri="{FF2B5EF4-FFF2-40B4-BE49-F238E27FC236}">
                      <a16:creationId xmlns:a16="http://schemas.microsoft.com/office/drawing/2014/main" id="{5EA0DA2F-20C5-4F09-9DF6-CE278C77A865}"/>
                    </a:ext>
                  </a:extLst>
                </p:cNvPr>
                <p:cNvSpPr/>
                <p:nvPr/>
              </p:nvSpPr>
              <p:spPr>
                <a:xfrm>
                  <a:off x="7304832" y="7451345"/>
                  <a:ext cx="136067" cy="56800"/>
                </a:xfrm>
                <a:custGeom>
                  <a:avLst/>
                  <a:gdLst>
                    <a:gd name="connsiteX0" fmla="*/ 135885 w 136067"/>
                    <a:gd name="connsiteY0" fmla="*/ 56801 h 56800"/>
                    <a:gd name="connsiteX1" fmla="*/ 74865 w 136067"/>
                    <a:gd name="connsiteY1" fmla="*/ 11676 h 56800"/>
                    <a:gd name="connsiteX2" fmla="*/ 0 w 136067"/>
                    <a:gd name="connsiteY2" fmla="*/ 33213 h 56800"/>
                    <a:gd name="connsiteX3" fmla="*/ 96914 w 136067"/>
                    <a:gd name="connsiteY3" fmla="*/ 7574 h 56800"/>
                    <a:gd name="connsiteX4" fmla="*/ 135885 w 136067"/>
                    <a:gd name="connsiteY4" fmla="*/ 56801 h 56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067" h="56800">
                      <a:moveTo>
                        <a:pt x="135885" y="56801"/>
                      </a:moveTo>
                      <a:cubicBezTo>
                        <a:pt x="135885" y="56801"/>
                        <a:pt x="122040" y="16291"/>
                        <a:pt x="74865" y="11676"/>
                      </a:cubicBezTo>
                      <a:cubicBezTo>
                        <a:pt x="27690" y="7061"/>
                        <a:pt x="0" y="33213"/>
                        <a:pt x="0" y="33213"/>
                      </a:cubicBezTo>
                      <a:cubicBezTo>
                        <a:pt x="0" y="33213"/>
                        <a:pt x="36920" y="-19090"/>
                        <a:pt x="96914" y="7574"/>
                      </a:cubicBezTo>
                      <a:cubicBezTo>
                        <a:pt x="141013" y="27060"/>
                        <a:pt x="135885" y="56801"/>
                        <a:pt x="135885" y="56801"/>
                      </a:cubicBezTo>
                      <a:close/>
                    </a:path>
                  </a:pathLst>
                </a:custGeom>
                <a:solidFill>
                  <a:srgbClr val="FFCD5C"/>
                </a:solidFill>
                <a:ln w="51267" cap="flat">
                  <a:noFill/>
                  <a:prstDash val="solid"/>
                  <a:miter/>
                </a:ln>
              </p:spPr>
              <p:txBody>
                <a:bodyPr rtlCol="0" anchor="ctr"/>
                <a:lstStyle/>
                <a:p>
                  <a:endParaRPr lang="th-TH"/>
                </a:p>
              </p:txBody>
            </p:sp>
            <p:sp>
              <p:nvSpPr>
                <p:cNvPr id="1270" name="Freeform: Shape 1269">
                  <a:extLst>
                    <a:ext uri="{FF2B5EF4-FFF2-40B4-BE49-F238E27FC236}">
                      <a16:creationId xmlns:a16="http://schemas.microsoft.com/office/drawing/2014/main" id="{B40A9D1C-40A3-48F5-B887-2CC2FB26BBD2}"/>
                    </a:ext>
                  </a:extLst>
                </p:cNvPr>
                <p:cNvSpPr/>
                <p:nvPr/>
              </p:nvSpPr>
              <p:spPr>
                <a:xfrm>
                  <a:off x="7323292" y="7573268"/>
                  <a:ext cx="108708" cy="43147"/>
                </a:xfrm>
                <a:custGeom>
                  <a:avLst/>
                  <a:gdLst>
                    <a:gd name="connsiteX0" fmla="*/ 0 w 108708"/>
                    <a:gd name="connsiteY0" fmla="*/ 23075 h 43147"/>
                    <a:gd name="connsiteX1" fmla="*/ 55892 w 108708"/>
                    <a:gd name="connsiteY1" fmla="*/ 30766 h 43147"/>
                    <a:gd name="connsiteX2" fmla="*/ 108708 w 108708"/>
                    <a:gd name="connsiteY2" fmla="*/ 0 h 43147"/>
                    <a:gd name="connsiteX3" fmla="*/ 50252 w 108708"/>
                    <a:gd name="connsiteY3" fmla="*/ 42560 h 43147"/>
                    <a:gd name="connsiteX4" fmla="*/ 0 w 108708"/>
                    <a:gd name="connsiteY4" fmla="*/ 23075 h 43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708" h="43147">
                      <a:moveTo>
                        <a:pt x="0" y="23075"/>
                      </a:moveTo>
                      <a:cubicBezTo>
                        <a:pt x="0" y="23075"/>
                        <a:pt x="16922" y="42047"/>
                        <a:pt x="55892" y="30766"/>
                      </a:cubicBezTo>
                      <a:cubicBezTo>
                        <a:pt x="94863" y="19998"/>
                        <a:pt x="108708" y="0"/>
                        <a:pt x="108708" y="0"/>
                      </a:cubicBezTo>
                      <a:cubicBezTo>
                        <a:pt x="108708" y="0"/>
                        <a:pt x="91787" y="37433"/>
                        <a:pt x="50252" y="42560"/>
                      </a:cubicBezTo>
                      <a:cubicBezTo>
                        <a:pt x="17434" y="47175"/>
                        <a:pt x="0" y="23075"/>
                        <a:pt x="0" y="23075"/>
                      </a:cubicBezTo>
                      <a:close/>
                    </a:path>
                  </a:pathLst>
                </a:custGeom>
                <a:solidFill>
                  <a:srgbClr val="FFCD5C"/>
                </a:solidFill>
                <a:ln w="51267" cap="flat">
                  <a:noFill/>
                  <a:prstDash val="solid"/>
                  <a:miter/>
                </a:ln>
              </p:spPr>
              <p:txBody>
                <a:bodyPr rtlCol="0" anchor="ctr"/>
                <a:lstStyle/>
                <a:p>
                  <a:endParaRPr lang="th-TH"/>
                </a:p>
              </p:txBody>
            </p:sp>
            <p:grpSp>
              <p:nvGrpSpPr>
                <p:cNvPr id="1271" name="Graphic 957">
                  <a:extLst>
                    <a:ext uri="{FF2B5EF4-FFF2-40B4-BE49-F238E27FC236}">
                      <a16:creationId xmlns:a16="http://schemas.microsoft.com/office/drawing/2014/main" id="{EC5BDF1B-FF0B-4449-A5BF-784070DA28B6}"/>
                    </a:ext>
                  </a:extLst>
                </p:cNvPr>
                <p:cNvGrpSpPr/>
                <p:nvPr/>
              </p:nvGrpSpPr>
              <p:grpSpPr>
                <a:xfrm>
                  <a:off x="7299698" y="7462656"/>
                  <a:ext cx="142514" cy="143830"/>
                  <a:chOff x="7299698" y="7462656"/>
                  <a:chExt cx="142514" cy="143830"/>
                </a:xfrm>
              </p:grpSpPr>
              <p:sp>
                <p:nvSpPr>
                  <p:cNvPr id="1272" name="Freeform: Shape 1271">
                    <a:extLst>
                      <a:ext uri="{FF2B5EF4-FFF2-40B4-BE49-F238E27FC236}">
                        <a16:creationId xmlns:a16="http://schemas.microsoft.com/office/drawing/2014/main" id="{0DB2BBA8-769C-469D-8735-8525C06F2EAF}"/>
                      </a:ext>
                    </a:extLst>
                  </p:cNvPr>
                  <p:cNvSpPr/>
                  <p:nvPr/>
                </p:nvSpPr>
                <p:spPr>
                  <a:xfrm>
                    <a:off x="7299698" y="7462656"/>
                    <a:ext cx="136923" cy="141880"/>
                  </a:xfrm>
                  <a:custGeom>
                    <a:avLst/>
                    <a:gdLst>
                      <a:gd name="connsiteX0" fmla="*/ 76923 w 136923"/>
                      <a:gd name="connsiteY0" fmla="*/ 141378 h 141880"/>
                      <a:gd name="connsiteX1" fmla="*/ 136405 w 136923"/>
                      <a:gd name="connsiteY1" fmla="*/ 62924 h 141880"/>
                      <a:gd name="connsiteX2" fmla="*/ 119996 w 136923"/>
                      <a:gd name="connsiteY2" fmla="*/ 24979 h 141880"/>
                      <a:gd name="connsiteX3" fmla="*/ 113842 w 136923"/>
                      <a:gd name="connsiteY3" fmla="*/ 18313 h 141880"/>
                      <a:gd name="connsiteX4" fmla="*/ 60001 w 136923"/>
                      <a:gd name="connsiteY4" fmla="*/ 365 h 141880"/>
                      <a:gd name="connsiteX5" fmla="*/ 519 w 136923"/>
                      <a:gd name="connsiteY5" fmla="*/ 78820 h 141880"/>
                      <a:gd name="connsiteX6" fmla="*/ 76923 w 136923"/>
                      <a:gd name="connsiteY6" fmla="*/ 141378 h 141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923" h="141880">
                        <a:moveTo>
                          <a:pt x="76923" y="141378"/>
                        </a:moveTo>
                        <a:cubicBezTo>
                          <a:pt x="114355" y="136764"/>
                          <a:pt x="141020" y="101382"/>
                          <a:pt x="136405" y="62924"/>
                        </a:cubicBezTo>
                        <a:cubicBezTo>
                          <a:pt x="134866" y="48053"/>
                          <a:pt x="128713" y="35234"/>
                          <a:pt x="119996" y="24979"/>
                        </a:cubicBezTo>
                        <a:cubicBezTo>
                          <a:pt x="117945" y="22928"/>
                          <a:pt x="115893" y="20364"/>
                          <a:pt x="113842" y="18313"/>
                        </a:cubicBezTo>
                        <a:cubicBezTo>
                          <a:pt x="99485" y="4981"/>
                          <a:pt x="79999" y="-1686"/>
                          <a:pt x="60001" y="365"/>
                        </a:cubicBezTo>
                        <a:cubicBezTo>
                          <a:pt x="22569" y="4981"/>
                          <a:pt x="-4096" y="40362"/>
                          <a:pt x="519" y="78820"/>
                        </a:cubicBezTo>
                        <a:cubicBezTo>
                          <a:pt x="5134" y="118304"/>
                          <a:pt x="38977" y="145994"/>
                          <a:pt x="76923" y="141378"/>
                        </a:cubicBezTo>
                        <a:close/>
                      </a:path>
                    </a:pathLst>
                  </a:custGeom>
                  <a:solidFill>
                    <a:srgbClr val="E20505"/>
                  </a:solidFill>
                  <a:ln w="51267" cap="flat">
                    <a:noFill/>
                    <a:prstDash val="solid"/>
                    <a:miter/>
                  </a:ln>
                </p:spPr>
                <p:txBody>
                  <a:bodyPr rtlCol="0" anchor="ctr"/>
                  <a:lstStyle/>
                  <a:p>
                    <a:endParaRPr lang="th-TH"/>
                  </a:p>
                </p:txBody>
              </p:sp>
              <p:sp>
                <p:nvSpPr>
                  <p:cNvPr id="1273" name="Freeform: Shape 1272">
                    <a:extLst>
                      <a:ext uri="{FF2B5EF4-FFF2-40B4-BE49-F238E27FC236}">
                        <a16:creationId xmlns:a16="http://schemas.microsoft.com/office/drawing/2014/main" id="{243D37F8-F7FB-4984-B337-1EE4843E9CBE}"/>
                      </a:ext>
                    </a:extLst>
                  </p:cNvPr>
                  <p:cNvSpPr/>
                  <p:nvPr/>
                </p:nvSpPr>
                <p:spPr>
                  <a:xfrm>
                    <a:off x="7313542" y="7476912"/>
                    <a:ext cx="112143" cy="123327"/>
                  </a:xfrm>
                  <a:custGeom>
                    <a:avLst/>
                    <a:gdLst>
                      <a:gd name="connsiteX0" fmla="*/ 11288 w 112143"/>
                      <a:gd name="connsiteY0" fmla="*/ 67128 h 123327"/>
                      <a:gd name="connsiteX1" fmla="*/ 50259 w 112143"/>
                      <a:gd name="connsiteY1" fmla="*/ 62513 h 123327"/>
                      <a:gd name="connsiteX2" fmla="*/ 35389 w 112143"/>
                      <a:gd name="connsiteY2" fmla="*/ 10210 h 123327"/>
                      <a:gd name="connsiteX3" fmla="*/ 86666 w 112143"/>
                      <a:gd name="connsiteY3" fmla="*/ 8159 h 123327"/>
                      <a:gd name="connsiteX4" fmla="*/ 96922 w 112143"/>
                      <a:gd name="connsiteY4" fmla="*/ 104560 h 123327"/>
                      <a:gd name="connsiteX5" fmla="*/ 23595 w 112143"/>
                      <a:gd name="connsiteY5" fmla="*/ 119431 h 123327"/>
                      <a:gd name="connsiteX6" fmla="*/ 11288 w 112143"/>
                      <a:gd name="connsiteY6" fmla="*/ 67128 h 123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143" h="123327">
                        <a:moveTo>
                          <a:pt x="11288" y="67128"/>
                        </a:moveTo>
                        <a:cubicBezTo>
                          <a:pt x="11288" y="67128"/>
                          <a:pt x="34876" y="77896"/>
                          <a:pt x="50259" y="62513"/>
                        </a:cubicBezTo>
                        <a:cubicBezTo>
                          <a:pt x="65642" y="47130"/>
                          <a:pt x="35389" y="10210"/>
                          <a:pt x="35389" y="10210"/>
                        </a:cubicBezTo>
                        <a:cubicBezTo>
                          <a:pt x="35389" y="10210"/>
                          <a:pt x="61540" y="-11327"/>
                          <a:pt x="86666" y="8159"/>
                        </a:cubicBezTo>
                        <a:cubicBezTo>
                          <a:pt x="111279" y="27644"/>
                          <a:pt x="124099" y="84049"/>
                          <a:pt x="96922" y="104560"/>
                        </a:cubicBezTo>
                        <a:cubicBezTo>
                          <a:pt x="69744" y="125071"/>
                          <a:pt x="41542" y="126610"/>
                          <a:pt x="23595" y="119431"/>
                        </a:cubicBezTo>
                        <a:cubicBezTo>
                          <a:pt x="5648" y="112252"/>
                          <a:pt x="-12299" y="79947"/>
                          <a:pt x="11288" y="67128"/>
                        </a:cubicBezTo>
                        <a:close/>
                      </a:path>
                    </a:pathLst>
                  </a:custGeom>
                  <a:solidFill>
                    <a:srgbClr val="C10000"/>
                  </a:solidFill>
                  <a:ln w="51267" cap="flat">
                    <a:noFill/>
                    <a:prstDash val="solid"/>
                    <a:miter/>
                  </a:ln>
                </p:spPr>
                <p:txBody>
                  <a:bodyPr rtlCol="0" anchor="ctr"/>
                  <a:lstStyle/>
                  <a:p>
                    <a:endParaRPr lang="th-TH"/>
                  </a:p>
                </p:txBody>
              </p:sp>
              <p:sp>
                <p:nvSpPr>
                  <p:cNvPr id="1274" name="Freeform: Shape 1273">
                    <a:extLst>
                      <a:ext uri="{FF2B5EF4-FFF2-40B4-BE49-F238E27FC236}">
                        <a16:creationId xmlns:a16="http://schemas.microsoft.com/office/drawing/2014/main" id="{C566C28C-BB15-465E-AEC4-F9459F1AB145}"/>
                      </a:ext>
                    </a:extLst>
                  </p:cNvPr>
                  <p:cNvSpPr/>
                  <p:nvPr/>
                </p:nvSpPr>
                <p:spPr>
                  <a:xfrm>
                    <a:off x="7329945" y="7467124"/>
                    <a:ext cx="112268" cy="139362"/>
                  </a:xfrm>
                  <a:custGeom>
                    <a:avLst/>
                    <a:gdLst>
                      <a:gd name="connsiteX0" fmla="*/ 61546 w 112268"/>
                      <a:gd name="connsiteY0" fmla="*/ 0 h 139362"/>
                      <a:gd name="connsiteX1" fmla="*/ 91800 w 112268"/>
                      <a:gd name="connsiteY1" fmla="*/ 81018 h 139362"/>
                      <a:gd name="connsiteX2" fmla="*/ 29754 w 112268"/>
                      <a:gd name="connsiteY2" fmla="*/ 130245 h 139362"/>
                      <a:gd name="connsiteX3" fmla="*/ 13 w 112268"/>
                      <a:gd name="connsiteY3" fmla="*/ 125117 h 139362"/>
                      <a:gd name="connsiteX4" fmla="*/ 99492 w 112268"/>
                      <a:gd name="connsiteY4" fmla="*/ 108195 h 139362"/>
                      <a:gd name="connsiteX5" fmla="*/ 61546 w 112268"/>
                      <a:gd name="connsiteY5" fmla="*/ 0 h 139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268" h="139362">
                        <a:moveTo>
                          <a:pt x="61546" y="0"/>
                        </a:moveTo>
                        <a:cubicBezTo>
                          <a:pt x="61546" y="0"/>
                          <a:pt x="94877" y="45124"/>
                          <a:pt x="91800" y="81018"/>
                        </a:cubicBezTo>
                        <a:cubicBezTo>
                          <a:pt x="88210" y="116913"/>
                          <a:pt x="45138" y="127681"/>
                          <a:pt x="29754" y="130245"/>
                        </a:cubicBezTo>
                        <a:cubicBezTo>
                          <a:pt x="13858" y="133321"/>
                          <a:pt x="-499" y="124604"/>
                          <a:pt x="13" y="125117"/>
                        </a:cubicBezTo>
                        <a:cubicBezTo>
                          <a:pt x="1039" y="125630"/>
                          <a:pt x="58982" y="166139"/>
                          <a:pt x="99492" y="108195"/>
                        </a:cubicBezTo>
                        <a:cubicBezTo>
                          <a:pt x="137950" y="53329"/>
                          <a:pt x="78981" y="1538"/>
                          <a:pt x="61546" y="0"/>
                        </a:cubicBezTo>
                        <a:close/>
                      </a:path>
                    </a:pathLst>
                  </a:custGeom>
                  <a:solidFill>
                    <a:srgbClr val="910015"/>
                  </a:solidFill>
                  <a:ln w="51267" cap="flat">
                    <a:noFill/>
                    <a:prstDash val="solid"/>
                    <a:miter/>
                  </a:ln>
                </p:spPr>
                <p:txBody>
                  <a:bodyPr rtlCol="0" anchor="ctr"/>
                  <a:lstStyle/>
                  <a:p>
                    <a:endParaRPr lang="th-TH"/>
                  </a:p>
                </p:txBody>
              </p:sp>
              <p:sp>
                <p:nvSpPr>
                  <p:cNvPr id="1275" name="Freeform: Shape 1274">
                    <a:extLst>
                      <a:ext uri="{FF2B5EF4-FFF2-40B4-BE49-F238E27FC236}">
                        <a16:creationId xmlns:a16="http://schemas.microsoft.com/office/drawing/2014/main" id="{36735511-BEE7-4C23-A788-BEC24B9375AF}"/>
                      </a:ext>
                    </a:extLst>
                  </p:cNvPr>
                  <p:cNvSpPr/>
                  <p:nvPr/>
                </p:nvSpPr>
                <p:spPr>
                  <a:xfrm>
                    <a:off x="7361811" y="7542502"/>
                    <a:ext cx="64035" cy="51882"/>
                  </a:xfrm>
                  <a:custGeom>
                    <a:avLst/>
                    <a:gdLst>
                      <a:gd name="connsiteX0" fmla="*/ 1990 w 64035"/>
                      <a:gd name="connsiteY0" fmla="*/ 44099 h 51882"/>
                      <a:gd name="connsiteX1" fmla="*/ 46089 w 64035"/>
                      <a:gd name="connsiteY1" fmla="*/ 24100 h 51882"/>
                      <a:gd name="connsiteX2" fmla="*/ 64036 w 64035"/>
                      <a:gd name="connsiteY2" fmla="*/ 0 h 51882"/>
                      <a:gd name="connsiteX3" fmla="*/ 61985 w 64035"/>
                      <a:gd name="connsiteY3" fmla="*/ 16409 h 51882"/>
                      <a:gd name="connsiteX4" fmla="*/ 44550 w 64035"/>
                      <a:gd name="connsiteY4" fmla="*/ 43073 h 51882"/>
                      <a:gd name="connsiteX5" fmla="*/ 28654 w 64035"/>
                      <a:gd name="connsiteY5" fmla="*/ 49739 h 51882"/>
                      <a:gd name="connsiteX6" fmla="*/ 12246 w 64035"/>
                      <a:gd name="connsiteY6" fmla="*/ 50765 h 51882"/>
                      <a:gd name="connsiteX7" fmla="*/ 1990 w 64035"/>
                      <a:gd name="connsiteY7" fmla="*/ 44099 h 5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35" h="51882">
                        <a:moveTo>
                          <a:pt x="1990" y="44099"/>
                        </a:moveTo>
                        <a:cubicBezTo>
                          <a:pt x="18912" y="42047"/>
                          <a:pt x="33782" y="36407"/>
                          <a:pt x="46089" y="24100"/>
                        </a:cubicBezTo>
                        <a:cubicBezTo>
                          <a:pt x="53780" y="16409"/>
                          <a:pt x="58395" y="8717"/>
                          <a:pt x="64036" y="0"/>
                        </a:cubicBezTo>
                        <a:cubicBezTo>
                          <a:pt x="63010" y="5128"/>
                          <a:pt x="63523" y="10768"/>
                          <a:pt x="61985" y="16409"/>
                        </a:cubicBezTo>
                        <a:cubicBezTo>
                          <a:pt x="59421" y="25639"/>
                          <a:pt x="52755" y="37433"/>
                          <a:pt x="44550" y="43073"/>
                        </a:cubicBezTo>
                        <a:cubicBezTo>
                          <a:pt x="39935" y="46150"/>
                          <a:pt x="34295" y="47688"/>
                          <a:pt x="28654" y="49739"/>
                        </a:cubicBezTo>
                        <a:cubicBezTo>
                          <a:pt x="23014" y="51790"/>
                          <a:pt x="17886" y="52816"/>
                          <a:pt x="12246" y="50765"/>
                        </a:cubicBezTo>
                        <a:cubicBezTo>
                          <a:pt x="7118" y="49226"/>
                          <a:pt x="-4676" y="49226"/>
                          <a:pt x="1990" y="44099"/>
                        </a:cubicBezTo>
                        <a:close/>
                      </a:path>
                    </a:pathLst>
                  </a:custGeom>
                  <a:solidFill>
                    <a:srgbClr val="E20505"/>
                  </a:solidFill>
                  <a:ln w="51267" cap="flat">
                    <a:noFill/>
                    <a:prstDash val="solid"/>
                    <a:miter/>
                  </a:ln>
                </p:spPr>
                <p:txBody>
                  <a:bodyPr rtlCol="0" anchor="ctr"/>
                  <a:lstStyle/>
                  <a:p>
                    <a:endParaRPr lang="th-TH"/>
                  </a:p>
                </p:txBody>
              </p:sp>
              <p:sp>
                <p:nvSpPr>
                  <p:cNvPr id="1276" name="Freeform: Shape 1275">
                    <a:extLst>
                      <a:ext uri="{FF2B5EF4-FFF2-40B4-BE49-F238E27FC236}">
                        <a16:creationId xmlns:a16="http://schemas.microsoft.com/office/drawing/2014/main" id="{1370C9FD-DED4-40D4-B427-6C7CBE1CFEF8}"/>
                      </a:ext>
                    </a:extLst>
                  </p:cNvPr>
                  <p:cNvSpPr/>
                  <p:nvPr/>
                </p:nvSpPr>
                <p:spPr>
                  <a:xfrm>
                    <a:off x="7309381" y="7479057"/>
                    <a:ext cx="80059" cy="40207"/>
                  </a:xfrm>
                  <a:custGeom>
                    <a:avLst/>
                    <a:gdLst>
                      <a:gd name="connsiteX0" fmla="*/ 2118 w 80059"/>
                      <a:gd name="connsiteY0" fmla="*/ 30627 h 40207"/>
                      <a:gd name="connsiteX1" fmla="*/ 49806 w 80059"/>
                      <a:gd name="connsiteY1" fmla="*/ 374 h 40207"/>
                      <a:gd name="connsiteX2" fmla="*/ 80060 w 80059"/>
                      <a:gd name="connsiteY2" fmla="*/ 13706 h 40207"/>
                      <a:gd name="connsiteX3" fmla="*/ 79547 w 80059"/>
                      <a:gd name="connsiteY3" fmla="*/ 12680 h 40207"/>
                      <a:gd name="connsiteX4" fmla="*/ 54421 w 80059"/>
                      <a:gd name="connsiteY4" fmla="*/ 15757 h 40207"/>
                      <a:gd name="connsiteX5" fmla="*/ 39550 w 80059"/>
                      <a:gd name="connsiteY5" fmla="*/ 16782 h 40207"/>
                      <a:gd name="connsiteX6" fmla="*/ 25193 w 80059"/>
                      <a:gd name="connsiteY6" fmla="*/ 24474 h 40207"/>
                      <a:gd name="connsiteX7" fmla="*/ 13399 w 80059"/>
                      <a:gd name="connsiteY7" fmla="*/ 32166 h 40207"/>
                      <a:gd name="connsiteX8" fmla="*/ 5194 w 80059"/>
                      <a:gd name="connsiteY8" fmla="*/ 39344 h 40207"/>
                      <a:gd name="connsiteX9" fmla="*/ 2118 w 80059"/>
                      <a:gd name="connsiteY9" fmla="*/ 30627 h 40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059" h="40207">
                        <a:moveTo>
                          <a:pt x="2118" y="30627"/>
                        </a:moveTo>
                        <a:cubicBezTo>
                          <a:pt x="14424" y="15244"/>
                          <a:pt x="29808" y="3450"/>
                          <a:pt x="49806" y="374"/>
                        </a:cubicBezTo>
                        <a:cubicBezTo>
                          <a:pt x="61600" y="-1677"/>
                          <a:pt x="72881" y="4989"/>
                          <a:pt x="80060" y="13706"/>
                        </a:cubicBezTo>
                        <a:cubicBezTo>
                          <a:pt x="80060" y="13193"/>
                          <a:pt x="79547" y="13193"/>
                          <a:pt x="79547" y="12680"/>
                        </a:cubicBezTo>
                        <a:cubicBezTo>
                          <a:pt x="70830" y="13193"/>
                          <a:pt x="62625" y="16270"/>
                          <a:pt x="54421" y="15757"/>
                        </a:cubicBezTo>
                        <a:cubicBezTo>
                          <a:pt x="48780" y="15757"/>
                          <a:pt x="44678" y="15244"/>
                          <a:pt x="39550" y="16782"/>
                        </a:cubicBezTo>
                        <a:cubicBezTo>
                          <a:pt x="33910" y="18833"/>
                          <a:pt x="30320" y="21910"/>
                          <a:pt x="25193" y="24474"/>
                        </a:cubicBezTo>
                        <a:cubicBezTo>
                          <a:pt x="21090" y="27038"/>
                          <a:pt x="16988" y="29089"/>
                          <a:pt x="13399" y="32166"/>
                        </a:cubicBezTo>
                        <a:cubicBezTo>
                          <a:pt x="10835" y="34217"/>
                          <a:pt x="8271" y="37806"/>
                          <a:pt x="5194" y="39344"/>
                        </a:cubicBezTo>
                        <a:cubicBezTo>
                          <a:pt x="-2497" y="43447"/>
                          <a:pt x="67" y="31653"/>
                          <a:pt x="2118" y="30627"/>
                        </a:cubicBezTo>
                        <a:close/>
                      </a:path>
                    </a:pathLst>
                  </a:custGeom>
                  <a:solidFill>
                    <a:srgbClr val="FF6161"/>
                  </a:solidFill>
                  <a:ln w="51267" cap="flat">
                    <a:noFill/>
                    <a:prstDash val="solid"/>
                    <a:miter/>
                  </a:ln>
                </p:spPr>
                <p:txBody>
                  <a:bodyPr rtlCol="0" anchor="ctr"/>
                  <a:lstStyle/>
                  <a:p>
                    <a:endParaRPr lang="th-TH"/>
                  </a:p>
                </p:txBody>
              </p:sp>
              <p:sp>
                <p:nvSpPr>
                  <p:cNvPr id="1277" name="Freeform: Shape 1276">
                    <a:extLst>
                      <a:ext uri="{FF2B5EF4-FFF2-40B4-BE49-F238E27FC236}">
                        <a16:creationId xmlns:a16="http://schemas.microsoft.com/office/drawing/2014/main" id="{AC624B48-93EE-4644-A11B-F302D0B098C3}"/>
                      </a:ext>
                    </a:extLst>
                  </p:cNvPr>
                  <p:cNvSpPr/>
                  <p:nvPr/>
                </p:nvSpPr>
                <p:spPr>
                  <a:xfrm>
                    <a:off x="7314007" y="7531961"/>
                    <a:ext cx="16749" cy="28443"/>
                  </a:xfrm>
                  <a:custGeom>
                    <a:avLst/>
                    <a:gdLst>
                      <a:gd name="connsiteX0" fmla="*/ 56 w 16749"/>
                      <a:gd name="connsiteY0" fmla="*/ 5925 h 28443"/>
                      <a:gd name="connsiteX1" fmla="*/ 7747 w 16749"/>
                      <a:gd name="connsiteY1" fmla="*/ 24898 h 28443"/>
                      <a:gd name="connsiteX2" fmla="*/ 14413 w 16749"/>
                      <a:gd name="connsiteY2" fmla="*/ 27975 h 28443"/>
                      <a:gd name="connsiteX3" fmla="*/ 12875 w 16749"/>
                      <a:gd name="connsiteY3" fmla="*/ 19258 h 28443"/>
                      <a:gd name="connsiteX4" fmla="*/ 7234 w 16749"/>
                      <a:gd name="connsiteY4" fmla="*/ 6951 h 28443"/>
                      <a:gd name="connsiteX5" fmla="*/ 7234 w 16749"/>
                      <a:gd name="connsiteY5" fmla="*/ 1310 h 28443"/>
                      <a:gd name="connsiteX6" fmla="*/ 56 w 16749"/>
                      <a:gd name="connsiteY6" fmla="*/ 5925 h 28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49" h="28443">
                        <a:moveTo>
                          <a:pt x="56" y="5925"/>
                        </a:moveTo>
                        <a:cubicBezTo>
                          <a:pt x="-457" y="14130"/>
                          <a:pt x="2619" y="19258"/>
                          <a:pt x="7747" y="24898"/>
                        </a:cubicBezTo>
                        <a:cubicBezTo>
                          <a:pt x="9285" y="26949"/>
                          <a:pt x="11337" y="29513"/>
                          <a:pt x="14413" y="27975"/>
                        </a:cubicBezTo>
                        <a:cubicBezTo>
                          <a:pt x="19541" y="25411"/>
                          <a:pt x="14926" y="21309"/>
                          <a:pt x="12875" y="19258"/>
                        </a:cubicBezTo>
                        <a:cubicBezTo>
                          <a:pt x="10311" y="16181"/>
                          <a:pt x="7747" y="11053"/>
                          <a:pt x="7234" y="6951"/>
                        </a:cubicBezTo>
                        <a:cubicBezTo>
                          <a:pt x="7234" y="5413"/>
                          <a:pt x="7747" y="2849"/>
                          <a:pt x="7234" y="1310"/>
                        </a:cubicBezTo>
                        <a:cubicBezTo>
                          <a:pt x="6722" y="-1254"/>
                          <a:pt x="2619" y="-228"/>
                          <a:pt x="56" y="5925"/>
                        </a:cubicBezTo>
                        <a:close/>
                      </a:path>
                    </a:pathLst>
                  </a:custGeom>
                  <a:solidFill>
                    <a:srgbClr val="FF6161"/>
                  </a:solidFill>
                  <a:ln w="51267" cap="flat">
                    <a:noFill/>
                    <a:prstDash val="solid"/>
                    <a:miter/>
                  </a:ln>
                </p:spPr>
                <p:txBody>
                  <a:bodyPr rtlCol="0" anchor="ctr"/>
                  <a:lstStyle/>
                  <a:p>
                    <a:endParaRPr lang="th-TH"/>
                  </a:p>
                </p:txBody>
              </p:sp>
              <p:sp>
                <p:nvSpPr>
                  <p:cNvPr id="1278" name="Freeform: Shape 1277">
                    <a:extLst>
                      <a:ext uri="{FF2B5EF4-FFF2-40B4-BE49-F238E27FC236}">
                        <a16:creationId xmlns:a16="http://schemas.microsoft.com/office/drawing/2014/main" id="{D2FC956C-B2DC-40A7-A543-5999170C8734}"/>
                      </a:ext>
                    </a:extLst>
                  </p:cNvPr>
                  <p:cNvSpPr/>
                  <p:nvPr/>
                </p:nvSpPr>
                <p:spPr>
                  <a:xfrm>
                    <a:off x="7320215" y="7498011"/>
                    <a:ext cx="27489" cy="30949"/>
                  </a:xfrm>
                  <a:custGeom>
                    <a:avLst/>
                    <a:gdLst>
                      <a:gd name="connsiteX0" fmla="*/ 0 w 27489"/>
                      <a:gd name="connsiteY0" fmla="*/ 14750 h 30949"/>
                      <a:gd name="connsiteX1" fmla="*/ 20511 w 27489"/>
                      <a:gd name="connsiteY1" fmla="*/ 905 h 30949"/>
                      <a:gd name="connsiteX2" fmla="*/ 24100 w 27489"/>
                      <a:gd name="connsiteY2" fmla="*/ 23467 h 30949"/>
                      <a:gd name="connsiteX3" fmla="*/ 3077 w 27489"/>
                      <a:gd name="connsiteY3" fmla="*/ 27569 h 30949"/>
                      <a:gd name="connsiteX4" fmla="*/ 0 w 27489"/>
                      <a:gd name="connsiteY4" fmla="*/ 14750 h 30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89" h="30949">
                        <a:moveTo>
                          <a:pt x="0" y="14750"/>
                        </a:moveTo>
                        <a:cubicBezTo>
                          <a:pt x="0" y="7571"/>
                          <a:pt x="14358" y="-3198"/>
                          <a:pt x="20511" y="905"/>
                        </a:cubicBezTo>
                        <a:cubicBezTo>
                          <a:pt x="28203" y="5520"/>
                          <a:pt x="29741" y="16801"/>
                          <a:pt x="24100" y="23467"/>
                        </a:cubicBezTo>
                        <a:cubicBezTo>
                          <a:pt x="19485" y="29107"/>
                          <a:pt x="8204" y="34748"/>
                          <a:pt x="3077" y="27569"/>
                        </a:cubicBezTo>
                        <a:cubicBezTo>
                          <a:pt x="-1026" y="20903"/>
                          <a:pt x="1538" y="16288"/>
                          <a:pt x="0" y="14750"/>
                        </a:cubicBezTo>
                        <a:close/>
                      </a:path>
                    </a:pathLst>
                  </a:custGeom>
                  <a:solidFill>
                    <a:srgbClr val="FFFFFF"/>
                  </a:solidFill>
                  <a:ln w="51267" cap="flat">
                    <a:noFill/>
                    <a:prstDash val="solid"/>
                    <a:miter/>
                  </a:ln>
                </p:spPr>
                <p:txBody>
                  <a:bodyPr rtlCol="0" anchor="ctr"/>
                  <a:lstStyle/>
                  <a:p>
                    <a:endParaRPr lang="th-TH"/>
                  </a:p>
                </p:txBody>
              </p:sp>
              <p:sp>
                <p:nvSpPr>
                  <p:cNvPr id="1279" name="Freeform: Shape 1278">
                    <a:extLst>
                      <a:ext uri="{FF2B5EF4-FFF2-40B4-BE49-F238E27FC236}">
                        <a16:creationId xmlns:a16="http://schemas.microsoft.com/office/drawing/2014/main" id="{3B4514A9-3B1B-4A0C-AAAB-43420F4C3139}"/>
                      </a:ext>
                    </a:extLst>
                  </p:cNvPr>
                  <p:cNvSpPr/>
                  <p:nvPr/>
                </p:nvSpPr>
                <p:spPr>
                  <a:xfrm>
                    <a:off x="7349031" y="7492477"/>
                    <a:ext cx="24512" cy="6438"/>
                  </a:xfrm>
                  <a:custGeom>
                    <a:avLst/>
                    <a:gdLst>
                      <a:gd name="connsiteX0" fmla="*/ 1951 w 24512"/>
                      <a:gd name="connsiteY0" fmla="*/ 1823 h 6438"/>
                      <a:gd name="connsiteX1" fmla="*/ 16821 w 24512"/>
                      <a:gd name="connsiteY1" fmla="*/ 285 h 6438"/>
                      <a:gd name="connsiteX2" fmla="*/ 24513 w 24512"/>
                      <a:gd name="connsiteY2" fmla="*/ 2336 h 6438"/>
                      <a:gd name="connsiteX3" fmla="*/ 10668 w 24512"/>
                      <a:gd name="connsiteY3" fmla="*/ 6438 h 6438"/>
                      <a:gd name="connsiteX4" fmla="*/ 1951 w 24512"/>
                      <a:gd name="connsiteY4" fmla="*/ 1823 h 6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12" h="6438">
                        <a:moveTo>
                          <a:pt x="1951" y="1823"/>
                        </a:moveTo>
                        <a:cubicBezTo>
                          <a:pt x="5540" y="-228"/>
                          <a:pt x="12719" y="-228"/>
                          <a:pt x="16821" y="285"/>
                        </a:cubicBezTo>
                        <a:cubicBezTo>
                          <a:pt x="19385" y="285"/>
                          <a:pt x="21949" y="1311"/>
                          <a:pt x="24513" y="2336"/>
                        </a:cubicBezTo>
                        <a:cubicBezTo>
                          <a:pt x="22462" y="6438"/>
                          <a:pt x="14258" y="5926"/>
                          <a:pt x="10668" y="6438"/>
                        </a:cubicBezTo>
                        <a:cubicBezTo>
                          <a:pt x="7591" y="5926"/>
                          <a:pt x="-4715" y="5926"/>
                          <a:pt x="1951" y="1823"/>
                        </a:cubicBezTo>
                        <a:close/>
                      </a:path>
                    </a:pathLst>
                  </a:custGeom>
                  <a:solidFill>
                    <a:srgbClr val="FFFFFF"/>
                  </a:solidFill>
                  <a:ln w="51267" cap="flat">
                    <a:noFill/>
                    <a:prstDash val="solid"/>
                    <a:miter/>
                  </a:ln>
                </p:spPr>
                <p:txBody>
                  <a:bodyPr rtlCol="0" anchor="ctr"/>
                  <a:lstStyle/>
                  <a:p>
                    <a:endParaRPr lang="th-TH"/>
                  </a:p>
                </p:txBody>
              </p:sp>
              <p:sp>
                <p:nvSpPr>
                  <p:cNvPr id="1280" name="Freeform: Shape 1279">
                    <a:extLst>
                      <a:ext uri="{FF2B5EF4-FFF2-40B4-BE49-F238E27FC236}">
                        <a16:creationId xmlns:a16="http://schemas.microsoft.com/office/drawing/2014/main" id="{712C79CA-41CC-40AC-9684-749B40E965D6}"/>
                      </a:ext>
                    </a:extLst>
                  </p:cNvPr>
                  <p:cNvSpPr/>
                  <p:nvPr/>
                </p:nvSpPr>
                <p:spPr>
                  <a:xfrm>
                    <a:off x="7411064" y="7487772"/>
                    <a:ext cx="16484" cy="33773"/>
                  </a:xfrm>
                  <a:custGeom>
                    <a:avLst/>
                    <a:gdLst>
                      <a:gd name="connsiteX0" fmla="*/ 5040 w 16484"/>
                      <a:gd name="connsiteY0" fmla="*/ 3965 h 33773"/>
                      <a:gd name="connsiteX1" fmla="*/ 16321 w 16484"/>
                      <a:gd name="connsiteY1" fmla="*/ 27552 h 33773"/>
                      <a:gd name="connsiteX2" fmla="*/ 14270 w 16484"/>
                      <a:gd name="connsiteY2" fmla="*/ 33193 h 33773"/>
                      <a:gd name="connsiteX3" fmla="*/ 11193 w 16484"/>
                      <a:gd name="connsiteY3" fmla="*/ 22937 h 33773"/>
                      <a:gd name="connsiteX4" fmla="*/ 1450 w 16484"/>
                      <a:gd name="connsiteY4" fmla="*/ 5503 h 33773"/>
                      <a:gd name="connsiteX5" fmla="*/ 425 w 16484"/>
                      <a:gd name="connsiteY5" fmla="*/ 375 h 33773"/>
                      <a:gd name="connsiteX6" fmla="*/ 5040 w 16484"/>
                      <a:gd name="connsiteY6" fmla="*/ 3965 h 33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84" h="33773">
                        <a:moveTo>
                          <a:pt x="5040" y="3965"/>
                        </a:moveTo>
                        <a:cubicBezTo>
                          <a:pt x="11706" y="9605"/>
                          <a:pt x="15295" y="19348"/>
                          <a:pt x="16321" y="27552"/>
                        </a:cubicBezTo>
                        <a:cubicBezTo>
                          <a:pt x="16321" y="29091"/>
                          <a:pt x="17346" y="35757"/>
                          <a:pt x="14270" y="33193"/>
                        </a:cubicBezTo>
                        <a:cubicBezTo>
                          <a:pt x="12219" y="31655"/>
                          <a:pt x="12219" y="25501"/>
                          <a:pt x="11193" y="22937"/>
                        </a:cubicBezTo>
                        <a:cubicBezTo>
                          <a:pt x="8629" y="16784"/>
                          <a:pt x="5040" y="11144"/>
                          <a:pt x="1450" y="5503"/>
                        </a:cubicBezTo>
                        <a:cubicBezTo>
                          <a:pt x="425" y="4477"/>
                          <a:pt x="-601" y="1914"/>
                          <a:pt x="425" y="375"/>
                        </a:cubicBezTo>
                        <a:cubicBezTo>
                          <a:pt x="1963" y="-1163"/>
                          <a:pt x="4527" y="2426"/>
                          <a:pt x="5040" y="3965"/>
                        </a:cubicBezTo>
                        <a:close/>
                      </a:path>
                    </a:pathLst>
                  </a:custGeom>
                  <a:solidFill>
                    <a:srgbClr val="FFFFFF"/>
                  </a:solidFill>
                  <a:ln w="51267" cap="flat">
                    <a:noFill/>
                    <a:prstDash val="solid"/>
                    <a:miter/>
                  </a:ln>
                </p:spPr>
                <p:txBody>
                  <a:bodyPr rtlCol="0" anchor="ctr"/>
                  <a:lstStyle/>
                  <a:p>
                    <a:endParaRPr lang="th-TH"/>
                  </a:p>
                </p:txBody>
              </p:sp>
              <p:sp>
                <p:nvSpPr>
                  <p:cNvPr id="1281" name="Freeform: Shape 1280">
                    <a:extLst>
                      <a:ext uri="{FF2B5EF4-FFF2-40B4-BE49-F238E27FC236}">
                        <a16:creationId xmlns:a16="http://schemas.microsoft.com/office/drawing/2014/main" id="{145B36D2-E332-46F8-A369-6876A3116E4F}"/>
                      </a:ext>
                    </a:extLst>
                  </p:cNvPr>
                  <p:cNvSpPr/>
                  <p:nvPr/>
                </p:nvSpPr>
                <p:spPr>
                  <a:xfrm>
                    <a:off x="7405103" y="7479046"/>
                    <a:ext cx="4685" cy="4389"/>
                  </a:xfrm>
                  <a:custGeom>
                    <a:avLst/>
                    <a:gdLst>
                      <a:gd name="connsiteX0" fmla="*/ 1259 w 4685"/>
                      <a:gd name="connsiteY0" fmla="*/ 384 h 4389"/>
                      <a:gd name="connsiteX1" fmla="*/ 233 w 4685"/>
                      <a:gd name="connsiteY1" fmla="*/ 384 h 4389"/>
                      <a:gd name="connsiteX2" fmla="*/ 3823 w 4685"/>
                      <a:gd name="connsiteY2" fmla="*/ 3974 h 4389"/>
                      <a:gd name="connsiteX3" fmla="*/ 2285 w 4685"/>
                      <a:gd name="connsiteY3" fmla="*/ 897 h 4389"/>
                      <a:gd name="connsiteX4" fmla="*/ 1259 w 4685"/>
                      <a:gd name="connsiteY4" fmla="*/ 384 h 4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 h="4389">
                        <a:moveTo>
                          <a:pt x="1259" y="384"/>
                        </a:moveTo>
                        <a:cubicBezTo>
                          <a:pt x="746" y="-128"/>
                          <a:pt x="746" y="-128"/>
                          <a:pt x="233" y="384"/>
                        </a:cubicBezTo>
                        <a:cubicBezTo>
                          <a:pt x="-792" y="2436"/>
                          <a:pt x="1772" y="5512"/>
                          <a:pt x="3823" y="3974"/>
                        </a:cubicBezTo>
                        <a:cubicBezTo>
                          <a:pt x="5874" y="2436"/>
                          <a:pt x="3823" y="897"/>
                          <a:pt x="2285" y="897"/>
                        </a:cubicBezTo>
                        <a:lnTo>
                          <a:pt x="1259" y="384"/>
                        </a:lnTo>
                        <a:close/>
                      </a:path>
                    </a:pathLst>
                  </a:custGeom>
                  <a:solidFill>
                    <a:srgbClr val="FFFFFF"/>
                  </a:solidFill>
                  <a:ln w="51267" cap="flat">
                    <a:noFill/>
                    <a:prstDash val="solid"/>
                    <a:miter/>
                  </a:ln>
                </p:spPr>
                <p:txBody>
                  <a:bodyPr rtlCol="0" anchor="ctr"/>
                  <a:lstStyle/>
                  <a:p>
                    <a:endParaRPr lang="th-TH"/>
                  </a:p>
                </p:txBody>
              </p:sp>
            </p:grpSp>
          </p:grpSp>
          <p:grpSp>
            <p:nvGrpSpPr>
              <p:cNvPr id="1138" name="Graphic 957">
                <a:extLst>
                  <a:ext uri="{FF2B5EF4-FFF2-40B4-BE49-F238E27FC236}">
                    <a16:creationId xmlns:a16="http://schemas.microsoft.com/office/drawing/2014/main" id="{4BAA30E9-D222-4F71-AF10-C72FBDE8F16C}"/>
                  </a:ext>
                </a:extLst>
              </p:cNvPr>
              <p:cNvGrpSpPr/>
              <p:nvPr/>
            </p:nvGrpSpPr>
            <p:grpSpPr>
              <a:xfrm>
                <a:off x="8633938" y="8274898"/>
                <a:ext cx="458290" cy="350356"/>
                <a:chOff x="8633938" y="8274898"/>
                <a:chExt cx="458290" cy="350356"/>
              </a:xfrm>
            </p:grpSpPr>
            <p:sp>
              <p:nvSpPr>
                <p:cNvPr id="1251" name="Freeform: Shape 1250">
                  <a:extLst>
                    <a:ext uri="{FF2B5EF4-FFF2-40B4-BE49-F238E27FC236}">
                      <a16:creationId xmlns:a16="http://schemas.microsoft.com/office/drawing/2014/main" id="{BE1CEC6D-50DC-493B-A086-2B7CE1F3B918}"/>
                    </a:ext>
                  </a:extLst>
                </p:cNvPr>
                <p:cNvSpPr/>
                <p:nvPr/>
              </p:nvSpPr>
              <p:spPr>
                <a:xfrm>
                  <a:off x="8633938" y="8291852"/>
                  <a:ext cx="456529" cy="333403"/>
                </a:xfrm>
                <a:custGeom>
                  <a:avLst/>
                  <a:gdLst>
                    <a:gd name="connsiteX0" fmla="*/ 179989 w 456529"/>
                    <a:gd name="connsiteY0" fmla="*/ 253637 h 333403"/>
                    <a:gd name="connsiteX1" fmla="*/ 367665 w 456529"/>
                    <a:gd name="connsiteY1" fmla="*/ 331579 h 333403"/>
                    <a:gd name="connsiteX2" fmla="*/ 434325 w 456529"/>
                    <a:gd name="connsiteY2" fmla="*/ 312093 h 333403"/>
                    <a:gd name="connsiteX3" fmla="*/ 456375 w 456529"/>
                    <a:gd name="connsiteY3" fmla="*/ 259277 h 333403"/>
                    <a:gd name="connsiteX4" fmla="*/ 396893 w 456529"/>
                    <a:gd name="connsiteY4" fmla="*/ 209025 h 333403"/>
                    <a:gd name="connsiteX5" fmla="*/ 76409 w 456529"/>
                    <a:gd name="connsiteY5" fmla="*/ 30067 h 333403"/>
                    <a:gd name="connsiteX6" fmla="*/ 27183 w 456529"/>
                    <a:gd name="connsiteY6" fmla="*/ 2890 h 333403"/>
                    <a:gd name="connsiteX7" fmla="*/ 1544 w 456529"/>
                    <a:gd name="connsiteY7" fmla="*/ 55706 h 333403"/>
                    <a:gd name="connsiteX8" fmla="*/ 179989 w 456529"/>
                    <a:gd name="connsiteY8" fmla="*/ 253637 h 333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6529" h="333403">
                      <a:moveTo>
                        <a:pt x="179989" y="253637"/>
                      </a:moveTo>
                      <a:cubicBezTo>
                        <a:pt x="179989" y="253637"/>
                        <a:pt x="293313" y="319272"/>
                        <a:pt x="367665" y="331579"/>
                      </a:cubicBezTo>
                      <a:cubicBezTo>
                        <a:pt x="400995" y="337219"/>
                        <a:pt x="424583" y="329527"/>
                        <a:pt x="434325" y="312093"/>
                      </a:cubicBezTo>
                      <a:cubicBezTo>
                        <a:pt x="436889" y="307991"/>
                        <a:pt x="455349" y="264918"/>
                        <a:pt x="456375" y="259277"/>
                      </a:cubicBezTo>
                      <a:cubicBezTo>
                        <a:pt x="458939" y="237228"/>
                        <a:pt x="429198" y="244920"/>
                        <a:pt x="396893" y="209025"/>
                      </a:cubicBezTo>
                      <a:cubicBezTo>
                        <a:pt x="324079" y="128007"/>
                        <a:pt x="177938" y="41348"/>
                        <a:pt x="76409" y="30067"/>
                      </a:cubicBezTo>
                      <a:cubicBezTo>
                        <a:pt x="44617" y="26478"/>
                        <a:pt x="38976" y="-10442"/>
                        <a:pt x="27183" y="2890"/>
                      </a:cubicBezTo>
                      <a:cubicBezTo>
                        <a:pt x="24106" y="5967"/>
                        <a:pt x="2569" y="51604"/>
                        <a:pt x="1544" y="55706"/>
                      </a:cubicBezTo>
                      <a:cubicBezTo>
                        <a:pt x="-9224" y="90062"/>
                        <a:pt x="34874" y="155697"/>
                        <a:pt x="179989" y="253637"/>
                      </a:cubicBezTo>
                      <a:close/>
                    </a:path>
                  </a:pathLst>
                </a:custGeom>
                <a:solidFill>
                  <a:srgbClr val="D36E00"/>
                </a:solidFill>
                <a:ln w="51267" cap="flat">
                  <a:noFill/>
                  <a:prstDash val="solid"/>
                  <a:miter/>
                </a:ln>
              </p:spPr>
              <p:txBody>
                <a:bodyPr rtlCol="0" anchor="ctr"/>
                <a:lstStyle/>
                <a:p>
                  <a:endParaRPr lang="th-TH"/>
                </a:p>
              </p:txBody>
            </p:sp>
            <p:sp>
              <p:nvSpPr>
                <p:cNvPr id="1252" name="Freeform: Shape 1251">
                  <a:extLst>
                    <a:ext uri="{FF2B5EF4-FFF2-40B4-BE49-F238E27FC236}">
                      <a16:creationId xmlns:a16="http://schemas.microsoft.com/office/drawing/2014/main" id="{59E9FF55-B9D8-42FF-8079-DB95B5EF0143}"/>
                    </a:ext>
                  </a:extLst>
                </p:cNvPr>
                <p:cNvSpPr/>
                <p:nvPr/>
              </p:nvSpPr>
              <p:spPr>
                <a:xfrm>
                  <a:off x="8657205" y="8277138"/>
                  <a:ext cx="435023" cy="297665"/>
                </a:xfrm>
                <a:custGeom>
                  <a:avLst/>
                  <a:gdLst>
                    <a:gd name="connsiteX0" fmla="*/ 180310 w 435023"/>
                    <a:gd name="connsiteY0" fmla="*/ 216560 h 297665"/>
                    <a:gd name="connsiteX1" fmla="*/ 365935 w 435023"/>
                    <a:gd name="connsiteY1" fmla="*/ 295527 h 297665"/>
                    <a:gd name="connsiteX2" fmla="*/ 391574 w 435023"/>
                    <a:gd name="connsiteY2" fmla="*/ 179640 h 297665"/>
                    <a:gd name="connsiteX3" fmla="*/ 74166 w 435023"/>
                    <a:gd name="connsiteY3" fmla="*/ 1707 h 297665"/>
                    <a:gd name="connsiteX4" fmla="*/ 180310 w 435023"/>
                    <a:gd name="connsiteY4" fmla="*/ 216560 h 297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023" h="297665">
                      <a:moveTo>
                        <a:pt x="180310" y="216560"/>
                      </a:moveTo>
                      <a:cubicBezTo>
                        <a:pt x="180310" y="216560"/>
                        <a:pt x="292608" y="281682"/>
                        <a:pt x="365935" y="295527"/>
                      </a:cubicBezTo>
                      <a:cubicBezTo>
                        <a:pt x="438749" y="308859"/>
                        <a:pt x="464387" y="258607"/>
                        <a:pt x="391574" y="179640"/>
                      </a:cubicBezTo>
                      <a:cubicBezTo>
                        <a:pt x="318247" y="100673"/>
                        <a:pt x="173644" y="14527"/>
                        <a:pt x="74166" y="1707"/>
                      </a:cubicBezTo>
                      <a:cubicBezTo>
                        <a:pt x="-25312" y="-12138"/>
                        <a:pt x="-55053" y="58112"/>
                        <a:pt x="180310" y="216560"/>
                      </a:cubicBezTo>
                      <a:close/>
                    </a:path>
                  </a:pathLst>
                </a:custGeom>
                <a:solidFill>
                  <a:srgbClr val="FFBD03"/>
                </a:solidFill>
                <a:ln w="51267" cap="flat">
                  <a:noFill/>
                  <a:prstDash val="solid"/>
                  <a:miter/>
                </a:ln>
              </p:spPr>
              <p:txBody>
                <a:bodyPr rtlCol="0" anchor="ctr"/>
                <a:lstStyle/>
                <a:p>
                  <a:endParaRPr lang="th-TH"/>
                </a:p>
              </p:txBody>
            </p:sp>
            <p:sp>
              <p:nvSpPr>
                <p:cNvPr id="1253" name="Freeform: Shape 1252">
                  <a:extLst>
                    <a:ext uri="{FF2B5EF4-FFF2-40B4-BE49-F238E27FC236}">
                      <a16:creationId xmlns:a16="http://schemas.microsoft.com/office/drawing/2014/main" id="{DD0D3050-7B95-40FF-BA38-9844B8280EF5}"/>
                    </a:ext>
                  </a:extLst>
                </p:cNvPr>
                <p:cNvSpPr/>
                <p:nvPr/>
              </p:nvSpPr>
              <p:spPr>
                <a:xfrm>
                  <a:off x="8688825" y="8294366"/>
                  <a:ext cx="386489" cy="264289"/>
                </a:xfrm>
                <a:custGeom>
                  <a:avLst/>
                  <a:gdLst>
                    <a:gd name="connsiteX0" fmla="*/ 160483 w 386489"/>
                    <a:gd name="connsiteY0" fmla="*/ 192666 h 264289"/>
                    <a:gd name="connsiteX1" fmla="*/ 325084 w 386489"/>
                    <a:gd name="connsiteY1" fmla="*/ 262403 h 264289"/>
                    <a:gd name="connsiteX2" fmla="*/ 347646 w 386489"/>
                    <a:gd name="connsiteY2" fmla="*/ 159336 h 264289"/>
                    <a:gd name="connsiteX3" fmla="*/ 65620 w 386489"/>
                    <a:gd name="connsiteY3" fmla="*/ 1401 h 264289"/>
                    <a:gd name="connsiteX4" fmla="*/ 160483 w 386489"/>
                    <a:gd name="connsiteY4" fmla="*/ 192666 h 264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489" h="264289">
                      <a:moveTo>
                        <a:pt x="160483" y="192666"/>
                      </a:moveTo>
                      <a:cubicBezTo>
                        <a:pt x="160483" y="192666"/>
                        <a:pt x="260475" y="250610"/>
                        <a:pt x="325084" y="262403"/>
                      </a:cubicBezTo>
                      <a:cubicBezTo>
                        <a:pt x="389694" y="274197"/>
                        <a:pt x="412769" y="229586"/>
                        <a:pt x="347646" y="159336"/>
                      </a:cubicBezTo>
                      <a:cubicBezTo>
                        <a:pt x="282524" y="89086"/>
                        <a:pt x="153818" y="12682"/>
                        <a:pt x="65620" y="1401"/>
                      </a:cubicBezTo>
                      <a:cubicBezTo>
                        <a:pt x="-22577" y="-10393"/>
                        <a:pt x="-48728" y="52166"/>
                        <a:pt x="160483" y="192666"/>
                      </a:cubicBezTo>
                      <a:close/>
                    </a:path>
                  </a:pathLst>
                </a:custGeom>
                <a:solidFill>
                  <a:srgbClr val="FF8B00"/>
                </a:solidFill>
                <a:ln w="51267" cap="flat">
                  <a:noFill/>
                  <a:prstDash val="solid"/>
                  <a:miter/>
                </a:ln>
              </p:spPr>
              <p:txBody>
                <a:bodyPr rtlCol="0" anchor="ctr"/>
                <a:lstStyle/>
                <a:p>
                  <a:endParaRPr lang="th-TH"/>
                </a:p>
              </p:txBody>
            </p:sp>
            <p:sp>
              <p:nvSpPr>
                <p:cNvPr id="1254" name="Freeform: Shape 1253">
                  <a:extLst>
                    <a:ext uri="{FF2B5EF4-FFF2-40B4-BE49-F238E27FC236}">
                      <a16:creationId xmlns:a16="http://schemas.microsoft.com/office/drawing/2014/main" id="{14F80CFB-DDEB-40FE-8729-554ABF5CC159}"/>
                    </a:ext>
                  </a:extLst>
                </p:cNvPr>
                <p:cNvSpPr/>
                <p:nvPr/>
              </p:nvSpPr>
              <p:spPr>
                <a:xfrm>
                  <a:off x="8887767" y="8466008"/>
                  <a:ext cx="201437" cy="100802"/>
                </a:xfrm>
                <a:custGeom>
                  <a:avLst/>
                  <a:gdLst>
                    <a:gd name="connsiteX0" fmla="*/ 0 w 201437"/>
                    <a:gd name="connsiteY0" fmla="*/ 45124 h 100802"/>
                    <a:gd name="connsiteX1" fmla="*/ 155883 w 201437"/>
                    <a:gd name="connsiteY1" fmla="*/ 80506 h 100802"/>
                    <a:gd name="connsiteX2" fmla="*/ 162550 w 201437"/>
                    <a:gd name="connsiteY2" fmla="*/ 0 h 100802"/>
                    <a:gd name="connsiteX3" fmla="*/ 148192 w 201437"/>
                    <a:gd name="connsiteY3" fmla="*/ 100504 h 100802"/>
                    <a:gd name="connsiteX4" fmla="*/ 0 w 201437"/>
                    <a:gd name="connsiteY4" fmla="*/ 45124 h 100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437" h="100802">
                      <a:moveTo>
                        <a:pt x="0" y="45124"/>
                      </a:moveTo>
                      <a:cubicBezTo>
                        <a:pt x="0" y="45124"/>
                        <a:pt x="107683" y="101529"/>
                        <a:pt x="155883" y="80506"/>
                      </a:cubicBezTo>
                      <a:cubicBezTo>
                        <a:pt x="204084" y="58969"/>
                        <a:pt x="162550" y="0"/>
                        <a:pt x="162550" y="0"/>
                      </a:cubicBezTo>
                      <a:cubicBezTo>
                        <a:pt x="162550" y="0"/>
                        <a:pt x="258951" y="107170"/>
                        <a:pt x="148192" y="100504"/>
                      </a:cubicBezTo>
                      <a:cubicBezTo>
                        <a:pt x="66661" y="95376"/>
                        <a:pt x="0" y="45124"/>
                        <a:pt x="0" y="45124"/>
                      </a:cubicBezTo>
                      <a:close/>
                    </a:path>
                  </a:pathLst>
                </a:custGeom>
                <a:solidFill>
                  <a:srgbClr val="FFCD5C"/>
                </a:solidFill>
                <a:ln w="51267" cap="flat">
                  <a:noFill/>
                  <a:prstDash val="solid"/>
                  <a:miter/>
                </a:ln>
              </p:spPr>
              <p:txBody>
                <a:bodyPr rtlCol="0" anchor="ctr"/>
                <a:lstStyle/>
                <a:p>
                  <a:endParaRPr lang="th-TH"/>
                </a:p>
              </p:txBody>
            </p:sp>
            <p:sp>
              <p:nvSpPr>
                <p:cNvPr id="1255" name="Freeform: Shape 1254">
                  <a:extLst>
                    <a:ext uri="{FF2B5EF4-FFF2-40B4-BE49-F238E27FC236}">
                      <a16:creationId xmlns:a16="http://schemas.microsoft.com/office/drawing/2014/main" id="{459B3434-B0C5-4D3A-9C2C-AB61EFB4258A}"/>
                    </a:ext>
                  </a:extLst>
                </p:cNvPr>
                <p:cNvSpPr/>
                <p:nvPr/>
              </p:nvSpPr>
              <p:spPr>
                <a:xfrm>
                  <a:off x="8677128" y="8284177"/>
                  <a:ext cx="90649" cy="116196"/>
                </a:xfrm>
                <a:custGeom>
                  <a:avLst/>
                  <a:gdLst>
                    <a:gd name="connsiteX0" fmla="*/ 90649 w 90649"/>
                    <a:gd name="connsiteY0" fmla="*/ 12616 h 116196"/>
                    <a:gd name="connsiteX1" fmla="*/ 27578 w 90649"/>
                    <a:gd name="connsiteY1" fmla="*/ 34153 h 116196"/>
                    <a:gd name="connsiteX2" fmla="*/ 59883 w 90649"/>
                    <a:gd name="connsiteY2" fmla="*/ 116197 h 116196"/>
                    <a:gd name="connsiteX3" fmla="*/ 3478 w 90649"/>
                    <a:gd name="connsiteY3" fmla="*/ 11591 h 116196"/>
                    <a:gd name="connsiteX4" fmla="*/ 90649 w 90649"/>
                    <a:gd name="connsiteY4" fmla="*/ 12616 h 116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49" h="116196">
                      <a:moveTo>
                        <a:pt x="90649" y="12616"/>
                      </a:moveTo>
                      <a:cubicBezTo>
                        <a:pt x="90649" y="12616"/>
                        <a:pt x="32193" y="-7382"/>
                        <a:pt x="27578" y="34153"/>
                      </a:cubicBezTo>
                      <a:cubicBezTo>
                        <a:pt x="22963" y="75175"/>
                        <a:pt x="59883" y="116197"/>
                        <a:pt x="59883" y="116197"/>
                      </a:cubicBezTo>
                      <a:cubicBezTo>
                        <a:pt x="59883" y="116197"/>
                        <a:pt x="-17033" y="45434"/>
                        <a:pt x="3478" y="11591"/>
                      </a:cubicBezTo>
                      <a:cubicBezTo>
                        <a:pt x="19886" y="-15074"/>
                        <a:pt x="90649" y="12616"/>
                        <a:pt x="90649" y="12616"/>
                      </a:cubicBezTo>
                      <a:close/>
                    </a:path>
                  </a:pathLst>
                </a:custGeom>
                <a:solidFill>
                  <a:srgbClr val="FFCD5C"/>
                </a:solidFill>
                <a:ln w="51267" cap="flat">
                  <a:noFill/>
                  <a:prstDash val="solid"/>
                  <a:miter/>
                </a:ln>
              </p:spPr>
              <p:txBody>
                <a:bodyPr rtlCol="0" anchor="ctr"/>
                <a:lstStyle/>
                <a:p>
                  <a:endParaRPr lang="th-TH"/>
                </a:p>
              </p:txBody>
            </p:sp>
            <p:grpSp>
              <p:nvGrpSpPr>
                <p:cNvPr id="1256" name="Graphic 957">
                  <a:extLst>
                    <a:ext uri="{FF2B5EF4-FFF2-40B4-BE49-F238E27FC236}">
                      <a16:creationId xmlns:a16="http://schemas.microsoft.com/office/drawing/2014/main" id="{A4AE8283-2B49-4931-A323-D6285884FA93}"/>
                    </a:ext>
                  </a:extLst>
                </p:cNvPr>
                <p:cNvGrpSpPr/>
                <p:nvPr/>
              </p:nvGrpSpPr>
              <p:grpSpPr>
                <a:xfrm>
                  <a:off x="8695911" y="8274898"/>
                  <a:ext cx="369060" cy="272940"/>
                  <a:chOff x="8695911" y="8274898"/>
                  <a:chExt cx="369060" cy="272940"/>
                </a:xfrm>
              </p:grpSpPr>
              <p:sp>
                <p:nvSpPr>
                  <p:cNvPr id="1257" name="Freeform: Shape 1256">
                    <a:extLst>
                      <a:ext uri="{FF2B5EF4-FFF2-40B4-BE49-F238E27FC236}">
                        <a16:creationId xmlns:a16="http://schemas.microsoft.com/office/drawing/2014/main" id="{15E9A10B-5F0F-4951-91A2-2921CEB7B8FE}"/>
                      </a:ext>
                    </a:extLst>
                  </p:cNvPr>
                  <p:cNvSpPr/>
                  <p:nvPr/>
                </p:nvSpPr>
                <p:spPr>
                  <a:xfrm>
                    <a:off x="8704595" y="8274898"/>
                    <a:ext cx="360376" cy="272006"/>
                  </a:xfrm>
                  <a:custGeom>
                    <a:avLst/>
                    <a:gdLst>
                      <a:gd name="connsiteX0" fmla="*/ 3188 w 360376"/>
                      <a:gd name="connsiteY0" fmla="*/ 42405 h 272006"/>
                      <a:gd name="connsiteX1" fmla="*/ 145227 w 360376"/>
                      <a:gd name="connsiteY1" fmla="*/ 205468 h 272006"/>
                      <a:gd name="connsiteX2" fmla="*/ 249833 w 360376"/>
                      <a:gd name="connsiteY2" fmla="*/ 256745 h 272006"/>
                      <a:gd name="connsiteX3" fmla="*/ 270344 w 360376"/>
                      <a:gd name="connsiteY3" fmla="*/ 263411 h 272006"/>
                      <a:gd name="connsiteX4" fmla="*/ 355464 w 360376"/>
                      <a:gd name="connsiteY4" fmla="*/ 259309 h 272006"/>
                      <a:gd name="connsiteX5" fmla="*/ 244192 w 360376"/>
                      <a:gd name="connsiteY5" fmla="*/ 30611 h 272006"/>
                      <a:gd name="connsiteX6" fmla="*/ 3188 w 360376"/>
                      <a:gd name="connsiteY6" fmla="*/ 42405 h 272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376" h="272006">
                        <a:moveTo>
                          <a:pt x="3188" y="42405"/>
                        </a:moveTo>
                        <a:cubicBezTo>
                          <a:pt x="-15272" y="72659"/>
                          <a:pt x="48312" y="145985"/>
                          <a:pt x="145227" y="205468"/>
                        </a:cubicBezTo>
                        <a:cubicBezTo>
                          <a:pt x="181634" y="228030"/>
                          <a:pt x="218041" y="245464"/>
                          <a:pt x="249833" y="256745"/>
                        </a:cubicBezTo>
                        <a:cubicBezTo>
                          <a:pt x="257012" y="259309"/>
                          <a:pt x="263678" y="261360"/>
                          <a:pt x="270344" y="263411"/>
                        </a:cubicBezTo>
                        <a:cubicBezTo>
                          <a:pt x="312904" y="275717"/>
                          <a:pt x="345209" y="275205"/>
                          <a:pt x="355464" y="259309"/>
                        </a:cubicBezTo>
                        <a:cubicBezTo>
                          <a:pt x="373924" y="229055"/>
                          <a:pt x="341107" y="90606"/>
                          <a:pt x="244192" y="30611"/>
                        </a:cubicBezTo>
                        <a:cubicBezTo>
                          <a:pt x="146765" y="-29383"/>
                          <a:pt x="22161" y="12151"/>
                          <a:pt x="3188" y="42405"/>
                        </a:cubicBezTo>
                        <a:close/>
                      </a:path>
                    </a:pathLst>
                  </a:custGeom>
                  <a:solidFill>
                    <a:srgbClr val="0011E5"/>
                  </a:solidFill>
                  <a:ln w="51267" cap="flat">
                    <a:noFill/>
                    <a:prstDash val="solid"/>
                    <a:miter/>
                  </a:ln>
                </p:spPr>
                <p:txBody>
                  <a:bodyPr rtlCol="0" anchor="ctr"/>
                  <a:lstStyle/>
                  <a:p>
                    <a:endParaRPr lang="th-TH"/>
                  </a:p>
                </p:txBody>
              </p:sp>
              <p:sp>
                <p:nvSpPr>
                  <p:cNvPr id="1258" name="Freeform: Shape 1257">
                    <a:extLst>
                      <a:ext uri="{FF2B5EF4-FFF2-40B4-BE49-F238E27FC236}">
                        <a16:creationId xmlns:a16="http://schemas.microsoft.com/office/drawing/2014/main" id="{BCF6D94B-D234-4E14-9C1F-922C891519A0}"/>
                      </a:ext>
                    </a:extLst>
                  </p:cNvPr>
                  <p:cNvSpPr/>
                  <p:nvPr/>
                </p:nvSpPr>
                <p:spPr>
                  <a:xfrm>
                    <a:off x="8724398" y="8286791"/>
                    <a:ext cx="293252" cy="239913"/>
                  </a:xfrm>
                  <a:custGeom>
                    <a:avLst/>
                    <a:gdLst>
                      <a:gd name="connsiteX0" fmla="*/ 208493 w 293252"/>
                      <a:gd name="connsiteY0" fmla="*/ 30513 h 239913"/>
                      <a:gd name="connsiteX1" fmla="*/ 148498 w 293252"/>
                      <a:gd name="connsiteY1" fmla="*/ 126914 h 239913"/>
                      <a:gd name="connsiteX2" fmla="*/ 285922 w 293252"/>
                      <a:gd name="connsiteY2" fmla="*/ 202292 h 239913"/>
                      <a:gd name="connsiteX3" fmla="*/ 250540 w 293252"/>
                      <a:gd name="connsiteY3" fmla="*/ 236648 h 239913"/>
                      <a:gd name="connsiteX4" fmla="*/ 10562 w 293252"/>
                      <a:gd name="connsiteY4" fmla="*/ 87431 h 239913"/>
                      <a:gd name="connsiteX5" fmla="*/ 46969 w 293252"/>
                      <a:gd name="connsiteY5" fmla="*/ 259 h 239913"/>
                      <a:gd name="connsiteX6" fmla="*/ 208493 w 293252"/>
                      <a:gd name="connsiteY6" fmla="*/ 30513 h 239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252" h="239913">
                        <a:moveTo>
                          <a:pt x="208493" y="30513"/>
                        </a:moveTo>
                        <a:cubicBezTo>
                          <a:pt x="208493" y="30513"/>
                          <a:pt x="123372" y="92558"/>
                          <a:pt x="148498" y="126914"/>
                        </a:cubicBezTo>
                        <a:cubicBezTo>
                          <a:pt x="174137" y="161270"/>
                          <a:pt x="285922" y="202292"/>
                          <a:pt x="285922" y="202292"/>
                        </a:cubicBezTo>
                        <a:cubicBezTo>
                          <a:pt x="285922" y="202292"/>
                          <a:pt x="317201" y="253057"/>
                          <a:pt x="250540" y="236648"/>
                        </a:cubicBezTo>
                        <a:cubicBezTo>
                          <a:pt x="183879" y="220239"/>
                          <a:pt x="38764" y="137170"/>
                          <a:pt x="10562" y="87431"/>
                        </a:cubicBezTo>
                        <a:cubicBezTo>
                          <a:pt x="-17641" y="37692"/>
                          <a:pt x="16202" y="-766"/>
                          <a:pt x="46969" y="259"/>
                        </a:cubicBezTo>
                        <a:cubicBezTo>
                          <a:pt x="78248" y="259"/>
                          <a:pt x="196186" y="-4869"/>
                          <a:pt x="208493" y="30513"/>
                        </a:cubicBezTo>
                        <a:close/>
                      </a:path>
                    </a:pathLst>
                  </a:custGeom>
                  <a:solidFill>
                    <a:srgbClr val="1908BC"/>
                  </a:solidFill>
                  <a:ln w="51267" cap="flat">
                    <a:noFill/>
                    <a:prstDash val="solid"/>
                    <a:miter/>
                  </a:ln>
                </p:spPr>
                <p:txBody>
                  <a:bodyPr rtlCol="0" anchor="ctr"/>
                  <a:lstStyle/>
                  <a:p>
                    <a:endParaRPr lang="th-TH"/>
                  </a:p>
                </p:txBody>
              </p:sp>
              <p:sp>
                <p:nvSpPr>
                  <p:cNvPr id="1259" name="Freeform: Shape 1258">
                    <a:extLst>
                      <a:ext uri="{FF2B5EF4-FFF2-40B4-BE49-F238E27FC236}">
                        <a16:creationId xmlns:a16="http://schemas.microsoft.com/office/drawing/2014/main" id="{0C6BFCA5-8E04-41F0-AC15-B6E53EAAC987}"/>
                      </a:ext>
                    </a:extLst>
                  </p:cNvPr>
                  <p:cNvSpPr/>
                  <p:nvPr/>
                </p:nvSpPr>
                <p:spPr>
                  <a:xfrm>
                    <a:off x="8695911" y="8303971"/>
                    <a:ext cx="329279" cy="243867"/>
                  </a:xfrm>
                  <a:custGeom>
                    <a:avLst/>
                    <a:gdLst>
                      <a:gd name="connsiteX0" fmla="*/ 329280 w 329279"/>
                      <a:gd name="connsiteY0" fmla="*/ 243056 h 243867"/>
                      <a:gd name="connsiteX1" fmla="*/ 111351 w 329279"/>
                      <a:gd name="connsiteY1" fmla="*/ 130758 h 243867"/>
                      <a:gd name="connsiteX2" fmla="*/ 41613 w 329279"/>
                      <a:gd name="connsiteY2" fmla="*/ 13333 h 243867"/>
                      <a:gd name="connsiteX3" fmla="*/ 77508 w 329279"/>
                      <a:gd name="connsiteY3" fmla="*/ 3590 h 243867"/>
                      <a:gd name="connsiteX4" fmla="*/ 39562 w 329279"/>
                      <a:gd name="connsiteY4" fmla="*/ 91275 h 243867"/>
                      <a:gd name="connsiteX5" fmla="*/ 329280 w 329279"/>
                      <a:gd name="connsiteY5" fmla="*/ 243056 h 243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9279" h="243867">
                        <a:moveTo>
                          <a:pt x="329280" y="243056"/>
                        </a:moveTo>
                        <a:cubicBezTo>
                          <a:pt x="329280" y="243056"/>
                          <a:pt x="194933" y="190753"/>
                          <a:pt x="111351" y="130758"/>
                        </a:cubicBezTo>
                        <a:cubicBezTo>
                          <a:pt x="27769" y="70764"/>
                          <a:pt x="35973" y="27178"/>
                          <a:pt x="41613" y="13333"/>
                        </a:cubicBezTo>
                        <a:cubicBezTo>
                          <a:pt x="47254" y="-1025"/>
                          <a:pt x="79559" y="4103"/>
                          <a:pt x="77508" y="3590"/>
                        </a:cubicBezTo>
                        <a:cubicBezTo>
                          <a:pt x="75457" y="3077"/>
                          <a:pt x="-67095" y="-26151"/>
                          <a:pt x="39562" y="91275"/>
                        </a:cubicBezTo>
                        <a:cubicBezTo>
                          <a:pt x="141092" y="204085"/>
                          <a:pt x="310820" y="250747"/>
                          <a:pt x="329280" y="243056"/>
                        </a:cubicBezTo>
                        <a:close/>
                      </a:path>
                    </a:pathLst>
                  </a:custGeom>
                  <a:solidFill>
                    <a:srgbClr val="2D0084"/>
                  </a:solidFill>
                  <a:ln w="51267" cap="flat">
                    <a:noFill/>
                    <a:prstDash val="solid"/>
                    <a:miter/>
                  </a:ln>
                </p:spPr>
                <p:txBody>
                  <a:bodyPr rtlCol="0" anchor="ctr"/>
                  <a:lstStyle/>
                  <a:p>
                    <a:endParaRPr lang="th-TH"/>
                  </a:p>
                </p:txBody>
              </p:sp>
              <p:sp>
                <p:nvSpPr>
                  <p:cNvPr id="1260" name="Freeform: Shape 1259">
                    <a:extLst>
                      <a:ext uri="{FF2B5EF4-FFF2-40B4-BE49-F238E27FC236}">
                        <a16:creationId xmlns:a16="http://schemas.microsoft.com/office/drawing/2014/main" id="{93127E7F-AC6B-47F4-A52E-D32518D49CF8}"/>
                      </a:ext>
                    </a:extLst>
                  </p:cNvPr>
                  <p:cNvSpPr/>
                  <p:nvPr/>
                </p:nvSpPr>
                <p:spPr>
                  <a:xfrm>
                    <a:off x="8725657" y="8330142"/>
                    <a:ext cx="91347" cy="116380"/>
                  </a:xfrm>
                  <a:custGeom>
                    <a:avLst/>
                    <a:gdLst>
                      <a:gd name="connsiteX0" fmla="*/ 33916 w 91347"/>
                      <a:gd name="connsiteY0" fmla="*/ 7160 h 116380"/>
                      <a:gd name="connsiteX1" fmla="*/ 47761 w 91347"/>
                      <a:gd name="connsiteY1" fmla="*/ 66642 h 116380"/>
                      <a:gd name="connsiteX2" fmla="*/ 91347 w 91347"/>
                      <a:gd name="connsiteY2" fmla="*/ 116381 h 116380"/>
                      <a:gd name="connsiteX3" fmla="*/ 53915 w 91347"/>
                      <a:gd name="connsiteY3" fmla="*/ 88691 h 116380"/>
                      <a:gd name="connsiteX4" fmla="*/ 3150 w 91347"/>
                      <a:gd name="connsiteY4" fmla="*/ 34850 h 116380"/>
                      <a:gd name="connsiteX5" fmla="*/ 73 w 91347"/>
                      <a:gd name="connsiteY5" fmla="*/ 14852 h 116380"/>
                      <a:gd name="connsiteX6" fmla="*/ 10329 w 91347"/>
                      <a:gd name="connsiteY6" fmla="*/ 2545 h 116380"/>
                      <a:gd name="connsiteX7" fmla="*/ 33916 w 91347"/>
                      <a:gd name="connsiteY7" fmla="*/ 7160 h 11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347" h="116380">
                        <a:moveTo>
                          <a:pt x="33916" y="7160"/>
                        </a:moveTo>
                        <a:cubicBezTo>
                          <a:pt x="25712" y="21005"/>
                          <a:pt x="27763" y="38952"/>
                          <a:pt x="47761" y="66642"/>
                        </a:cubicBezTo>
                        <a:cubicBezTo>
                          <a:pt x="59555" y="83563"/>
                          <a:pt x="75451" y="98947"/>
                          <a:pt x="91347" y="116381"/>
                        </a:cubicBezTo>
                        <a:cubicBezTo>
                          <a:pt x="79553" y="107151"/>
                          <a:pt x="66221" y="98947"/>
                          <a:pt x="53915" y="88691"/>
                        </a:cubicBezTo>
                        <a:cubicBezTo>
                          <a:pt x="33916" y="72282"/>
                          <a:pt x="10329" y="48695"/>
                          <a:pt x="3150" y="34850"/>
                        </a:cubicBezTo>
                        <a:cubicBezTo>
                          <a:pt x="-952" y="26645"/>
                          <a:pt x="586" y="21005"/>
                          <a:pt x="73" y="14852"/>
                        </a:cubicBezTo>
                        <a:cubicBezTo>
                          <a:pt x="-439" y="8698"/>
                          <a:pt x="1612" y="3571"/>
                          <a:pt x="10329" y="2545"/>
                        </a:cubicBezTo>
                        <a:cubicBezTo>
                          <a:pt x="18020" y="2032"/>
                          <a:pt x="26738" y="-5147"/>
                          <a:pt x="33916" y="7160"/>
                        </a:cubicBezTo>
                        <a:close/>
                      </a:path>
                    </a:pathLst>
                  </a:custGeom>
                  <a:solidFill>
                    <a:srgbClr val="0011E5"/>
                  </a:solidFill>
                  <a:ln w="51267" cap="flat">
                    <a:noFill/>
                    <a:prstDash val="solid"/>
                    <a:miter/>
                  </a:ln>
                </p:spPr>
                <p:txBody>
                  <a:bodyPr rtlCol="0" anchor="ctr"/>
                  <a:lstStyle/>
                  <a:p>
                    <a:endParaRPr lang="th-TH"/>
                  </a:p>
                </p:txBody>
              </p:sp>
              <p:sp>
                <p:nvSpPr>
                  <p:cNvPr id="1261" name="Freeform: Shape 1260">
                    <a:extLst>
                      <a:ext uri="{FF2B5EF4-FFF2-40B4-BE49-F238E27FC236}">
                        <a16:creationId xmlns:a16="http://schemas.microsoft.com/office/drawing/2014/main" id="{B75F428A-7C0E-4213-A582-907F1B82CBCD}"/>
                      </a:ext>
                    </a:extLst>
                  </p:cNvPr>
                  <p:cNvSpPr/>
                  <p:nvPr/>
                </p:nvSpPr>
                <p:spPr>
                  <a:xfrm>
                    <a:off x="8961359" y="8413734"/>
                    <a:ext cx="62177" cy="100012"/>
                  </a:xfrm>
                  <a:custGeom>
                    <a:avLst/>
                    <a:gdLst>
                      <a:gd name="connsiteX0" fmla="*/ 24347 w 62177"/>
                      <a:gd name="connsiteY0" fmla="*/ 15868 h 100012"/>
                      <a:gd name="connsiteX1" fmla="*/ 60242 w 62177"/>
                      <a:gd name="connsiteY1" fmla="*/ 93809 h 100012"/>
                      <a:gd name="connsiteX2" fmla="*/ 4862 w 62177"/>
                      <a:gd name="connsiteY2" fmla="*/ 91245 h 100012"/>
                      <a:gd name="connsiteX3" fmla="*/ 7426 w 62177"/>
                      <a:gd name="connsiteY3" fmla="*/ 92271 h 100012"/>
                      <a:gd name="connsiteX4" fmla="*/ 19220 w 62177"/>
                      <a:gd name="connsiteY4" fmla="*/ 71760 h 100012"/>
                      <a:gd name="connsiteX5" fmla="*/ 27937 w 62177"/>
                      <a:gd name="connsiteY5" fmla="*/ 60992 h 100012"/>
                      <a:gd name="connsiteX6" fmla="*/ 20245 w 62177"/>
                      <a:gd name="connsiteY6" fmla="*/ 39455 h 100012"/>
                      <a:gd name="connsiteX7" fmla="*/ 10503 w 62177"/>
                      <a:gd name="connsiteY7" fmla="*/ 19457 h 100012"/>
                      <a:gd name="connsiteX8" fmla="*/ 247 w 62177"/>
                      <a:gd name="connsiteY8" fmla="*/ 3048 h 100012"/>
                      <a:gd name="connsiteX9" fmla="*/ 24347 w 62177"/>
                      <a:gd name="connsiteY9" fmla="*/ 15868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177" h="100012">
                        <a:moveTo>
                          <a:pt x="24347" y="15868"/>
                        </a:moveTo>
                        <a:cubicBezTo>
                          <a:pt x="52037" y="48172"/>
                          <a:pt x="67933" y="76375"/>
                          <a:pt x="60242" y="93809"/>
                        </a:cubicBezTo>
                        <a:cubicBezTo>
                          <a:pt x="55627" y="104064"/>
                          <a:pt x="31526" y="100475"/>
                          <a:pt x="4862" y="91245"/>
                        </a:cubicBezTo>
                        <a:cubicBezTo>
                          <a:pt x="5888" y="91758"/>
                          <a:pt x="6400" y="91758"/>
                          <a:pt x="7426" y="92271"/>
                        </a:cubicBezTo>
                        <a:cubicBezTo>
                          <a:pt x="12554" y="86117"/>
                          <a:pt x="12554" y="76375"/>
                          <a:pt x="19220" y="71760"/>
                        </a:cubicBezTo>
                        <a:cubicBezTo>
                          <a:pt x="23322" y="68683"/>
                          <a:pt x="28450" y="66632"/>
                          <a:pt x="27937" y="60992"/>
                        </a:cubicBezTo>
                        <a:cubicBezTo>
                          <a:pt x="27424" y="54326"/>
                          <a:pt x="23322" y="47146"/>
                          <a:pt x="20245" y="39455"/>
                        </a:cubicBezTo>
                        <a:cubicBezTo>
                          <a:pt x="17169" y="32789"/>
                          <a:pt x="15118" y="26636"/>
                          <a:pt x="10503" y="19457"/>
                        </a:cubicBezTo>
                        <a:cubicBezTo>
                          <a:pt x="7426" y="14329"/>
                          <a:pt x="1273" y="7663"/>
                          <a:pt x="247" y="3048"/>
                        </a:cubicBezTo>
                        <a:cubicBezTo>
                          <a:pt x="-2830" y="-7720"/>
                          <a:pt x="23835" y="13304"/>
                          <a:pt x="24347" y="15868"/>
                        </a:cubicBezTo>
                        <a:close/>
                      </a:path>
                    </a:pathLst>
                  </a:custGeom>
                  <a:solidFill>
                    <a:srgbClr val="4D63FF"/>
                  </a:solidFill>
                  <a:ln w="51267" cap="flat">
                    <a:noFill/>
                    <a:prstDash val="solid"/>
                    <a:miter/>
                  </a:ln>
                </p:spPr>
                <p:txBody>
                  <a:bodyPr rtlCol="0" anchor="ctr"/>
                  <a:lstStyle/>
                  <a:p>
                    <a:endParaRPr lang="th-TH"/>
                  </a:p>
                </p:txBody>
              </p:sp>
              <p:sp>
                <p:nvSpPr>
                  <p:cNvPr id="1262" name="Freeform: Shape 1261">
                    <a:extLst>
                      <a:ext uri="{FF2B5EF4-FFF2-40B4-BE49-F238E27FC236}">
                        <a16:creationId xmlns:a16="http://schemas.microsoft.com/office/drawing/2014/main" id="{C4CB62CB-D7A1-43F1-9201-1F96CF1DF8F7}"/>
                      </a:ext>
                    </a:extLst>
                  </p:cNvPr>
                  <p:cNvSpPr/>
                  <p:nvPr/>
                </p:nvSpPr>
                <p:spPr>
                  <a:xfrm>
                    <a:off x="8849739" y="8356589"/>
                    <a:ext cx="75278" cy="41976"/>
                  </a:xfrm>
                  <a:custGeom>
                    <a:avLst/>
                    <a:gdLst>
                      <a:gd name="connsiteX0" fmla="*/ 65718 w 75278"/>
                      <a:gd name="connsiteY0" fmla="*/ 29426 h 41976"/>
                      <a:gd name="connsiteX1" fmla="*/ 13415 w 75278"/>
                      <a:gd name="connsiteY1" fmla="*/ 3275 h 41976"/>
                      <a:gd name="connsiteX2" fmla="*/ 83 w 75278"/>
                      <a:gd name="connsiteY2" fmla="*/ 2249 h 41976"/>
                      <a:gd name="connsiteX3" fmla="*/ 21619 w 75278"/>
                      <a:gd name="connsiteY3" fmla="*/ 15068 h 41976"/>
                      <a:gd name="connsiteX4" fmla="*/ 54950 w 75278"/>
                      <a:gd name="connsiteY4" fmla="*/ 31477 h 41976"/>
                      <a:gd name="connsiteX5" fmla="*/ 68282 w 75278"/>
                      <a:gd name="connsiteY5" fmla="*/ 40707 h 41976"/>
                      <a:gd name="connsiteX6" fmla="*/ 65718 w 75278"/>
                      <a:gd name="connsiteY6" fmla="*/ 29426 h 41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278" h="41976">
                        <a:moveTo>
                          <a:pt x="65718" y="29426"/>
                        </a:moveTo>
                        <a:cubicBezTo>
                          <a:pt x="46233" y="15581"/>
                          <a:pt x="31362" y="9428"/>
                          <a:pt x="13415" y="3275"/>
                        </a:cubicBezTo>
                        <a:cubicBezTo>
                          <a:pt x="7774" y="1223"/>
                          <a:pt x="-943" y="-2366"/>
                          <a:pt x="83" y="2249"/>
                        </a:cubicBezTo>
                        <a:cubicBezTo>
                          <a:pt x="2134" y="9428"/>
                          <a:pt x="15466" y="13017"/>
                          <a:pt x="21619" y="15068"/>
                        </a:cubicBezTo>
                        <a:cubicBezTo>
                          <a:pt x="30849" y="18145"/>
                          <a:pt x="45207" y="25324"/>
                          <a:pt x="54950" y="31477"/>
                        </a:cubicBezTo>
                        <a:cubicBezTo>
                          <a:pt x="59052" y="34041"/>
                          <a:pt x="64180" y="38143"/>
                          <a:pt x="68282" y="40707"/>
                        </a:cubicBezTo>
                        <a:cubicBezTo>
                          <a:pt x="77512" y="44296"/>
                          <a:pt x="78537" y="40194"/>
                          <a:pt x="65718" y="29426"/>
                        </a:cubicBezTo>
                        <a:close/>
                      </a:path>
                    </a:pathLst>
                  </a:custGeom>
                  <a:solidFill>
                    <a:srgbClr val="4D63FF"/>
                  </a:solidFill>
                  <a:ln w="51267" cap="flat">
                    <a:noFill/>
                    <a:prstDash val="solid"/>
                    <a:miter/>
                  </a:ln>
                </p:spPr>
                <p:txBody>
                  <a:bodyPr rtlCol="0" anchor="ctr"/>
                  <a:lstStyle/>
                  <a:p>
                    <a:endParaRPr lang="th-TH"/>
                  </a:p>
                </p:txBody>
              </p:sp>
              <p:sp>
                <p:nvSpPr>
                  <p:cNvPr id="1263" name="Freeform: Shape 1262">
                    <a:extLst>
                      <a:ext uri="{FF2B5EF4-FFF2-40B4-BE49-F238E27FC236}">
                        <a16:creationId xmlns:a16="http://schemas.microsoft.com/office/drawing/2014/main" id="{0169FD88-2D03-4D95-8DDA-A7492260EE63}"/>
                      </a:ext>
                    </a:extLst>
                  </p:cNvPr>
                  <p:cNvSpPr/>
                  <p:nvPr/>
                </p:nvSpPr>
                <p:spPr>
                  <a:xfrm>
                    <a:off x="8827579" y="8283105"/>
                    <a:ext cx="70809" cy="55980"/>
                  </a:xfrm>
                  <a:custGeom>
                    <a:avLst/>
                    <a:gdLst>
                      <a:gd name="connsiteX0" fmla="*/ 47368 w 70809"/>
                      <a:gd name="connsiteY0" fmla="*/ 20867 h 55980"/>
                      <a:gd name="connsiteX1" fmla="*/ 64803 w 70809"/>
                      <a:gd name="connsiteY1" fmla="*/ 55736 h 55980"/>
                      <a:gd name="connsiteX2" fmla="*/ 8397 w 70809"/>
                      <a:gd name="connsiteY2" fmla="*/ 21893 h 55980"/>
                      <a:gd name="connsiteX3" fmla="*/ 15064 w 70809"/>
                      <a:gd name="connsiteY3" fmla="*/ 2407 h 55980"/>
                      <a:gd name="connsiteX4" fmla="*/ 47368 w 70809"/>
                      <a:gd name="connsiteY4" fmla="*/ 20867 h 55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809" h="55980">
                        <a:moveTo>
                          <a:pt x="47368" y="20867"/>
                        </a:moveTo>
                        <a:cubicBezTo>
                          <a:pt x="64290" y="32148"/>
                          <a:pt x="79673" y="58812"/>
                          <a:pt x="64803" y="55736"/>
                        </a:cubicBezTo>
                        <a:cubicBezTo>
                          <a:pt x="47881" y="52659"/>
                          <a:pt x="19679" y="35737"/>
                          <a:pt x="8397" y="21893"/>
                        </a:cubicBezTo>
                        <a:cubicBezTo>
                          <a:pt x="-832" y="10612"/>
                          <a:pt x="-6986" y="-6310"/>
                          <a:pt x="15064" y="2407"/>
                        </a:cubicBezTo>
                        <a:cubicBezTo>
                          <a:pt x="33011" y="9586"/>
                          <a:pt x="42241" y="18816"/>
                          <a:pt x="47368" y="20867"/>
                        </a:cubicBezTo>
                        <a:close/>
                      </a:path>
                    </a:pathLst>
                  </a:custGeom>
                  <a:solidFill>
                    <a:srgbClr val="FFFFFF"/>
                  </a:solidFill>
                  <a:ln w="51267" cap="flat">
                    <a:noFill/>
                    <a:prstDash val="solid"/>
                    <a:miter/>
                  </a:ln>
                </p:spPr>
                <p:txBody>
                  <a:bodyPr rtlCol="0" anchor="ctr"/>
                  <a:lstStyle/>
                  <a:p>
                    <a:endParaRPr lang="th-TH"/>
                  </a:p>
                </p:txBody>
              </p:sp>
              <p:sp>
                <p:nvSpPr>
                  <p:cNvPr id="1264" name="Freeform: Shape 1263">
                    <a:extLst>
                      <a:ext uri="{FF2B5EF4-FFF2-40B4-BE49-F238E27FC236}">
                        <a16:creationId xmlns:a16="http://schemas.microsoft.com/office/drawing/2014/main" id="{8AA0F888-A493-4314-98E7-F4BDB0F07893}"/>
                      </a:ext>
                    </a:extLst>
                  </p:cNvPr>
                  <p:cNvSpPr/>
                  <p:nvPr/>
                </p:nvSpPr>
                <p:spPr>
                  <a:xfrm>
                    <a:off x="8969295" y="8472852"/>
                    <a:ext cx="23000" cy="19101"/>
                  </a:xfrm>
                  <a:custGeom>
                    <a:avLst/>
                    <a:gdLst>
                      <a:gd name="connsiteX0" fmla="*/ 22565 w 23000"/>
                      <a:gd name="connsiteY0" fmla="*/ 5975 h 19101"/>
                      <a:gd name="connsiteX1" fmla="*/ 14873 w 23000"/>
                      <a:gd name="connsiteY1" fmla="*/ 17769 h 19101"/>
                      <a:gd name="connsiteX2" fmla="*/ 3592 w 23000"/>
                      <a:gd name="connsiteY2" fmla="*/ 18795 h 19101"/>
                      <a:gd name="connsiteX3" fmla="*/ 5130 w 23000"/>
                      <a:gd name="connsiteY3" fmla="*/ 3924 h 19101"/>
                      <a:gd name="connsiteX4" fmla="*/ 22565 w 23000"/>
                      <a:gd name="connsiteY4" fmla="*/ 5975 h 19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00" h="19101">
                        <a:moveTo>
                          <a:pt x="22565" y="5975"/>
                        </a:moveTo>
                        <a:cubicBezTo>
                          <a:pt x="24616" y="11616"/>
                          <a:pt x="18975" y="15718"/>
                          <a:pt x="14873" y="17769"/>
                        </a:cubicBezTo>
                        <a:cubicBezTo>
                          <a:pt x="12309" y="19307"/>
                          <a:pt x="8207" y="19307"/>
                          <a:pt x="3592" y="18795"/>
                        </a:cubicBezTo>
                        <a:cubicBezTo>
                          <a:pt x="-4099" y="11103"/>
                          <a:pt x="2567" y="6488"/>
                          <a:pt x="5130" y="3924"/>
                        </a:cubicBezTo>
                        <a:cubicBezTo>
                          <a:pt x="7694" y="1873"/>
                          <a:pt x="17950" y="-4793"/>
                          <a:pt x="22565" y="5975"/>
                        </a:cubicBezTo>
                        <a:close/>
                      </a:path>
                    </a:pathLst>
                  </a:custGeom>
                  <a:solidFill>
                    <a:srgbClr val="FFFFFF"/>
                  </a:solidFill>
                  <a:ln w="51267" cap="flat">
                    <a:noFill/>
                    <a:prstDash val="solid"/>
                    <a:miter/>
                  </a:ln>
                </p:spPr>
                <p:txBody>
                  <a:bodyPr rtlCol="0" anchor="ctr"/>
                  <a:lstStyle/>
                  <a:p>
                    <a:endParaRPr lang="th-TH"/>
                  </a:p>
                </p:txBody>
              </p:sp>
              <p:sp>
                <p:nvSpPr>
                  <p:cNvPr id="1265" name="Freeform: Shape 1264">
                    <a:extLst>
                      <a:ext uri="{FF2B5EF4-FFF2-40B4-BE49-F238E27FC236}">
                        <a16:creationId xmlns:a16="http://schemas.microsoft.com/office/drawing/2014/main" id="{6A99C23B-8F6C-4856-8163-C3FA06BF91B4}"/>
                      </a:ext>
                    </a:extLst>
                  </p:cNvPr>
                  <p:cNvSpPr/>
                  <p:nvPr/>
                </p:nvSpPr>
                <p:spPr>
                  <a:xfrm>
                    <a:off x="8866575" y="8480108"/>
                    <a:ext cx="91651" cy="45952"/>
                  </a:xfrm>
                  <a:custGeom>
                    <a:avLst/>
                    <a:gdLst>
                      <a:gd name="connsiteX0" fmla="*/ 80161 w 91651"/>
                      <a:gd name="connsiteY0" fmla="*/ 42306 h 45952"/>
                      <a:gd name="connsiteX1" fmla="*/ 14526 w 91651"/>
                      <a:gd name="connsiteY1" fmla="*/ 11027 h 45952"/>
                      <a:gd name="connsiteX2" fmla="*/ 2219 w 91651"/>
                      <a:gd name="connsiteY2" fmla="*/ 258 h 45952"/>
                      <a:gd name="connsiteX3" fmla="*/ 28884 w 91651"/>
                      <a:gd name="connsiteY3" fmla="*/ 14616 h 45952"/>
                      <a:gd name="connsiteX4" fmla="*/ 78110 w 91651"/>
                      <a:gd name="connsiteY4" fmla="*/ 36665 h 45952"/>
                      <a:gd name="connsiteX5" fmla="*/ 90929 w 91651"/>
                      <a:gd name="connsiteY5" fmla="*/ 43844 h 45952"/>
                      <a:gd name="connsiteX6" fmla="*/ 80161 w 91651"/>
                      <a:gd name="connsiteY6" fmla="*/ 42306 h 45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51" h="45952">
                        <a:moveTo>
                          <a:pt x="80161" y="42306"/>
                        </a:moveTo>
                        <a:cubicBezTo>
                          <a:pt x="61188" y="37178"/>
                          <a:pt x="35550" y="23846"/>
                          <a:pt x="14526" y="11027"/>
                        </a:cubicBezTo>
                        <a:cubicBezTo>
                          <a:pt x="10936" y="8976"/>
                          <a:pt x="-5985" y="-1793"/>
                          <a:pt x="2219" y="258"/>
                        </a:cubicBezTo>
                        <a:cubicBezTo>
                          <a:pt x="7347" y="1284"/>
                          <a:pt x="22730" y="11540"/>
                          <a:pt x="28884" y="14616"/>
                        </a:cubicBezTo>
                        <a:cubicBezTo>
                          <a:pt x="45805" y="23333"/>
                          <a:pt x="62214" y="30512"/>
                          <a:pt x="78110" y="36665"/>
                        </a:cubicBezTo>
                        <a:cubicBezTo>
                          <a:pt x="81699" y="38204"/>
                          <a:pt x="87853" y="40768"/>
                          <a:pt x="90929" y="43844"/>
                        </a:cubicBezTo>
                        <a:cubicBezTo>
                          <a:pt x="94519" y="48459"/>
                          <a:pt x="83750" y="44357"/>
                          <a:pt x="80161" y="42306"/>
                        </a:cubicBezTo>
                        <a:close/>
                      </a:path>
                    </a:pathLst>
                  </a:custGeom>
                  <a:solidFill>
                    <a:srgbClr val="FFFFFF"/>
                  </a:solidFill>
                  <a:ln w="51267" cap="flat">
                    <a:noFill/>
                    <a:prstDash val="solid"/>
                    <a:miter/>
                  </a:ln>
                </p:spPr>
                <p:txBody>
                  <a:bodyPr rtlCol="0" anchor="ctr"/>
                  <a:lstStyle/>
                  <a:p>
                    <a:endParaRPr lang="th-TH"/>
                  </a:p>
                </p:txBody>
              </p:sp>
              <p:sp>
                <p:nvSpPr>
                  <p:cNvPr id="1266" name="Freeform: Shape 1265">
                    <a:extLst>
                      <a:ext uri="{FF2B5EF4-FFF2-40B4-BE49-F238E27FC236}">
                        <a16:creationId xmlns:a16="http://schemas.microsoft.com/office/drawing/2014/main" id="{E0D86C2B-9793-4BEC-A0FB-EB93253175FD}"/>
                      </a:ext>
                    </a:extLst>
                  </p:cNvPr>
                  <p:cNvSpPr/>
                  <p:nvPr/>
                </p:nvSpPr>
                <p:spPr>
                  <a:xfrm>
                    <a:off x="8972958" y="8530345"/>
                    <a:ext cx="11924" cy="6283"/>
                  </a:xfrm>
                  <a:custGeom>
                    <a:avLst/>
                    <a:gdLst>
                      <a:gd name="connsiteX0" fmla="*/ 10697 w 11924"/>
                      <a:gd name="connsiteY0" fmla="*/ 5913 h 6283"/>
                      <a:gd name="connsiteX1" fmla="*/ 11723 w 11924"/>
                      <a:gd name="connsiteY1" fmla="*/ 5401 h 6283"/>
                      <a:gd name="connsiteX2" fmla="*/ 442 w 11924"/>
                      <a:gd name="connsiteY2" fmla="*/ 1812 h 6283"/>
                      <a:gd name="connsiteX3" fmla="*/ 9672 w 11924"/>
                      <a:gd name="connsiteY3" fmla="*/ 5913 h 6283"/>
                      <a:gd name="connsiteX4" fmla="*/ 10697 w 11924"/>
                      <a:gd name="connsiteY4" fmla="*/ 5913 h 6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24" h="6283">
                        <a:moveTo>
                          <a:pt x="10697" y="5913"/>
                        </a:moveTo>
                        <a:cubicBezTo>
                          <a:pt x="11723" y="6426"/>
                          <a:pt x="12236" y="5913"/>
                          <a:pt x="11723" y="5401"/>
                        </a:cubicBezTo>
                        <a:cubicBezTo>
                          <a:pt x="7108" y="1299"/>
                          <a:pt x="-2122" y="-2291"/>
                          <a:pt x="442" y="1812"/>
                        </a:cubicBezTo>
                        <a:cubicBezTo>
                          <a:pt x="3006" y="5913"/>
                          <a:pt x="7621" y="6939"/>
                          <a:pt x="9672" y="5913"/>
                        </a:cubicBezTo>
                        <a:lnTo>
                          <a:pt x="10697" y="5913"/>
                        </a:lnTo>
                        <a:close/>
                      </a:path>
                    </a:pathLst>
                  </a:custGeom>
                  <a:solidFill>
                    <a:srgbClr val="FFFFFF"/>
                  </a:solidFill>
                  <a:ln w="51267" cap="flat">
                    <a:noFill/>
                    <a:prstDash val="solid"/>
                    <a:miter/>
                  </a:ln>
                </p:spPr>
                <p:txBody>
                  <a:bodyPr rtlCol="0" anchor="ctr"/>
                  <a:lstStyle/>
                  <a:p>
                    <a:endParaRPr lang="th-TH"/>
                  </a:p>
                </p:txBody>
              </p:sp>
            </p:grpSp>
          </p:grpSp>
          <p:grpSp>
            <p:nvGrpSpPr>
              <p:cNvPr id="1139" name="Graphic 957">
                <a:extLst>
                  <a:ext uri="{FF2B5EF4-FFF2-40B4-BE49-F238E27FC236}">
                    <a16:creationId xmlns:a16="http://schemas.microsoft.com/office/drawing/2014/main" id="{22D924C6-02ED-4ABC-8D51-B72330394F1F}"/>
                  </a:ext>
                </a:extLst>
              </p:cNvPr>
              <p:cNvGrpSpPr/>
              <p:nvPr/>
            </p:nvGrpSpPr>
            <p:grpSpPr>
              <a:xfrm>
                <a:off x="7198688" y="7400463"/>
                <a:ext cx="1359877" cy="365095"/>
                <a:chOff x="7198688" y="7400463"/>
                <a:chExt cx="1359877" cy="365095"/>
              </a:xfrm>
            </p:grpSpPr>
            <p:sp>
              <p:nvSpPr>
                <p:cNvPr id="1214" name="Freeform: Shape 1213">
                  <a:extLst>
                    <a:ext uri="{FF2B5EF4-FFF2-40B4-BE49-F238E27FC236}">
                      <a16:creationId xmlns:a16="http://schemas.microsoft.com/office/drawing/2014/main" id="{C6CC6342-DCDA-4F6A-89F6-4BCF1AB4C8FF}"/>
                    </a:ext>
                  </a:extLst>
                </p:cNvPr>
                <p:cNvSpPr/>
                <p:nvPr/>
              </p:nvSpPr>
              <p:spPr>
                <a:xfrm>
                  <a:off x="7211507" y="7400463"/>
                  <a:ext cx="1347058" cy="365095"/>
                </a:xfrm>
                <a:custGeom>
                  <a:avLst/>
                  <a:gdLst>
                    <a:gd name="connsiteX0" fmla="*/ 0 w 1347058"/>
                    <a:gd name="connsiteY0" fmla="*/ 365095 h 365095"/>
                    <a:gd name="connsiteX1" fmla="*/ 94351 w 1347058"/>
                    <a:gd name="connsiteY1" fmla="*/ 257413 h 365095"/>
                    <a:gd name="connsiteX2" fmla="*/ 260490 w 1347058"/>
                    <a:gd name="connsiteY2" fmla="*/ 180496 h 365095"/>
                    <a:gd name="connsiteX3" fmla="*/ 236902 w 1347058"/>
                    <a:gd name="connsiteY3" fmla="*/ 103580 h 365095"/>
                    <a:gd name="connsiteX4" fmla="*/ 369710 w 1347058"/>
                    <a:gd name="connsiteY4" fmla="*/ 81018 h 365095"/>
                    <a:gd name="connsiteX5" fmla="*/ 377915 w 1347058"/>
                    <a:gd name="connsiteY5" fmla="*/ 46149 h 365095"/>
                    <a:gd name="connsiteX6" fmla="*/ 647121 w 1347058"/>
                    <a:gd name="connsiteY6" fmla="*/ 0 h 365095"/>
                    <a:gd name="connsiteX7" fmla="*/ 784032 w 1347058"/>
                    <a:gd name="connsiteY7" fmla="*/ 46149 h 365095"/>
                    <a:gd name="connsiteX8" fmla="*/ 864025 w 1347058"/>
                    <a:gd name="connsiteY8" fmla="*/ 46149 h 365095"/>
                    <a:gd name="connsiteX9" fmla="*/ 958888 w 1347058"/>
                    <a:gd name="connsiteY9" fmla="*/ 125117 h 365095"/>
                    <a:gd name="connsiteX10" fmla="*/ 1021959 w 1347058"/>
                    <a:gd name="connsiteY10" fmla="*/ 156396 h 365095"/>
                    <a:gd name="connsiteX11" fmla="*/ 1077852 w 1347058"/>
                    <a:gd name="connsiteY11" fmla="*/ 182035 h 365095"/>
                    <a:gd name="connsiteX12" fmla="*/ 1141436 w 1347058"/>
                    <a:gd name="connsiteY12" fmla="*/ 182035 h 365095"/>
                    <a:gd name="connsiteX13" fmla="*/ 1147076 w 1347058"/>
                    <a:gd name="connsiteY13" fmla="*/ 206648 h 365095"/>
                    <a:gd name="connsiteX14" fmla="*/ 1219378 w 1347058"/>
                    <a:gd name="connsiteY14" fmla="*/ 230236 h 365095"/>
                    <a:gd name="connsiteX15" fmla="*/ 1271168 w 1347058"/>
                    <a:gd name="connsiteY15" fmla="*/ 307665 h 365095"/>
                    <a:gd name="connsiteX16" fmla="*/ 1347058 w 1347058"/>
                    <a:gd name="connsiteY16" fmla="*/ 365095 h 365095"/>
                    <a:gd name="connsiteX17" fmla="*/ 336380 w 1347058"/>
                    <a:gd name="connsiteY17" fmla="*/ 363044 h 365095"/>
                    <a:gd name="connsiteX18" fmla="*/ 0 w 1347058"/>
                    <a:gd name="connsiteY18" fmla="*/ 365095 h 365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47058" h="365095">
                      <a:moveTo>
                        <a:pt x="0" y="365095"/>
                      </a:moveTo>
                      <a:cubicBezTo>
                        <a:pt x="0" y="365095"/>
                        <a:pt x="69737" y="261002"/>
                        <a:pt x="94351" y="257413"/>
                      </a:cubicBezTo>
                      <a:cubicBezTo>
                        <a:pt x="118964" y="253823"/>
                        <a:pt x="260490" y="180496"/>
                        <a:pt x="260490" y="180496"/>
                      </a:cubicBezTo>
                      <a:lnTo>
                        <a:pt x="236902" y="103580"/>
                      </a:lnTo>
                      <a:lnTo>
                        <a:pt x="369710" y="81018"/>
                      </a:lnTo>
                      <a:lnTo>
                        <a:pt x="377915" y="46149"/>
                      </a:lnTo>
                      <a:lnTo>
                        <a:pt x="647121" y="0"/>
                      </a:lnTo>
                      <a:lnTo>
                        <a:pt x="784032" y="46149"/>
                      </a:lnTo>
                      <a:lnTo>
                        <a:pt x="864025" y="46149"/>
                      </a:lnTo>
                      <a:lnTo>
                        <a:pt x="958888" y="125117"/>
                      </a:lnTo>
                      <a:lnTo>
                        <a:pt x="1021959" y="156396"/>
                      </a:lnTo>
                      <a:lnTo>
                        <a:pt x="1077852" y="182035"/>
                      </a:lnTo>
                      <a:lnTo>
                        <a:pt x="1141436" y="182035"/>
                      </a:lnTo>
                      <a:lnTo>
                        <a:pt x="1147076" y="206648"/>
                      </a:lnTo>
                      <a:lnTo>
                        <a:pt x="1219378" y="230236"/>
                      </a:lnTo>
                      <a:lnTo>
                        <a:pt x="1271168" y="307665"/>
                      </a:lnTo>
                      <a:lnTo>
                        <a:pt x="1347058" y="365095"/>
                      </a:lnTo>
                      <a:lnTo>
                        <a:pt x="336380" y="363044"/>
                      </a:lnTo>
                      <a:lnTo>
                        <a:pt x="0" y="365095"/>
                      </a:lnTo>
                      <a:close/>
                    </a:path>
                  </a:pathLst>
                </a:custGeom>
                <a:solidFill>
                  <a:srgbClr val="FFBD03"/>
                </a:solidFill>
                <a:ln w="51267" cap="flat">
                  <a:noFill/>
                  <a:prstDash val="solid"/>
                  <a:miter/>
                </a:ln>
              </p:spPr>
              <p:txBody>
                <a:bodyPr rtlCol="0" anchor="ctr"/>
                <a:lstStyle/>
                <a:p>
                  <a:endParaRPr lang="th-TH"/>
                </a:p>
              </p:txBody>
            </p:sp>
            <p:sp>
              <p:nvSpPr>
                <p:cNvPr id="1215" name="Freeform: Shape 1214">
                  <a:extLst>
                    <a:ext uri="{FF2B5EF4-FFF2-40B4-BE49-F238E27FC236}">
                      <a16:creationId xmlns:a16="http://schemas.microsoft.com/office/drawing/2014/main" id="{388A5F51-91A6-4692-8B7D-6084587E4393}"/>
                    </a:ext>
                  </a:extLst>
                </p:cNvPr>
                <p:cNvSpPr/>
                <p:nvPr/>
              </p:nvSpPr>
              <p:spPr>
                <a:xfrm>
                  <a:off x="7639674" y="7499428"/>
                  <a:ext cx="113835" cy="22562"/>
                </a:xfrm>
                <a:custGeom>
                  <a:avLst/>
                  <a:gdLst>
                    <a:gd name="connsiteX0" fmla="*/ 0 w 113835"/>
                    <a:gd name="connsiteY0" fmla="*/ 0 h 22562"/>
                    <a:gd name="connsiteX1" fmla="*/ 113836 w 113835"/>
                    <a:gd name="connsiteY1" fmla="*/ 0 h 22562"/>
                    <a:gd name="connsiteX2" fmla="*/ 113836 w 113835"/>
                    <a:gd name="connsiteY2" fmla="*/ 22562 h 22562"/>
                    <a:gd name="connsiteX3" fmla="*/ 0 w 113835"/>
                    <a:gd name="connsiteY3" fmla="*/ 22562 h 22562"/>
                  </a:gdLst>
                  <a:ahLst/>
                  <a:cxnLst>
                    <a:cxn ang="0">
                      <a:pos x="connsiteX0" y="connsiteY0"/>
                    </a:cxn>
                    <a:cxn ang="0">
                      <a:pos x="connsiteX1" y="connsiteY1"/>
                    </a:cxn>
                    <a:cxn ang="0">
                      <a:pos x="connsiteX2" y="connsiteY2"/>
                    </a:cxn>
                    <a:cxn ang="0">
                      <a:pos x="connsiteX3" y="connsiteY3"/>
                    </a:cxn>
                  </a:cxnLst>
                  <a:rect l="l" t="t" r="r" b="b"/>
                  <a:pathLst>
                    <a:path w="113835" h="22562">
                      <a:moveTo>
                        <a:pt x="0" y="0"/>
                      </a:moveTo>
                      <a:lnTo>
                        <a:pt x="113836" y="0"/>
                      </a:lnTo>
                      <a:lnTo>
                        <a:pt x="113836" y="22562"/>
                      </a:lnTo>
                      <a:lnTo>
                        <a:pt x="0" y="22562"/>
                      </a:lnTo>
                      <a:close/>
                    </a:path>
                  </a:pathLst>
                </a:custGeom>
                <a:solidFill>
                  <a:srgbClr val="FFBD03"/>
                </a:solidFill>
                <a:ln w="51267" cap="flat">
                  <a:noFill/>
                  <a:prstDash val="solid"/>
                  <a:miter/>
                </a:ln>
              </p:spPr>
              <p:txBody>
                <a:bodyPr rtlCol="0" anchor="ctr"/>
                <a:lstStyle/>
                <a:p>
                  <a:endParaRPr lang="th-TH"/>
                </a:p>
              </p:txBody>
            </p:sp>
            <p:sp>
              <p:nvSpPr>
                <p:cNvPr id="1216" name="Freeform: Shape 1215">
                  <a:extLst>
                    <a:ext uri="{FF2B5EF4-FFF2-40B4-BE49-F238E27FC236}">
                      <a16:creationId xmlns:a16="http://schemas.microsoft.com/office/drawing/2014/main" id="{9D7E7A17-C9A3-4AB9-9739-20F23D8F1E9A}"/>
                    </a:ext>
                  </a:extLst>
                </p:cNvPr>
                <p:cNvSpPr/>
                <p:nvPr/>
              </p:nvSpPr>
              <p:spPr>
                <a:xfrm>
                  <a:off x="7709411" y="7562500"/>
                  <a:ext cx="113835" cy="22562"/>
                </a:xfrm>
                <a:custGeom>
                  <a:avLst/>
                  <a:gdLst>
                    <a:gd name="connsiteX0" fmla="*/ 0 w 113835"/>
                    <a:gd name="connsiteY0" fmla="*/ 0 h 22562"/>
                    <a:gd name="connsiteX1" fmla="*/ 113836 w 113835"/>
                    <a:gd name="connsiteY1" fmla="*/ 0 h 22562"/>
                    <a:gd name="connsiteX2" fmla="*/ 113836 w 113835"/>
                    <a:gd name="connsiteY2" fmla="*/ 22562 h 22562"/>
                    <a:gd name="connsiteX3" fmla="*/ 0 w 113835"/>
                    <a:gd name="connsiteY3" fmla="*/ 22562 h 22562"/>
                  </a:gdLst>
                  <a:ahLst/>
                  <a:cxnLst>
                    <a:cxn ang="0">
                      <a:pos x="connsiteX0" y="connsiteY0"/>
                    </a:cxn>
                    <a:cxn ang="0">
                      <a:pos x="connsiteX1" y="connsiteY1"/>
                    </a:cxn>
                    <a:cxn ang="0">
                      <a:pos x="connsiteX2" y="connsiteY2"/>
                    </a:cxn>
                    <a:cxn ang="0">
                      <a:pos x="connsiteX3" y="connsiteY3"/>
                    </a:cxn>
                  </a:cxnLst>
                  <a:rect l="l" t="t" r="r" b="b"/>
                  <a:pathLst>
                    <a:path w="113835" h="22562">
                      <a:moveTo>
                        <a:pt x="0" y="0"/>
                      </a:moveTo>
                      <a:lnTo>
                        <a:pt x="113836" y="0"/>
                      </a:lnTo>
                      <a:lnTo>
                        <a:pt x="113836" y="22562"/>
                      </a:lnTo>
                      <a:lnTo>
                        <a:pt x="0" y="22562"/>
                      </a:lnTo>
                      <a:close/>
                    </a:path>
                  </a:pathLst>
                </a:custGeom>
                <a:solidFill>
                  <a:srgbClr val="FFBD03"/>
                </a:solidFill>
                <a:ln w="51267" cap="flat">
                  <a:noFill/>
                  <a:prstDash val="solid"/>
                  <a:miter/>
                </a:ln>
              </p:spPr>
              <p:txBody>
                <a:bodyPr rtlCol="0" anchor="ctr"/>
                <a:lstStyle/>
                <a:p>
                  <a:endParaRPr lang="th-TH"/>
                </a:p>
              </p:txBody>
            </p:sp>
            <p:sp>
              <p:nvSpPr>
                <p:cNvPr id="1217" name="Freeform: Shape 1216">
                  <a:extLst>
                    <a:ext uri="{FF2B5EF4-FFF2-40B4-BE49-F238E27FC236}">
                      <a16:creationId xmlns:a16="http://schemas.microsoft.com/office/drawing/2014/main" id="{FA530DBF-D252-421C-B224-3593A542ACC2}"/>
                    </a:ext>
                  </a:extLst>
                </p:cNvPr>
                <p:cNvSpPr/>
                <p:nvPr/>
              </p:nvSpPr>
              <p:spPr>
                <a:xfrm>
                  <a:off x="7198688" y="7725049"/>
                  <a:ext cx="113835" cy="22562"/>
                </a:xfrm>
                <a:custGeom>
                  <a:avLst/>
                  <a:gdLst>
                    <a:gd name="connsiteX0" fmla="*/ 0 w 113835"/>
                    <a:gd name="connsiteY0" fmla="*/ 0 h 22562"/>
                    <a:gd name="connsiteX1" fmla="*/ 113836 w 113835"/>
                    <a:gd name="connsiteY1" fmla="*/ 0 h 22562"/>
                    <a:gd name="connsiteX2" fmla="*/ 113836 w 113835"/>
                    <a:gd name="connsiteY2" fmla="*/ 22562 h 22562"/>
                    <a:gd name="connsiteX3" fmla="*/ 0 w 113835"/>
                    <a:gd name="connsiteY3" fmla="*/ 22562 h 22562"/>
                  </a:gdLst>
                  <a:ahLst/>
                  <a:cxnLst>
                    <a:cxn ang="0">
                      <a:pos x="connsiteX0" y="connsiteY0"/>
                    </a:cxn>
                    <a:cxn ang="0">
                      <a:pos x="connsiteX1" y="connsiteY1"/>
                    </a:cxn>
                    <a:cxn ang="0">
                      <a:pos x="connsiteX2" y="connsiteY2"/>
                    </a:cxn>
                    <a:cxn ang="0">
                      <a:pos x="connsiteX3" y="connsiteY3"/>
                    </a:cxn>
                  </a:cxnLst>
                  <a:rect l="l" t="t" r="r" b="b"/>
                  <a:pathLst>
                    <a:path w="113835" h="22562">
                      <a:moveTo>
                        <a:pt x="0" y="0"/>
                      </a:moveTo>
                      <a:lnTo>
                        <a:pt x="113836" y="0"/>
                      </a:lnTo>
                      <a:lnTo>
                        <a:pt x="113836" y="22562"/>
                      </a:lnTo>
                      <a:lnTo>
                        <a:pt x="0" y="22562"/>
                      </a:lnTo>
                      <a:close/>
                    </a:path>
                  </a:pathLst>
                </a:custGeom>
                <a:solidFill>
                  <a:srgbClr val="FFBD03"/>
                </a:solidFill>
                <a:ln w="51267" cap="flat">
                  <a:noFill/>
                  <a:prstDash val="solid"/>
                  <a:miter/>
                </a:ln>
              </p:spPr>
              <p:txBody>
                <a:bodyPr rtlCol="0" anchor="ctr"/>
                <a:lstStyle/>
                <a:p>
                  <a:endParaRPr lang="th-TH"/>
                </a:p>
              </p:txBody>
            </p:sp>
            <p:sp>
              <p:nvSpPr>
                <p:cNvPr id="1218" name="Freeform: Shape 1217">
                  <a:extLst>
                    <a:ext uri="{FF2B5EF4-FFF2-40B4-BE49-F238E27FC236}">
                      <a16:creationId xmlns:a16="http://schemas.microsoft.com/office/drawing/2014/main" id="{4F5CADBB-6B7E-4552-B75B-20EF46810085}"/>
                    </a:ext>
                  </a:extLst>
                </p:cNvPr>
                <p:cNvSpPr/>
                <p:nvPr/>
              </p:nvSpPr>
              <p:spPr>
                <a:xfrm>
                  <a:off x="7224327" y="7708128"/>
                  <a:ext cx="113835" cy="22562"/>
                </a:xfrm>
                <a:custGeom>
                  <a:avLst/>
                  <a:gdLst>
                    <a:gd name="connsiteX0" fmla="*/ 0 w 113835"/>
                    <a:gd name="connsiteY0" fmla="*/ 0 h 22562"/>
                    <a:gd name="connsiteX1" fmla="*/ 113836 w 113835"/>
                    <a:gd name="connsiteY1" fmla="*/ 0 h 22562"/>
                    <a:gd name="connsiteX2" fmla="*/ 113836 w 113835"/>
                    <a:gd name="connsiteY2" fmla="*/ 22562 h 22562"/>
                    <a:gd name="connsiteX3" fmla="*/ 0 w 113835"/>
                    <a:gd name="connsiteY3" fmla="*/ 22562 h 22562"/>
                  </a:gdLst>
                  <a:ahLst/>
                  <a:cxnLst>
                    <a:cxn ang="0">
                      <a:pos x="connsiteX0" y="connsiteY0"/>
                    </a:cxn>
                    <a:cxn ang="0">
                      <a:pos x="connsiteX1" y="connsiteY1"/>
                    </a:cxn>
                    <a:cxn ang="0">
                      <a:pos x="connsiteX2" y="connsiteY2"/>
                    </a:cxn>
                    <a:cxn ang="0">
                      <a:pos x="connsiteX3" y="connsiteY3"/>
                    </a:cxn>
                  </a:cxnLst>
                  <a:rect l="l" t="t" r="r" b="b"/>
                  <a:pathLst>
                    <a:path w="113835" h="22562">
                      <a:moveTo>
                        <a:pt x="0" y="0"/>
                      </a:moveTo>
                      <a:lnTo>
                        <a:pt x="113836" y="0"/>
                      </a:lnTo>
                      <a:lnTo>
                        <a:pt x="113836" y="22562"/>
                      </a:lnTo>
                      <a:lnTo>
                        <a:pt x="0" y="22562"/>
                      </a:lnTo>
                      <a:close/>
                    </a:path>
                  </a:pathLst>
                </a:custGeom>
                <a:solidFill>
                  <a:srgbClr val="FFBD03"/>
                </a:solidFill>
                <a:ln w="51267" cap="flat">
                  <a:noFill/>
                  <a:prstDash val="solid"/>
                  <a:miter/>
                </a:ln>
              </p:spPr>
              <p:txBody>
                <a:bodyPr rtlCol="0" anchor="ctr"/>
                <a:lstStyle/>
                <a:p>
                  <a:endParaRPr lang="th-TH"/>
                </a:p>
              </p:txBody>
            </p:sp>
            <p:sp>
              <p:nvSpPr>
                <p:cNvPr id="1219" name="Freeform: Shape 1218">
                  <a:extLst>
                    <a:ext uri="{FF2B5EF4-FFF2-40B4-BE49-F238E27FC236}">
                      <a16:creationId xmlns:a16="http://schemas.microsoft.com/office/drawing/2014/main" id="{E0D49A9F-DB7D-4469-96AB-91C76DD3C79C}"/>
                    </a:ext>
                  </a:extLst>
                </p:cNvPr>
                <p:cNvSpPr/>
                <p:nvPr/>
              </p:nvSpPr>
              <p:spPr>
                <a:xfrm>
                  <a:off x="7275091" y="7638903"/>
                  <a:ext cx="113835" cy="22562"/>
                </a:xfrm>
                <a:custGeom>
                  <a:avLst/>
                  <a:gdLst>
                    <a:gd name="connsiteX0" fmla="*/ 0 w 113835"/>
                    <a:gd name="connsiteY0" fmla="*/ 0 h 22562"/>
                    <a:gd name="connsiteX1" fmla="*/ 113836 w 113835"/>
                    <a:gd name="connsiteY1" fmla="*/ 0 h 22562"/>
                    <a:gd name="connsiteX2" fmla="*/ 113836 w 113835"/>
                    <a:gd name="connsiteY2" fmla="*/ 22562 h 22562"/>
                    <a:gd name="connsiteX3" fmla="*/ 0 w 113835"/>
                    <a:gd name="connsiteY3" fmla="*/ 22562 h 22562"/>
                  </a:gdLst>
                  <a:ahLst/>
                  <a:cxnLst>
                    <a:cxn ang="0">
                      <a:pos x="connsiteX0" y="connsiteY0"/>
                    </a:cxn>
                    <a:cxn ang="0">
                      <a:pos x="connsiteX1" y="connsiteY1"/>
                    </a:cxn>
                    <a:cxn ang="0">
                      <a:pos x="connsiteX2" y="connsiteY2"/>
                    </a:cxn>
                    <a:cxn ang="0">
                      <a:pos x="connsiteX3" y="connsiteY3"/>
                    </a:cxn>
                  </a:cxnLst>
                  <a:rect l="l" t="t" r="r" b="b"/>
                  <a:pathLst>
                    <a:path w="113835" h="22562">
                      <a:moveTo>
                        <a:pt x="0" y="0"/>
                      </a:moveTo>
                      <a:lnTo>
                        <a:pt x="113836" y="0"/>
                      </a:lnTo>
                      <a:lnTo>
                        <a:pt x="113836" y="22562"/>
                      </a:lnTo>
                      <a:lnTo>
                        <a:pt x="0" y="22562"/>
                      </a:lnTo>
                      <a:close/>
                    </a:path>
                  </a:pathLst>
                </a:custGeom>
                <a:solidFill>
                  <a:srgbClr val="FFBD03"/>
                </a:solidFill>
                <a:ln w="51267" cap="flat">
                  <a:noFill/>
                  <a:prstDash val="solid"/>
                  <a:miter/>
                </a:ln>
              </p:spPr>
              <p:txBody>
                <a:bodyPr rtlCol="0" anchor="ctr"/>
                <a:lstStyle/>
                <a:p>
                  <a:endParaRPr lang="th-TH"/>
                </a:p>
              </p:txBody>
            </p:sp>
            <p:sp>
              <p:nvSpPr>
                <p:cNvPr id="1220" name="Freeform: Shape 1219">
                  <a:extLst>
                    <a:ext uri="{FF2B5EF4-FFF2-40B4-BE49-F238E27FC236}">
                      <a16:creationId xmlns:a16="http://schemas.microsoft.com/office/drawing/2014/main" id="{E29378C9-6507-48E4-804D-6D8BC5085A9F}"/>
                    </a:ext>
                  </a:extLst>
                </p:cNvPr>
                <p:cNvSpPr/>
                <p:nvPr/>
              </p:nvSpPr>
              <p:spPr>
                <a:xfrm>
                  <a:off x="7316113" y="7624545"/>
                  <a:ext cx="113835" cy="22562"/>
                </a:xfrm>
                <a:custGeom>
                  <a:avLst/>
                  <a:gdLst>
                    <a:gd name="connsiteX0" fmla="*/ 0 w 113835"/>
                    <a:gd name="connsiteY0" fmla="*/ 0 h 22562"/>
                    <a:gd name="connsiteX1" fmla="*/ 113836 w 113835"/>
                    <a:gd name="connsiteY1" fmla="*/ 0 h 22562"/>
                    <a:gd name="connsiteX2" fmla="*/ 113836 w 113835"/>
                    <a:gd name="connsiteY2" fmla="*/ 22562 h 22562"/>
                    <a:gd name="connsiteX3" fmla="*/ 0 w 113835"/>
                    <a:gd name="connsiteY3" fmla="*/ 22562 h 22562"/>
                  </a:gdLst>
                  <a:ahLst/>
                  <a:cxnLst>
                    <a:cxn ang="0">
                      <a:pos x="connsiteX0" y="connsiteY0"/>
                    </a:cxn>
                    <a:cxn ang="0">
                      <a:pos x="connsiteX1" y="connsiteY1"/>
                    </a:cxn>
                    <a:cxn ang="0">
                      <a:pos x="connsiteX2" y="connsiteY2"/>
                    </a:cxn>
                    <a:cxn ang="0">
                      <a:pos x="connsiteX3" y="connsiteY3"/>
                    </a:cxn>
                  </a:cxnLst>
                  <a:rect l="l" t="t" r="r" b="b"/>
                  <a:pathLst>
                    <a:path w="113835" h="22562">
                      <a:moveTo>
                        <a:pt x="0" y="0"/>
                      </a:moveTo>
                      <a:lnTo>
                        <a:pt x="113836" y="0"/>
                      </a:lnTo>
                      <a:lnTo>
                        <a:pt x="113836" y="22562"/>
                      </a:lnTo>
                      <a:lnTo>
                        <a:pt x="0" y="22562"/>
                      </a:lnTo>
                      <a:close/>
                    </a:path>
                  </a:pathLst>
                </a:custGeom>
                <a:solidFill>
                  <a:srgbClr val="FFBD03"/>
                </a:solidFill>
                <a:ln w="51267" cap="flat">
                  <a:noFill/>
                  <a:prstDash val="solid"/>
                  <a:miter/>
                </a:ln>
              </p:spPr>
              <p:txBody>
                <a:bodyPr rtlCol="0" anchor="ctr"/>
                <a:lstStyle/>
                <a:p>
                  <a:endParaRPr lang="th-TH"/>
                </a:p>
              </p:txBody>
            </p:sp>
            <p:sp>
              <p:nvSpPr>
                <p:cNvPr id="1221" name="Freeform: Shape 1220">
                  <a:extLst>
                    <a:ext uri="{FF2B5EF4-FFF2-40B4-BE49-F238E27FC236}">
                      <a16:creationId xmlns:a16="http://schemas.microsoft.com/office/drawing/2014/main" id="{E3BEFED7-37B3-455F-BA1E-A4BC18CC513C}"/>
                    </a:ext>
                  </a:extLst>
                </p:cNvPr>
                <p:cNvSpPr/>
                <p:nvPr/>
              </p:nvSpPr>
              <p:spPr>
                <a:xfrm>
                  <a:off x="7427385" y="7583011"/>
                  <a:ext cx="113835" cy="22562"/>
                </a:xfrm>
                <a:custGeom>
                  <a:avLst/>
                  <a:gdLst>
                    <a:gd name="connsiteX0" fmla="*/ 0 w 113835"/>
                    <a:gd name="connsiteY0" fmla="*/ 0 h 22562"/>
                    <a:gd name="connsiteX1" fmla="*/ 113836 w 113835"/>
                    <a:gd name="connsiteY1" fmla="*/ 0 h 22562"/>
                    <a:gd name="connsiteX2" fmla="*/ 113836 w 113835"/>
                    <a:gd name="connsiteY2" fmla="*/ 22562 h 22562"/>
                    <a:gd name="connsiteX3" fmla="*/ 0 w 113835"/>
                    <a:gd name="connsiteY3" fmla="*/ 22562 h 22562"/>
                  </a:gdLst>
                  <a:ahLst/>
                  <a:cxnLst>
                    <a:cxn ang="0">
                      <a:pos x="connsiteX0" y="connsiteY0"/>
                    </a:cxn>
                    <a:cxn ang="0">
                      <a:pos x="connsiteX1" y="connsiteY1"/>
                    </a:cxn>
                    <a:cxn ang="0">
                      <a:pos x="connsiteX2" y="connsiteY2"/>
                    </a:cxn>
                    <a:cxn ang="0">
                      <a:pos x="connsiteX3" y="connsiteY3"/>
                    </a:cxn>
                  </a:cxnLst>
                  <a:rect l="l" t="t" r="r" b="b"/>
                  <a:pathLst>
                    <a:path w="113835" h="22562">
                      <a:moveTo>
                        <a:pt x="0" y="0"/>
                      </a:moveTo>
                      <a:lnTo>
                        <a:pt x="113836" y="0"/>
                      </a:lnTo>
                      <a:lnTo>
                        <a:pt x="113836" y="22562"/>
                      </a:lnTo>
                      <a:lnTo>
                        <a:pt x="0" y="22562"/>
                      </a:lnTo>
                      <a:close/>
                    </a:path>
                  </a:pathLst>
                </a:custGeom>
                <a:solidFill>
                  <a:srgbClr val="FFBD03"/>
                </a:solidFill>
                <a:ln w="51267" cap="flat">
                  <a:noFill/>
                  <a:prstDash val="solid"/>
                  <a:miter/>
                </a:ln>
              </p:spPr>
              <p:txBody>
                <a:bodyPr rtlCol="0" anchor="ctr"/>
                <a:lstStyle/>
                <a:p>
                  <a:endParaRPr lang="th-TH"/>
                </a:p>
              </p:txBody>
            </p:sp>
            <p:sp>
              <p:nvSpPr>
                <p:cNvPr id="1222" name="Freeform: Shape 1221">
                  <a:extLst>
                    <a:ext uri="{FF2B5EF4-FFF2-40B4-BE49-F238E27FC236}">
                      <a16:creationId xmlns:a16="http://schemas.microsoft.com/office/drawing/2014/main" id="{3ADDDCE5-026A-4A34-864B-B405201717B4}"/>
                    </a:ext>
                  </a:extLst>
                </p:cNvPr>
                <p:cNvSpPr/>
                <p:nvPr/>
              </p:nvSpPr>
              <p:spPr>
                <a:xfrm>
                  <a:off x="7375082" y="7703000"/>
                  <a:ext cx="113835" cy="22562"/>
                </a:xfrm>
                <a:custGeom>
                  <a:avLst/>
                  <a:gdLst>
                    <a:gd name="connsiteX0" fmla="*/ 0 w 113835"/>
                    <a:gd name="connsiteY0" fmla="*/ 0 h 22562"/>
                    <a:gd name="connsiteX1" fmla="*/ 113836 w 113835"/>
                    <a:gd name="connsiteY1" fmla="*/ 0 h 22562"/>
                    <a:gd name="connsiteX2" fmla="*/ 113836 w 113835"/>
                    <a:gd name="connsiteY2" fmla="*/ 22562 h 22562"/>
                    <a:gd name="connsiteX3" fmla="*/ 0 w 113835"/>
                    <a:gd name="connsiteY3" fmla="*/ 22562 h 22562"/>
                  </a:gdLst>
                  <a:ahLst/>
                  <a:cxnLst>
                    <a:cxn ang="0">
                      <a:pos x="connsiteX0" y="connsiteY0"/>
                    </a:cxn>
                    <a:cxn ang="0">
                      <a:pos x="connsiteX1" y="connsiteY1"/>
                    </a:cxn>
                    <a:cxn ang="0">
                      <a:pos x="connsiteX2" y="connsiteY2"/>
                    </a:cxn>
                    <a:cxn ang="0">
                      <a:pos x="connsiteX3" y="connsiteY3"/>
                    </a:cxn>
                  </a:cxnLst>
                  <a:rect l="l" t="t" r="r" b="b"/>
                  <a:pathLst>
                    <a:path w="113835" h="22562">
                      <a:moveTo>
                        <a:pt x="0" y="0"/>
                      </a:moveTo>
                      <a:lnTo>
                        <a:pt x="113836" y="0"/>
                      </a:lnTo>
                      <a:lnTo>
                        <a:pt x="113836" y="22562"/>
                      </a:lnTo>
                      <a:lnTo>
                        <a:pt x="0" y="22562"/>
                      </a:lnTo>
                      <a:close/>
                    </a:path>
                  </a:pathLst>
                </a:custGeom>
                <a:solidFill>
                  <a:srgbClr val="FFD878"/>
                </a:solidFill>
                <a:ln w="51267" cap="flat">
                  <a:noFill/>
                  <a:prstDash val="solid"/>
                  <a:miter/>
                </a:ln>
              </p:spPr>
              <p:txBody>
                <a:bodyPr rtlCol="0" anchor="ctr"/>
                <a:lstStyle/>
                <a:p>
                  <a:endParaRPr lang="th-TH"/>
                </a:p>
              </p:txBody>
            </p:sp>
            <p:sp>
              <p:nvSpPr>
                <p:cNvPr id="1223" name="Freeform: Shape 1222">
                  <a:extLst>
                    <a:ext uri="{FF2B5EF4-FFF2-40B4-BE49-F238E27FC236}">
                      <a16:creationId xmlns:a16="http://schemas.microsoft.com/office/drawing/2014/main" id="{CAF64173-2C30-4075-B4C8-7E215A70355E}"/>
                    </a:ext>
                  </a:extLst>
                </p:cNvPr>
                <p:cNvSpPr/>
                <p:nvPr/>
              </p:nvSpPr>
              <p:spPr>
                <a:xfrm>
                  <a:off x="7317652" y="7680438"/>
                  <a:ext cx="113835" cy="22562"/>
                </a:xfrm>
                <a:custGeom>
                  <a:avLst/>
                  <a:gdLst>
                    <a:gd name="connsiteX0" fmla="*/ 0 w 113835"/>
                    <a:gd name="connsiteY0" fmla="*/ 0 h 22562"/>
                    <a:gd name="connsiteX1" fmla="*/ 113836 w 113835"/>
                    <a:gd name="connsiteY1" fmla="*/ 0 h 22562"/>
                    <a:gd name="connsiteX2" fmla="*/ 113836 w 113835"/>
                    <a:gd name="connsiteY2" fmla="*/ 22562 h 22562"/>
                    <a:gd name="connsiteX3" fmla="*/ 0 w 113835"/>
                    <a:gd name="connsiteY3" fmla="*/ 22562 h 22562"/>
                  </a:gdLst>
                  <a:ahLst/>
                  <a:cxnLst>
                    <a:cxn ang="0">
                      <a:pos x="connsiteX0" y="connsiteY0"/>
                    </a:cxn>
                    <a:cxn ang="0">
                      <a:pos x="connsiteX1" y="connsiteY1"/>
                    </a:cxn>
                    <a:cxn ang="0">
                      <a:pos x="connsiteX2" y="connsiteY2"/>
                    </a:cxn>
                    <a:cxn ang="0">
                      <a:pos x="connsiteX3" y="connsiteY3"/>
                    </a:cxn>
                  </a:cxnLst>
                  <a:rect l="l" t="t" r="r" b="b"/>
                  <a:pathLst>
                    <a:path w="113835" h="22562">
                      <a:moveTo>
                        <a:pt x="0" y="0"/>
                      </a:moveTo>
                      <a:lnTo>
                        <a:pt x="113836" y="0"/>
                      </a:lnTo>
                      <a:lnTo>
                        <a:pt x="113836" y="22562"/>
                      </a:lnTo>
                      <a:lnTo>
                        <a:pt x="0" y="22562"/>
                      </a:lnTo>
                      <a:close/>
                    </a:path>
                  </a:pathLst>
                </a:custGeom>
                <a:solidFill>
                  <a:srgbClr val="FFD878"/>
                </a:solidFill>
                <a:ln w="51267" cap="flat">
                  <a:noFill/>
                  <a:prstDash val="solid"/>
                  <a:miter/>
                </a:ln>
              </p:spPr>
              <p:txBody>
                <a:bodyPr rtlCol="0" anchor="ctr"/>
                <a:lstStyle/>
                <a:p>
                  <a:endParaRPr lang="th-TH"/>
                </a:p>
              </p:txBody>
            </p:sp>
            <p:sp>
              <p:nvSpPr>
                <p:cNvPr id="1224" name="Freeform: Shape 1223">
                  <a:extLst>
                    <a:ext uri="{FF2B5EF4-FFF2-40B4-BE49-F238E27FC236}">
                      <a16:creationId xmlns:a16="http://schemas.microsoft.com/office/drawing/2014/main" id="{E0D6286B-975A-4A78-8960-F5ACCDAA5E71}"/>
                    </a:ext>
                  </a:extLst>
                </p:cNvPr>
                <p:cNvSpPr/>
                <p:nvPr/>
              </p:nvSpPr>
              <p:spPr>
                <a:xfrm>
                  <a:off x="7436102" y="7589164"/>
                  <a:ext cx="113835" cy="22562"/>
                </a:xfrm>
                <a:custGeom>
                  <a:avLst/>
                  <a:gdLst>
                    <a:gd name="connsiteX0" fmla="*/ 0 w 113835"/>
                    <a:gd name="connsiteY0" fmla="*/ 0 h 22562"/>
                    <a:gd name="connsiteX1" fmla="*/ 113836 w 113835"/>
                    <a:gd name="connsiteY1" fmla="*/ 0 h 22562"/>
                    <a:gd name="connsiteX2" fmla="*/ 113836 w 113835"/>
                    <a:gd name="connsiteY2" fmla="*/ 22562 h 22562"/>
                    <a:gd name="connsiteX3" fmla="*/ 0 w 113835"/>
                    <a:gd name="connsiteY3" fmla="*/ 22562 h 22562"/>
                  </a:gdLst>
                  <a:ahLst/>
                  <a:cxnLst>
                    <a:cxn ang="0">
                      <a:pos x="connsiteX0" y="connsiteY0"/>
                    </a:cxn>
                    <a:cxn ang="0">
                      <a:pos x="connsiteX1" y="connsiteY1"/>
                    </a:cxn>
                    <a:cxn ang="0">
                      <a:pos x="connsiteX2" y="connsiteY2"/>
                    </a:cxn>
                    <a:cxn ang="0">
                      <a:pos x="connsiteX3" y="connsiteY3"/>
                    </a:cxn>
                  </a:cxnLst>
                  <a:rect l="l" t="t" r="r" b="b"/>
                  <a:pathLst>
                    <a:path w="113835" h="22562">
                      <a:moveTo>
                        <a:pt x="0" y="0"/>
                      </a:moveTo>
                      <a:lnTo>
                        <a:pt x="113836" y="0"/>
                      </a:lnTo>
                      <a:lnTo>
                        <a:pt x="113836" y="22562"/>
                      </a:lnTo>
                      <a:lnTo>
                        <a:pt x="0" y="22562"/>
                      </a:lnTo>
                      <a:close/>
                    </a:path>
                  </a:pathLst>
                </a:custGeom>
                <a:solidFill>
                  <a:srgbClr val="FFD878"/>
                </a:solidFill>
                <a:ln w="51267" cap="flat">
                  <a:noFill/>
                  <a:prstDash val="solid"/>
                  <a:miter/>
                </a:ln>
              </p:spPr>
              <p:txBody>
                <a:bodyPr rtlCol="0" anchor="ctr"/>
                <a:lstStyle/>
                <a:p>
                  <a:endParaRPr lang="th-TH"/>
                </a:p>
              </p:txBody>
            </p:sp>
            <p:sp>
              <p:nvSpPr>
                <p:cNvPr id="1225" name="Freeform: Shape 1224">
                  <a:extLst>
                    <a:ext uri="{FF2B5EF4-FFF2-40B4-BE49-F238E27FC236}">
                      <a16:creationId xmlns:a16="http://schemas.microsoft.com/office/drawing/2014/main" id="{C1CF37BC-203B-4F3E-9C95-A6900FF29C62}"/>
                    </a:ext>
                  </a:extLst>
                </p:cNvPr>
                <p:cNvSpPr/>
                <p:nvPr/>
              </p:nvSpPr>
              <p:spPr>
                <a:xfrm>
                  <a:off x="7466869" y="7569166"/>
                  <a:ext cx="113835" cy="22562"/>
                </a:xfrm>
                <a:custGeom>
                  <a:avLst/>
                  <a:gdLst>
                    <a:gd name="connsiteX0" fmla="*/ 0 w 113835"/>
                    <a:gd name="connsiteY0" fmla="*/ 0 h 22562"/>
                    <a:gd name="connsiteX1" fmla="*/ 113836 w 113835"/>
                    <a:gd name="connsiteY1" fmla="*/ 0 h 22562"/>
                    <a:gd name="connsiteX2" fmla="*/ 113836 w 113835"/>
                    <a:gd name="connsiteY2" fmla="*/ 22562 h 22562"/>
                    <a:gd name="connsiteX3" fmla="*/ 0 w 113835"/>
                    <a:gd name="connsiteY3" fmla="*/ 22562 h 22562"/>
                  </a:gdLst>
                  <a:ahLst/>
                  <a:cxnLst>
                    <a:cxn ang="0">
                      <a:pos x="connsiteX0" y="connsiteY0"/>
                    </a:cxn>
                    <a:cxn ang="0">
                      <a:pos x="connsiteX1" y="connsiteY1"/>
                    </a:cxn>
                    <a:cxn ang="0">
                      <a:pos x="connsiteX2" y="connsiteY2"/>
                    </a:cxn>
                    <a:cxn ang="0">
                      <a:pos x="connsiteX3" y="connsiteY3"/>
                    </a:cxn>
                  </a:cxnLst>
                  <a:rect l="l" t="t" r="r" b="b"/>
                  <a:pathLst>
                    <a:path w="113835" h="22562">
                      <a:moveTo>
                        <a:pt x="0" y="0"/>
                      </a:moveTo>
                      <a:lnTo>
                        <a:pt x="113836" y="0"/>
                      </a:lnTo>
                      <a:lnTo>
                        <a:pt x="113836" y="22562"/>
                      </a:lnTo>
                      <a:lnTo>
                        <a:pt x="0" y="22562"/>
                      </a:lnTo>
                      <a:close/>
                    </a:path>
                  </a:pathLst>
                </a:custGeom>
                <a:solidFill>
                  <a:srgbClr val="FFD878"/>
                </a:solidFill>
                <a:ln w="51267" cap="flat">
                  <a:noFill/>
                  <a:prstDash val="solid"/>
                  <a:miter/>
                </a:ln>
              </p:spPr>
              <p:txBody>
                <a:bodyPr rtlCol="0" anchor="ctr"/>
                <a:lstStyle/>
                <a:p>
                  <a:endParaRPr lang="th-TH"/>
                </a:p>
              </p:txBody>
            </p:sp>
            <p:sp>
              <p:nvSpPr>
                <p:cNvPr id="1226" name="Freeform: Shape 1225">
                  <a:extLst>
                    <a:ext uri="{FF2B5EF4-FFF2-40B4-BE49-F238E27FC236}">
                      <a16:creationId xmlns:a16="http://schemas.microsoft.com/office/drawing/2014/main" id="{B9759E1B-7BA2-4214-BEFD-C84109D9C735}"/>
                    </a:ext>
                  </a:extLst>
                </p:cNvPr>
                <p:cNvSpPr/>
                <p:nvPr/>
              </p:nvSpPr>
              <p:spPr>
                <a:xfrm>
                  <a:off x="7535581" y="7700436"/>
                  <a:ext cx="113835" cy="22562"/>
                </a:xfrm>
                <a:custGeom>
                  <a:avLst/>
                  <a:gdLst>
                    <a:gd name="connsiteX0" fmla="*/ 0 w 113835"/>
                    <a:gd name="connsiteY0" fmla="*/ 0 h 22562"/>
                    <a:gd name="connsiteX1" fmla="*/ 113836 w 113835"/>
                    <a:gd name="connsiteY1" fmla="*/ 0 h 22562"/>
                    <a:gd name="connsiteX2" fmla="*/ 113836 w 113835"/>
                    <a:gd name="connsiteY2" fmla="*/ 22562 h 22562"/>
                    <a:gd name="connsiteX3" fmla="*/ 0 w 113835"/>
                    <a:gd name="connsiteY3" fmla="*/ 22562 h 22562"/>
                  </a:gdLst>
                  <a:ahLst/>
                  <a:cxnLst>
                    <a:cxn ang="0">
                      <a:pos x="connsiteX0" y="connsiteY0"/>
                    </a:cxn>
                    <a:cxn ang="0">
                      <a:pos x="connsiteX1" y="connsiteY1"/>
                    </a:cxn>
                    <a:cxn ang="0">
                      <a:pos x="connsiteX2" y="connsiteY2"/>
                    </a:cxn>
                    <a:cxn ang="0">
                      <a:pos x="connsiteX3" y="connsiteY3"/>
                    </a:cxn>
                  </a:cxnLst>
                  <a:rect l="l" t="t" r="r" b="b"/>
                  <a:pathLst>
                    <a:path w="113835" h="22562">
                      <a:moveTo>
                        <a:pt x="0" y="0"/>
                      </a:moveTo>
                      <a:lnTo>
                        <a:pt x="113836" y="0"/>
                      </a:lnTo>
                      <a:lnTo>
                        <a:pt x="113836" y="22562"/>
                      </a:lnTo>
                      <a:lnTo>
                        <a:pt x="0" y="22562"/>
                      </a:lnTo>
                      <a:close/>
                    </a:path>
                  </a:pathLst>
                </a:custGeom>
                <a:solidFill>
                  <a:srgbClr val="FFD878"/>
                </a:solidFill>
                <a:ln w="51267" cap="flat">
                  <a:noFill/>
                  <a:prstDash val="solid"/>
                  <a:miter/>
                </a:ln>
              </p:spPr>
              <p:txBody>
                <a:bodyPr rtlCol="0" anchor="ctr"/>
                <a:lstStyle/>
                <a:p>
                  <a:endParaRPr lang="th-TH"/>
                </a:p>
              </p:txBody>
            </p:sp>
            <p:sp>
              <p:nvSpPr>
                <p:cNvPr id="1227" name="Freeform: Shape 1226">
                  <a:extLst>
                    <a:ext uri="{FF2B5EF4-FFF2-40B4-BE49-F238E27FC236}">
                      <a16:creationId xmlns:a16="http://schemas.microsoft.com/office/drawing/2014/main" id="{5E8945BE-3B7F-4748-BBD0-F3553471A27C}"/>
                    </a:ext>
                  </a:extLst>
                </p:cNvPr>
                <p:cNvSpPr/>
                <p:nvPr/>
              </p:nvSpPr>
              <p:spPr>
                <a:xfrm>
                  <a:off x="7516095" y="7719409"/>
                  <a:ext cx="113835" cy="22562"/>
                </a:xfrm>
                <a:custGeom>
                  <a:avLst/>
                  <a:gdLst>
                    <a:gd name="connsiteX0" fmla="*/ 0 w 113835"/>
                    <a:gd name="connsiteY0" fmla="*/ 0 h 22562"/>
                    <a:gd name="connsiteX1" fmla="*/ 113836 w 113835"/>
                    <a:gd name="connsiteY1" fmla="*/ 0 h 22562"/>
                    <a:gd name="connsiteX2" fmla="*/ 113836 w 113835"/>
                    <a:gd name="connsiteY2" fmla="*/ 22562 h 22562"/>
                    <a:gd name="connsiteX3" fmla="*/ 0 w 113835"/>
                    <a:gd name="connsiteY3" fmla="*/ 22562 h 22562"/>
                  </a:gdLst>
                  <a:ahLst/>
                  <a:cxnLst>
                    <a:cxn ang="0">
                      <a:pos x="connsiteX0" y="connsiteY0"/>
                    </a:cxn>
                    <a:cxn ang="0">
                      <a:pos x="connsiteX1" y="connsiteY1"/>
                    </a:cxn>
                    <a:cxn ang="0">
                      <a:pos x="connsiteX2" y="connsiteY2"/>
                    </a:cxn>
                    <a:cxn ang="0">
                      <a:pos x="connsiteX3" y="connsiteY3"/>
                    </a:cxn>
                  </a:cxnLst>
                  <a:rect l="l" t="t" r="r" b="b"/>
                  <a:pathLst>
                    <a:path w="113835" h="22562">
                      <a:moveTo>
                        <a:pt x="0" y="0"/>
                      </a:moveTo>
                      <a:lnTo>
                        <a:pt x="113836" y="0"/>
                      </a:lnTo>
                      <a:lnTo>
                        <a:pt x="113836" y="22562"/>
                      </a:lnTo>
                      <a:lnTo>
                        <a:pt x="0" y="22562"/>
                      </a:lnTo>
                      <a:close/>
                    </a:path>
                  </a:pathLst>
                </a:custGeom>
                <a:solidFill>
                  <a:srgbClr val="FFD878"/>
                </a:solidFill>
                <a:ln w="51267" cap="flat">
                  <a:noFill/>
                  <a:prstDash val="solid"/>
                  <a:miter/>
                </a:ln>
              </p:spPr>
              <p:txBody>
                <a:bodyPr rtlCol="0" anchor="ctr"/>
                <a:lstStyle/>
                <a:p>
                  <a:endParaRPr lang="th-TH"/>
                </a:p>
              </p:txBody>
            </p:sp>
            <p:sp>
              <p:nvSpPr>
                <p:cNvPr id="1228" name="Freeform: Shape 1227">
                  <a:extLst>
                    <a:ext uri="{FF2B5EF4-FFF2-40B4-BE49-F238E27FC236}">
                      <a16:creationId xmlns:a16="http://schemas.microsoft.com/office/drawing/2014/main" id="{3B4503E5-BDFC-46DB-8FA4-BF8ABAE4821E}"/>
                    </a:ext>
                  </a:extLst>
                </p:cNvPr>
                <p:cNvSpPr/>
                <p:nvPr/>
              </p:nvSpPr>
              <p:spPr>
                <a:xfrm>
                  <a:off x="7753510" y="7635826"/>
                  <a:ext cx="113835" cy="22562"/>
                </a:xfrm>
                <a:custGeom>
                  <a:avLst/>
                  <a:gdLst>
                    <a:gd name="connsiteX0" fmla="*/ 0 w 113835"/>
                    <a:gd name="connsiteY0" fmla="*/ 0 h 22562"/>
                    <a:gd name="connsiteX1" fmla="*/ 113836 w 113835"/>
                    <a:gd name="connsiteY1" fmla="*/ 0 h 22562"/>
                    <a:gd name="connsiteX2" fmla="*/ 113836 w 113835"/>
                    <a:gd name="connsiteY2" fmla="*/ 22562 h 22562"/>
                    <a:gd name="connsiteX3" fmla="*/ 0 w 113835"/>
                    <a:gd name="connsiteY3" fmla="*/ 22562 h 22562"/>
                  </a:gdLst>
                  <a:ahLst/>
                  <a:cxnLst>
                    <a:cxn ang="0">
                      <a:pos x="connsiteX0" y="connsiteY0"/>
                    </a:cxn>
                    <a:cxn ang="0">
                      <a:pos x="connsiteX1" y="connsiteY1"/>
                    </a:cxn>
                    <a:cxn ang="0">
                      <a:pos x="connsiteX2" y="connsiteY2"/>
                    </a:cxn>
                    <a:cxn ang="0">
                      <a:pos x="connsiteX3" y="connsiteY3"/>
                    </a:cxn>
                  </a:cxnLst>
                  <a:rect l="l" t="t" r="r" b="b"/>
                  <a:pathLst>
                    <a:path w="113835" h="22562">
                      <a:moveTo>
                        <a:pt x="0" y="0"/>
                      </a:moveTo>
                      <a:lnTo>
                        <a:pt x="113836" y="0"/>
                      </a:lnTo>
                      <a:lnTo>
                        <a:pt x="113836" y="22562"/>
                      </a:lnTo>
                      <a:lnTo>
                        <a:pt x="0" y="22562"/>
                      </a:lnTo>
                      <a:close/>
                    </a:path>
                  </a:pathLst>
                </a:custGeom>
                <a:solidFill>
                  <a:srgbClr val="FFBD03"/>
                </a:solidFill>
                <a:ln w="51267" cap="flat">
                  <a:noFill/>
                  <a:prstDash val="solid"/>
                  <a:miter/>
                </a:ln>
              </p:spPr>
              <p:txBody>
                <a:bodyPr rtlCol="0" anchor="ctr"/>
                <a:lstStyle/>
                <a:p>
                  <a:endParaRPr lang="th-TH"/>
                </a:p>
              </p:txBody>
            </p:sp>
            <p:sp>
              <p:nvSpPr>
                <p:cNvPr id="1229" name="Freeform: Shape 1228">
                  <a:extLst>
                    <a:ext uri="{FF2B5EF4-FFF2-40B4-BE49-F238E27FC236}">
                      <a16:creationId xmlns:a16="http://schemas.microsoft.com/office/drawing/2014/main" id="{7C0D76A4-CB35-4B0B-8807-CCE7F8B1020C}"/>
                    </a:ext>
                  </a:extLst>
                </p:cNvPr>
                <p:cNvSpPr/>
                <p:nvPr/>
              </p:nvSpPr>
              <p:spPr>
                <a:xfrm>
                  <a:off x="7718128" y="7657876"/>
                  <a:ext cx="113835" cy="22562"/>
                </a:xfrm>
                <a:custGeom>
                  <a:avLst/>
                  <a:gdLst>
                    <a:gd name="connsiteX0" fmla="*/ 0 w 113835"/>
                    <a:gd name="connsiteY0" fmla="*/ 0 h 22562"/>
                    <a:gd name="connsiteX1" fmla="*/ 113836 w 113835"/>
                    <a:gd name="connsiteY1" fmla="*/ 0 h 22562"/>
                    <a:gd name="connsiteX2" fmla="*/ 113836 w 113835"/>
                    <a:gd name="connsiteY2" fmla="*/ 22562 h 22562"/>
                    <a:gd name="connsiteX3" fmla="*/ 0 w 113835"/>
                    <a:gd name="connsiteY3" fmla="*/ 22562 h 22562"/>
                  </a:gdLst>
                  <a:ahLst/>
                  <a:cxnLst>
                    <a:cxn ang="0">
                      <a:pos x="connsiteX0" y="connsiteY0"/>
                    </a:cxn>
                    <a:cxn ang="0">
                      <a:pos x="connsiteX1" y="connsiteY1"/>
                    </a:cxn>
                    <a:cxn ang="0">
                      <a:pos x="connsiteX2" y="connsiteY2"/>
                    </a:cxn>
                    <a:cxn ang="0">
                      <a:pos x="connsiteX3" y="connsiteY3"/>
                    </a:cxn>
                  </a:cxnLst>
                  <a:rect l="l" t="t" r="r" b="b"/>
                  <a:pathLst>
                    <a:path w="113835" h="22562">
                      <a:moveTo>
                        <a:pt x="0" y="0"/>
                      </a:moveTo>
                      <a:lnTo>
                        <a:pt x="113836" y="0"/>
                      </a:lnTo>
                      <a:lnTo>
                        <a:pt x="113836" y="22562"/>
                      </a:lnTo>
                      <a:lnTo>
                        <a:pt x="0" y="22562"/>
                      </a:lnTo>
                      <a:close/>
                    </a:path>
                  </a:pathLst>
                </a:custGeom>
                <a:solidFill>
                  <a:srgbClr val="FFBD03"/>
                </a:solidFill>
                <a:ln w="51267" cap="flat">
                  <a:noFill/>
                  <a:prstDash val="solid"/>
                  <a:miter/>
                </a:ln>
              </p:spPr>
              <p:txBody>
                <a:bodyPr rtlCol="0" anchor="ctr"/>
                <a:lstStyle/>
                <a:p>
                  <a:endParaRPr lang="th-TH"/>
                </a:p>
              </p:txBody>
            </p:sp>
            <p:sp>
              <p:nvSpPr>
                <p:cNvPr id="1230" name="Freeform: Shape 1229">
                  <a:extLst>
                    <a:ext uri="{FF2B5EF4-FFF2-40B4-BE49-F238E27FC236}">
                      <a16:creationId xmlns:a16="http://schemas.microsoft.com/office/drawing/2014/main" id="{299CD2C5-0676-49EA-8E89-0C6AB6995592}"/>
                    </a:ext>
                  </a:extLst>
                </p:cNvPr>
                <p:cNvSpPr/>
                <p:nvPr/>
              </p:nvSpPr>
              <p:spPr>
                <a:xfrm>
                  <a:off x="8024255" y="7725049"/>
                  <a:ext cx="113835" cy="22562"/>
                </a:xfrm>
                <a:custGeom>
                  <a:avLst/>
                  <a:gdLst>
                    <a:gd name="connsiteX0" fmla="*/ 0 w 113835"/>
                    <a:gd name="connsiteY0" fmla="*/ 0 h 22562"/>
                    <a:gd name="connsiteX1" fmla="*/ 113836 w 113835"/>
                    <a:gd name="connsiteY1" fmla="*/ 0 h 22562"/>
                    <a:gd name="connsiteX2" fmla="*/ 113836 w 113835"/>
                    <a:gd name="connsiteY2" fmla="*/ 22562 h 22562"/>
                    <a:gd name="connsiteX3" fmla="*/ 0 w 113835"/>
                    <a:gd name="connsiteY3" fmla="*/ 22562 h 22562"/>
                  </a:gdLst>
                  <a:ahLst/>
                  <a:cxnLst>
                    <a:cxn ang="0">
                      <a:pos x="connsiteX0" y="connsiteY0"/>
                    </a:cxn>
                    <a:cxn ang="0">
                      <a:pos x="connsiteX1" y="connsiteY1"/>
                    </a:cxn>
                    <a:cxn ang="0">
                      <a:pos x="connsiteX2" y="connsiteY2"/>
                    </a:cxn>
                    <a:cxn ang="0">
                      <a:pos x="connsiteX3" y="connsiteY3"/>
                    </a:cxn>
                  </a:cxnLst>
                  <a:rect l="l" t="t" r="r" b="b"/>
                  <a:pathLst>
                    <a:path w="113835" h="22562">
                      <a:moveTo>
                        <a:pt x="0" y="0"/>
                      </a:moveTo>
                      <a:lnTo>
                        <a:pt x="113836" y="0"/>
                      </a:lnTo>
                      <a:lnTo>
                        <a:pt x="113836" y="22562"/>
                      </a:lnTo>
                      <a:lnTo>
                        <a:pt x="0" y="22562"/>
                      </a:lnTo>
                      <a:close/>
                    </a:path>
                  </a:pathLst>
                </a:custGeom>
                <a:solidFill>
                  <a:srgbClr val="FFBD03"/>
                </a:solidFill>
                <a:ln w="51267" cap="flat">
                  <a:noFill/>
                  <a:prstDash val="solid"/>
                  <a:miter/>
                </a:ln>
              </p:spPr>
              <p:txBody>
                <a:bodyPr rtlCol="0" anchor="ctr"/>
                <a:lstStyle/>
                <a:p>
                  <a:endParaRPr lang="th-TH"/>
                </a:p>
              </p:txBody>
            </p:sp>
            <p:sp>
              <p:nvSpPr>
                <p:cNvPr id="1231" name="Freeform: Shape 1230">
                  <a:extLst>
                    <a:ext uri="{FF2B5EF4-FFF2-40B4-BE49-F238E27FC236}">
                      <a16:creationId xmlns:a16="http://schemas.microsoft.com/office/drawing/2014/main" id="{36E3E6FD-F444-4E73-A415-6C36A9B5224A}"/>
                    </a:ext>
                  </a:extLst>
                </p:cNvPr>
                <p:cNvSpPr/>
                <p:nvPr/>
              </p:nvSpPr>
              <p:spPr>
                <a:xfrm>
                  <a:off x="8032972" y="7742484"/>
                  <a:ext cx="113835" cy="22562"/>
                </a:xfrm>
                <a:custGeom>
                  <a:avLst/>
                  <a:gdLst>
                    <a:gd name="connsiteX0" fmla="*/ 0 w 113835"/>
                    <a:gd name="connsiteY0" fmla="*/ 0 h 22562"/>
                    <a:gd name="connsiteX1" fmla="*/ 113836 w 113835"/>
                    <a:gd name="connsiteY1" fmla="*/ 0 h 22562"/>
                    <a:gd name="connsiteX2" fmla="*/ 113836 w 113835"/>
                    <a:gd name="connsiteY2" fmla="*/ 22562 h 22562"/>
                    <a:gd name="connsiteX3" fmla="*/ 0 w 113835"/>
                    <a:gd name="connsiteY3" fmla="*/ 22562 h 22562"/>
                  </a:gdLst>
                  <a:ahLst/>
                  <a:cxnLst>
                    <a:cxn ang="0">
                      <a:pos x="connsiteX0" y="connsiteY0"/>
                    </a:cxn>
                    <a:cxn ang="0">
                      <a:pos x="connsiteX1" y="connsiteY1"/>
                    </a:cxn>
                    <a:cxn ang="0">
                      <a:pos x="connsiteX2" y="connsiteY2"/>
                    </a:cxn>
                    <a:cxn ang="0">
                      <a:pos x="connsiteX3" y="connsiteY3"/>
                    </a:cxn>
                  </a:cxnLst>
                  <a:rect l="l" t="t" r="r" b="b"/>
                  <a:pathLst>
                    <a:path w="113835" h="22562">
                      <a:moveTo>
                        <a:pt x="0" y="0"/>
                      </a:moveTo>
                      <a:lnTo>
                        <a:pt x="113836" y="0"/>
                      </a:lnTo>
                      <a:lnTo>
                        <a:pt x="113836" y="22562"/>
                      </a:lnTo>
                      <a:lnTo>
                        <a:pt x="0" y="22562"/>
                      </a:lnTo>
                      <a:close/>
                    </a:path>
                  </a:pathLst>
                </a:custGeom>
                <a:solidFill>
                  <a:srgbClr val="FFBD03"/>
                </a:solidFill>
                <a:ln w="51267" cap="flat">
                  <a:noFill/>
                  <a:prstDash val="solid"/>
                  <a:miter/>
                </a:ln>
              </p:spPr>
              <p:txBody>
                <a:bodyPr rtlCol="0" anchor="ctr"/>
                <a:lstStyle/>
                <a:p>
                  <a:endParaRPr lang="th-TH"/>
                </a:p>
              </p:txBody>
            </p:sp>
            <p:sp>
              <p:nvSpPr>
                <p:cNvPr id="1232" name="Freeform: Shape 1231">
                  <a:extLst>
                    <a:ext uri="{FF2B5EF4-FFF2-40B4-BE49-F238E27FC236}">
                      <a16:creationId xmlns:a16="http://schemas.microsoft.com/office/drawing/2014/main" id="{464CDD32-8B11-418C-A172-5CC938F9EEA6}"/>
                    </a:ext>
                  </a:extLst>
                </p:cNvPr>
                <p:cNvSpPr/>
                <p:nvPr/>
              </p:nvSpPr>
              <p:spPr>
                <a:xfrm>
                  <a:off x="8131937" y="7742484"/>
                  <a:ext cx="113835" cy="22562"/>
                </a:xfrm>
                <a:custGeom>
                  <a:avLst/>
                  <a:gdLst>
                    <a:gd name="connsiteX0" fmla="*/ 0 w 113835"/>
                    <a:gd name="connsiteY0" fmla="*/ 0 h 22562"/>
                    <a:gd name="connsiteX1" fmla="*/ 113836 w 113835"/>
                    <a:gd name="connsiteY1" fmla="*/ 0 h 22562"/>
                    <a:gd name="connsiteX2" fmla="*/ 113836 w 113835"/>
                    <a:gd name="connsiteY2" fmla="*/ 22562 h 22562"/>
                    <a:gd name="connsiteX3" fmla="*/ 0 w 113835"/>
                    <a:gd name="connsiteY3" fmla="*/ 22562 h 22562"/>
                  </a:gdLst>
                  <a:ahLst/>
                  <a:cxnLst>
                    <a:cxn ang="0">
                      <a:pos x="connsiteX0" y="connsiteY0"/>
                    </a:cxn>
                    <a:cxn ang="0">
                      <a:pos x="connsiteX1" y="connsiteY1"/>
                    </a:cxn>
                    <a:cxn ang="0">
                      <a:pos x="connsiteX2" y="connsiteY2"/>
                    </a:cxn>
                    <a:cxn ang="0">
                      <a:pos x="connsiteX3" y="connsiteY3"/>
                    </a:cxn>
                  </a:cxnLst>
                  <a:rect l="l" t="t" r="r" b="b"/>
                  <a:pathLst>
                    <a:path w="113835" h="22562">
                      <a:moveTo>
                        <a:pt x="0" y="0"/>
                      </a:moveTo>
                      <a:lnTo>
                        <a:pt x="113836" y="0"/>
                      </a:lnTo>
                      <a:lnTo>
                        <a:pt x="113836" y="22562"/>
                      </a:lnTo>
                      <a:lnTo>
                        <a:pt x="0" y="22562"/>
                      </a:lnTo>
                      <a:close/>
                    </a:path>
                  </a:pathLst>
                </a:custGeom>
                <a:solidFill>
                  <a:srgbClr val="FFBD03"/>
                </a:solidFill>
                <a:ln w="51267" cap="flat">
                  <a:noFill/>
                  <a:prstDash val="solid"/>
                  <a:miter/>
                </a:ln>
              </p:spPr>
              <p:txBody>
                <a:bodyPr rtlCol="0" anchor="ctr"/>
                <a:lstStyle/>
                <a:p>
                  <a:endParaRPr lang="th-TH"/>
                </a:p>
              </p:txBody>
            </p:sp>
            <p:sp>
              <p:nvSpPr>
                <p:cNvPr id="1233" name="Freeform: Shape 1232">
                  <a:extLst>
                    <a:ext uri="{FF2B5EF4-FFF2-40B4-BE49-F238E27FC236}">
                      <a16:creationId xmlns:a16="http://schemas.microsoft.com/office/drawing/2014/main" id="{FC055C85-E87A-477B-9052-B9E5364CBF77}"/>
                    </a:ext>
                  </a:extLst>
                </p:cNvPr>
                <p:cNvSpPr/>
                <p:nvPr/>
              </p:nvSpPr>
              <p:spPr>
                <a:xfrm>
                  <a:off x="7967337" y="7635826"/>
                  <a:ext cx="113835" cy="22562"/>
                </a:xfrm>
                <a:custGeom>
                  <a:avLst/>
                  <a:gdLst>
                    <a:gd name="connsiteX0" fmla="*/ 0 w 113835"/>
                    <a:gd name="connsiteY0" fmla="*/ 0 h 22562"/>
                    <a:gd name="connsiteX1" fmla="*/ 113836 w 113835"/>
                    <a:gd name="connsiteY1" fmla="*/ 0 h 22562"/>
                    <a:gd name="connsiteX2" fmla="*/ 113836 w 113835"/>
                    <a:gd name="connsiteY2" fmla="*/ 22562 h 22562"/>
                    <a:gd name="connsiteX3" fmla="*/ 0 w 113835"/>
                    <a:gd name="connsiteY3" fmla="*/ 22562 h 22562"/>
                  </a:gdLst>
                  <a:ahLst/>
                  <a:cxnLst>
                    <a:cxn ang="0">
                      <a:pos x="connsiteX0" y="connsiteY0"/>
                    </a:cxn>
                    <a:cxn ang="0">
                      <a:pos x="connsiteX1" y="connsiteY1"/>
                    </a:cxn>
                    <a:cxn ang="0">
                      <a:pos x="connsiteX2" y="connsiteY2"/>
                    </a:cxn>
                    <a:cxn ang="0">
                      <a:pos x="connsiteX3" y="connsiteY3"/>
                    </a:cxn>
                  </a:cxnLst>
                  <a:rect l="l" t="t" r="r" b="b"/>
                  <a:pathLst>
                    <a:path w="113835" h="22562">
                      <a:moveTo>
                        <a:pt x="0" y="0"/>
                      </a:moveTo>
                      <a:lnTo>
                        <a:pt x="113836" y="0"/>
                      </a:lnTo>
                      <a:lnTo>
                        <a:pt x="113836" y="22562"/>
                      </a:lnTo>
                      <a:lnTo>
                        <a:pt x="0" y="22562"/>
                      </a:lnTo>
                      <a:close/>
                    </a:path>
                  </a:pathLst>
                </a:custGeom>
                <a:solidFill>
                  <a:srgbClr val="FFBD03"/>
                </a:solidFill>
                <a:ln w="51267" cap="flat">
                  <a:noFill/>
                  <a:prstDash val="solid"/>
                  <a:miter/>
                </a:ln>
              </p:spPr>
              <p:txBody>
                <a:bodyPr rtlCol="0" anchor="ctr"/>
                <a:lstStyle/>
                <a:p>
                  <a:endParaRPr lang="th-TH"/>
                </a:p>
              </p:txBody>
            </p:sp>
            <p:sp>
              <p:nvSpPr>
                <p:cNvPr id="1234" name="Freeform: Shape 1233">
                  <a:extLst>
                    <a:ext uri="{FF2B5EF4-FFF2-40B4-BE49-F238E27FC236}">
                      <a16:creationId xmlns:a16="http://schemas.microsoft.com/office/drawing/2014/main" id="{940CA90B-BD9F-426A-B1EE-A93897256F95}"/>
                    </a:ext>
                  </a:extLst>
                </p:cNvPr>
                <p:cNvSpPr/>
                <p:nvPr/>
              </p:nvSpPr>
              <p:spPr>
                <a:xfrm>
                  <a:off x="8064764" y="7657876"/>
                  <a:ext cx="113835" cy="22562"/>
                </a:xfrm>
                <a:custGeom>
                  <a:avLst/>
                  <a:gdLst>
                    <a:gd name="connsiteX0" fmla="*/ 0 w 113835"/>
                    <a:gd name="connsiteY0" fmla="*/ 0 h 22562"/>
                    <a:gd name="connsiteX1" fmla="*/ 113836 w 113835"/>
                    <a:gd name="connsiteY1" fmla="*/ 0 h 22562"/>
                    <a:gd name="connsiteX2" fmla="*/ 113836 w 113835"/>
                    <a:gd name="connsiteY2" fmla="*/ 22562 h 22562"/>
                    <a:gd name="connsiteX3" fmla="*/ 0 w 113835"/>
                    <a:gd name="connsiteY3" fmla="*/ 22562 h 22562"/>
                  </a:gdLst>
                  <a:ahLst/>
                  <a:cxnLst>
                    <a:cxn ang="0">
                      <a:pos x="connsiteX0" y="connsiteY0"/>
                    </a:cxn>
                    <a:cxn ang="0">
                      <a:pos x="connsiteX1" y="connsiteY1"/>
                    </a:cxn>
                    <a:cxn ang="0">
                      <a:pos x="connsiteX2" y="connsiteY2"/>
                    </a:cxn>
                    <a:cxn ang="0">
                      <a:pos x="connsiteX3" y="connsiteY3"/>
                    </a:cxn>
                  </a:cxnLst>
                  <a:rect l="l" t="t" r="r" b="b"/>
                  <a:pathLst>
                    <a:path w="113835" h="22562">
                      <a:moveTo>
                        <a:pt x="0" y="0"/>
                      </a:moveTo>
                      <a:lnTo>
                        <a:pt x="113836" y="0"/>
                      </a:lnTo>
                      <a:lnTo>
                        <a:pt x="113836" y="22562"/>
                      </a:lnTo>
                      <a:lnTo>
                        <a:pt x="0" y="22562"/>
                      </a:lnTo>
                      <a:close/>
                    </a:path>
                  </a:pathLst>
                </a:custGeom>
                <a:solidFill>
                  <a:srgbClr val="FFBD03"/>
                </a:solidFill>
                <a:ln w="51267" cap="flat">
                  <a:noFill/>
                  <a:prstDash val="solid"/>
                  <a:miter/>
                </a:ln>
              </p:spPr>
              <p:txBody>
                <a:bodyPr rtlCol="0" anchor="ctr"/>
                <a:lstStyle/>
                <a:p>
                  <a:endParaRPr lang="th-TH"/>
                </a:p>
              </p:txBody>
            </p:sp>
            <p:sp>
              <p:nvSpPr>
                <p:cNvPr id="1235" name="Freeform: Shape 1234">
                  <a:extLst>
                    <a:ext uri="{FF2B5EF4-FFF2-40B4-BE49-F238E27FC236}">
                      <a16:creationId xmlns:a16="http://schemas.microsoft.com/office/drawing/2014/main" id="{BDB133C9-B677-42D6-AA4A-CD81B768C5A4}"/>
                    </a:ext>
                  </a:extLst>
                </p:cNvPr>
                <p:cNvSpPr/>
                <p:nvPr/>
              </p:nvSpPr>
              <p:spPr>
                <a:xfrm>
                  <a:off x="8226801" y="7714281"/>
                  <a:ext cx="113835" cy="22562"/>
                </a:xfrm>
                <a:custGeom>
                  <a:avLst/>
                  <a:gdLst>
                    <a:gd name="connsiteX0" fmla="*/ 0 w 113835"/>
                    <a:gd name="connsiteY0" fmla="*/ 0 h 22562"/>
                    <a:gd name="connsiteX1" fmla="*/ 113836 w 113835"/>
                    <a:gd name="connsiteY1" fmla="*/ 0 h 22562"/>
                    <a:gd name="connsiteX2" fmla="*/ 113836 w 113835"/>
                    <a:gd name="connsiteY2" fmla="*/ 22562 h 22562"/>
                    <a:gd name="connsiteX3" fmla="*/ 0 w 113835"/>
                    <a:gd name="connsiteY3" fmla="*/ 22562 h 22562"/>
                  </a:gdLst>
                  <a:ahLst/>
                  <a:cxnLst>
                    <a:cxn ang="0">
                      <a:pos x="connsiteX0" y="connsiteY0"/>
                    </a:cxn>
                    <a:cxn ang="0">
                      <a:pos x="connsiteX1" y="connsiteY1"/>
                    </a:cxn>
                    <a:cxn ang="0">
                      <a:pos x="connsiteX2" y="connsiteY2"/>
                    </a:cxn>
                    <a:cxn ang="0">
                      <a:pos x="connsiteX3" y="connsiteY3"/>
                    </a:cxn>
                  </a:cxnLst>
                  <a:rect l="l" t="t" r="r" b="b"/>
                  <a:pathLst>
                    <a:path w="113835" h="22562">
                      <a:moveTo>
                        <a:pt x="0" y="0"/>
                      </a:moveTo>
                      <a:lnTo>
                        <a:pt x="113836" y="0"/>
                      </a:lnTo>
                      <a:lnTo>
                        <a:pt x="113836" y="22562"/>
                      </a:lnTo>
                      <a:lnTo>
                        <a:pt x="0" y="22562"/>
                      </a:lnTo>
                      <a:close/>
                    </a:path>
                  </a:pathLst>
                </a:custGeom>
                <a:solidFill>
                  <a:srgbClr val="FFBD03"/>
                </a:solidFill>
                <a:ln w="51267" cap="flat">
                  <a:noFill/>
                  <a:prstDash val="solid"/>
                  <a:miter/>
                </a:ln>
              </p:spPr>
              <p:txBody>
                <a:bodyPr rtlCol="0" anchor="ctr"/>
                <a:lstStyle/>
                <a:p>
                  <a:endParaRPr lang="th-TH"/>
                </a:p>
              </p:txBody>
            </p:sp>
            <p:sp>
              <p:nvSpPr>
                <p:cNvPr id="1236" name="Freeform: Shape 1235">
                  <a:extLst>
                    <a:ext uri="{FF2B5EF4-FFF2-40B4-BE49-F238E27FC236}">
                      <a16:creationId xmlns:a16="http://schemas.microsoft.com/office/drawing/2014/main" id="{BCFBEE6B-F74C-4FBA-81FB-A7738AF99EB4}"/>
                    </a:ext>
                  </a:extLst>
                </p:cNvPr>
                <p:cNvSpPr/>
                <p:nvPr/>
              </p:nvSpPr>
              <p:spPr>
                <a:xfrm>
                  <a:off x="7780687" y="7514812"/>
                  <a:ext cx="113835" cy="22562"/>
                </a:xfrm>
                <a:custGeom>
                  <a:avLst/>
                  <a:gdLst>
                    <a:gd name="connsiteX0" fmla="*/ 0 w 113835"/>
                    <a:gd name="connsiteY0" fmla="*/ 0 h 22562"/>
                    <a:gd name="connsiteX1" fmla="*/ 113836 w 113835"/>
                    <a:gd name="connsiteY1" fmla="*/ 0 h 22562"/>
                    <a:gd name="connsiteX2" fmla="*/ 113836 w 113835"/>
                    <a:gd name="connsiteY2" fmla="*/ 22562 h 22562"/>
                    <a:gd name="connsiteX3" fmla="*/ 0 w 113835"/>
                    <a:gd name="connsiteY3" fmla="*/ 22562 h 22562"/>
                  </a:gdLst>
                  <a:ahLst/>
                  <a:cxnLst>
                    <a:cxn ang="0">
                      <a:pos x="connsiteX0" y="connsiteY0"/>
                    </a:cxn>
                    <a:cxn ang="0">
                      <a:pos x="connsiteX1" y="connsiteY1"/>
                    </a:cxn>
                    <a:cxn ang="0">
                      <a:pos x="connsiteX2" y="connsiteY2"/>
                    </a:cxn>
                    <a:cxn ang="0">
                      <a:pos x="connsiteX3" y="connsiteY3"/>
                    </a:cxn>
                  </a:cxnLst>
                  <a:rect l="l" t="t" r="r" b="b"/>
                  <a:pathLst>
                    <a:path w="113835" h="22562">
                      <a:moveTo>
                        <a:pt x="0" y="0"/>
                      </a:moveTo>
                      <a:lnTo>
                        <a:pt x="113836" y="0"/>
                      </a:lnTo>
                      <a:lnTo>
                        <a:pt x="113836" y="22562"/>
                      </a:lnTo>
                      <a:lnTo>
                        <a:pt x="0" y="22562"/>
                      </a:lnTo>
                      <a:close/>
                    </a:path>
                  </a:pathLst>
                </a:custGeom>
                <a:solidFill>
                  <a:srgbClr val="FFBD03"/>
                </a:solidFill>
                <a:ln w="51267" cap="flat">
                  <a:noFill/>
                  <a:prstDash val="solid"/>
                  <a:miter/>
                </a:ln>
              </p:spPr>
              <p:txBody>
                <a:bodyPr rtlCol="0" anchor="ctr"/>
                <a:lstStyle/>
                <a:p>
                  <a:endParaRPr lang="th-TH"/>
                </a:p>
              </p:txBody>
            </p:sp>
            <p:sp>
              <p:nvSpPr>
                <p:cNvPr id="1237" name="Freeform: Shape 1236">
                  <a:extLst>
                    <a:ext uri="{FF2B5EF4-FFF2-40B4-BE49-F238E27FC236}">
                      <a16:creationId xmlns:a16="http://schemas.microsoft.com/office/drawing/2014/main" id="{D21530BF-9A8B-41C5-8BC4-292632E186A7}"/>
                    </a:ext>
                  </a:extLst>
                </p:cNvPr>
                <p:cNvSpPr/>
                <p:nvPr/>
              </p:nvSpPr>
              <p:spPr>
                <a:xfrm>
                  <a:off x="7838118" y="7440459"/>
                  <a:ext cx="113835" cy="22562"/>
                </a:xfrm>
                <a:custGeom>
                  <a:avLst/>
                  <a:gdLst>
                    <a:gd name="connsiteX0" fmla="*/ 0 w 113835"/>
                    <a:gd name="connsiteY0" fmla="*/ 0 h 22562"/>
                    <a:gd name="connsiteX1" fmla="*/ 113836 w 113835"/>
                    <a:gd name="connsiteY1" fmla="*/ 0 h 22562"/>
                    <a:gd name="connsiteX2" fmla="*/ 113836 w 113835"/>
                    <a:gd name="connsiteY2" fmla="*/ 22562 h 22562"/>
                    <a:gd name="connsiteX3" fmla="*/ 0 w 113835"/>
                    <a:gd name="connsiteY3" fmla="*/ 22562 h 22562"/>
                  </a:gdLst>
                  <a:ahLst/>
                  <a:cxnLst>
                    <a:cxn ang="0">
                      <a:pos x="connsiteX0" y="connsiteY0"/>
                    </a:cxn>
                    <a:cxn ang="0">
                      <a:pos x="connsiteX1" y="connsiteY1"/>
                    </a:cxn>
                    <a:cxn ang="0">
                      <a:pos x="connsiteX2" y="connsiteY2"/>
                    </a:cxn>
                    <a:cxn ang="0">
                      <a:pos x="connsiteX3" y="connsiteY3"/>
                    </a:cxn>
                  </a:cxnLst>
                  <a:rect l="l" t="t" r="r" b="b"/>
                  <a:pathLst>
                    <a:path w="113835" h="22562">
                      <a:moveTo>
                        <a:pt x="0" y="0"/>
                      </a:moveTo>
                      <a:lnTo>
                        <a:pt x="113836" y="0"/>
                      </a:lnTo>
                      <a:lnTo>
                        <a:pt x="113836" y="22562"/>
                      </a:lnTo>
                      <a:lnTo>
                        <a:pt x="0" y="22562"/>
                      </a:lnTo>
                      <a:close/>
                    </a:path>
                  </a:pathLst>
                </a:custGeom>
                <a:solidFill>
                  <a:srgbClr val="FFBD03"/>
                </a:solidFill>
                <a:ln w="51267" cap="flat">
                  <a:noFill/>
                  <a:prstDash val="solid"/>
                  <a:miter/>
                </a:ln>
              </p:spPr>
              <p:txBody>
                <a:bodyPr rtlCol="0" anchor="ctr"/>
                <a:lstStyle/>
                <a:p>
                  <a:endParaRPr lang="th-TH"/>
                </a:p>
              </p:txBody>
            </p:sp>
            <p:sp>
              <p:nvSpPr>
                <p:cNvPr id="1238" name="Freeform: Shape 1237">
                  <a:extLst>
                    <a:ext uri="{FF2B5EF4-FFF2-40B4-BE49-F238E27FC236}">
                      <a16:creationId xmlns:a16="http://schemas.microsoft.com/office/drawing/2014/main" id="{198609C2-6FC1-46AD-A593-C27BE5CD50A7}"/>
                    </a:ext>
                  </a:extLst>
                </p:cNvPr>
                <p:cNvSpPr/>
                <p:nvPr/>
              </p:nvSpPr>
              <p:spPr>
                <a:xfrm>
                  <a:off x="7827349" y="7465585"/>
                  <a:ext cx="113835" cy="22562"/>
                </a:xfrm>
                <a:custGeom>
                  <a:avLst/>
                  <a:gdLst>
                    <a:gd name="connsiteX0" fmla="*/ 0 w 113835"/>
                    <a:gd name="connsiteY0" fmla="*/ 0 h 22562"/>
                    <a:gd name="connsiteX1" fmla="*/ 113836 w 113835"/>
                    <a:gd name="connsiteY1" fmla="*/ 0 h 22562"/>
                    <a:gd name="connsiteX2" fmla="*/ 113836 w 113835"/>
                    <a:gd name="connsiteY2" fmla="*/ 22562 h 22562"/>
                    <a:gd name="connsiteX3" fmla="*/ 0 w 113835"/>
                    <a:gd name="connsiteY3" fmla="*/ 22562 h 22562"/>
                  </a:gdLst>
                  <a:ahLst/>
                  <a:cxnLst>
                    <a:cxn ang="0">
                      <a:pos x="connsiteX0" y="connsiteY0"/>
                    </a:cxn>
                    <a:cxn ang="0">
                      <a:pos x="connsiteX1" y="connsiteY1"/>
                    </a:cxn>
                    <a:cxn ang="0">
                      <a:pos x="connsiteX2" y="connsiteY2"/>
                    </a:cxn>
                    <a:cxn ang="0">
                      <a:pos x="connsiteX3" y="connsiteY3"/>
                    </a:cxn>
                  </a:cxnLst>
                  <a:rect l="l" t="t" r="r" b="b"/>
                  <a:pathLst>
                    <a:path w="113835" h="22562">
                      <a:moveTo>
                        <a:pt x="0" y="0"/>
                      </a:moveTo>
                      <a:lnTo>
                        <a:pt x="113836" y="0"/>
                      </a:lnTo>
                      <a:lnTo>
                        <a:pt x="113836" y="22562"/>
                      </a:lnTo>
                      <a:lnTo>
                        <a:pt x="0" y="22562"/>
                      </a:lnTo>
                      <a:close/>
                    </a:path>
                  </a:pathLst>
                </a:custGeom>
                <a:solidFill>
                  <a:srgbClr val="FFBD03"/>
                </a:solidFill>
                <a:ln w="51267" cap="flat">
                  <a:noFill/>
                  <a:prstDash val="solid"/>
                  <a:miter/>
                </a:ln>
              </p:spPr>
              <p:txBody>
                <a:bodyPr rtlCol="0" anchor="ctr"/>
                <a:lstStyle/>
                <a:p>
                  <a:endParaRPr lang="th-TH"/>
                </a:p>
              </p:txBody>
            </p:sp>
            <p:sp>
              <p:nvSpPr>
                <p:cNvPr id="1239" name="Freeform: Shape 1238">
                  <a:extLst>
                    <a:ext uri="{FF2B5EF4-FFF2-40B4-BE49-F238E27FC236}">
                      <a16:creationId xmlns:a16="http://schemas.microsoft.com/office/drawing/2014/main" id="{D05FB890-6FC8-432C-8085-D34F672C1867}"/>
                    </a:ext>
                  </a:extLst>
                </p:cNvPr>
                <p:cNvSpPr/>
                <p:nvPr/>
              </p:nvSpPr>
              <p:spPr>
                <a:xfrm>
                  <a:off x="8184753" y="7551219"/>
                  <a:ext cx="113835" cy="22562"/>
                </a:xfrm>
                <a:custGeom>
                  <a:avLst/>
                  <a:gdLst>
                    <a:gd name="connsiteX0" fmla="*/ 0 w 113835"/>
                    <a:gd name="connsiteY0" fmla="*/ 0 h 22562"/>
                    <a:gd name="connsiteX1" fmla="*/ 113836 w 113835"/>
                    <a:gd name="connsiteY1" fmla="*/ 0 h 22562"/>
                    <a:gd name="connsiteX2" fmla="*/ 113836 w 113835"/>
                    <a:gd name="connsiteY2" fmla="*/ 22562 h 22562"/>
                    <a:gd name="connsiteX3" fmla="*/ 0 w 113835"/>
                    <a:gd name="connsiteY3" fmla="*/ 22562 h 22562"/>
                  </a:gdLst>
                  <a:ahLst/>
                  <a:cxnLst>
                    <a:cxn ang="0">
                      <a:pos x="connsiteX0" y="connsiteY0"/>
                    </a:cxn>
                    <a:cxn ang="0">
                      <a:pos x="connsiteX1" y="connsiteY1"/>
                    </a:cxn>
                    <a:cxn ang="0">
                      <a:pos x="connsiteX2" y="connsiteY2"/>
                    </a:cxn>
                    <a:cxn ang="0">
                      <a:pos x="connsiteX3" y="connsiteY3"/>
                    </a:cxn>
                  </a:cxnLst>
                  <a:rect l="l" t="t" r="r" b="b"/>
                  <a:pathLst>
                    <a:path w="113835" h="22562">
                      <a:moveTo>
                        <a:pt x="0" y="0"/>
                      </a:moveTo>
                      <a:lnTo>
                        <a:pt x="113836" y="0"/>
                      </a:lnTo>
                      <a:lnTo>
                        <a:pt x="113836" y="22562"/>
                      </a:lnTo>
                      <a:lnTo>
                        <a:pt x="0" y="22562"/>
                      </a:lnTo>
                      <a:close/>
                    </a:path>
                  </a:pathLst>
                </a:custGeom>
                <a:solidFill>
                  <a:srgbClr val="AD6200"/>
                </a:solidFill>
                <a:ln w="51267" cap="flat">
                  <a:noFill/>
                  <a:prstDash val="solid"/>
                  <a:miter/>
                </a:ln>
              </p:spPr>
              <p:txBody>
                <a:bodyPr rtlCol="0" anchor="ctr"/>
                <a:lstStyle/>
                <a:p>
                  <a:endParaRPr lang="th-TH"/>
                </a:p>
              </p:txBody>
            </p:sp>
            <p:sp>
              <p:nvSpPr>
                <p:cNvPr id="1240" name="Freeform: Shape 1239">
                  <a:extLst>
                    <a:ext uri="{FF2B5EF4-FFF2-40B4-BE49-F238E27FC236}">
                      <a16:creationId xmlns:a16="http://schemas.microsoft.com/office/drawing/2014/main" id="{AFB0FB26-EADA-43C3-8A62-04F39A363AAF}"/>
                    </a:ext>
                  </a:extLst>
                </p:cNvPr>
                <p:cNvSpPr/>
                <p:nvPr/>
              </p:nvSpPr>
              <p:spPr>
                <a:xfrm>
                  <a:off x="8058098" y="7484045"/>
                  <a:ext cx="113835" cy="22562"/>
                </a:xfrm>
                <a:custGeom>
                  <a:avLst/>
                  <a:gdLst>
                    <a:gd name="connsiteX0" fmla="*/ 0 w 113835"/>
                    <a:gd name="connsiteY0" fmla="*/ 0 h 22562"/>
                    <a:gd name="connsiteX1" fmla="*/ 113836 w 113835"/>
                    <a:gd name="connsiteY1" fmla="*/ 0 h 22562"/>
                    <a:gd name="connsiteX2" fmla="*/ 113836 w 113835"/>
                    <a:gd name="connsiteY2" fmla="*/ 22562 h 22562"/>
                    <a:gd name="connsiteX3" fmla="*/ 0 w 113835"/>
                    <a:gd name="connsiteY3" fmla="*/ 22562 h 22562"/>
                  </a:gdLst>
                  <a:ahLst/>
                  <a:cxnLst>
                    <a:cxn ang="0">
                      <a:pos x="connsiteX0" y="connsiteY0"/>
                    </a:cxn>
                    <a:cxn ang="0">
                      <a:pos x="connsiteX1" y="connsiteY1"/>
                    </a:cxn>
                    <a:cxn ang="0">
                      <a:pos x="connsiteX2" y="connsiteY2"/>
                    </a:cxn>
                    <a:cxn ang="0">
                      <a:pos x="connsiteX3" y="connsiteY3"/>
                    </a:cxn>
                  </a:cxnLst>
                  <a:rect l="l" t="t" r="r" b="b"/>
                  <a:pathLst>
                    <a:path w="113835" h="22562">
                      <a:moveTo>
                        <a:pt x="0" y="0"/>
                      </a:moveTo>
                      <a:lnTo>
                        <a:pt x="113836" y="0"/>
                      </a:lnTo>
                      <a:lnTo>
                        <a:pt x="113836" y="22562"/>
                      </a:lnTo>
                      <a:lnTo>
                        <a:pt x="0" y="22562"/>
                      </a:lnTo>
                      <a:close/>
                    </a:path>
                  </a:pathLst>
                </a:custGeom>
                <a:solidFill>
                  <a:srgbClr val="AD6200"/>
                </a:solidFill>
                <a:ln w="51267" cap="flat">
                  <a:noFill/>
                  <a:prstDash val="solid"/>
                  <a:miter/>
                </a:ln>
              </p:spPr>
              <p:txBody>
                <a:bodyPr rtlCol="0" anchor="ctr"/>
                <a:lstStyle/>
                <a:p>
                  <a:endParaRPr lang="th-TH"/>
                </a:p>
              </p:txBody>
            </p:sp>
            <p:sp>
              <p:nvSpPr>
                <p:cNvPr id="1241" name="Freeform: Shape 1240">
                  <a:extLst>
                    <a:ext uri="{FF2B5EF4-FFF2-40B4-BE49-F238E27FC236}">
                      <a16:creationId xmlns:a16="http://schemas.microsoft.com/office/drawing/2014/main" id="{4F059F1B-5D99-4C61-96EB-ACD6040E5AD8}"/>
                    </a:ext>
                  </a:extLst>
                </p:cNvPr>
                <p:cNvSpPr/>
                <p:nvPr/>
              </p:nvSpPr>
              <p:spPr>
                <a:xfrm>
                  <a:off x="7886831" y="7423538"/>
                  <a:ext cx="113835" cy="22562"/>
                </a:xfrm>
                <a:custGeom>
                  <a:avLst/>
                  <a:gdLst>
                    <a:gd name="connsiteX0" fmla="*/ 0 w 113835"/>
                    <a:gd name="connsiteY0" fmla="*/ 0 h 22562"/>
                    <a:gd name="connsiteX1" fmla="*/ 113836 w 113835"/>
                    <a:gd name="connsiteY1" fmla="*/ 0 h 22562"/>
                    <a:gd name="connsiteX2" fmla="*/ 113836 w 113835"/>
                    <a:gd name="connsiteY2" fmla="*/ 22562 h 22562"/>
                    <a:gd name="connsiteX3" fmla="*/ 0 w 113835"/>
                    <a:gd name="connsiteY3" fmla="*/ 22562 h 22562"/>
                  </a:gdLst>
                  <a:ahLst/>
                  <a:cxnLst>
                    <a:cxn ang="0">
                      <a:pos x="connsiteX0" y="connsiteY0"/>
                    </a:cxn>
                    <a:cxn ang="0">
                      <a:pos x="connsiteX1" y="connsiteY1"/>
                    </a:cxn>
                    <a:cxn ang="0">
                      <a:pos x="connsiteX2" y="connsiteY2"/>
                    </a:cxn>
                    <a:cxn ang="0">
                      <a:pos x="connsiteX3" y="connsiteY3"/>
                    </a:cxn>
                  </a:cxnLst>
                  <a:rect l="l" t="t" r="r" b="b"/>
                  <a:pathLst>
                    <a:path w="113835" h="22562">
                      <a:moveTo>
                        <a:pt x="0" y="0"/>
                      </a:moveTo>
                      <a:lnTo>
                        <a:pt x="113836" y="0"/>
                      </a:lnTo>
                      <a:lnTo>
                        <a:pt x="113836" y="22562"/>
                      </a:lnTo>
                      <a:lnTo>
                        <a:pt x="0" y="22562"/>
                      </a:lnTo>
                      <a:close/>
                    </a:path>
                  </a:pathLst>
                </a:custGeom>
                <a:solidFill>
                  <a:srgbClr val="AD6200"/>
                </a:solidFill>
                <a:ln w="51267" cap="flat">
                  <a:noFill/>
                  <a:prstDash val="solid"/>
                  <a:miter/>
                </a:ln>
              </p:spPr>
              <p:txBody>
                <a:bodyPr rtlCol="0" anchor="ctr"/>
                <a:lstStyle/>
                <a:p>
                  <a:endParaRPr lang="th-TH"/>
                </a:p>
              </p:txBody>
            </p:sp>
            <p:sp>
              <p:nvSpPr>
                <p:cNvPr id="1242" name="Freeform: Shape 1241">
                  <a:extLst>
                    <a:ext uri="{FF2B5EF4-FFF2-40B4-BE49-F238E27FC236}">
                      <a16:creationId xmlns:a16="http://schemas.microsoft.com/office/drawing/2014/main" id="{C453C9CF-46EE-48A6-AC94-C328DA2C0B6C}"/>
                    </a:ext>
                  </a:extLst>
                </p:cNvPr>
                <p:cNvSpPr/>
                <p:nvPr/>
              </p:nvSpPr>
              <p:spPr>
                <a:xfrm>
                  <a:off x="7842733" y="7405078"/>
                  <a:ext cx="113835" cy="22562"/>
                </a:xfrm>
                <a:custGeom>
                  <a:avLst/>
                  <a:gdLst>
                    <a:gd name="connsiteX0" fmla="*/ 0 w 113835"/>
                    <a:gd name="connsiteY0" fmla="*/ 0 h 22562"/>
                    <a:gd name="connsiteX1" fmla="*/ 113836 w 113835"/>
                    <a:gd name="connsiteY1" fmla="*/ 0 h 22562"/>
                    <a:gd name="connsiteX2" fmla="*/ 113836 w 113835"/>
                    <a:gd name="connsiteY2" fmla="*/ 22562 h 22562"/>
                    <a:gd name="connsiteX3" fmla="*/ 0 w 113835"/>
                    <a:gd name="connsiteY3" fmla="*/ 22562 h 22562"/>
                  </a:gdLst>
                  <a:ahLst/>
                  <a:cxnLst>
                    <a:cxn ang="0">
                      <a:pos x="connsiteX0" y="connsiteY0"/>
                    </a:cxn>
                    <a:cxn ang="0">
                      <a:pos x="connsiteX1" y="connsiteY1"/>
                    </a:cxn>
                    <a:cxn ang="0">
                      <a:pos x="connsiteX2" y="connsiteY2"/>
                    </a:cxn>
                    <a:cxn ang="0">
                      <a:pos x="connsiteX3" y="connsiteY3"/>
                    </a:cxn>
                  </a:cxnLst>
                  <a:rect l="l" t="t" r="r" b="b"/>
                  <a:pathLst>
                    <a:path w="113835" h="22562">
                      <a:moveTo>
                        <a:pt x="0" y="0"/>
                      </a:moveTo>
                      <a:lnTo>
                        <a:pt x="113836" y="0"/>
                      </a:lnTo>
                      <a:lnTo>
                        <a:pt x="113836" y="22562"/>
                      </a:lnTo>
                      <a:lnTo>
                        <a:pt x="0" y="22562"/>
                      </a:lnTo>
                      <a:close/>
                    </a:path>
                  </a:pathLst>
                </a:custGeom>
                <a:solidFill>
                  <a:srgbClr val="AD6200"/>
                </a:solidFill>
                <a:ln w="51267" cap="flat">
                  <a:noFill/>
                  <a:prstDash val="solid"/>
                  <a:miter/>
                </a:ln>
              </p:spPr>
              <p:txBody>
                <a:bodyPr rtlCol="0" anchor="ctr"/>
                <a:lstStyle/>
                <a:p>
                  <a:endParaRPr lang="th-TH"/>
                </a:p>
              </p:txBody>
            </p:sp>
            <p:sp>
              <p:nvSpPr>
                <p:cNvPr id="1243" name="Freeform: Shape 1242">
                  <a:extLst>
                    <a:ext uri="{FF2B5EF4-FFF2-40B4-BE49-F238E27FC236}">
                      <a16:creationId xmlns:a16="http://schemas.microsoft.com/office/drawing/2014/main" id="{EE342509-A54F-4820-886D-79F9C6BA1FC7}"/>
                    </a:ext>
                  </a:extLst>
                </p:cNvPr>
                <p:cNvSpPr/>
                <p:nvPr/>
              </p:nvSpPr>
              <p:spPr>
                <a:xfrm>
                  <a:off x="8305768" y="7613777"/>
                  <a:ext cx="113835" cy="22562"/>
                </a:xfrm>
                <a:custGeom>
                  <a:avLst/>
                  <a:gdLst>
                    <a:gd name="connsiteX0" fmla="*/ 0 w 113835"/>
                    <a:gd name="connsiteY0" fmla="*/ 0 h 22562"/>
                    <a:gd name="connsiteX1" fmla="*/ 113836 w 113835"/>
                    <a:gd name="connsiteY1" fmla="*/ 0 h 22562"/>
                    <a:gd name="connsiteX2" fmla="*/ 113836 w 113835"/>
                    <a:gd name="connsiteY2" fmla="*/ 22562 h 22562"/>
                    <a:gd name="connsiteX3" fmla="*/ 0 w 113835"/>
                    <a:gd name="connsiteY3" fmla="*/ 22562 h 22562"/>
                  </a:gdLst>
                  <a:ahLst/>
                  <a:cxnLst>
                    <a:cxn ang="0">
                      <a:pos x="connsiteX0" y="connsiteY0"/>
                    </a:cxn>
                    <a:cxn ang="0">
                      <a:pos x="connsiteX1" y="connsiteY1"/>
                    </a:cxn>
                    <a:cxn ang="0">
                      <a:pos x="connsiteX2" y="connsiteY2"/>
                    </a:cxn>
                    <a:cxn ang="0">
                      <a:pos x="connsiteX3" y="connsiteY3"/>
                    </a:cxn>
                  </a:cxnLst>
                  <a:rect l="l" t="t" r="r" b="b"/>
                  <a:pathLst>
                    <a:path w="113835" h="22562">
                      <a:moveTo>
                        <a:pt x="0" y="0"/>
                      </a:moveTo>
                      <a:lnTo>
                        <a:pt x="113836" y="0"/>
                      </a:lnTo>
                      <a:lnTo>
                        <a:pt x="113836" y="22562"/>
                      </a:lnTo>
                      <a:lnTo>
                        <a:pt x="0" y="22562"/>
                      </a:lnTo>
                      <a:close/>
                    </a:path>
                  </a:pathLst>
                </a:custGeom>
                <a:solidFill>
                  <a:srgbClr val="AD6200"/>
                </a:solidFill>
                <a:ln w="51267" cap="flat">
                  <a:noFill/>
                  <a:prstDash val="solid"/>
                  <a:miter/>
                </a:ln>
              </p:spPr>
              <p:txBody>
                <a:bodyPr rtlCol="0" anchor="ctr"/>
                <a:lstStyle/>
                <a:p>
                  <a:endParaRPr lang="th-TH"/>
                </a:p>
              </p:txBody>
            </p:sp>
            <p:sp>
              <p:nvSpPr>
                <p:cNvPr id="1244" name="Freeform: Shape 1243">
                  <a:extLst>
                    <a:ext uri="{FF2B5EF4-FFF2-40B4-BE49-F238E27FC236}">
                      <a16:creationId xmlns:a16="http://schemas.microsoft.com/office/drawing/2014/main" id="{6280ACF2-9CE3-4784-B5E2-4C4475D7887D}"/>
                    </a:ext>
                  </a:extLst>
                </p:cNvPr>
                <p:cNvSpPr/>
                <p:nvPr/>
              </p:nvSpPr>
              <p:spPr>
                <a:xfrm>
                  <a:off x="7993488" y="7616854"/>
                  <a:ext cx="113835" cy="22562"/>
                </a:xfrm>
                <a:custGeom>
                  <a:avLst/>
                  <a:gdLst>
                    <a:gd name="connsiteX0" fmla="*/ 0 w 113835"/>
                    <a:gd name="connsiteY0" fmla="*/ 0 h 22562"/>
                    <a:gd name="connsiteX1" fmla="*/ 113836 w 113835"/>
                    <a:gd name="connsiteY1" fmla="*/ 0 h 22562"/>
                    <a:gd name="connsiteX2" fmla="*/ 113836 w 113835"/>
                    <a:gd name="connsiteY2" fmla="*/ 22562 h 22562"/>
                    <a:gd name="connsiteX3" fmla="*/ 0 w 113835"/>
                    <a:gd name="connsiteY3" fmla="*/ 22562 h 22562"/>
                  </a:gdLst>
                  <a:ahLst/>
                  <a:cxnLst>
                    <a:cxn ang="0">
                      <a:pos x="connsiteX0" y="connsiteY0"/>
                    </a:cxn>
                    <a:cxn ang="0">
                      <a:pos x="connsiteX1" y="connsiteY1"/>
                    </a:cxn>
                    <a:cxn ang="0">
                      <a:pos x="connsiteX2" y="connsiteY2"/>
                    </a:cxn>
                    <a:cxn ang="0">
                      <a:pos x="connsiteX3" y="connsiteY3"/>
                    </a:cxn>
                  </a:cxnLst>
                  <a:rect l="l" t="t" r="r" b="b"/>
                  <a:pathLst>
                    <a:path w="113835" h="22562">
                      <a:moveTo>
                        <a:pt x="0" y="0"/>
                      </a:moveTo>
                      <a:lnTo>
                        <a:pt x="113836" y="0"/>
                      </a:lnTo>
                      <a:lnTo>
                        <a:pt x="113836" y="22562"/>
                      </a:lnTo>
                      <a:lnTo>
                        <a:pt x="0" y="22562"/>
                      </a:lnTo>
                      <a:close/>
                    </a:path>
                  </a:pathLst>
                </a:custGeom>
                <a:solidFill>
                  <a:srgbClr val="FFBD03"/>
                </a:solidFill>
                <a:ln w="51267" cap="flat">
                  <a:noFill/>
                  <a:prstDash val="solid"/>
                  <a:miter/>
                </a:ln>
              </p:spPr>
              <p:txBody>
                <a:bodyPr rtlCol="0" anchor="ctr"/>
                <a:lstStyle/>
                <a:p>
                  <a:endParaRPr lang="th-TH"/>
                </a:p>
              </p:txBody>
            </p:sp>
            <p:sp>
              <p:nvSpPr>
                <p:cNvPr id="1245" name="Freeform: Shape 1244">
                  <a:extLst>
                    <a:ext uri="{FF2B5EF4-FFF2-40B4-BE49-F238E27FC236}">
                      <a16:creationId xmlns:a16="http://schemas.microsoft.com/office/drawing/2014/main" id="{B889C763-31C1-4841-8AB4-3651907A9956}"/>
                    </a:ext>
                  </a:extLst>
                </p:cNvPr>
                <p:cNvSpPr/>
                <p:nvPr/>
              </p:nvSpPr>
              <p:spPr>
                <a:xfrm>
                  <a:off x="8027844" y="7602496"/>
                  <a:ext cx="113835" cy="22562"/>
                </a:xfrm>
                <a:custGeom>
                  <a:avLst/>
                  <a:gdLst>
                    <a:gd name="connsiteX0" fmla="*/ 0 w 113835"/>
                    <a:gd name="connsiteY0" fmla="*/ 0 h 22562"/>
                    <a:gd name="connsiteX1" fmla="*/ 113836 w 113835"/>
                    <a:gd name="connsiteY1" fmla="*/ 0 h 22562"/>
                    <a:gd name="connsiteX2" fmla="*/ 113836 w 113835"/>
                    <a:gd name="connsiteY2" fmla="*/ 22562 h 22562"/>
                    <a:gd name="connsiteX3" fmla="*/ 0 w 113835"/>
                    <a:gd name="connsiteY3" fmla="*/ 22562 h 22562"/>
                  </a:gdLst>
                  <a:ahLst/>
                  <a:cxnLst>
                    <a:cxn ang="0">
                      <a:pos x="connsiteX0" y="connsiteY0"/>
                    </a:cxn>
                    <a:cxn ang="0">
                      <a:pos x="connsiteX1" y="connsiteY1"/>
                    </a:cxn>
                    <a:cxn ang="0">
                      <a:pos x="connsiteX2" y="connsiteY2"/>
                    </a:cxn>
                    <a:cxn ang="0">
                      <a:pos x="connsiteX3" y="connsiteY3"/>
                    </a:cxn>
                  </a:cxnLst>
                  <a:rect l="l" t="t" r="r" b="b"/>
                  <a:pathLst>
                    <a:path w="113835" h="22562">
                      <a:moveTo>
                        <a:pt x="0" y="0"/>
                      </a:moveTo>
                      <a:lnTo>
                        <a:pt x="113836" y="0"/>
                      </a:lnTo>
                      <a:lnTo>
                        <a:pt x="113836" y="22562"/>
                      </a:lnTo>
                      <a:lnTo>
                        <a:pt x="0" y="22562"/>
                      </a:lnTo>
                      <a:close/>
                    </a:path>
                  </a:pathLst>
                </a:custGeom>
                <a:solidFill>
                  <a:srgbClr val="FFBD03"/>
                </a:solidFill>
                <a:ln w="51267" cap="flat">
                  <a:noFill/>
                  <a:prstDash val="solid"/>
                  <a:miter/>
                </a:ln>
              </p:spPr>
              <p:txBody>
                <a:bodyPr rtlCol="0" anchor="ctr"/>
                <a:lstStyle/>
                <a:p>
                  <a:endParaRPr lang="th-TH"/>
                </a:p>
              </p:txBody>
            </p:sp>
            <p:sp>
              <p:nvSpPr>
                <p:cNvPr id="1246" name="Freeform: Shape 1245">
                  <a:extLst>
                    <a:ext uri="{FF2B5EF4-FFF2-40B4-BE49-F238E27FC236}">
                      <a16:creationId xmlns:a16="http://schemas.microsoft.com/office/drawing/2014/main" id="{2EDB562D-AECC-496A-957F-E9D5FD601B33}"/>
                    </a:ext>
                  </a:extLst>
                </p:cNvPr>
                <p:cNvSpPr/>
                <p:nvPr/>
              </p:nvSpPr>
              <p:spPr>
                <a:xfrm>
                  <a:off x="8001180" y="7587626"/>
                  <a:ext cx="113835" cy="22562"/>
                </a:xfrm>
                <a:custGeom>
                  <a:avLst/>
                  <a:gdLst>
                    <a:gd name="connsiteX0" fmla="*/ 0 w 113835"/>
                    <a:gd name="connsiteY0" fmla="*/ 0 h 22562"/>
                    <a:gd name="connsiteX1" fmla="*/ 113836 w 113835"/>
                    <a:gd name="connsiteY1" fmla="*/ 0 h 22562"/>
                    <a:gd name="connsiteX2" fmla="*/ 113836 w 113835"/>
                    <a:gd name="connsiteY2" fmla="*/ 22562 h 22562"/>
                    <a:gd name="connsiteX3" fmla="*/ 0 w 113835"/>
                    <a:gd name="connsiteY3" fmla="*/ 22562 h 22562"/>
                  </a:gdLst>
                  <a:ahLst/>
                  <a:cxnLst>
                    <a:cxn ang="0">
                      <a:pos x="connsiteX0" y="connsiteY0"/>
                    </a:cxn>
                    <a:cxn ang="0">
                      <a:pos x="connsiteX1" y="connsiteY1"/>
                    </a:cxn>
                    <a:cxn ang="0">
                      <a:pos x="connsiteX2" y="connsiteY2"/>
                    </a:cxn>
                    <a:cxn ang="0">
                      <a:pos x="connsiteX3" y="connsiteY3"/>
                    </a:cxn>
                  </a:cxnLst>
                  <a:rect l="l" t="t" r="r" b="b"/>
                  <a:pathLst>
                    <a:path w="113835" h="22562">
                      <a:moveTo>
                        <a:pt x="0" y="0"/>
                      </a:moveTo>
                      <a:lnTo>
                        <a:pt x="113836" y="0"/>
                      </a:lnTo>
                      <a:lnTo>
                        <a:pt x="113836" y="22562"/>
                      </a:lnTo>
                      <a:lnTo>
                        <a:pt x="0" y="22562"/>
                      </a:lnTo>
                      <a:close/>
                    </a:path>
                  </a:pathLst>
                </a:custGeom>
                <a:solidFill>
                  <a:srgbClr val="FFBD03"/>
                </a:solidFill>
                <a:ln w="51267" cap="flat">
                  <a:noFill/>
                  <a:prstDash val="solid"/>
                  <a:miter/>
                </a:ln>
              </p:spPr>
              <p:txBody>
                <a:bodyPr rtlCol="0" anchor="ctr"/>
                <a:lstStyle/>
                <a:p>
                  <a:endParaRPr lang="th-TH"/>
                </a:p>
              </p:txBody>
            </p:sp>
            <p:sp>
              <p:nvSpPr>
                <p:cNvPr id="1247" name="Freeform: Shape 1246">
                  <a:extLst>
                    <a:ext uri="{FF2B5EF4-FFF2-40B4-BE49-F238E27FC236}">
                      <a16:creationId xmlns:a16="http://schemas.microsoft.com/office/drawing/2014/main" id="{F3D0E68A-9CC3-40DD-A24B-DC59029DB2FE}"/>
                    </a:ext>
                  </a:extLst>
                </p:cNvPr>
                <p:cNvSpPr/>
                <p:nvPr/>
              </p:nvSpPr>
              <p:spPr>
                <a:xfrm>
                  <a:off x="7976054" y="7565064"/>
                  <a:ext cx="113835" cy="22562"/>
                </a:xfrm>
                <a:custGeom>
                  <a:avLst/>
                  <a:gdLst>
                    <a:gd name="connsiteX0" fmla="*/ 0 w 113835"/>
                    <a:gd name="connsiteY0" fmla="*/ 0 h 22562"/>
                    <a:gd name="connsiteX1" fmla="*/ 113836 w 113835"/>
                    <a:gd name="connsiteY1" fmla="*/ 0 h 22562"/>
                    <a:gd name="connsiteX2" fmla="*/ 113836 w 113835"/>
                    <a:gd name="connsiteY2" fmla="*/ 22562 h 22562"/>
                    <a:gd name="connsiteX3" fmla="*/ 0 w 113835"/>
                    <a:gd name="connsiteY3" fmla="*/ 22562 h 22562"/>
                  </a:gdLst>
                  <a:ahLst/>
                  <a:cxnLst>
                    <a:cxn ang="0">
                      <a:pos x="connsiteX0" y="connsiteY0"/>
                    </a:cxn>
                    <a:cxn ang="0">
                      <a:pos x="connsiteX1" y="connsiteY1"/>
                    </a:cxn>
                    <a:cxn ang="0">
                      <a:pos x="connsiteX2" y="connsiteY2"/>
                    </a:cxn>
                    <a:cxn ang="0">
                      <a:pos x="connsiteX3" y="connsiteY3"/>
                    </a:cxn>
                  </a:cxnLst>
                  <a:rect l="l" t="t" r="r" b="b"/>
                  <a:pathLst>
                    <a:path w="113835" h="22562">
                      <a:moveTo>
                        <a:pt x="0" y="0"/>
                      </a:moveTo>
                      <a:lnTo>
                        <a:pt x="113836" y="0"/>
                      </a:lnTo>
                      <a:lnTo>
                        <a:pt x="113836" y="22562"/>
                      </a:lnTo>
                      <a:lnTo>
                        <a:pt x="0" y="22562"/>
                      </a:lnTo>
                      <a:close/>
                    </a:path>
                  </a:pathLst>
                </a:custGeom>
                <a:solidFill>
                  <a:srgbClr val="FFBD03"/>
                </a:solidFill>
                <a:ln w="51267" cap="flat">
                  <a:noFill/>
                  <a:prstDash val="solid"/>
                  <a:miter/>
                </a:ln>
              </p:spPr>
              <p:txBody>
                <a:bodyPr rtlCol="0" anchor="ctr"/>
                <a:lstStyle/>
                <a:p>
                  <a:endParaRPr lang="th-TH"/>
                </a:p>
              </p:txBody>
            </p:sp>
            <p:sp>
              <p:nvSpPr>
                <p:cNvPr id="1248" name="Freeform: Shape 1247">
                  <a:extLst>
                    <a:ext uri="{FF2B5EF4-FFF2-40B4-BE49-F238E27FC236}">
                      <a16:creationId xmlns:a16="http://schemas.microsoft.com/office/drawing/2014/main" id="{11D47421-777C-4B1A-B74B-416E9C5CEA38}"/>
                    </a:ext>
                  </a:extLst>
                </p:cNvPr>
                <p:cNvSpPr/>
                <p:nvPr/>
              </p:nvSpPr>
              <p:spPr>
                <a:xfrm>
                  <a:off x="7944262" y="7551219"/>
                  <a:ext cx="113835" cy="22562"/>
                </a:xfrm>
                <a:custGeom>
                  <a:avLst/>
                  <a:gdLst>
                    <a:gd name="connsiteX0" fmla="*/ 0 w 113835"/>
                    <a:gd name="connsiteY0" fmla="*/ 0 h 22562"/>
                    <a:gd name="connsiteX1" fmla="*/ 113836 w 113835"/>
                    <a:gd name="connsiteY1" fmla="*/ 0 h 22562"/>
                    <a:gd name="connsiteX2" fmla="*/ 113836 w 113835"/>
                    <a:gd name="connsiteY2" fmla="*/ 22562 h 22562"/>
                    <a:gd name="connsiteX3" fmla="*/ 0 w 113835"/>
                    <a:gd name="connsiteY3" fmla="*/ 22562 h 22562"/>
                  </a:gdLst>
                  <a:ahLst/>
                  <a:cxnLst>
                    <a:cxn ang="0">
                      <a:pos x="connsiteX0" y="connsiteY0"/>
                    </a:cxn>
                    <a:cxn ang="0">
                      <a:pos x="connsiteX1" y="connsiteY1"/>
                    </a:cxn>
                    <a:cxn ang="0">
                      <a:pos x="connsiteX2" y="connsiteY2"/>
                    </a:cxn>
                    <a:cxn ang="0">
                      <a:pos x="connsiteX3" y="connsiteY3"/>
                    </a:cxn>
                  </a:cxnLst>
                  <a:rect l="l" t="t" r="r" b="b"/>
                  <a:pathLst>
                    <a:path w="113835" h="22562">
                      <a:moveTo>
                        <a:pt x="0" y="0"/>
                      </a:moveTo>
                      <a:lnTo>
                        <a:pt x="113836" y="0"/>
                      </a:lnTo>
                      <a:lnTo>
                        <a:pt x="113836" y="22562"/>
                      </a:lnTo>
                      <a:lnTo>
                        <a:pt x="0" y="22562"/>
                      </a:lnTo>
                      <a:close/>
                    </a:path>
                  </a:pathLst>
                </a:custGeom>
                <a:solidFill>
                  <a:srgbClr val="FFBD03"/>
                </a:solidFill>
                <a:ln w="51267" cap="flat">
                  <a:noFill/>
                  <a:prstDash val="solid"/>
                  <a:miter/>
                </a:ln>
              </p:spPr>
              <p:txBody>
                <a:bodyPr rtlCol="0" anchor="ctr"/>
                <a:lstStyle/>
                <a:p>
                  <a:endParaRPr lang="th-TH"/>
                </a:p>
              </p:txBody>
            </p:sp>
            <p:sp>
              <p:nvSpPr>
                <p:cNvPr id="1249" name="Freeform: Shape 1248">
                  <a:extLst>
                    <a:ext uri="{FF2B5EF4-FFF2-40B4-BE49-F238E27FC236}">
                      <a16:creationId xmlns:a16="http://schemas.microsoft.com/office/drawing/2014/main" id="{75A985BF-379F-450E-AFEE-0AD10FE785BA}"/>
                    </a:ext>
                  </a:extLst>
                </p:cNvPr>
                <p:cNvSpPr/>
                <p:nvPr/>
              </p:nvSpPr>
              <p:spPr>
                <a:xfrm>
                  <a:off x="7915034" y="7532759"/>
                  <a:ext cx="113835" cy="22562"/>
                </a:xfrm>
                <a:custGeom>
                  <a:avLst/>
                  <a:gdLst>
                    <a:gd name="connsiteX0" fmla="*/ 0 w 113835"/>
                    <a:gd name="connsiteY0" fmla="*/ 0 h 22562"/>
                    <a:gd name="connsiteX1" fmla="*/ 113836 w 113835"/>
                    <a:gd name="connsiteY1" fmla="*/ 0 h 22562"/>
                    <a:gd name="connsiteX2" fmla="*/ 113836 w 113835"/>
                    <a:gd name="connsiteY2" fmla="*/ 22562 h 22562"/>
                    <a:gd name="connsiteX3" fmla="*/ 0 w 113835"/>
                    <a:gd name="connsiteY3" fmla="*/ 22562 h 22562"/>
                  </a:gdLst>
                  <a:ahLst/>
                  <a:cxnLst>
                    <a:cxn ang="0">
                      <a:pos x="connsiteX0" y="connsiteY0"/>
                    </a:cxn>
                    <a:cxn ang="0">
                      <a:pos x="connsiteX1" y="connsiteY1"/>
                    </a:cxn>
                    <a:cxn ang="0">
                      <a:pos x="connsiteX2" y="connsiteY2"/>
                    </a:cxn>
                    <a:cxn ang="0">
                      <a:pos x="connsiteX3" y="connsiteY3"/>
                    </a:cxn>
                  </a:cxnLst>
                  <a:rect l="l" t="t" r="r" b="b"/>
                  <a:pathLst>
                    <a:path w="113835" h="22562">
                      <a:moveTo>
                        <a:pt x="0" y="0"/>
                      </a:moveTo>
                      <a:lnTo>
                        <a:pt x="113836" y="0"/>
                      </a:lnTo>
                      <a:lnTo>
                        <a:pt x="113836" y="22562"/>
                      </a:lnTo>
                      <a:lnTo>
                        <a:pt x="0" y="22562"/>
                      </a:lnTo>
                      <a:close/>
                    </a:path>
                  </a:pathLst>
                </a:custGeom>
                <a:solidFill>
                  <a:srgbClr val="FFBD03"/>
                </a:solidFill>
                <a:ln w="51267" cap="flat">
                  <a:noFill/>
                  <a:prstDash val="solid"/>
                  <a:miter/>
                </a:ln>
              </p:spPr>
              <p:txBody>
                <a:bodyPr rtlCol="0" anchor="ctr"/>
                <a:lstStyle/>
                <a:p>
                  <a:endParaRPr lang="th-TH"/>
                </a:p>
              </p:txBody>
            </p:sp>
            <p:sp>
              <p:nvSpPr>
                <p:cNvPr id="1250" name="Freeform: Shape 1249">
                  <a:extLst>
                    <a:ext uri="{FF2B5EF4-FFF2-40B4-BE49-F238E27FC236}">
                      <a16:creationId xmlns:a16="http://schemas.microsoft.com/office/drawing/2014/main" id="{F5F917B6-E1ED-4CA3-9C0B-8EFE91170498}"/>
                    </a:ext>
                  </a:extLst>
                </p:cNvPr>
                <p:cNvSpPr/>
                <p:nvPr/>
              </p:nvSpPr>
              <p:spPr>
                <a:xfrm>
                  <a:off x="7909906" y="7583011"/>
                  <a:ext cx="113835" cy="22562"/>
                </a:xfrm>
                <a:custGeom>
                  <a:avLst/>
                  <a:gdLst>
                    <a:gd name="connsiteX0" fmla="*/ 0 w 113835"/>
                    <a:gd name="connsiteY0" fmla="*/ 0 h 22562"/>
                    <a:gd name="connsiteX1" fmla="*/ 113836 w 113835"/>
                    <a:gd name="connsiteY1" fmla="*/ 0 h 22562"/>
                    <a:gd name="connsiteX2" fmla="*/ 113836 w 113835"/>
                    <a:gd name="connsiteY2" fmla="*/ 22562 h 22562"/>
                    <a:gd name="connsiteX3" fmla="*/ 0 w 113835"/>
                    <a:gd name="connsiteY3" fmla="*/ 22562 h 22562"/>
                  </a:gdLst>
                  <a:ahLst/>
                  <a:cxnLst>
                    <a:cxn ang="0">
                      <a:pos x="connsiteX0" y="connsiteY0"/>
                    </a:cxn>
                    <a:cxn ang="0">
                      <a:pos x="connsiteX1" y="connsiteY1"/>
                    </a:cxn>
                    <a:cxn ang="0">
                      <a:pos x="connsiteX2" y="connsiteY2"/>
                    </a:cxn>
                    <a:cxn ang="0">
                      <a:pos x="connsiteX3" y="connsiteY3"/>
                    </a:cxn>
                  </a:cxnLst>
                  <a:rect l="l" t="t" r="r" b="b"/>
                  <a:pathLst>
                    <a:path w="113835" h="22562">
                      <a:moveTo>
                        <a:pt x="0" y="0"/>
                      </a:moveTo>
                      <a:lnTo>
                        <a:pt x="113836" y="0"/>
                      </a:lnTo>
                      <a:lnTo>
                        <a:pt x="113836" y="22562"/>
                      </a:lnTo>
                      <a:lnTo>
                        <a:pt x="0" y="22562"/>
                      </a:lnTo>
                      <a:close/>
                    </a:path>
                  </a:pathLst>
                </a:custGeom>
                <a:solidFill>
                  <a:srgbClr val="FFBD03"/>
                </a:solidFill>
                <a:ln w="51267" cap="flat">
                  <a:noFill/>
                  <a:prstDash val="solid"/>
                  <a:miter/>
                </a:ln>
              </p:spPr>
              <p:txBody>
                <a:bodyPr rtlCol="0" anchor="ctr"/>
                <a:lstStyle/>
                <a:p>
                  <a:endParaRPr lang="th-TH"/>
                </a:p>
              </p:txBody>
            </p:sp>
          </p:grpSp>
          <p:grpSp>
            <p:nvGrpSpPr>
              <p:cNvPr id="1140" name="Graphic 957">
                <a:extLst>
                  <a:ext uri="{FF2B5EF4-FFF2-40B4-BE49-F238E27FC236}">
                    <a16:creationId xmlns:a16="http://schemas.microsoft.com/office/drawing/2014/main" id="{DC056AC3-CA0C-40C5-A346-E3C3C4EC52B5}"/>
                  </a:ext>
                </a:extLst>
              </p:cNvPr>
              <p:cNvGrpSpPr/>
              <p:nvPr/>
            </p:nvGrpSpPr>
            <p:grpSpPr>
              <a:xfrm>
                <a:off x="7586419" y="7410390"/>
                <a:ext cx="167629" cy="169942"/>
                <a:chOff x="7586419" y="7410390"/>
                <a:chExt cx="167629" cy="169942"/>
              </a:xfrm>
            </p:grpSpPr>
            <p:sp>
              <p:nvSpPr>
                <p:cNvPr id="1199" name="Freeform: Shape 1198">
                  <a:extLst>
                    <a:ext uri="{FF2B5EF4-FFF2-40B4-BE49-F238E27FC236}">
                      <a16:creationId xmlns:a16="http://schemas.microsoft.com/office/drawing/2014/main" id="{6540C0CE-DD63-4303-A364-B8830378FB93}"/>
                    </a:ext>
                  </a:extLst>
                </p:cNvPr>
                <p:cNvSpPr/>
                <p:nvPr/>
              </p:nvSpPr>
              <p:spPr>
                <a:xfrm>
                  <a:off x="7586419" y="7410390"/>
                  <a:ext cx="167629" cy="169942"/>
                </a:xfrm>
                <a:custGeom>
                  <a:avLst/>
                  <a:gdLst>
                    <a:gd name="connsiteX0" fmla="*/ 138376 w 167629"/>
                    <a:gd name="connsiteY0" fmla="*/ 135701 h 169942"/>
                    <a:gd name="connsiteX1" fmla="*/ 167604 w 167629"/>
                    <a:gd name="connsiteY1" fmla="*/ 63399 h 169942"/>
                    <a:gd name="connsiteX2" fmla="*/ 81458 w 167629"/>
                    <a:gd name="connsiteY2" fmla="*/ 1354 h 169942"/>
                    <a:gd name="connsiteX3" fmla="*/ 440 w 167629"/>
                    <a:gd name="connsiteY3" fmla="*/ 107498 h 169942"/>
                    <a:gd name="connsiteX4" fmla="*/ 138376 w 167629"/>
                    <a:gd name="connsiteY4" fmla="*/ 135701 h 169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29" h="169942">
                      <a:moveTo>
                        <a:pt x="138376" y="135701"/>
                      </a:moveTo>
                      <a:cubicBezTo>
                        <a:pt x="138376" y="135701"/>
                        <a:pt x="168630" y="98781"/>
                        <a:pt x="167604" y="63399"/>
                      </a:cubicBezTo>
                      <a:cubicBezTo>
                        <a:pt x="166579" y="27505"/>
                        <a:pt x="127095" y="-7364"/>
                        <a:pt x="81458" y="1354"/>
                      </a:cubicBezTo>
                      <a:cubicBezTo>
                        <a:pt x="35821" y="10071"/>
                        <a:pt x="-4688" y="56733"/>
                        <a:pt x="440" y="107498"/>
                      </a:cubicBezTo>
                      <a:cubicBezTo>
                        <a:pt x="5567" y="158263"/>
                        <a:pt x="59921" y="203387"/>
                        <a:pt x="138376" y="135701"/>
                      </a:cubicBezTo>
                      <a:close/>
                    </a:path>
                  </a:pathLst>
                </a:custGeom>
                <a:solidFill>
                  <a:srgbClr val="FFBD03"/>
                </a:solidFill>
                <a:ln w="51267" cap="flat">
                  <a:noFill/>
                  <a:prstDash val="solid"/>
                  <a:miter/>
                </a:ln>
              </p:spPr>
              <p:txBody>
                <a:bodyPr rtlCol="0" anchor="ctr"/>
                <a:lstStyle/>
                <a:p>
                  <a:endParaRPr lang="th-TH"/>
                </a:p>
              </p:txBody>
            </p:sp>
            <p:sp>
              <p:nvSpPr>
                <p:cNvPr id="1200" name="Freeform: Shape 1199">
                  <a:extLst>
                    <a:ext uri="{FF2B5EF4-FFF2-40B4-BE49-F238E27FC236}">
                      <a16:creationId xmlns:a16="http://schemas.microsoft.com/office/drawing/2014/main" id="{EC49155C-1C1E-42F5-8EC2-06DBF2D47332}"/>
                    </a:ext>
                  </a:extLst>
                </p:cNvPr>
                <p:cNvSpPr/>
                <p:nvPr/>
              </p:nvSpPr>
              <p:spPr>
                <a:xfrm>
                  <a:off x="7596200" y="7416571"/>
                  <a:ext cx="148600" cy="150861"/>
                </a:xfrm>
                <a:custGeom>
                  <a:avLst/>
                  <a:gdLst>
                    <a:gd name="connsiteX0" fmla="*/ 122441 w 148600"/>
                    <a:gd name="connsiteY0" fmla="*/ 120290 h 150861"/>
                    <a:gd name="connsiteX1" fmla="*/ 148593 w 148600"/>
                    <a:gd name="connsiteY1" fmla="*/ 56193 h 150861"/>
                    <a:gd name="connsiteX2" fmla="*/ 72190 w 148600"/>
                    <a:gd name="connsiteY2" fmla="*/ 1326 h 150861"/>
                    <a:gd name="connsiteX3" fmla="*/ 401 w 148600"/>
                    <a:gd name="connsiteY3" fmla="*/ 95164 h 150861"/>
                    <a:gd name="connsiteX4" fmla="*/ 122441 w 148600"/>
                    <a:gd name="connsiteY4" fmla="*/ 120290 h 150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600" h="150861">
                      <a:moveTo>
                        <a:pt x="122441" y="120290"/>
                      </a:moveTo>
                      <a:cubicBezTo>
                        <a:pt x="122441" y="120290"/>
                        <a:pt x="149106" y="87472"/>
                        <a:pt x="148593" y="56193"/>
                      </a:cubicBezTo>
                      <a:cubicBezTo>
                        <a:pt x="147567" y="24401"/>
                        <a:pt x="112699" y="-6878"/>
                        <a:pt x="72190" y="1326"/>
                      </a:cubicBezTo>
                      <a:cubicBezTo>
                        <a:pt x="31680" y="9018"/>
                        <a:pt x="-4214" y="50552"/>
                        <a:pt x="401" y="95164"/>
                      </a:cubicBezTo>
                      <a:cubicBezTo>
                        <a:pt x="4503" y="140288"/>
                        <a:pt x="52191" y="180797"/>
                        <a:pt x="122441" y="120290"/>
                      </a:cubicBezTo>
                      <a:close/>
                    </a:path>
                  </a:pathLst>
                </a:custGeom>
                <a:solidFill>
                  <a:srgbClr val="FF8B00"/>
                </a:solidFill>
                <a:ln w="51267" cap="flat">
                  <a:noFill/>
                  <a:prstDash val="solid"/>
                  <a:miter/>
                </a:ln>
              </p:spPr>
              <p:txBody>
                <a:bodyPr rtlCol="0" anchor="ctr"/>
                <a:lstStyle/>
                <a:p>
                  <a:endParaRPr lang="th-TH"/>
                </a:p>
              </p:txBody>
            </p:sp>
            <p:sp>
              <p:nvSpPr>
                <p:cNvPr id="1201" name="Freeform: Shape 1200">
                  <a:extLst>
                    <a:ext uri="{FF2B5EF4-FFF2-40B4-BE49-F238E27FC236}">
                      <a16:creationId xmlns:a16="http://schemas.microsoft.com/office/drawing/2014/main" id="{7872FF9D-15DF-4D41-8B85-03D53D39B087}"/>
                    </a:ext>
                  </a:extLst>
                </p:cNvPr>
                <p:cNvSpPr/>
                <p:nvPr/>
              </p:nvSpPr>
              <p:spPr>
                <a:xfrm>
                  <a:off x="7674030" y="7414079"/>
                  <a:ext cx="75590" cy="110988"/>
                </a:xfrm>
                <a:custGeom>
                  <a:avLst/>
                  <a:gdLst>
                    <a:gd name="connsiteX0" fmla="*/ 55892 w 75590"/>
                    <a:gd name="connsiteY0" fmla="*/ 110988 h 110988"/>
                    <a:gd name="connsiteX1" fmla="*/ 58456 w 75590"/>
                    <a:gd name="connsiteY1" fmla="*/ 37662 h 110988"/>
                    <a:gd name="connsiteX2" fmla="*/ 0 w 75590"/>
                    <a:gd name="connsiteY2" fmla="*/ 742 h 110988"/>
                    <a:gd name="connsiteX3" fmla="*/ 73839 w 75590"/>
                    <a:gd name="connsiteY3" fmla="*/ 50481 h 110988"/>
                    <a:gd name="connsiteX4" fmla="*/ 55892 w 75590"/>
                    <a:gd name="connsiteY4" fmla="*/ 110988 h 110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90" h="110988">
                      <a:moveTo>
                        <a:pt x="55892" y="110988"/>
                      </a:moveTo>
                      <a:cubicBezTo>
                        <a:pt x="55892" y="110988"/>
                        <a:pt x="80506" y="73556"/>
                        <a:pt x="58456" y="37662"/>
                      </a:cubicBezTo>
                      <a:cubicBezTo>
                        <a:pt x="36407" y="1767"/>
                        <a:pt x="0" y="742"/>
                        <a:pt x="0" y="742"/>
                      </a:cubicBezTo>
                      <a:cubicBezTo>
                        <a:pt x="0" y="742"/>
                        <a:pt x="62046" y="-10026"/>
                        <a:pt x="73839" y="50481"/>
                      </a:cubicBezTo>
                      <a:cubicBezTo>
                        <a:pt x="82557" y="94067"/>
                        <a:pt x="55892" y="110988"/>
                        <a:pt x="55892" y="110988"/>
                      </a:cubicBezTo>
                      <a:close/>
                    </a:path>
                  </a:pathLst>
                </a:custGeom>
                <a:solidFill>
                  <a:srgbClr val="FFCD5C"/>
                </a:solidFill>
                <a:ln w="51267" cap="flat">
                  <a:noFill/>
                  <a:prstDash val="solid"/>
                  <a:miter/>
                </a:ln>
              </p:spPr>
              <p:txBody>
                <a:bodyPr rtlCol="0" anchor="ctr"/>
                <a:lstStyle/>
                <a:p>
                  <a:endParaRPr lang="th-TH"/>
                </a:p>
              </p:txBody>
            </p:sp>
            <p:sp>
              <p:nvSpPr>
                <p:cNvPr id="1202" name="Freeform: Shape 1201">
                  <a:extLst>
                    <a:ext uri="{FF2B5EF4-FFF2-40B4-BE49-F238E27FC236}">
                      <a16:creationId xmlns:a16="http://schemas.microsoft.com/office/drawing/2014/main" id="{25CB50C6-2B61-4B18-87A2-F63A53076250}"/>
                    </a:ext>
                  </a:extLst>
                </p:cNvPr>
                <p:cNvSpPr/>
                <p:nvPr/>
              </p:nvSpPr>
              <p:spPr>
                <a:xfrm>
                  <a:off x="7592479" y="7504556"/>
                  <a:ext cx="79499" cy="63488"/>
                </a:xfrm>
                <a:custGeom>
                  <a:avLst/>
                  <a:gdLst>
                    <a:gd name="connsiteX0" fmla="*/ 2071 w 79499"/>
                    <a:gd name="connsiteY0" fmla="*/ 0 h 63488"/>
                    <a:gd name="connsiteX1" fmla="*/ 26171 w 79499"/>
                    <a:gd name="connsiteY1" fmla="*/ 44099 h 63488"/>
                    <a:gd name="connsiteX2" fmla="*/ 79500 w 79499"/>
                    <a:gd name="connsiteY2" fmla="*/ 59482 h 63488"/>
                    <a:gd name="connsiteX3" fmla="*/ 13352 w 79499"/>
                    <a:gd name="connsiteY3" fmla="*/ 48201 h 63488"/>
                    <a:gd name="connsiteX4" fmla="*/ 2071 w 79499"/>
                    <a:gd name="connsiteY4" fmla="*/ 0 h 63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99" h="63488">
                      <a:moveTo>
                        <a:pt x="2071" y="0"/>
                      </a:moveTo>
                      <a:cubicBezTo>
                        <a:pt x="2071" y="0"/>
                        <a:pt x="-3570" y="24613"/>
                        <a:pt x="26171" y="44099"/>
                      </a:cubicBezTo>
                      <a:cubicBezTo>
                        <a:pt x="55912" y="63584"/>
                        <a:pt x="79500" y="59482"/>
                        <a:pt x="79500" y="59482"/>
                      </a:cubicBezTo>
                      <a:cubicBezTo>
                        <a:pt x="79500" y="59482"/>
                        <a:pt x="40016" y="73839"/>
                        <a:pt x="13352" y="48201"/>
                      </a:cubicBezTo>
                      <a:cubicBezTo>
                        <a:pt x="-7159" y="28715"/>
                        <a:pt x="2071" y="0"/>
                        <a:pt x="2071" y="0"/>
                      </a:cubicBezTo>
                      <a:close/>
                    </a:path>
                  </a:pathLst>
                </a:custGeom>
                <a:solidFill>
                  <a:srgbClr val="FFCD5C"/>
                </a:solidFill>
                <a:ln w="51267" cap="flat">
                  <a:noFill/>
                  <a:prstDash val="solid"/>
                  <a:miter/>
                </a:ln>
              </p:spPr>
              <p:txBody>
                <a:bodyPr rtlCol="0" anchor="ctr"/>
                <a:lstStyle/>
                <a:p>
                  <a:endParaRPr lang="th-TH"/>
                </a:p>
              </p:txBody>
            </p:sp>
            <p:grpSp>
              <p:nvGrpSpPr>
                <p:cNvPr id="1203" name="Graphic 957">
                  <a:extLst>
                    <a:ext uri="{FF2B5EF4-FFF2-40B4-BE49-F238E27FC236}">
                      <a16:creationId xmlns:a16="http://schemas.microsoft.com/office/drawing/2014/main" id="{47B3E241-E1B3-40FD-919B-32BD26A71ACA}"/>
                    </a:ext>
                  </a:extLst>
                </p:cNvPr>
                <p:cNvGrpSpPr/>
                <p:nvPr/>
              </p:nvGrpSpPr>
              <p:grpSpPr>
                <a:xfrm>
                  <a:off x="7601762" y="7423387"/>
                  <a:ext cx="136843" cy="142021"/>
                  <a:chOff x="7601762" y="7423387"/>
                  <a:chExt cx="136843" cy="142021"/>
                </a:xfrm>
              </p:grpSpPr>
              <p:sp>
                <p:nvSpPr>
                  <p:cNvPr id="1204" name="Freeform: Shape 1203">
                    <a:extLst>
                      <a:ext uri="{FF2B5EF4-FFF2-40B4-BE49-F238E27FC236}">
                        <a16:creationId xmlns:a16="http://schemas.microsoft.com/office/drawing/2014/main" id="{BA8902FD-D153-4DFE-898A-59AD26FB6CC4}"/>
                      </a:ext>
                    </a:extLst>
                  </p:cNvPr>
                  <p:cNvSpPr/>
                  <p:nvPr/>
                </p:nvSpPr>
                <p:spPr>
                  <a:xfrm>
                    <a:off x="7601762" y="7423387"/>
                    <a:ext cx="136017" cy="137725"/>
                  </a:xfrm>
                  <a:custGeom>
                    <a:avLst/>
                    <a:gdLst>
                      <a:gd name="connsiteX0" fmla="*/ 16376 w 136017"/>
                      <a:gd name="connsiteY0" fmla="*/ 123729 h 137725"/>
                      <a:gd name="connsiteX1" fmla="*/ 112264 w 136017"/>
                      <a:gd name="connsiteY1" fmla="*/ 110397 h 137725"/>
                      <a:gd name="connsiteX2" fmla="*/ 133801 w 136017"/>
                      <a:gd name="connsiteY2" fmla="*/ 72452 h 137725"/>
                      <a:gd name="connsiteX3" fmla="*/ 135339 w 136017"/>
                      <a:gd name="connsiteY3" fmla="*/ 63735 h 137725"/>
                      <a:gd name="connsiteX4" fmla="*/ 119956 w 136017"/>
                      <a:gd name="connsiteY4" fmla="*/ 13996 h 137725"/>
                      <a:gd name="connsiteX5" fmla="*/ 24067 w 136017"/>
                      <a:gd name="connsiteY5" fmla="*/ 27328 h 137725"/>
                      <a:gd name="connsiteX6" fmla="*/ 16376 w 136017"/>
                      <a:gd name="connsiteY6" fmla="*/ 123729 h 13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017" h="137725">
                        <a:moveTo>
                          <a:pt x="16376" y="123729"/>
                        </a:moveTo>
                        <a:cubicBezTo>
                          <a:pt x="40476" y="146804"/>
                          <a:pt x="83549" y="140651"/>
                          <a:pt x="112264" y="110397"/>
                        </a:cubicBezTo>
                        <a:cubicBezTo>
                          <a:pt x="123033" y="99116"/>
                          <a:pt x="130212" y="85784"/>
                          <a:pt x="133801" y="72452"/>
                        </a:cubicBezTo>
                        <a:cubicBezTo>
                          <a:pt x="134827" y="69375"/>
                          <a:pt x="135339" y="66812"/>
                          <a:pt x="135339" y="63735"/>
                        </a:cubicBezTo>
                        <a:cubicBezTo>
                          <a:pt x="137903" y="44762"/>
                          <a:pt x="133288" y="26302"/>
                          <a:pt x="119956" y="13996"/>
                        </a:cubicBezTo>
                        <a:cubicBezTo>
                          <a:pt x="95856" y="-9079"/>
                          <a:pt x="52783" y="-2926"/>
                          <a:pt x="24067" y="27328"/>
                        </a:cubicBezTo>
                        <a:cubicBezTo>
                          <a:pt x="-4648" y="57582"/>
                          <a:pt x="-8238" y="100655"/>
                          <a:pt x="16376" y="123729"/>
                        </a:cubicBezTo>
                        <a:close/>
                      </a:path>
                    </a:pathLst>
                  </a:custGeom>
                  <a:solidFill>
                    <a:srgbClr val="00F2D5"/>
                  </a:solidFill>
                  <a:ln w="51267" cap="flat">
                    <a:noFill/>
                    <a:prstDash val="solid"/>
                    <a:miter/>
                  </a:ln>
                </p:spPr>
                <p:txBody>
                  <a:bodyPr rtlCol="0" anchor="ctr"/>
                  <a:lstStyle/>
                  <a:p>
                    <a:endParaRPr lang="th-TH"/>
                  </a:p>
                </p:txBody>
              </p:sp>
              <p:sp>
                <p:nvSpPr>
                  <p:cNvPr id="1205" name="Freeform: Shape 1204">
                    <a:extLst>
                      <a:ext uri="{FF2B5EF4-FFF2-40B4-BE49-F238E27FC236}">
                        <a16:creationId xmlns:a16="http://schemas.microsoft.com/office/drawing/2014/main" id="{8C5044D7-9C81-4FAE-82DD-7C4DA26593E8}"/>
                      </a:ext>
                    </a:extLst>
                  </p:cNvPr>
                  <p:cNvSpPr/>
                  <p:nvPr/>
                </p:nvSpPr>
                <p:spPr>
                  <a:xfrm>
                    <a:off x="7602108" y="7446613"/>
                    <a:ext cx="124319" cy="107994"/>
                  </a:xfrm>
                  <a:custGeom>
                    <a:avLst/>
                    <a:gdLst>
                      <a:gd name="connsiteX0" fmla="*/ 35514 w 124319"/>
                      <a:gd name="connsiteY0" fmla="*/ 23075 h 107994"/>
                      <a:gd name="connsiteX1" fmla="*/ 60640 w 124319"/>
                      <a:gd name="connsiteY1" fmla="*/ 46663 h 107994"/>
                      <a:gd name="connsiteX2" fmla="*/ 94483 w 124319"/>
                      <a:gd name="connsiteY2" fmla="*/ 0 h 107994"/>
                      <a:gd name="connsiteX3" fmla="*/ 124224 w 124319"/>
                      <a:gd name="connsiteY3" fmla="*/ 33843 h 107994"/>
                      <a:gd name="connsiteX4" fmla="*/ 52436 w 124319"/>
                      <a:gd name="connsiteY4" fmla="*/ 107683 h 107994"/>
                      <a:gd name="connsiteX5" fmla="*/ 646 w 124319"/>
                      <a:gd name="connsiteY5" fmla="*/ 67174 h 107994"/>
                      <a:gd name="connsiteX6" fmla="*/ 35514 w 124319"/>
                      <a:gd name="connsiteY6" fmla="*/ 23075 h 10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19" h="107994">
                        <a:moveTo>
                          <a:pt x="35514" y="23075"/>
                        </a:moveTo>
                        <a:cubicBezTo>
                          <a:pt x="35514" y="23075"/>
                          <a:pt x="39616" y="47176"/>
                          <a:pt x="60640" y="46663"/>
                        </a:cubicBezTo>
                        <a:cubicBezTo>
                          <a:pt x="81664" y="46663"/>
                          <a:pt x="94483" y="0"/>
                          <a:pt x="94483" y="0"/>
                        </a:cubicBezTo>
                        <a:cubicBezTo>
                          <a:pt x="94483" y="0"/>
                          <a:pt x="126275" y="3077"/>
                          <a:pt x="124224" y="33843"/>
                        </a:cubicBezTo>
                        <a:cubicBezTo>
                          <a:pt x="122173" y="64610"/>
                          <a:pt x="83715" y="112298"/>
                          <a:pt x="52436" y="107683"/>
                        </a:cubicBezTo>
                        <a:cubicBezTo>
                          <a:pt x="21157" y="103068"/>
                          <a:pt x="4748" y="84095"/>
                          <a:pt x="646" y="67174"/>
                        </a:cubicBezTo>
                        <a:cubicBezTo>
                          <a:pt x="-3457" y="50252"/>
                          <a:pt x="12439" y="15383"/>
                          <a:pt x="35514" y="23075"/>
                        </a:cubicBezTo>
                        <a:close/>
                      </a:path>
                    </a:pathLst>
                  </a:custGeom>
                  <a:solidFill>
                    <a:srgbClr val="00AEB2"/>
                  </a:solidFill>
                  <a:ln w="51267" cap="flat">
                    <a:noFill/>
                    <a:prstDash val="solid"/>
                    <a:miter/>
                  </a:ln>
                </p:spPr>
                <p:txBody>
                  <a:bodyPr rtlCol="0" anchor="ctr"/>
                  <a:lstStyle/>
                  <a:p>
                    <a:endParaRPr lang="th-TH"/>
                  </a:p>
                </p:txBody>
              </p:sp>
              <p:sp>
                <p:nvSpPr>
                  <p:cNvPr id="1206" name="Freeform: Shape 1205">
                    <a:extLst>
                      <a:ext uri="{FF2B5EF4-FFF2-40B4-BE49-F238E27FC236}">
                        <a16:creationId xmlns:a16="http://schemas.microsoft.com/office/drawing/2014/main" id="{8C8A51DB-8F5C-45C8-9CA1-B326249DBA1D}"/>
                      </a:ext>
                    </a:extLst>
                  </p:cNvPr>
                  <p:cNvSpPr/>
                  <p:nvPr/>
                </p:nvSpPr>
                <p:spPr>
                  <a:xfrm>
                    <a:off x="7602241" y="7462509"/>
                    <a:ext cx="136363" cy="102899"/>
                  </a:xfrm>
                  <a:custGeom>
                    <a:avLst/>
                    <a:gdLst>
                      <a:gd name="connsiteX0" fmla="*/ 133834 w 136363"/>
                      <a:gd name="connsiteY0" fmla="*/ 0 h 102899"/>
                      <a:gd name="connsiteX1" fmla="*/ 85634 w 136363"/>
                      <a:gd name="connsiteY1" fmla="*/ 76916 h 102899"/>
                      <a:gd name="connsiteX2" fmla="*/ 11794 w 136363"/>
                      <a:gd name="connsiteY2" fmla="*/ 68199 h 102899"/>
                      <a:gd name="connsiteX3" fmla="*/ 0 w 136363"/>
                      <a:gd name="connsiteY3" fmla="*/ 44099 h 102899"/>
                      <a:gd name="connsiteX4" fmla="*/ 68199 w 136363"/>
                      <a:gd name="connsiteY4" fmla="*/ 101529 h 102899"/>
                      <a:gd name="connsiteX5" fmla="*/ 133834 w 136363"/>
                      <a:gd name="connsiteY5" fmla="*/ 0 h 10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363" h="102899">
                        <a:moveTo>
                          <a:pt x="133834" y="0"/>
                        </a:moveTo>
                        <a:cubicBezTo>
                          <a:pt x="133834" y="0"/>
                          <a:pt x="115887" y="54354"/>
                          <a:pt x="85634" y="76916"/>
                        </a:cubicBezTo>
                        <a:cubicBezTo>
                          <a:pt x="54867" y="99478"/>
                          <a:pt x="23075" y="76916"/>
                          <a:pt x="11794" y="68199"/>
                        </a:cubicBezTo>
                        <a:cubicBezTo>
                          <a:pt x="1026" y="58969"/>
                          <a:pt x="0" y="43073"/>
                          <a:pt x="0" y="44099"/>
                        </a:cubicBezTo>
                        <a:cubicBezTo>
                          <a:pt x="0" y="45124"/>
                          <a:pt x="-513" y="113323"/>
                          <a:pt x="68199" y="101529"/>
                        </a:cubicBezTo>
                        <a:cubicBezTo>
                          <a:pt x="132809" y="89736"/>
                          <a:pt x="142039" y="13332"/>
                          <a:pt x="133834" y="0"/>
                        </a:cubicBezTo>
                        <a:close/>
                      </a:path>
                    </a:pathLst>
                  </a:custGeom>
                  <a:solidFill>
                    <a:srgbClr val="00586D"/>
                  </a:solidFill>
                  <a:ln w="51267" cap="flat">
                    <a:noFill/>
                    <a:prstDash val="solid"/>
                    <a:miter/>
                  </a:ln>
                </p:spPr>
                <p:txBody>
                  <a:bodyPr rtlCol="0" anchor="ctr"/>
                  <a:lstStyle/>
                  <a:p>
                    <a:endParaRPr lang="th-TH"/>
                  </a:p>
                </p:txBody>
              </p:sp>
              <p:sp>
                <p:nvSpPr>
                  <p:cNvPr id="1207" name="Freeform: Shape 1206">
                    <a:extLst>
                      <a:ext uri="{FF2B5EF4-FFF2-40B4-BE49-F238E27FC236}">
                        <a16:creationId xmlns:a16="http://schemas.microsoft.com/office/drawing/2014/main" id="{91446D68-1BD7-4CD5-93DC-1D9B3AB1E5EA}"/>
                      </a:ext>
                    </a:extLst>
                  </p:cNvPr>
                  <p:cNvSpPr/>
                  <p:nvPr/>
                </p:nvSpPr>
                <p:spPr>
                  <a:xfrm>
                    <a:off x="7621168" y="7526000"/>
                    <a:ext cx="73372" cy="29682"/>
                  </a:xfrm>
                  <a:custGeom>
                    <a:avLst/>
                    <a:gdLst>
                      <a:gd name="connsiteX0" fmla="*/ 3635 w 73372"/>
                      <a:gd name="connsiteY0" fmla="*/ 93 h 29682"/>
                      <a:gd name="connsiteX1" fmla="*/ 44144 w 73372"/>
                      <a:gd name="connsiteY1" fmla="*/ 17015 h 29682"/>
                      <a:gd name="connsiteX2" fmla="*/ 73373 w 73372"/>
                      <a:gd name="connsiteY2" fmla="*/ 12912 h 29682"/>
                      <a:gd name="connsiteX3" fmla="*/ 59015 w 73372"/>
                      <a:gd name="connsiteY3" fmla="*/ 22655 h 29682"/>
                      <a:gd name="connsiteX4" fmla="*/ 28248 w 73372"/>
                      <a:gd name="connsiteY4" fmla="*/ 29321 h 29682"/>
                      <a:gd name="connsiteX5" fmla="*/ 14404 w 73372"/>
                      <a:gd name="connsiteY5" fmla="*/ 22655 h 29682"/>
                      <a:gd name="connsiteX6" fmla="*/ 4148 w 73372"/>
                      <a:gd name="connsiteY6" fmla="*/ 11887 h 29682"/>
                      <a:gd name="connsiteX7" fmla="*/ 3635 w 73372"/>
                      <a:gd name="connsiteY7" fmla="*/ 93 h 2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372" h="29682">
                        <a:moveTo>
                          <a:pt x="3635" y="93"/>
                        </a:moveTo>
                        <a:cubicBezTo>
                          <a:pt x="14404" y="10348"/>
                          <a:pt x="27223" y="16502"/>
                          <a:pt x="44144" y="17015"/>
                        </a:cubicBezTo>
                        <a:cubicBezTo>
                          <a:pt x="54400" y="17015"/>
                          <a:pt x="63117" y="14451"/>
                          <a:pt x="73373" y="12912"/>
                        </a:cubicBezTo>
                        <a:cubicBezTo>
                          <a:pt x="68245" y="15989"/>
                          <a:pt x="64655" y="20091"/>
                          <a:pt x="59015" y="22655"/>
                        </a:cubicBezTo>
                        <a:cubicBezTo>
                          <a:pt x="50298" y="27270"/>
                          <a:pt x="36966" y="30859"/>
                          <a:pt x="28248" y="29321"/>
                        </a:cubicBezTo>
                        <a:cubicBezTo>
                          <a:pt x="23121" y="28296"/>
                          <a:pt x="19019" y="25219"/>
                          <a:pt x="14404" y="22655"/>
                        </a:cubicBezTo>
                        <a:cubicBezTo>
                          <a:pt x="9789" y="20091"/>
                          <a:pt x="6199" y="17015"/>
                          <a:pt x="4148" y="11887"/>
                        </a:cubicBezTo>
                        <a:cubicBezTo>
                          <a:pt x="2610" y="6759"/>
                          <a:pt x="-4056" y="-933"/>
                          <a:pt x="3635" y="93"/>
                        </a:cubicBezTo>
                        <a:close/>
                      </a:path>
                    </a:pathLst>
                  </a:custGeom>
                  <a:solidFill>
                    <a:srgbClr val="00DBDB"/>
                  </a:solidFill>
                  <a:ln w="51267" cap="flat">
                    <a:noFill/>
                    <a:prstDash val="solid"/>
                    <a:miter/>
                  </a:ln>
                </p:spPr>
                <p:txBody>
                  <a:bodyPr rtlCol="0" anchor="ctr"/>
                  <a:lstStyle/>
                  <a:p>
                    <a:endParaRPr lang="th-TH"/>
                  </a:p>
                </p:txBody>
              </p:sp>
              <p:sp>
                <p:nvSpPr>
                  <p:cNvPr id="1208" name="Freeform: Shape 1207">
                    <a:extLst>
                      <a:ext uri="{FF2B5EF4-FFF2-40B4-BE49-F238E27FC236}">
                        <a16:creationId xmlns:a16="http://schemas.microsoft.com/office/drawing/2014/main" id="{D4D97F91-C258-4D23-AAFA-EE0AD06D9AC1}"/>
                      </a:ext>
                    </a:extLst>
                  </p:cNvPr>
                  <p:cNvSpPr/>
                  <p:nvPr/>
                </p:nvSpPr>
                <p:spPr>
                  <a:xfrm>
                    <a:off x="7649829" y="7435713"/>
                    <a:ext cx="66076" cy="42691"/>
                  </a:xfrm>
                  <a:custGeom>
                    <a:avLst/>
                    <a:gdLst>
                      <a:gd name="connsiteX0" fmla="*/ 8304 w 66076"/>
                      <a:gd name="connsiteY0" fmla="*/ 644 h 42691"/>
                      <a:gd name="connsiteX1" fmla="*/ 58556 w 66076"/>
                      <a:gd name="connsiteY1" fmla="*/ 12438 h 42691"/>
                      <a:gd name="connsiteX2" fmla="*/ 64710 w 66076"/>
                      <a:gd name="connsiteY2" fmla="*/ 42692 h 42691"/>
                      <a:gd name="connsiteX3" fmla="*/ 65222 w 66076"/>
                      <a:gd name="connsiteY3" fmla="*/ 41666 h 42691"/>
                      <a:gd name="connsiteX4" fmla="*/ 48813 w 66076"/>
                      <a:gd name="connsiteY4" fmla="*/ 26283 h 42691"/>
                      <a:gd name="connsiteX5" fmla="*/ 39584 w 66076"/>
                      <a:gd name="connsiteY5" fmla="*/ 16540 h 42691"/>
                      <a:gd name="connsiteX6" fmla="*/ 25226 w 66076"/>
                      <a:gd name="connsiteY6" fmla="*/ 11925 h 42691"/>
                      <a:gd name="connsiteX7" fmla="*/ 12407 w 66076"/>
                      <a:gd name="connsiteY7" fmla="*/ 9361 h 42691"/>
                      <a:gd name="connsiteX8" fmla="*/ 2151 w 66076"/>
                      <a:gd name="connsiteY8" fmla="*/ 8336 h 42691"/>
                      <a:gd name="connsiteX9" fmla="*/ 8304 w 66076"/>
                      <a:gd name="connsiteY9" fmla="*/ 644 h 4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076" h="42691">
                        <a:moveTo>
                          <a:pt x="8304" y="644"/>
                        </a:moveTo>
                        <a:cubicBezTo>
                          <a:pt x="27277" y="-1407"/>
                          <a:pt x="45224" y="1157"/>
                          <a:pt x="58556" y="12438"/>
                        </a:cubicBezTo>
                        <a:cubicBezTo>
                          <a:pt x="66761" y="19104"/>
                          <a:pt x="67273" y="31411"/>
                          <a:pt x="64710" y="42692"/>
                        </a:cubicBezTo>
                        <a:cubicBezTo>
                          <a:pt x="64710" y="42179"/>
                          <a:pt x="65222" y="42179"/>
                          <a:pt x="65222" y="41666"/>
                        </a:cubicBezTo>
                        <a:cubicBezTo>
                          <a:pt x="60095" y="36026"/>
                          <a:pt x="53428" y="32436"/>
                          <a:pt x="48813" y="26283"/>
                        </a:cubicBezTo>
                        <a:cubicBezTo>
                          <a:pt x="45737" y="22694"/>
                          <a:pt x="44199" y="19104"/>
                          <a:pt x="39584" y="16540"/>
                        </a:cubicBezTo>
                        <a:cubicBezTo>
                          <a:pt x="34969" y="13977"/>
                          <a:pt x="30354" y="13464"/>
                          <a:pt x="25226" y="11925"/>
                        </a:cubicBezTo>
                        <a:cubicBezTo>
                          <a:pt x="21124" y="10900"/>
                          <a:pt x="17022" y="9361"/>
                          <a:pt x="12407" y="9361"/>
                        </a:cubicBezTo>
                        <a:cubicBezTo>
                          <a:pt x="9330" y="8848"/>
                          <a:pt x="5228" y="9361"/>
                          <a:pt x="2151" y="8336"/>
                        </a:cubicBezTo>
                        <a:cubicBezTo>
                          <a:pt x="-4515" y="6285"/>
                          <a:pt x="6253" y="-381"/>
                          <a:pt x="8304" y="644"/>
                        </a:cubicBezTo>
                        <a:close/>
                      </a:path>
                    </a:pathLst>
                  </a:custGeom>
                  <a:solidFill>
                    <a:srgbClr val="7DFFEC"/>
                  </a:solidFill>
                  <a:ln w="51267" cap="flat">
                    <a:noFill/>
                    <a:prstDash val="solid"/>
                    <a:miter/>
                  </a:ln>
                </p:spPr>
                <p:txBody>
                  <a:bodyPr rtlCol="0" anchor="ctr"/>
                  <a:lstStyle/>
                  <a:p>
                    <a:endParaRPr lang="th-TH"/>
                  </a:p>
                </p:txBody>
              </p:sp>
              <p:sp>
                <p:nvSpPr>
                  <p:cNvPr id="1209" name="Freeform: Shape 1208">
                    <a:extLst>
                      <a:ext uri="{FF2B5EF4-FFF2-40B4-BE49-F238E27FC236}">
                        <a16:creationId xmlns:a16="http://schemas.microsoft.com/office/drawing/2014/main" id="{43909C49-1B51-4D6D-8010-1CA44ED840D2}"/>
                      </a:ext>
                    </a:extLst>
                  </p:cNvPr>
                  <p:cNvSpPr/>
                  <p:nvPr/>
                </p:nvSpPr>
                <p:spPr>
                  <a:xfrm>
                    <a:off x="7625188" y="7456732"/>
                    <a:ext cx="19495" cy="27061"/>
                  </a:xfrm>
                  <a:custGeom>
                    <a:avLst/>
                    <a:gdLst>
                      <a:gd name="connsiteX0" fmla="*/ 11922 w 19495"/>
                      <a:gd name="connsiteY0" fmla="*/ 1161 h 27061"/>
                      <a:gd name="connsiteX1" fmla="*/ 641 w 19495"/>
                      <a:gd name="connsiteY1" fmla="*/ 20134 h 27061"/>
                      <a:gd name="connsiteX2" fmla="*/ 1666 w 19495"/>
                      <a:gd name="connsiteY2" fmla="*/ 26800 h 27061"/>
                      <a:gd name="connsiteX3" fmla="*/ 7820 w 19495"/>
                      <a:gd name="connsiteY3" fmla="*/ 20134 h 27061"/>
                      <a:gd name="connsiteX4" fmla="*/ 14486 w 19495"/>
                      <a:gd name="connsiteY4" fmla="*/ 7828 h 27061"/>
                      <a:gd name="connsiteX5" fmla="*/ 19101 w 19495"/>
                      <a:gd name="connsiteY5" fmla="*/ 3725 h 27061"/>
                      <a:gd name="connsiteX6" fmla="*/ 11922 w 19495"/>
                      <a:gd name="connsiteY6" fmla="*/ 1161 h 2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95" h="27061">
                        <a:moveTo>
                          <a:pt x="11922" y="1161"/>
                        </a:moveTo>
                        <a:cubicBezTo>
                          <a:pt x="4743" y="6289"/>
                          <a:pt x="2692" y="12442"/>
                          <a:pt x="641" y="20134"/>
                        </a:cubicBezTo>
                        <a:cubicBezTo>
                          <a:pt x="128" y="22698"/>
                          <a:pt x="-897" y="25775"/>
                          <a:pt x="1666" y="26800"/>
                        </a:cubicBezTo>
                        <a:cubicBezTo>
                          <a:pt x="6281" y="28338"/>
                          <a:pt x="7307" y="22698"/>
                          <a:pt x="7820" y="20134"/>
                        </a:cubicBezTo>
                        <a:cubicBezTo>
                          <a:pt x="8845" y="16032"/>
                          <a:pt x="11409" y="10904"/>
                          <a:pt x="14486" y="7828"/>
                        </a:cubicBezTo>
                        <a:cubicBezTo>
                          <a:pt x="15511" y="6802"/>
                          <a:pt x="18075" y="5776"/>
                          <a:pt x="19101" y="3725"/>
                        </a:cubicBezTo>
                        <a:cubicBezTo>
                          <a:pt x="20639" y="648"/>
                          <a:pt x="17563" y="-1402"/>
                          <a:pt x="11922" y="1161"/>
                        </a:cubicBezTo>
                        <a:close/>
                      </a:path>
                    </a:pathLst>
                  </a:custGeom>
                  <a:solidFill>
                    <a:srgbClr val="7DFFEC"/>
                  </a:solidFill>
                  <a:ln w="51267" cap="flat">
                    <a:noFill/>
                    <a:prstDash val="solid"/>
                    <a:miter/>
                  </a:ln>
                </p:spPr>
                <p:txBody>
                  <a:bodyPr rtlCol="0" anchor="ctr"/>
                  <a:lstStyle/>
                  <a:p>
                    <a:endParaRPr lang="th-TH"/>
                  </a:p>
                </p:txBody>
              </p:sp>
              <p:sp>
                <p:nvSpPr>
                  <p:cNvPr id="1210" name="Freeform: Shape 1209">
                    <a:extLst>
                      <a:ext uri="{FF2B5EF4-FFF2-40B4-BE49-F238E27FC236}">
                        <a16:creationId xmlns:a16="http://schemas.microsoft.com/office/drawing/2014/main" id="{EB39A197-9D17-4868-81FA-B083EFA7043F}"/>
                      </a:ext>
                    </a:extLst>
                  </p:cNvPr>
                  <p:cNvSpPr/>
                  <p:nvPr/>
                </p:nvSpPr>
                <p:spPr>
                  <a:xfrm>
                    <a:off x="7651973" y="7442097"/>
                    <a:ext cx="31310" cy="25074"/>
                  </a:xfrm>
                  <a:custGeom>
                    <a:avLst/>
                    <a:gdLst>
                      <a:gd name="connsiteX0" fmla="*/ 8725 w 31310"/>
                      <a:gd name="connsiteY0" fmla="*/ 2464 h 25074"/>
                      <a:gd name="connsiteX1" fmla="*/ 31287 w 31310"/>
                      <a:gd name="connsiteY1" fmla="*/ 7079 h 25074"/>
                      <a:gd name="connsiteX2" fmla="*/ 15391 w 31310"/>
                      <a:gd name="connsiteY2" fmla="*/ 25026 h 25074"/>
                      <a:gd name="connsiteX3" fmla="*/ 521 w 31310"/>
                      <a:gd name="connsiteY3" fmla="*/ 13233 h 25074"/>
                      <a:gd name="connsiteX4" fmla="*/ 8725 w 31310"/>
                      <a:gd name="connsiteY4" fmla="*/ 2464 h 25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10" h="25074">
                        <a:moveTo>
                          <a:pt x="8725" y="2464"/>
                        </a:moveTo>
                        <a:cubicBezTo>
                          <a:pt x="14366" y="-2151"/>
                          <a:pt x="30774" y="-100"/>
                          <a:pt x="31287" y="7079"/>
                        </a:cubicBezTo>
                        <a:cubicBezTo>
                          <a:pt x="31800" y="15283"/>
                          <a:pt x="23596" y="24513"/>
                          <a:pt x="15391" y="25026"/>
                        </a:cubicBezTo>
                        <a:cubicBezTo>
                          <a:pt x="8725" y="25539"/>
                          <a:pt x="-2556" y="21950"/>
                          <a:pt x="521" y="13233"/>
                        </a:cubicBezTo>
                        <a:cubicBezTo>
                          <a:pt x="2572" y="6053"/>
                          <a:pt x="7700" y="4515"/>
                          <a:pt x="8725" y="2464"/>
                        </a:cubicBezTo>
                        <a:close/>
                      </a:path>
                    </a:pathLst>
                  </a:custGeom>
                  <a:solidFill>
                    <a:srgbClr val="FFFFFF"/>
                  </a:solidFill>
                  <a:ln w="51267" cap="flat">
                    <a:noFill/>
                    <a:prstDash val="solid"/>
                    <a:miter/>
                  </a:ln>
                </p:spPr>
                <p:txBody>
                  <a:bodyPr rtlCol="0" anchor="ctr"/>
                  <a:lstStyle/>
                  <a:p>
                    <a:endParaRPr lang="th-TH"/>
                  </a:p>
                </p:txBody>
              </p:sp>
              <p:sp>
                <p:nvSpPr>
                  <p:cNvPr id="1211" name="Freeform: Shape 1210">
                    <a:extLst>
                      <a:ext uri="{FF2B5EF4-FFF2-40B4-BE49-F238E27FC236}">
                        <a16:creationId xmlns:a16="http://schemas.microsoft.com/office/drawing/2014/main" id="{B89B1E78-F281-475A-B0F5-F5A96062581A}"/>
                      </a:ext>
                    </a:extLst>
                  </p:cNvPr>
                  <p:cNvSpPr/>
                  <p:nvPr/>
                </p:nvSpPr>
                <p:spPr>
                  <a:xfrm>
                    <a:off x="7688957" y="7452585"/>
                    <a:ext cx="15326" cy="16833"/>
                  </a:xfrm>
                  <a:custGeom>
                    <a:avLst/>
                    <a:gdLst>
                      <a:gd name="connsiteX0" fmla="*/ 3020 w 15326"/>
                      <a:gd name="connsiteY0" fmla="*/ 181 h 16833"/>
                      <a:gd name="connsiteX1" fmla="*/ 12762 w 15326"/>
                      <a:gd name="connsiteY1" fmla="*/ 9411 h 16833"/>
                      <a:gd name="connsiteX2" fmla="*/ 15326 w 15326"/>
                      <a:gd name="connsiteY2" fmla="*/ 16590 h 16833"/>
                      <a:gd name="connsiteX3" fmla="*/ 4558 w 15326"/>
                      <a:gd name="connsiteY3" fmla="*/ 9411 h 16833"/>
                      <a:gd name="connsiteX4" fmla="*/ 3020 w 15326"/>
                      <a:gd name="connsiteY4" fmla="*/ 181 h 168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26" h="16833">
                        <a:moveTo>
                          <a:pt x="3020" y="181"/>
                        </a:moveTo>
                        <a:cubicBezTo>
                          <a:pt x="6609" y="1206"/>
                          <a:pt x="10199" y="6334"/>
                          <a:pt x="12762" y="9411"/>
                        </a:cubicBezTo>
                        <a:cubicBezTo>
                          <a:pt x="14301" y="11462"/>
                          <a:pt x="14813" y="14026"/>
                          <a:pt x="15326" y="16590"/>
                        </a:cubicBezTo>
                        <a:cubicBezTo>
                          <a:pt x="11224" y="18128"/>
                          <a:pt x="6609" y="11975"/>
                          <a:pt x="4558" y="9411"/>
                        </a:cubicBezTo>
                        <a:cubicBezTo>
                          <a:pt x="2507" y="7360"/>
                          <a:pt x="-3646" y="-1357"/>
                          <a:pt x="3020" y="181"/>
                        </a:cubicBezTo>
                        <a:close/>
                      </a:path>
                    </a:pathLst>
                  </a:custGeom>
                  <a:solidFill>
                    <a:srgbClr val="FFFFFF"/>
                  </a:solidFill>
                  <a:ln w="51267" cap="flat">
                    <a:noFill/>
                    <a:prstDash val="solid"/>
                    <a:miter/>
                  </a:ln>
                </p:spPr>
                <p:txBody>
                  <a:bodyPr rtlCol="0" anchor="ctr"/>
                  <a:lstStyle/>
                  <a:p>
                    <a:endParaRPr lang="th-TH"/>
                  </a:p>
                </p:txBody>
              </p:sp>
              <p:sp>
                <p:nvSpPr>
                  <p:cNvPr id="1212" name="Freeform: Shape 1211">
                    <a:extLst>
                      <a:ext uri="{FF2B5EF4-FFF2-40B4-BE49-F238E27FC236}">
                        <a16:creationId xmlns:a16="http://schemas.microsoft.com/office/drawing/2014/main" id="{4C2EF4DF-6C2E-44E4-87E7-469DCCCD1253}"/>
                      </a:ext>
                    </a:extLst>
                  </p:cNvPr>
                  <p:cNvSpPr/>
                  <p:nvPr/>
                </p:nvSpPr>
                <p:spPr>
                  <a:xfrm>
                    <a:off x="7710950" y="7490711"/>
                    <a:ext cx="20009" cy="33563"/>
                  </a:xfrm>
                  <a:custGeom>
                    <a:avLst/>
                    <a:gdLst>
                      <a:gd name="connsiteX0" fmla="*/ 18973 w 20009"/>
                      <a:gd name="connsiteY0" fmla="*/ 5641 h 33563"/>
                      <a:gd name="connsiteX1" fmla="*/ 6153 w 20009"/>
                      <a:gd name="connsiteY1" fmla="*/ 29741 h 33563"/>
                      <a:gd name="connsiteX2" fmla="*/ 0 w 20009"/>
                      <a:gd name="connsiteY2" fmla="*/ 32305 h 33563"/>
                      <a:gd name="connsiteX3" fmla="*/ 6666 w 20009"/>
                      <a:gd name="connsiteY3" fmla="*/ 23075 h 33563"/>
                      <a:gd name="connsiteX4" fmla="*/ 15383 w 20009"/>
                      <a:gd name="connsiteY4" fmla="*/ 4102 h 33563"/>
                      <a:gd name="connsiteX5" fmla="*/ 18973 w 20009"/>
                      <a:gd name="connsiteY5" fmla="*/ 0 h 33563"/>
                      <a:gd name="connsiteX6" fmla="*/ 18973 w 20009"/>
                      <a:gd name="connsiteY6" fmla="*/ 5641 h 33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09" h="33563">
                        <a:moveTo>
                          <a:pt x="18973" y="5641"/>
                        </a:moveTo>
                        <a:cubicBezTo>
                          <a:pt x="17947" y="13845"/>
                          <a:pt x="12306" y="23075"/>
                          <a:pt x="6153" y="29741"/>
                        </a:cubicBezTo>
                        <a:cubicBezTo>
                          <a:pt x="5128" y="30766"/>
                          <a:pt x="0" y="35894"/>
                          <a:pt x="0" y="32305"/>
                        </a:cubicBezTo>
                        <a:cubicBezTo>
                          <a:pt x="0" y="29741"/>
                          <a:pt x="5128" y="25639"/>
                          <a:pt x="6666" y="23075"/>
                        </a:cubicBezTo>
                        <a:cubicBezTo>
                          <a:pt x="10255" y="16922"/>
                          <a:pt x="12819" y="10768"/>
                          <a:pt x="15383" y="4102"/>
                        </a:cubicBezTo>
                        <a:cubicBezTo>
                          <a:pt x="15896" y="2564"/>
                          <a:pt x="16921" y="513"/>
                          <a:pt x="18973" y="0"/>
                        </a:cubicBezTo>
                        <a:cubicBezTo>
                          <a:pt x="21024" y="513"/>
                          <a:pt x="19485" y="4615"/>
                          <a:pt x="18973" y="5641"/>
                        </a:cubicBezTo>
                        <a:close/>
                      </a:path>
                    </a:pathLst>
                  </a:custGeom>
                  <a:solidFill>
                    <a:srgbClr val="FFFFFF"/>
                  </a:solidFill>
                  <a:ln w="51267" cap="flat">
                    <a:noFill/>
                    <a:prstDash val="solid"/>
                    <a:miter/>
                  </a:ln>
                </p:spPr>
                <p:txBody>
                  <a:bodyPr rtlCol="0" anchor="ctr"/>
                  <a:lstStyle/>
                  <a:p>
                    <a:endParaRPr lang="th-TH"/>
                  </a:p>
                </p:txBody>
              </p:sp>
              <p:sp>
                <p:nvSpPr>
                  <p:cNvPr id="1213" name="Freeform: Shape 1212">
                    <a:extLst>
                      <a:ext uri="{FF2B5EF4-FFF2-40B4-BE49-F238E27FC236}">
                        <a16:creationId xmlns:a16="http://schemas.microsoft.com/office/drawing/2014/main" id="{37531A98-33FE-4F98-A4B2-4A56C2C6A578}"/>
                      </a:ext>
                    </a:extLst>
                  </p:cNvPr>
                  <p:cNvSpPr/>
                  <p:nvPr/>
                </p:nvSpPr>
                <p:spPr>
                  <a:xfrm>
                    <a:off x="7731143" y="7480456"/>
                    <a:ext cx="3522" cy="5127"/>
                  </a:xfrm>
                  <a:custGeom>
                    <a:avLst/>
                    <a:gdLst>
                      <a:gd name="connsiteX0" fmla="*/ 2881 w 3522"/>
                      <a:gd name="connsiteY0" fmla="*/ 1025 h 5127"/>
                      <a:gd name="connsiteX1" fmla="*/ 2369 w 3522"/>
                      <a:gd name="connsiteY1" fmla="*/ 0 h 5127"/>
                      <a:gd name="connsiteX2" fmla="*/ 1343 w 3522"/>
                      <a:gd name="connsiteY2" fmla="*/ 5128 h 5127"/>
                      <a:gd name="connsiteX3" fmla="*/ 2881 w 3522"/>
                      <a:gd name="connsiteY3" fmla="*/ 1538 h 5127"/>
                      <a:gd name="connsiteX4" fmla="*/ 2881 w 3522"/>
                      <a:gd name="connsiteY4" fmla="*/ 1025 h 51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2" h="5127">
                        <a:moveTo>
                          <a:pt x="2881" y="1025"/>
                        </a:moveTo>
                        <a:cubicBezTo>
                          <a:pt x="2881" y="513"/>
                          <a:pt x="2881" y="0"/>
                          <a:pt x="2369" y="0"/>
                        </a:cubicBezTo>
                        <a:cubicBezTo>
                          <a:pt x="317" y="1025"/>
                          <a:pt x="-1221" y="4615"/>
                          <a:pt x="1343" y="5128"/>
                        </a:cubicBezTo>
                        <a:cubicBezTo>
                          <a:pt x="3907" y="5128"/>
                          <a:pt x="3907" y="3077"/>
                          <a:pt x="2881" y="1538"/>
                        </a:cubicBezTo>
                        <a:lnTo>
                          <a:pt x="2881" y="1025"/>
                        </a:lnTo>
                        <a:close/>
                      </a:path>
                    </a:pathLst>
                  </a:custGeom>
                  <a:solidFill>
                    <a:srgbClr val="FFFFFF"/>
                  </a:solidFill>
                  <a:ln w="51267" cap="flat">
                    <a:noFill/>
                    <a:prstDash val="solid"/>
                    <a:miter/>
                  </a:ln>
                </p:spPr>
                <p:txBody>
                  <a:bodyPr rtlCol="0" anchor="ctr"/>
                  <a:lstStyle/>
                  <a:p>
                    <a:endParaRPr lang="th-TH"/>
                  </a:p>
                </p:txBody>
              </p:sp>
            </p:grpSp>
          </p:grpSp>
          <p:sp>
            <p:nvSpPr>
              <p:cNvPr id="1141" name="Freeform: Shape 1140">
                <a:extLst>
                  <a:ext uri="{FF2B5EF4-FFF2-40B4-BE49-F238E27FC236}">
                    <a16:creationId xmlns:a16="http://schemas.microsoft.com/office/drawing/2014/main" id="{5C9B3A6F-9687-4D20-AACC-F17534C33D4A}"/>
                  </a:ext>
                </a:extLst>
              </p:cNvPr>
              <p:cNvSpPr/>
              <p:nvPr/>
            </p:nvSpPr>
            <p:spPr>
              <a:xfrm>
                <a:off x="5791888" y="8666262"/>
                <a:ext cx="426266" cy="104696"/>
              </a:xfrm>
              <a:custGeom>
                <a:avLst/>
                <a:gdLst>
                  <a:gd name="connsiteX0" fmla="*/ 7439 w 426266"/>
                  <a:gd name="connsiteY0" fmla="*/ 40237 h 104696"/>
                  <a:gd name="connsiteX1" fmla="*/ 189474 w 426266"/>
                  <a:gd name="connsiteY1" fmla="*/ 101770 h 104696"/>
                  <a:gd name="connsiteX2" fmla="*/ 393558 w 426266"/>
                  <a:gd name="connsiteY2" fmla="*/ 86900 h 104696"/>
                  <a:gd name="connsiteX3" fmla="*/ 424837 w 426266"/>
                  <a:gd name="connsiteY3" fmla="*/ 59210 h 104696"/>
                  <a:gd name="connsiteX4" fmla="*/ 424837 w 426266"/>
                  <a:gd name="connsiteY4" fmla="*/ 58697 h 104696"/>
                  <a:gd name="connsiteX5" fmla="*/ 394071 w 426266"/>
                  <a:gd name="connsiteY5" fmla="*/ 12035 h 104696"/>
                  <a:gd name="connsiteX6" fmla="*/ 302797 w 426266"/>
                  <a:gd name="connsiteY6" fmla="*/ 9471 h 104696"/>
                  <a:gd name="connsiteX7" fmla="*/ 169988 w 426266"/>
                  <a:gd name="connsiteY7" fmla="*/ 241 h 104696"/>
                  <a:gd name="connsiteX8" fmla="*/ 7439 w 426266"/>
                  <a:gd name="connsiteY8" fmla="*/ 40237 h 104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6266" h="104696">
                    <a:moveTo>
                      <a:pt x="7439" y="40237"/>
                    </a:moveTo>
                    <a:cubicBezTo>
                      <a:pt x="31539" y="117666"/>
                      <a:pt x="115121" y="105360"/>
                      <a:pt x="189474" y="101770"/>
                    </a:cubicBezTo>
                    <a:cubicBezTo>
                      <a:pt x="258698" y="98693"/>
                      <a:pt x="325872" y="95617"/>
                      <a:pt x="393558" y="86900"/>
                    </a:cubicBezTo>
                    <a:cubicBezTo>
                      <a:pt x="408428" y="84849"/>
                      <a:pt x="420735" y="74081"/>
                      <a:pt x="424837" y="59210"/>
                    </a:cubicBezTo>
                    <a:cubicBezTo>
                      <a:pt x="424837" y="59210"/>
                      <a:pt x="424837" y="58697"/>
                      <a:pt x="424837" y="58697"/>
                    </a:cubicBezTo>
                    <a:cubicBezTo>
                      <a:pt x="430990" y="37161"/>
                      <a:pt x="416633" y="14599"/>
                      <a:pt x="394071" y="12035"/>
                    </a:cubicBezTo>
                    <a:cubicBezTo>
                      <a:pt x="363817" y="8958"/>
                      <a:pt x="331512" y="12547"/>
                      <a:pt x="302797" y="9471"/>
                    </a:cubicBezTo>
                    <a:cubicBezTo>
                      <a:pt x="257673" y="4856"/>
                      <a:pt x="216651" y="-1297"/>
                      <a:pt x="169988" y="241"/>
                    </a:cubicBezTo>
                    <a:cubicBezTo>
                      <a:pt x="127941" y="2292"/>
                      <a:pt x="-36660" y="-784"/>
                      <a:pt x="7439" y="40237"/>
                    </a:cubicBezTo>
                    <a:close/>
                  </a:path>
                </a:pathLst>
              </a:custGeom>
              <a:solidFill>
                <a:srgbClr val="512C1E">
                  <a:alpha val="32000"/>
                </a:srgbClr>
              </a:solidFill>
              <a:ln w="51267" cap="flat">
                <a:noFill/>
                <a:prstDash val="solid"/>
                <a:miter/>
              </a:ln>
            </p:spPr>
            <p:txBody>
              <a:bodyPr rtlCol="0" anchor="ctr"/>
              <a:lstStyle/>
              <a:p>
                <a:endParaRPr lang="th-TH"/>
              </a:p>
            </p:txBody>
          </p:sp>
          <p:sp>
            <p:nvSpPr>
              <p:cNvPr id="1142" name="Freeform: Shape 1141">
                <a:extLst>
                  <a:ext uri="{FF2B5EF4-FFF2-40B4-BE49-F238E27FC236}">
                    <a16:creationId xmlns:a16="http://schemas.microsoft.com/office/drawing/2014/main" id="{2B448203-CE41-4E56-BFA4-3166A330CFD2}"/>
                  </a:ext>
                </a:extLst>
              </p:cNvPr>
              <p:cNvSpPr/>
              <p:nvPr/>
            </p:nvSpPr>
            <p:spPr>
              <a:xfrm>
                <a:off x="8189424" y="8700713"/>
                <a:ext cx="412223" cy="121729"/>
              </a:xfrm>
              <a:custGeom>
                <a:avLst/>
                <a:gdLst>
                  <a:gd name="connsiteX0" fmla="*/ 34300 w 412223"/>
                  <a:gd name="connsiteY0" fmla="*/ 3735 h 121729"/>
                  <a:gd name="connsiteX1" fmla="*/ 65067 w 412223"/>
                  <a:gd name="connsiteY1" fmla="*/ 1172 h 121729"/>
                  <a:gd name="connsiteX2" fmla="*/ 310173 w 412223"/>
                  <a:gd name="connsiteY2" fmla="*/ 6812 h 121729"/>
                  <a:gd name="connsiteX3" fmla="*/ 359912 w 412223"/>
                  <a:gd name="connsiteY3" fmla="*/ 8351 h 121729"/>
                  <a:gd name="connsiteX4" fmla="*/ 412215 w 412223"/>
                  <a:gd name="connsiteY4" fmla="*/ 62705 h 121729"/>
                  <a:gd name="connsiteX5" fmla="*/ 412215 w 412223"/>
                  <a:gd name="connsiteY5" fmla="*/ 66807 h 121729"/>
                  <a:gd name="connsiteX6" fmla="*/ 361450 w 412223"/>
                  <a:gd name="connsiteY6" fmla="*/ 119110 h 121729"/>
                  <a:gd name="connsiteX7" fmla="*/ 43017 w 412223"/>
                  <a:gd name="connsiteY7" fmla="*/ 106290 h 121729"/>
                  <a:gd name="connsiteX8" fmla="*/ 33275 w 412223"/>
                  <a:gd name="connsiteY8" fmla="*/ 4761 h 121729"/>
                  <a:gd name="connsiteX9" fmla="*/ 34300 w 412223"/>
                  <a:gd name="connsiteY9" fmla="*/ 3735 h 12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2223" h="121729">
                    <a:moveTo>
                      <a:pt x="34300" y="3735"/>
                    </a:moveTo>
                    <a:cubicBezTo>
                      <a:pt x="44043" y="-366"/>
                      <a:pt x="54811" y="-879"/>
                      <a:pt x="65067" y="1172"/>
                    </a:cubicBezTo>
                    <a:cubicBezTo>
                      <a:pt x="141470" y="15529"/>
                      <a:pt x="234282" y="4248"/>
                      <a:pt x="310173" y="6812"/>
                    </a:cubicBezTo>
                    <a:cubicBezTo>
                      <a:pt x="325556" y="7325"/>
                      <a:pt x="342991" y="8351"/>
                      <a:pt x="359912" y="8351"/>
                    </a:cubicBezTo>
                    <a:cubicBezTo>
                      <a:pt x="389140" y="8351"/>
                      <a:pt x="412728" y="32964"/>
                      <a:pt x="412215" y="62705"/>
                    </a:cubicBezTo>
                    <a:cubicBezTo>
                      <a:pt x="412215" y="64243"/>
                      <a:pt x="412215" y="65269"/>
                      <a:pt x="412215" y="66807"/>
                    </a:cubicBezTo>
                    <a:cubicBezTo>
                      <a:pt x="411702" y="95010"/>
                      <a:pt x="389653" y="118084"/>
                      <a:pt x="361450" y="119110"/>
                    </a:cubicBezTo>
                    <a:cubicBezTo>
                      <a:pt x="279406" y="123212"/>
                      <a:pt x="137368" y="124750"/>
                      <a:pt x="43017" y="106290"/>
                    </a:cubicBezTo>
                    <a:cubicBezTo>
                      <a:pt x="-8773" y="96035"/>
                      <a:pt x="-15952" y="24759"/>
                      <a:pt x="33275" y="4761"/>
                    </a:cubicBezTo>
                    <a:cubicBezTo>
                      <a:pt x="33787" y="4248"/>
                      <a:pt x="33787" y="3735"/>
                      <a:pt x="34300" y="3735"/>
                    </a:cubicBezTo>
                    <a:close/>
                  </a:path>
                </a:pathLst>
              </a:custGeom>
              <a:solidFill>
                <a:srgbClr val="512C1E">
                  <a:alpha val="32000"/>
                </a:srgbClr>
              </a:solidFill>
              <a:ln w="51267" cap="flat">
                <a:noFill/>
                <a:prstDash val="solid"/>
                <a:miter/>
              </a:ln>
            </p:spPr>
            <p:txBody>
              <a:bodyPr rtlCol="0" anchor="ctr"/>
              <a:lstStyle/>
              <a:p>
                <a:endParaRPr lang="th-TH"/>
              </a:p>
            </p:txBody>
          </p:sp>
          <p:sp>
            <p:nvSpPr>
              <p:cNvPr id="1143" name="Freeform: Shape 1142">
                <a:extLst>
                  <a:ext uri="{FF2B5EF4-FFF2-40B4-BE49-F238E27FC236}">
                    <a16:creationId xmlns:a16="http://schemas.microsoft.com/office/drawing/2014/main" id="{D7E22A94-DE33-41CD-B24B-8B00CE8FE35A}"/>
                  </a:ext>
                </a:extLst>
              </p:cNvPr>
              <p:cNvSpPr/>
              <p:nvPr/>
            </p:nvSpPr>
            <p:spPr>
              <a:xfrm>
                <a:off x="6996086" y="8662963"/>
                <a:ext cx="423029" cy="81859"/>
              </a:xfrm>
              <a:custGeom>
                <a:avLst/>
                <a:gdLst>
                  <a:gd name="connsiteX0" fmla="*/ 9286 w 423029"/>
                  <a:gd name="connsiteY0" fmla="*/ 71226 h 81859"/>
                  <a:gd name="connsiteX1" fmla="*/ 341051 w 423029"/>
                  <a:gd name="connsiteY1" fmla="*/ 77379 h 81859"/>
                  <a:gd name="connsiteX2" fmla="*/ 420018 w 423029"/>
                  <a:gd name="connsiteY2" fmla="*/ 34819 h 81859"/>
                  <a:gd name="connsiteX3" fmla="*/ 412840 w 423029"/>
                  <a:gd name="connsiteY3" fmla="*/ 18923 h 81859"/>
                  <a:gd name="connsiteX4" fmla="*/ 288748 w 423029"/>
                  <a:gd name="connsiteY4" fmla="*/ 10206 h 81859"/>
                  <a:gd name="connsiteX5" fmla="*/ 23131 w 423029"/>
                  <a:gd name="connsiteY5" fmla="*/ 2001 h 81859"/>
                  <a:gd name="connsiteX6" fmla="*/ 9286 w 423029"/>
                  <a:gd name="connsiteY6" fmla="*/ 71226 h 81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029" h="81859">
                    <a:moveTo>
                      <a:pt x="9286" y="71226"/>
                    </a:moveTo>
                    <a:cubicBezTo>
                      <a:pt x="129788" y="83533"/>
                      <a:pt x="227728" y="84558"/>
                      <a:pt x="341051" y="77379"/>
                    </a:cubicBezTo>
                    <a:cubicBezTo>
                      <a:pt x="372330" y="75328"/>
                      <a:pt x="402071" y="60458"/>
                      <a:pt x="420018" y="34819"/>
                    </a:cubicBezTo>
                    <a:cubicBezTo>
                      <a:pt x="424633" y="28665"/>
                      <a:pt x="425146" y="23538"/>
                      <a:pt x="412840" y="18923"/>
                    </a:cubicBezTo>
                    <a:cubicBezTo>
                      <a:pt x="383099" y="6616"/>
                      <a:pt x="322591" y="14821"/>
                      <a:pt x="288748" y="10206"/>
                    </a:cubicBezTo>
                    <a:cubicBezTo>
                      <a:pt x="197987" y="-2101"/>
                      <a:pt x="114918" y="-1075"/>
                      <a:pt x="23131" y="2001"/>
                    </a:cubicBezTo>
                    <a:cubicBezTo>
                      <a:pt x="10824" y="30204"/>
                      <a:pt x="-13276" y="75328"/>
                      <a:pt x="9286" y="71226"/>
                    </a:cubicBezTo>
                    <a:close/>
                  </a:path>
                </a:pathLst>
              </a:custGeom>
              <a:solidFill>
                <a:srgbClr val="512C1E">
                  <a:alpha val="32000"/>
                </a:srgbClr>
              </a:solidFill>
              <a:ln w="51267" cap="flat">
                <a:noFill/>
                <a:prstDash val="solid"/>
                <a:miter/>
              </a:ln>
            </p:spPr>
            <p:txBody>
              <a:bodyPr rtlCol="0" anchor="ctr"/>
              <a:lstStyle/>
              <a:p>
                <a:endParaRPr lang="th-TH"/>
              </a:p>
            </p:txBody>
          </p:sp>
          <p:grpSp>
            <p:nvGrpSpPr>
              <p:cNvPr id="1144" name="Graphic 957">
                <a:extLst>
                  <a:ext uri="{FF2B5EF4-FFF2-40B4-BE49-F238E27FC236}">
                    <a16:creationId xmlns:a16="http://schemas.microsoft.com/office/drawing/2014/main" id="{8F6E2690-8AF9-47DC-9716-3D12859FCFB9}"/>
                  </a:ext>
                </a:extLst>
              </p:cNvPr>
              <p:cNvGrpSpPr/>
              <p:nvPr/>
            </p:nvGrpSpPr>
            <p:grpSpPr>
              <a:xfrm>
                <a:off x="6838208" y="8337131"/>
                <a:ext cx="206135" cy="322364"/>
                <a:chOff x="6838208" y="8337131"/>
                <a:chExt cx="206135" cy="322364"/>
              </a:xfrm>
            </p:grpSpPr>
            <p:sp>
              <p:nvSpPr>
                <p:cNvPr id="1196" name="Freeform: Shape 1195">
                  <a:extLst>
                    <a:ext uri="{FF2B5EF4-FFF2-40B4-BE49-F238E27FC236}">
                      <a16:creationId xmlns:a16="http://schemas.microsoft.com/office/drawing/2014/main" id="{C3BFBD39-0FC5-4F3A-880E-2D590C8BF2E3}"/>
                    </a:ext>
                  </a:extLst>
                </p:cNvPr>
                <p:cNvSpPr/>
                <p:nvPr/>
              </p:nvSpPr>
              <p:spPr>
                <a:xfrm>
                  <a:off x="6876153" y="8337131"/>
                  <a:ext cx="168189" cy="322364"/>
                </a:xfrm>
                <a:custGeom>
                  <a:avLst/>
                  <a:gdLst>
                    <a:gd name="connsiteX0" fmla="*/ 168190 w 168189"/>
                    <a:gd name="connsiteY0" fmla="*/ 161182 h 322364"/>
                    <a:gd name="connsiteX1" fmla="*/ 84095 w 168189"/>
                    <a:gd name="connsiteY1" fmla="*/ 321680 h 322364"/>
                    <a:gd name="connsiteX2" fmla="*/ 43586 w 168189"/>
                    <a:gd name="connsiteY2" fmla="*/ 321680 h 322364"/>
                    <a:gd name="connsiteX3" fmla="*/ 0 w 168189"/>
                    <a:gd name="connsiteY3" fmla="*/ 161182 h 322364"/>
                    <a:gd name="connsiteX4" fmla="*/ 39996 w 168189"/>
                    <a:gd name="connsiteY4" fmla="*/ 684 h 322364"/>
                    <a:gd name="connsiteX5" fmla="*/ 84095 w 168189"/>
                    <a:gd name="connsiteY5" fmla="*/ 684 h 322364"/>
                    <a:gd name="connsiteX6" fmla="*/ 168190 w 168189"/>
                    <a:gd name="connsiteY6" fmla="*/ 161182 h 32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189" h="322364">
                      <a:moveTo>
                        <a:pt x="168190" y="161182"/>
                      </a:moveTo>
                      <a:cubicBezTo>
                        <a:pt x="168190" y="249892"/>
                        <a:pt x="130757" y="321680"/>
                        <a:pt x="84095" y="321680"/>
                      </a:cubicBezTo>
                      <a:cubicBezTo>
                        <a:pt x="78967" y="321680"/>
                        <a:pt x="48714" y="323219"/>
                        <a:pt x="43586" y="321680"/>
                      </a:cubicBezTo>
                      <a:cubicBezTo>
                        <a:pt x="4615" y="307835"/>
                        <a:pt x="0" y="240149"/>
                        <a:pt x="0" y="161182"/>
                      </a:cubicBezTo>
                      <a:cubicBezTo>
                        <a:pt x="0" y="82215"/>
                        <a:pt x="513" y="14016"/>
                        <a:pt x="39996" y="684"/>
                      </a:cubicBezTo>
                      <a:cubicBezTo>
                        <a:pt x="44611" y="-855"/>
                        <a:pt x="78967" y="684"/>
                        <a:pt x="84095" y="684"/>
                      </a:cubicBezTo>
                      <a:cubicBezTo>
                        <a:pt x="130757" y="684"/>
                        <a:pt x="168190" y="72985"/>
                        <a:pt x="168190" y="161182"/>
                      </a:cubicBezTo>
                      <a:close/>
                    </a:path>
                  </a:pathLst>
                </a:custGeom>
                <a:solidFill>
                  <a:srgbClr val="E07500"/>
                </a:solidFill>
                <a:ln w="51267" cap="flat">
                  <a:noFill/>
                  <a:prstDash val="solid"/>
                  <a:miter/>
                </a:ln>
              </p:spPr>
              <p:txBody>
                <a:bodyPr rtlCol="0" anchor="ctr"/>
                <a:lstStyle/>
                <a:p>
                  <a:endParaRPr lang="th-TH"/>
                </a:p>
              </p:txBody>
            </p:sp>
            <p:sp>
              <p:nvSpPr>
                <p:cNvPr id="1197" name="Freeform: Shape 1196">
                  <a:extLst>
                    <a:ext uri="{FF2B5EF4-FFF2-40B4-BE49-F238E27FC236}">
                      <a16:creationId xmlns:a16="http://schemas.microsoft.com/office/drawing/2014/main" id="{E52A088B-75E5-44C9-91D3-C9216C5925D8}"/>
                    </a:ext>
                  </a:extLst>
                </p:cNvPr>
                <p:cNvSpPr/>
                <p:nvPr/>
              </p:nvSpPr>
              <p:spPr>
                <a:xfrm>
                  <a:off x="6838208" y="8337815"/>
                  <a:ext cx="168189" cy="320996"/>
                </a:xfrm>
                <a:custGeom>
                  <a:avLst/>
                  <a:gdLst>
                    <a:gd name="connsiteX0" fmla="*/ 168190 w 168189"/>
                    <a:gd name="connsiteY0" fmla="*/ 160498 h 320996"/>
                    <a:gd name="connsiteX1" fmla="*/ 84095 w 168189"/>
                    <a:gd name="connsiteY1" fmla="*/ 320997 h 320996"/>
                    <a:gd name="connsiteX2" fmla="*/ 0 w 168189"/>
                    <a:gd name="connsiteY2" fmla="*/ 160498 h 320996"/>
                    <a:gd name="connsiteX3" fmla="*/ 84095 w 168189"/>
                    <a:gd name="connsiteY3" fmla="*/ 0 h 320996"/>
                    <a:gd name="connsiteX4" fmla="*/ 168190 w 168189"/>
                    <a:gd name="connsiteY4" fmla="*/ 160498 h 320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189" h="320996">
                      <a:moveTo>
                        <a:pt x="168190" y="160498"/>
                      </a:moveTo>
                      <a:cubicBezTo>
                        <a:pt x="168190" y="249208"/>
                        <a:pt x="130757" y="320997"/>
                        <a:pt x="84095" y="320997"/>
                      </a:cubicBezTo>
                      <a:cubicBezTo>
                        <a:pt x="37433" y="320997"/>
                        <a:pt x="0" y="249208"/>
                        <a:pt x="0" y="160498"/>
                      </a:cubicBezTo>
                      <a:cubicBezTo>
                        <a:pt x="0" y="71788"/>
                        <a:pt x="37433" y="0"/>
                        <a:pt x="84095" y="0"/>
                      </a:cubicBezTo>
                      <a:cubicBezTo>
                        <a:pt x="130245" y="0"/>
                        <a:pt x="168190" y="72301"/>
                        <a:pt x="168190" y="160498"/>
                      </a:cubicBezTo>
                      <a:close/>
                    </a:path>
                  </a:pathLst>
                </a:custGeom>
                <a:solidFill>
                  <a:srgbClr val="FFBD03"/>
                </a:solidFill>
                <a:ln w="51267" cap="flat">
                  <a:noFill/>
                  <a:prstDash val="solid"/>
                  <a:miter/>
                </a:ln>
              </p:spPr>
              <p:txBody>
                <a:bodyPr rtlCol="0" anchor="ctr"/>
                <a:lstStyle/>
                <a:p>
                  <a:endParaRPr lang="th-TH"/>
                </a:p>
              </p:txBody>
            </p:sp>
            <p:sp>
              <p:nvSpPr>
                <p:cNvPr id="1198" name="Freeform: Shape 1197">
                  <a:extLst>
                    <a:ext uri="{FF2B5EF4-FFF2-40B4-BE49-F238E27FC236}">
                      <a16:creationId xmlns:a16="http://schemas.microsoft.com/office/drawing/2014/main" id="{D057806D-CB9B-4E1F-B11E-C28F33300703}"/>
                    </a:ext>
                  </a:extLst>
                </p:cNvPr>
                <p:cNvSpPr/>
                <p:nvPr/>
              </p:nvSpPr>
              <p:spPr>
                <a:xfrm>
                  <a:off x="6850001" y="8359351"/>
                  <a:ext cx="134346" cy="277923"/>
                </a:xfrm>
                <a:custGeom>
                  <a:avLst/>
                  <a:gdLst>
                    <a:gd name="connsiteX0" fmla="*/ 134347 w 134346"/>
                    <a:gd name="connsiteY0" fmla="*/ 138962 h 277923"/>
                    <a:gd name="connsiteX1" fmla="*/ 67173 w 134346"/>
                    <a:gd name="connsiteY1" fmla="*/ 277924 h 277923"/>
                    <a:gd name="connsiteX2" fmla="*/ 0 w 134346"/>
                    <a:gd name="connsiteY2" fmla="*/ 138962 h 277923"/>
                    <a:gd name="connsiteX3" fmla="*/ 67173 w 134346"/>
                    <a:gd name="connsiteY3" fmla="*/ 0 h 277923"/>
                    <a:gd name="connsiteX4" fmla="*/ 134347 w 134346"/>
                    <a:gd name="connsiteY4" fmla="*/ 138962 h 277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346" h="277923">
                      <a:moveTo>
                        <a:pt x="134347" y="138962"/>
                      </a:moveTo>
                      <a:cubicBezTo>
                        <a:pt x="134347" y="215708"/>
                        <a:pt x="104272" y="277924"/>
                        <a:pt x="67173" y="277924"/>
                      </a:cubicBezTo>
                      <a:cubicBezTo>
                        <a:pt x="30075" y="277924"/>
                        <a:pt x="0" y="215708"/>
                        <a:pt x="0" y="138962"/>
                      </a:cubicBezTo>
                      <a:cubicBezTo>
                        <a:pt x="0" y="62215"/>
                        <a:pt x="30075" y="0"/>
                        <a:pt x="67173" y="0"/>
                      </a:cubicBezTo>
                      <a:cubicBezTo>
                        <a:pt x="104272" y="0"/>
                        <a:pt x="134347" y="62215"/>
                        <a:pt x="134347" y="138962"/>
                      </a:cubicBezTo>
                      <a:close/>
                    </a:path>
                  </a:pathLst>
                </a:custGeom>
                <a:solidFill>
                  <a:srgbClr val="FF8B00">
                    <a:alpha val="52000"/>
                  </a:srgbClr>
                </a:solidFill>
                <a:ln w="51267" cap="flat">
                  <a:noFill/>
                  <a:prstDash val="solid"/>
                  <a:miter/>
                </a:ln>
              </p:spPr>
              <p:txBody>
                <a:bodyPr rtlCol="0" anchor="ctr"/>
                <a:lstStyle/>
                <a:p>
                  <a:endParaRPr lang="th-TH"/>
                </a:p>
              </p:txBody>
            </p:sp>
          </p:grpSp>
          <p:grpSp>
            <p:nvGrpSpPr>
              <p:cNvPr id="1145" name="Graphic 957">
                <a:extLst>
                  <a:ext uri="{FF2B5EF4-FFF2-40B4-BE49-F238E27FC236}">
                    <a16:creationId xmlns:a16="http://schemas.microsoft.com/office/drawing/2014/main" id="{6D163CDB-80A7-4034-9E66-0FFE2B98C9C1}"/>
                  </a:ext>
                </a:extLst>
              </p:cNvPr>
              <p:cNvGrpSpPr/>
              <p:nvPr/>
            </p:nvGrpSpPr>
            <p:grpSpPr>
              <a:xfrm>
                <a:off x="6964580" y="8625514"/>
                <a:ext cx="335971" cy="118898"/>
                <a:chOff x="6964580" y="8625514"/>
                <a:chExt cx="335971" cy="118898"/>
              </a:xfrm>
            </p:grpSpPr>
            <p:sp>
              <p:nvSpPr>
                <p:cNvPr id="1193" name="Freeform: Shape 1192">
                  <a:extLst>
                    <a:ext uri="{FF2B5EF4-FFF2-40B4-BE49-F238E27FC236}">
                      <a16:creationId xmlns:a16="http://schemas.microsoft.com/office/drawing/2014/main" id="{A097E78A-2C32-49C9-AFF5-BD886D879350}"/>
                    </a:ext>
                  </a:extLst>
                </p:cNvPr>
                <p:cNvSpPr/>
                <p:nvPr/>
              </p:nvSpPr>
              <p:spPr>
                <a:xfrm>
                  <a:off x="6964580" y="8647927"/>
                  <a:ext cx="335971" cy="96485"/>
                </a:xfrm>
                <a:custGeom>
                  <a:avLst/>
                  <a:gdLst>
                    <a:gd name="connsiteX0" fmla="*/ 170011 w 335971"/>
                    <a:gd name="connsiteY0" fmla="*/ 96005 h 96485"/>
                    <a:gd name="connsiteX1" fmla="*/ 1308 w 335971"/>
                    <a:gd name="connsiteY1" fmla="*/ 58060 h 96485"/>
                    <a:gd name="connsiteX2" fmla="*/ 795 w 335971"/>
                    <a:gd name="connsiteY2" fmla="*/ 29857 h 96485"/>
                    <a:gd name="connsiteX3" fmla="*/ 166934 w 335971"/>
                    <a:gd name="connsiteY3" fmla="*/ 6782 h 96485"/>
                    <a:gd name="connsiteX4" fmla="*/ 335124 w 335971"/>
                    <a:gd name="connsiteY4" fmla="*/ 11397 h 96485"/>
                    <a:gd name="connsiteX5" fmla="*/ 335637 w 335971"/>
                    <a:gd name="connsiteY5" fmla="*/ 45241 h 96485"/>
                    <a:gd name="connsiteX6" fmla="*/ 170011 w 335971"/>
                    <a:gd name="connsiteY6" fmla="*/ 96005 h 96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971" h="96485">
                      <a:moveTo>
                        <a:pt x="170011" y="96005"/>
                      </a:moveTo>
                      <a:cubicBezTo>
                        <a:pt x="77712" y="99595"/>
                        <a:pt x="2334" y="82673"/>
                        <a:pt x="1308" y="58060"/>
                      </a:cubicBezTo>
                      <a:cubicBezTo>
                        <a:pt x="1308" y="55496"/>
                        <a:pt x="-1256" y="32421"/>
                        <a:pt x="795" y="29857"/>
                      </a:cubicBezTo>
                      <a:cubicBezTo>
                        <a:pt x="14127" y="8321"/>
                        <a:pt x="84890" y="10372"/>
                        <a:pt x="166934" y="6782"/>
                      </a:cubicBezTo>
                      <a:cubicBezTo>
                        <a:pt x="249491" y="3706"/>
                        <a:pt x="320254" y="-9114"/>
                        <a:pt x="335124" y="11397"/>
                      </a:cubicBezTo>
                      <a:cubicBezTo>
                        <a:pt x="336663" y="13961"/>
                        <a:pt x="335637" y="42164"/>
                        <a:pt x="335637" y="45241"/>
                      </a:cubicBezTo>
                      <a:cubicBezTo>
                        <a:pt x="336663" y="69341"/>
                        <a:pt x="262310" y="92416"/>
                        <a:pt x="170011" y="96005"/>
                      </a:cubicBezTo>
                      <a:close/>
                    </a:path>
                  </a:pathLst>
                </a:custGeom>
                <a:solidFill>
                  <a:srgbClr val="E07500"/>
                </a:solidFill>
                <a:ln w="51267" cap="flat">
                  <a:noFill/>
                  <a:prstDash val="solid"/>
                  <a:miter/>
                </a:ln>
              </p:spPr>
              <p:txBody>
                <a:bodyPr rtlCol="0" anchor="ctr"/>
                <a:lstStyle/>
                <a:p>
                  <a:endParaRPr lang="th-TH"/>
                </a:p>
              </p:txBody>
            </p:sp>
            <p:sp>
              <p:nvSpPr>
                <p:cNvPr id="1194" name="Freeform: Shape 1193">
                  <a:extLst>
                    <a:ext uri="{FF2B5EF4-FFF2-40B4-BE49-F238E27FC236}">
                      <a16:creationId xmlns:a16="http://schemas.microsoft.com/office/drawing/2014/main" id="{617D2573-17C7-4BBA-AAA0-A7215FBE55AC}"/>
                    </a:ext>
                  </a:extLst>
                </p:cNvPr>
                <p:cNvSpPr/>
                <p:nvPr/>
              </p:nvSpPr>
              <p:spPr>
                <a:xfrm>
                  <a:off x="6965365" y="8625514"/>
                  <a:ext cx="334342" cy="90183"/>
                </a:xfrm>
                <a:custGeom>
                  <a:avLst/>
                  <a:gdLst>
                    <a:gd name="connsiteX0" fmla="*/ 168713 w 334342"/>
                    <a:gd name="connsiteY0" fmla="*/ 89703 h 90183"/>
                    <a:gd name="connsiteX1" fmla="*/ 10 w 334342"/>
                    <a:gd name="connsiteY1" fmla="*/ 51758 h 90183"/>
                    <a:gd name="connsiteX2" fmla="*/ 165637 w 334342"/>
                    <a:gd name="connsiteY2" fmla="*/ 480 h 90183"/>
                    <a:gd name="connsiteX3" fmla="*/ 334339 w 334342"/>
                    <a:gd name="connsiteY3" fmla="*/ 38426 h 90183"/>
                    <a:gd name="connsiteX4" fmla="*/ 168713 w 334342"/>
                    <a:gd name="connsiteY4" fmla="*/ 89703 h 90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342" h="90183">
                      <a:moveTo>
                        <a:pt x="168713" y="89703"/>
                      </a:moveTo>
                      <a:cubicBezTo>
                        <a:pt x="76414" y="93293"/>
                        <a:pt x="1036" y="76371"/>
                        <a:pt x="10" y="51758"/>
                      </a:cubicBezTo>
                      <a:cubicBezTo>
                        <a:pt x="-1015" y="27145"/>
                        <a:pt x="73337" y="4069"/>
                        <a:pt x="165637" y="480"/>
                      </a:cubicBezTo>
                      <a:cubicBezTo>
                        <a:pt x="257936" y="-3109"/>
                        <a:pt x="333314" y="13812"/>
                        <a:pt x="334339" y="38426"/>
                      </a:cubicBezTo>
                      <a:cubicBezTo>
                        <a:pt x="334852" y="63551"/>
                        <a:pt x="261013" y="86114"/>
                        <a:pt x="168713" y="89703"/>
                      </a:cubicBezTo>
                      <a:close/>
                    </a:path>
                  </a:pathLst>
                </a:custGeom>
                <a:solidFill>
                  <a:srgbClr val="FFBD03"/>
                </a:solidFill>
                <a:ln w="51267" cap="flat">
                  <a:noFill/>
                  <a:prstDash val="solid"/>
                  <a:miter/>
                </a:ln>
              </p:spPr>
              <p:txBody>
                <a:bodyPr rtlCol="0" anchor="ctr"/>
                <a:lstStyle/>
                <a:p>
                  <a:endParaRPr lang="th-TH"/>
                </a:p>
              </p:txBody>
            </p:sp>
            <p:sp>
              <p:nvSpPr>
                <p:cNvPr id="1195" name="Freeform: Shape 1194">
                  <a:extLst>
                    <a:ext uri="{FF2B5EF4-FFF2-40B4-BE49-F238E27FC236}">
                      <a16:creationId xmlns:a16="http://schemas.microsoft.com/office/drawing/2014/main" id="{2C82992B-73CE-4A57-AC9C-97F5FFCD6DC3}"/>
                    </a:ext>
                  </a:extLst>
                </p:cNvPr>
                <p:cNvSpPr/>
                <p:nvPr/>
              </p:nvSpPr>
              <p:spPr>
                <a:xfrm>
                  <a:off x="6987422" y="8632731"/>
                  <a:ext cx="289723" cy="71646"/>
                </a:xfrm>
                <a:custGeom>
                  <a:avLst/>
                  <a:gdLst>
                    <a:gd name="connsiteX0" fmla="*/ 146144 w 289723"/>
                    <a:gd name="connsiteY0" fmla="*/ 71205 h 71646"/>
                    <a:gd name="connsiteX1" fmla="*/ 3 w 289723"/>
                    <a:gd name="connsiteY1" fmla="*/ 41464 h 71646"/>
                    <a:gd name="connsiteX2" fmla="*/ 143580 w 289723"/>
                    <a:gd name="connsiteY2" fmla="*/ 441 h 71646"/>
                    <a:gd name="connsiteX3" fmla="*/ 289721 w 289723"/>
                    <a:gd name="connsiteY3" fmla="*/ 30182 h 71646"/>
                    <a:gd name="connsiteX4" fmla="*/ 146144 w 289723"/>
                    <a:gd name="connsiteY4" fmla="*/ 71205 h 71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723" h="71646">
                      <a:moveTo>
                        <a:pt x="146144" y="71205"/>
                      </a:moveTo>
                      <a:cubicBezTo>
                        <a:pt x="66151" y="74281"/>
                        <a:pt x="1029" y="60949"/>
                        <a:pt x="3" y="41464"/>
                      </a:cubicBezTo>
                      <a:cubicBezTo>
                        <a:pt x="-510" y="21978"/>
                        <a:pt x="63587" y="3518"/>
                        <a:pt x="143580" y="441"/>
                      </a:cubicBezTo>
                      <a:cubicBezTo>
                        <a:pt x="223573" y="-2635"/>
                        <a:pt x="288695" y="10697"/>
                        <a:pt x="289721" y="30182"/>
                      </a:cubicBezTo>
                      <a:cubicBezTo>
                        <a:pt x="290233" y="49155"/>
                        <a:pt x="226137" y="68128"/>
                        <a:pt x="146144" y="71205"/>
                      </a:cubicBezTo>
                      <a:close/>
                    </a:path>
                  </a:pathLst>
                </a:custGeom>
                <a:solidFill>
                  <a:srgbClr val="FF8B00">
                    <a:alpha val="52000"/>
                  </a:srgbClr>
                </a:solidFill>
                <a:ln w="51267" cap="flat">
                  <a:noFill/>
                  <a:prstDash val="solid"/>
                  <a:miter/>
                </a:ln>
              </p:spPr>
              <p:txBody>
                <a:bodyPr rtlCol="0" anchor="ctr"/>
                <a:lstStyle/>
                <a:p>
                  <a:endParaRPr lang="th-TH"/>
                </a:p>
              </p:txBody>
            </p:sp>
          </p:grpSp>
          <p:grpSp>
            <p:nvGrpSpPr>
              <p:cNvPr id="1146" name="Graphic 957">
                <a:extLst>
                  <a:ext uri="{FF2B5EF4-FFF2-40B4-BE49-F238E27FC236}">
                    <a16:creationId xmlns:a16="http://schemas.microsoft.com/office/drawing/2014/main" id="{CAFEE8B2-F5F4-41FA-9465-E0C89E7E3B43}"/>
                  </a:ext>
                </a:extLst>
              </p:cNvPr>
              <p:cNvGrpSpPr/>
              <p:nvPr/>
            </p:nvGrpSpPr>
            <p:grpSpPr>
              <a:xfrm>
                <a:off x="8126527" y="8670125"/>
                <a:ext cx="335971" cy="118385"/>
                <a:chOff x="8126527" y="8670125"/>
                <a:chExt cx="335971" cy="118385"/>
              </a:xfrm>
            </p:grpSpPr>
            <p:sp>
              <p:nvSpPr>
                <p:cNvPr id="1190" name="Freeform: Shape 1189">
                  <a:extLst>
                    <a:ext uri="{FF2B5EF4-FFF2-40B4-BE49-F238E27FC236}">
                      <a16:creationId xmlns:a16="http://schemas.microsoft.com/office/drawing/2014/main" id="{C1C343DC-921A-4746-9017-7B37776CC724}"/>
                    </a:ext>
                  </a:extLst>
                </p:cNvPr>
                <p:cNvSpPr/>
                <p:nvPr/>
              </p:nvSpPr>
              <p:spPr>
                <a:xfrm>
                  <a:off x="8126527" y="8692026"/>
                  <a:ext cx="335971" cy="96485"/>
                </a:xfrm>
                <a:custGeom>
                  <a:avLst/>
                  <a:gdLst>
                    <a:gd name="connsiteX0" fmla="*/ 170011 w 335971"/>
                    <a:gd name="connsiteY0" fmla="*/ 96005 h 96485"/>
                    <a:gd name="connsiteX1" fmla="*/ 1308 w 335971"/>
                    <a:gd name="connsiteY1" fmla="*/ 58060 h 96485"/>
                    <a:gd name="connsiteX2" fmla="*/ 795 w 335971"/>
                    <a:gd name="connsiteY2" fmla="*/ 29857 h 96485"/>
                    <a:gd name="connsiteX3" fmla="*/ 166934 w 335971"/>
                    <a:gd name="connsiteY3" fmla="*/ 6782 h 96485"/>
                    <a:gd name="connsiteX4" fmla="*/ 335124 w 335971"/>
                    <a:gd name="connsiteY4" fmla="*/ 11397 h 96485"/>
                    <a:gd name="connsiteX5" fmla="*/ 335637 w 335971"/>
                    <a:gd name="connsiteY5" fmla="*/ 45241 h 96485"/>
                    <a:gd name="connsiteX6" fmla="*/ 170011 w 335971"/>
                    <a:gd name="connsiteY6" fmla="*/ 96005 h 96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971" h="96485">
                      <a:moveTo>
                        <a:pt x="170011" y="96005"/>
                      </a:moveTo>
                      <a:cubicBezTo>
                        <a:pt x="77712" y="99595"/>
                        <a:pt x="2334" y="82673"/>
                        <a:pt x="1308" y="58060"/>
                      </a:cubicBezTo>
                      <a:cubicBezTo>
                        <a:pt x="1308" y="55496"/>
                        <a:pt x="-1256" y="32421"/>
                        <a:pt x="795" y="29857"/>
                      </a:cubicBezTo>
                      <a:cubicBezTo>
                        <a:pt x="14127" y="8321"/>
                        <a:pt x="84890" y="10372"/>
                        <a:pt x="166934" y="6782"/>
                      </a:cubicBezTo>
                      <a:cubicBezTo>
                        <a:pt x="249491" y="3706"/>
                        <a:pt x="320254" y="-9114"/>
                        <a:pt x="335124" y="11397"/>
                      </a:cubicBezTo>
                      <a:cubicBezTo>
                        <a:pt x="336663" y="13961"/>
                        <a:pt x="335637" y="42164"/>
                        <a:pt x="335637" y="45241"/>
                      </a:cubicBezTo>
                      <a:cubicBezTo>
                        <a:pt x="336150" y="69854"/>
                        <a:pt x="262310" y="92416"/>
                        <a:pt x="170011" y="96005"/>
                      </a:cubicBezTo>
                      <a:close/>
                    </a:path>
                  </a:pathLst>
                </a:custGeom>
                <a:solidFill>
                  <a:srgbClr val="E07500"/>
                </a:solidFill>
                <a:ln w="51267" cap="flat">
                  <a:noFill/>
                  <a:prstDash val="solid"/>
                  <a:miter/>
                </a:ln>
              </p:spPr>
              <p:txBody>
                <a:bodyPr rtlCol="0" anchor="ctr"/>
                <a:lstStyle/>
                <a:p>
                  <a:endParaRPr lang="th-TH"/>
                </a:p>
              </p:txBody>
            </p:sp>
            <p:sp>
              <p:nvSpPr>
                <p:cNvPr id="1191" name="Freeform: Shape 1190">
                  <a:extLst>
                    <a:ext uri="{FF2B5EF4-FFF2-40B4-BE49-F238E27FC236}">
                      <a16:creationId xmlns:a16="http://schemas.microsoft.com/office/drawing/2014/main" id="{1FBAF495-BF2E-4266-B52E-FEF24CE76D25}"/>
                    </a:ext>
                  </a:extLst>
                </p:cNvPr>
                <p:cNvSpPr/>
                <p:nvPr/>
              </p:nvSpPr>
              <p:spPr>
                <a:xfrm>
                  <a:off x="8127312" y="8670125"/>
                  <a:ext cx="334342" cy="90182"/>
                </a:xfrm>
                <a:custGeom>
                  <a:avLst/>
                  <a:gdLst>
                    <a:gd name="connsiteX0" fmla="*/ 168713 w 334342"/>
                    <a:gd name="connsiteY0" fmla="*/ 89703 h 90182"/>
                    <a:gd name="connsiteX1" fmla="*/ 10 w 334342"/>
                    <a:gd name="connsiteY1" fmla="*/ 51758 h 90182"/>
                    <a:gd name="connsiteX2" fmla="*/ 165637 w 334342"/>
                    <a:gd name="connsiteY2" fmla="*/ 480 h 90182"/>
                    <a:gd name="connsiteX3" fmla="*/ 334339 w 334342"/>
                    <a:gd name="connsiteY3" fmla="*/ 38425 h 90182"/>
                    <a:gd name="connsiteX4" fmla="*/ 168713 w 334342"/>
                    <a:gd name="connsiteY4" fmla="*/ 89703 h 90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342" h="90182">
                      <a:moveTo>
                        <a:pt x="168713" y="89703"/>
                      </a:moveTo>
                      <a:cubicBezTo>
                        <a:pt x="76414" y="93292"/>
                        <a:pt x="1036" y="76371"/>
                        <a:pt x="10" y="51758"/>
                      </a:cubicBezTo>
                      <a:cubicBezTo>
                        <a:pt x="-1015" y="27144"/>
                        <a:pt x="73337" y="4069"/>
                        <a:pt x="165637" y="480"/>
                      </a:cubicBezTo>
                      <a:cubicBezTo>
                        <a:pt x="257936" y="-3109"/>
                        <a:pt x="333314" y="13812"/>
                        <a:pt x="334339" y="38425"/>
                      </a:cubicBezTo>
                      <a:cubicBezTo>
                        <a:pt x="334852" y="63551"/>
                        <a:pt x="261013" y="86113"/>
                        <a:pt x="168713" y="89703"/>
                      </a:cubicBezTo>
                      <a:close/>
                    </a:path>
                  </a:pathLst>
                </a:custGeom>
                <a:solidFill>
                  <a:srgbClr val="FFBD03"/>
                </a:solidFill>
                <a:ln w="51267" cap="flat">
                  <a:noFill/>
                  <a:prstDash val="solid"/>
                  <a:miter/>
                </a:ln>
              </p:spPr>
              <p:txBody>
                <a:bodyPr rtlCol="0" anchor="ctr"/>
                <a:lstStyle/>
                <a:p>
                  <a:endParaRPr lang="th-TH"/>
                </a:p>
              </p:txBody>
            </p:sp>
            <p:sp>
              <p:nvSpPr>
                <p:cNvPr id="1192" name="Freeform: Shape 1191">
                  <a:extLst>
                    <a:ext uri="{FF2B5EF4-FFF2-40B4-BE49-F238E27FC236}">
                      <a16:creationId xmlns:a16="http://schemas.microsoft.com/office/drawing/2014/main" id="{41DE82C3-82B1-4A4B-993C-39FC0301127D}"/>
                    </a:ext>
                  </a:extLst>
                </p:cNvPr>
                <p:cNvSpPr/>
                <p:nvPr/>
              </p:nvSpPr>
              <p:spPr>
                <a:xfrm>
                  <a:off x="8149369" y="8676830"/>
                  <a:ext cx="289723" cy="71646"/>
                </a:xfrm>
                <a:custGeom>
                  <a:avLst/>
                  <a:gdLst>
                    <a:gd name="connsiteX0" fmla="*/ 146144 w 289723"/>
                    <a:gd name="connsiteY0" fmla="*/ 71205 h 71646"/>
                    <a:gd name="connsiteX1" fmla="*/ 3 w 289723"/>
                    <a:gd name="connsiteY1" fmla="*/ 41464 h 71646"/>
                    <a:gd name="connsiteX2" fmla="*/ 143580 w 289723"/>
                    <a:gd name="connsiteY2" fmla="*/ 441 h 71646"/>
                    <a:gd name="connsiteX3" fmla="*/ 289720 w 289723"/>
                    <a:gd name="connsiteY3" fmla="*/ 30182 h 71646"/>
                    <a:gd name="connsiteX4" fmla="*/ 146144 w 289723"/>
                    <a:gd name="connsiteY4" fmla="*/ 71205 h 71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723" h="71646">
                      <a:moveTo>
                        <a:pt x="146144" y="71205"/>
                      </a:moveTo>
                      <a:cubicBezTo>
                        <a:pt x="66151" y="74281"/>
                        <a:pt x="1029" y="60949"/>
                        <a:pt x="3" y="41464"/>
                      </a:cubicBezTo>
                      <a:cubicBezTo>
                        <a:pt x="-510" y="21978"/>
                        <a:pt x="63587" y="3518"/>
                        <a:pt x="143580" y="441"/>
                      </a:cubicBezTo>
                      <a:cubicBezTo>
                        <a:pt x="223573" y="-2635"/>
                        <a:pt x="288695" y="10697"/>
                        <a:pt x="289720" y="30182"/>
                      </a:cubicBezTo>
                      <a:cubicBezTo>
                        <a:pt x="290233" y="49668"/>
                        <a:pt x="226137" y="68128"/>
                        <a:pt x="146144" y="71205"/>
                      </a:cubicBezTo>
                      <a:close/>
                    </a:path>
                  </a:pathLst>
                </a:custGeom>
                <a:solidFill>
                  <a:srgbClr val="FF8B00">
                    <a:alpha val="52000"/>
                  </a:srgbClr>
                </a:solidFill>
                <a:ln w="51267" cap="flat">
                  <a:noFill/>
                  <a:prstDash val="solid"/>
                  <a:miter/>
                </a:ln>
              </p:spPr>
              <p:txBody>
                <a:bodyPr rtlCol="0" anchor="ctr"/>
                <a:lstStyle/>
                <a:p>
                  <a:endParaRPr lang="th-TH"/>
                </a:p>
              </p:txBody>
            </p:sp>
          </p:grpSp>
          <p:grpSp>
            <p:nvGrpSpPr>
              <p:cNvPr id="1147" name="Graphic 957">
                <a:extLst>
                  <a:ext uri="{FF2B5EF4-FFF2-40B4-BE49-F238E27FC236}">
                    <a16:creationId xmlns:a16="http://schemas.microsoft.com/office/drawing/2014/main" id="{745D91C3-4EAB-424C-ABB4-915076F08331}"/>
                  </a:ext>
                </a:extLst>
              </p:cNvPr>
              <p:cNvGrpSpPr/>
              <p:nvPr/>
            </p:nvGrpSpPr>
            <p:grpSpPr>
              <a:xfrm>
                <a:off x="5772380" y="8632692"/>
                <a:ext cx="335971" cy="118385"/>
                <a:chOff x="5772380" y="8632692"/>
                <a:chExt cx="335971" cy="118385"/>
              </a:xfrm>
            </p:grpSpPr>
            <p:sp>
              <p:nvSpPr>
                <p:cNvPr id="1187" name="Freeform: Shape 1186">
                  <a:extLst>
                    <a:ext uri="{FF2B5EF4-FFF2-40B4-BE49-F238E27FC236}">
                      <a16:creationId xmlns:a16="http://schemas.microsoft.com/office/drawing/2014/main" id="{5330813D-01A4-4AD5-9C03-ECF18E751996}"/>
                    </a:ext>
                  </a:extLst>
                </p:cNvPr>
                <p:cNvSpPr/>
                <p:nvPr/>
              </p:nvSpPr>
              <p:spPr>
                <a:xfrm>
                  <a:off x="5772380" y="8654593"/>
                  <a:ext cx="335971" cy="96484"/>
                </a:xfrm>
                <a:custGeom>
                  <a:avLst/>
                  <a:gdLst>
                    <a:gd name="connsiteX0" fmla="*/ 170011 w 335971"/>
                    <a:gd name="connsiteY0" fmla="*/ 96005 h 96484"/>
                    <a:gd name="connsiteX1" fmla="*/ 1308 w 335971"/>
                    <a:gd name="connsiteY1" fmla="*/ 58060 h 96484"/>
                    <a:gd name="connsiteX2" fmla="*/ 795 w 335971"/>
                    <a:gd name="connsiteY2" fmla="*/ 29857 h 96484"/>
                    <a:gd name="connsiteX3" fmla="*/ 166934 w 335971"/>
                    <a:gd name="connsiteY3" fmla="*/ 6782 h 96484"/>
                    <a:gd name="connsiteX4" fmla="*/ 335124 w 335971"/>
                    <a:gd name="connsiteY4" fmla="*/ 11397 h 96484"/>
                    <a:gd name="connsiteX5" fmla="*/ 335637 w 335971"/>
                    <a:gd name="connsiteY5" fmla="*/ 45240 h 96484"/>
                    <a:gd name="connsiteX6" fmla="*/ 170011 w 335971"/>
                    <a:gd name="connsiteY6" fmla="*/ 96005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971" h="96484">
                      <a:moveTo>
                        <a:pt x="170011" y="96005"/>
                      </a:moveTo>
                      <a:cubicBezTo>
                        <a:pt x="77711" y="99594"/>
                        <a:pt x="2334" y="82673"/>
                        <a:pt x="1308" y="58060"/>
                      </a:cubicBezTo>
                      <a:cubicBezTo>
                        <a:pt x="1308" y="55496"/>
                        <a:pt x="-1256" y="32421"/>
                        <a:pt x="795" y="29857"/>
                      </a:cubicBezTo>
                      <a:cubicBezTo>
                        <a:pt x="14127" y="8320"/>
                        <a:pt x="84890" y="10372"/>
                        <a:pt x="166934" y="6782"/>
                      </a:cubicBezTo>
                      <a:cubicBezTo>
                        <a:pt x="249491" y="3706"/>
                        <a:pt x="320254" y="-9114"/>
                        <a:pt x="335124" y="11397"/>
                      </a:cubicBezTo>
                      <a:cubicBezTo>
                        <a:pt x="336663" y="13961"/>
                        <a:pt x="335637" y="42164"/>
                        <a:pt x="335637" y="45240"/>
                      </a:cubicBezTo>
                      <a:cubicBezTo>
                        <a:pt x="336150" y="69341"/>
                        <a:pt x="262310" y="92415"/>
                        <a:pt x="170011" y="96005"/>
                      </a:cubicBezTo>
                      <a:close/>
                    </a:path>
                  </a:pathLst>
                </a:custGeom>
                <a:solidFill>
                  <a:srgbClr val="E07500"/>
                </a:solidFill>
                <a:ln w="51267" cap="flat">
                  <a:noFill/>
                  <a:prstDash val="solid"/>
                  <a:miter/>
                </a:ln>
              </p:spPr>
              <p:txBody>
                <a:bodyPr rtlCol="0" anchor="ctr"/>
                <a:lstStyle/>
                <a:p>
                  <a:endParaRPr lang="th-TH"/>
                </a:p>
              </p:txBody>
            </p:sp>
            <p:sp>
              <p:nvSpPr>
                <p:cNvPr id="1188" name="Freeform: Shape 1187">
                  <a:extLst>
                    <a:ext uri="{FF2B5EF4-FFF2-40B4-BE49-F238E27FC236}">
                      <a16:creationId xmlns:a16="http://schemas.microsoft.com/office/drawing/2014/main" id="{4072B215-F681-4A0A-B20D-5A4BA8C8AB7D}"/>
                    </a:ext>
                  </a:extLst>
                </p:cNvPr>
                <p:cNvSpPr/>
                <p:nvPr/>
              </p:nvSpPr>
              <p:spPr>
                <a:xfrm>
                  <a:off x="5773165" y="8632692"/>
                  <a:ext cx="334342" cy="90183"/>
                </a:xfrm>
                <a:custGeom>
                  <a:avLst/>
                  <a:gdLst>
                    <a:gd name="connsiteX0" fmla="*/ 168713 w 334342"/>
                    <a:gd name="connsiteY0" fmla="*/ 89703 h 90183"/>
                    <a:gd name="connsiteX1" fmla="*/ 10 w 334342"/>
                    <a:gd name="connsiteY1" fmla="*/ 51758 h 90183"/>
                    <a:gd name="connsiteX2" fmla="*/ 165637 w 334342"/>
                    <a:gd name="connsiteY2" fmla="*/ 480 h 90183"/>
                    <a:gd name="connsiteX3" fmla="*/ 334339 w 334342"/>
                    <a:gd name="connsiteY3" fmla="*/ 38426 h 90183"/>
                    <a:gd name="connsiteX4" fmla="*/ 168713 w 334342"/>
                    <a:gd name="connsiteY4" fmla="*/ 89703 h 90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342" h="90183">
                      <a:moveTo>
                        <a:pt x="168713" y="89703"/>
                      </a:moveTo>
                      <a:cubicBezTo>
                        <a:pt x="76414" y="93293"/>
                        <a:pt x="1036" y="76371"/>
                        <a:pt x="10" y="51758"/>
                      </a:cubicBezTo>
                      <a:cubicBezTo>
                        <a:pt x="-1015" y="27145"/>
                        <a:pt x="73337" y="4069"/>
                        <a:pt x="165637" y="480"/>
                      </a:cubicBezTo>
                      <a:cubicBezTo>
                        <a:pt x="257936" y="-3109"/>
                        <a:pt x="333314" y="13812"/>
                        <a:pt x="334339" y="38426"/>
                      </a:cubicBezTo>
                      <a:cubicBezTo>
                        <a:pt x="334852" y="63039"/>
                        <a:pt x="261013" y="86114"/>
                        <a:pt x="168713" y="89703"/>
                      </a:cubicBezTo>
                      <a:close/>
                    </a:path>
                  </a:pathLst>
                </a:custGeom>
                <a:solidFill>
                  <a:srgbClr val="FFBD03"/>
                </a:solidFill>
                <a:ln w="51267" cap="flat">
                  <a:noFill/>
                  <a:prstDash val="solid"/>
                  <a:miter/>
                </a:ln>
              </p:spPr>
              <p:txBody>
                <a:bodyPr rtlCol="0" anchor="ctr"/>
                <a:lstStyle/>
                <a:p>
                  <a:endParaRPr lang="th-TH"/>
                </a:p>
              </p:txBody>
            </p:sp>
            <p:sp>
              <p:nvSpPr>
                <p:cNvPr id="1189" name="Freeform: Shape 1188">
                  <a:extLst>
                    <a:ext uri="{FF2B5EF4-FFF2-40B4-BE49-F238E27FC236}">
                      <a16:creationId xmlns:a16="http://schemas.microsoft.com/office/drawing/2014/main" id="{31168519-0DDB-4800-B532-2B8B2B3E50E7}"/>
                    </a:ext>
                  </a:extLst>
                </p:cNvPr>
                <p:cNvSpPr/>
                <p:nvPr/>
              </p:nvSpPr>
              <p:spPr>
                <a:xfrm>
                  <a:off x="5795221" y="8639397"/>
                  <a:ext cx="289723" cy="71645"/>
                </a:xfrm>
                <a:custGeom>
                  <a:avLst/>
                  <a:gdLst>
                    <a:gd name="connsiteX0" fmla="*/ 146144 w 289723"/>
                    <a:gd name="connsiteY0" fmla="*/ 71204 h 71645"/>
                    <a:gd name="connsiteX1" fmla="*/ 3 w 289723"/>
                    <a:gd name="connsiteY1" fmla="*/ 41463 h 71645"/>
                    <a:gd name="connsiteX2" fmla="*/ 143580 w 289723"/>
                    <a:gd name="connsiteY2" fmla="*/ 442 h 71645"/>
                    <a:gd name="connsiteX3" fmla="*/ 289721 w 289723"/>
                    <a:gd name="connsiteY3" fmla="*/ 30183 h 71645"/>
                    <a:gd name="connsiteX4" fmla="*/ 146144 w 289723"/>
                    <a:gd name="connsiteY4" fmla="*/ 71204 h 71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723" h="71645">
                      <a:moveTo>
                        <a:pt x="146144" y="71204"/>
                      </a:moveTo>
                      <a:cubicBezTo>
                        <a:pt x="66151" y="74281"/>
                        <a:pt x="1029" y="60949"/>
                        <a:pt x="3" y="41463"/>
                      </a:cubicBezTo>
                      <a:cubicBezTo>
                        <a:pt x="-510" y="21978"/>
                        <a:pt x="63587" y="3518"/>
                        <a:pt x="143580" y="442"/>
                      </a:cubicBezTo>
                      <a:cubicBezTo>
                        <a:pt x="223573" y="-2635"/>
                        <a:pt x="288695" y="10697"/>
                        <a:pt x="289721" y="30183"/>
                      </a:cubicBezTo>
                      <a:cubicBezTo>
                        <a:pt x="290233" y="49668"/>
                        <a:pt x="226137" y="68128"/>
                        <a:pt x="146144" y="71204"/>
                      </a:cubicBezTo>
                      <a:close/>
                    </a:path>
                  </a:pathLst>
                </a:custGeom>
                <a:solidFill>
                  <a:srgbClr val="FF8B00">
                    <a:alpha val="52000"/>
                  </a:srgbClr>
                </a:solidFill>
                <a:ln w="51267" cap="flat">
                  <a:noFill/>
                  <a:prstDash val="solid"/>
                  <a:miter/>
                </a:ln>
              </p:spPr>
              <p:txBody>
                <a:bodyPr rtlCol="0" anchor="ctr"/>
                <a:lstStyle/>
                <a:p>
                  <a:endParaRPr lang="th-TH"/>
                </a:p>
              </p:txBody>
            </p:sp>
          </p:grpSp>
          <p:grpSp>
            <p:nvGrpSpPr>
              <p:cNvPr id="1148" name="Graphic 957">
                <a:extLst>
                  <a:ext uri="{FF2B5EF4-FFF2-40B4-BE49-F238E27FC236}">
                    <a16:creationId xmlns:a16="http://schemas.microsoft.com/office/drawing/2014/main" id="{BB651141-D26A-451B-8C18-38FB4E33CD8D}"/>
                  </a:ext>
                </a:extLst>
              </p:cNvPr>
              <p:cNvGrpSpPr/>
              <p:nvPr/>
            </p:nvGrpSpPr>
            <p:grpSpPr>
              <a:xfrm>
                <a:off x="7432513" y="8211672"/>
                <a:ext cx="750188" cy="492263"/>
                <a:chOff x="7432513" y="8211672"/>
                <a:chExt cx="750188" cy="492263"/>
              </a:xfrm>
            </p:grpSpPr>
            <p:grpSp>
              <p:nvGrpSpPr>
                <p:cNvPr id="1166" name="Graphic 957">
                  <a:extLst>
                    <a:ext uri="{FF2B5EF4-FFF2-40B4-BE49-F238E27FC236}">
                      <a16:creationId xmlns:a16="http://schemas.microsoft.com/office/drawing/2014/main" id="{7B7982C2-6DAD-4466-A002-465E43700A6F}"/>
                    </a:ext>
                  </a:extLst>
                </p:cNvPr>
                <p:cNvGrpSpPr/>
                <p:nvPr/>
              </p:nvGrpSpPr>
              <p:grpSpPr>
                <a:xfrm>
                  <a:off x="7432513" y="8228081"/>
                  <a:ext cx="750188" cy="475854"/>
                  <a:chOff x="7432513" y="8228081"/>
                  <a:chExt cx="750188" cy="475854"/>
                </a:xfrm>
              </p:grpSpPr>
              <p:grpSp>
                <p:nvGrpSpPr>
                  <p:cNvPr id="1168" name="Graphic 957">
                    <a:extLst>
                      <a:ext uri="{FF2B5EF4-FFF2-40B4-BE49-F238E27FC236}">
                        <a16:creationId xmlns:a16="http://schemas.microsoft.com/office/drawing/2014/main" id="{ED81670F-38F6-44F5-8EEE-5BFE8DC71E8B}"/>
                      </a:ext>
                    </a:extLst>
                  </p:cNvPr>
                  <p:cNvGrpSpPr/>
                  <p:nvPr/>
                </p:nvGrpSpPr>
                <p:grpSpPr>
                  <a:xfrm>
                    <a:off x="7432513" y="8228081"/>
                    <a:ext cx="750188" cy="475341"/>
                    <a:chOff x="7432513" y="8228081"/>
                    <a:chExt cx="750188" cy="475341"/>
                  </a:xfrm>
                </p:grpSpPr>
                <p:sp>
                  <p:nvSpPr>
                    <p:cNvPr id="1170" name="Freeform: Shape 1169">
                      <a:extLst>
                        <a:ext uri="{FF2B5EF4-FFF2-40B4-BE49-F238E27FC236}">
                          <a16:creationId xmlns:a16="http://schemas.microsoft.com/office/drawing/2014/main" id="{23779E33-26BF-41F3-8832-5D6CC2A9308C}"/>
                        </a:ext>
                      </a:extLst>
                    </p:cNvPr>
                    <p:cNvSpPr/>
                    <p:nvPr/>
                  </p:nvSpPr>
                  <p:spPr>
                    <a:xfrm>
                      <a:off x="7459690" y="8650607"/>
                      <a:ext cx="275872" cy="52815"/>
                    </a:xfrm>
                    <a:custGeom>
                      <a:avLst/>
                      <a:gdLst>
                        <a:gd name="connsiteX0" fmla="*/ 0 w 275872"/>
                        <a:gd name="connsiteY0" fmla="*/ 0 h 52815"/>
                        <a:gd name="connsiteX1" fmla="*/ 275873 w 275872"/>
                        <a:gd name="connsiteY1" fmla="*/ 0 h 52815"/>
                        <a:gd name="connsiteX2" fmla="*/ 275873 w 275872"/>
                        <a:gd name="connsiteY2" fmla="*/ 52816 h 52815"/>
                        <a:gd name="connsiteX3" fmla="*/ 0 w 275872"/>
                        <a:gd name="connsiteY3" fmla="*/ 52816 h 52815"/>
                      </a:gdLst>
                      <a:ahLst/>
                      <a:cxnLst>
                        <a:cxn ang="0">
                          <a:pos x="connsiteX0" y="connsiteY0"/>
                        </a:cxn>
                        <a:cxn ang="0">
                          <a:pos x="connsiteX1" y="connsiteY1"/>
                        </a:cxn>
                        <a:cxn ang="0">
                          <a:pos x="connsiteX2" y="connsiteY2"/>
                        </a:cxn>
                        <a:cxn ang="0">
                          <a:pos x="connsiteX3" y="connsiteY3"/>
                        </a:cxn>
                      </a:cxnLst>
                      <a:rect l="l" t="t" r="r" b="b"/>
                      <a:pathLst>
                        <a:path w="275872" h="52815">
                          <a:moveTo>
                            <a:pt x="0" y="0"/>
                          </a:moveTo>
                          <a:lnTo>
                            <a:pt x="275873" y="0"/>
                          </a:lnTo>
                          <a:lnTo>
                            <a:pt x="275873" y="52816"/>
                          </a:lnTo>
                          <a:lnTo>
                            <a:pt x="0" y="52816"/>
                          </a:lnTo>
                          <a:close/>
                        </a:path>
                      </a:pathLst>
                    </a:custGeom>
                    <a:solidFill>
                      <a:srgbClr val="FFBD03"/>
                    </a:solidFill>
                    <a:ln w="51267" cap="flat">
                      <a:noFill/>
                      <a:prstDash val="solid"/>
                      <a:miter/>
                    </a:ln>
                  </p:spPr>
                  <p:txBody>
                    <a:bodyPr rtlCol="0" anchor="ctr"/>
                    <a:lstStyle/>
                    <a:p>
                      <a:endParaRPr lang="th-TH"/>
                    </a:p>
                  </p:txBody>
                </p:sp>
                <p:sp>
                  <p:nvSpPr>
                    <p:cNvPr id="1171" name="Freeform: Shape 1170">
                      <a:extLst>
                        <a:ext uri="{FF2B5EF4-FFF2-40B4-BE49-F238E27FC236}">
                          <a16:creationId xmlns:a16="http://schemas.microsoft.com/office/drawing/2014/main" id="{E875A7C0-43AE-4ECF-84C8-5D2F182D9E73}"/>
                        </a:ext>
                      </a:extLst>
                    </p:cNvPr>
                    <p:cNvSpPr/>
                    <p:nvPr/>
                  </p:nvSpPr>
                  <p:spPr>
                    <a:xfrm>
                      <a:off x="7836067" y="8650607"/>
                      <a:ext cx="275872" cy="52815"/>
                    </a:xfrm>
                    <a:custGeom>
                      <a:avLst/>
                      <a:gdLst>
                        <a:gd name="connsiteX0" fmla="*/ 0 w 275872"/>
                        <a:gd name="connsiteY0" fmla="*/ 0 h 52815"/>
                        <a:gd name="connsiteX1" fmla="*/ 275873 w 275872"/>
                        <a:gd name="connsiteY1" fmla="*/ 0 h 52815"/>
                        <a:gd name="connsiteX2" fmla="*/ 275873 w 275872"/>
                        <a:gd name="connsiteY2" fmla="*/ 52816 h 52815"/>
                        <a:gd name="connsiteX3" fmla="*/ 0 w 275872"/>
                        <a:gd name="connsiteY3" fmla="*/ 52816 h 52815"/>
                      </a:gdLst>
                      <a:ahLst/>
                      <a:cxnLst>
                        <a:cxn ang="0">
                          <a:pos x="connsiteX0" y="connsiteY0"/>
                        </a:cxn>
                        <a:cxn ang="0">
                          <a:pos x="connsiteX1" y="connsiteY1"/>
                        </a:cxn>
                        <a:cxn ang="0">
                          <a:pos x="connsiteX2" y="connsiteY2"/>
                        </a:cxn>
                        <a:cxn ang="0">
                          <a:pos x="connsiteX3" y="connsiteY3"/>
                        </a:cxn>
                      </a:cxnLst>
                      <a:rect l="l" t="t" r="r" b="b"/>
                      <a:pathLst>
                        <a:path w="275872" h="52815">
                          <a:moveTo>
                            <a:pt x="0" y="0"/>
                          </a:moveTo>
                          <a:lnTo>
                            <a:pt x="275873" y="0"/>
                          </a:lnTo>
                          <a:lnTo>
                            <a:pt x="275873" y="52816"/>
                          </a:lnTo>
                          <a:lnTo>
                            <a:pt x="0" y="52816"/>
                          </a:lnTo>
                          <a:close/>
                        </a:path>
                      </a:pathLst>
                    </a:custGeom>
                    <a:solidFill>
                      <a:srgbClr val="FFBD03"/>
                    </a:solidFill>
                    <a:ln w="51267" cap="flat">
                      <a:noFill/>
                      <a:prstDash val="solid"/>
                      <a:miter/>
                    </a:ln>
                  </p:spPr>
                  <p:txBody>
                    <a:bodyPr rtlCol="0" anchor="ctr"/>
                    <a:lstStyle/>
                    <a:p>
                      <a:endParaRPr lang="th-TH"/>
                    </a:p>
                  </p:txBody>
                </p:sp>
                <p:sp>
                  <p:nvSpPr>
                    <p:cNvPr id="1172" name="Freeform: Shape 1171">
                      <a:extLst>
                        <a:ext uri="{FF2B5EF4-FFF2-40B4-BE49-F238E27FC236}">
                          <a16:creationId xmlns:a16="http://schemas.microsoft.com/office/drawing/2014/main" id="{88F385B5-C643-40BA-BCBF-83AA88FA6FC2}"/>
                        </a:ext>
                      </a:extLst>
                    </p:cNvPr>
                    <p:cNvSpPr/>
                    <p:nvPr/>
                  </p:nvSpPr>
                  <p:spPr>
                    <a:xfrm>
                      <a:off x="7879652" y="8597791"/>
                      <a:ext cx="275872" cy="52815"/>
                    </a:xfrm>
                    <a:custGeom>
                      <a:avLst/>
                      <a:gdLst>
                        <a:gd name="connsiteX0" fmla="*/ 0 w 275872"/>
                        <a:gd name="connsiteY0" fmla="*/ 0 h 52815"/>
                        <a:gd name="connsiteX1" fmla="*/ 275873 w 275872"/>
                        <a:gd name="connsiteY1" fmla="*/ 0 h 52815"/>
                        <a:gd name="connsiteX2" fmla="*/ 275873 w 275872"/>
                        <a:gd name="connsiteY2" fmla="*/ 52816 h 52815"/>
                        <a:gd name="connsiteX3" fmla="*/ 0 w 275872"/>
                        <a:gd name="connsiteY3" fmla="*/ 52816 h 52815"/>
                      </a:gdLst>
                      <a:ahLst/>
                      <a:cxnLst>
                        <a:cxn ang="0">
                          <a:pos x="connsiteX0" y="connsiteY0"/>
                        </a:cxn>
                        <a:cxn ang="0">
                          <a:pos x="connsiteX1" y="connsiteY1"/>
                        </a:cxn>
                        <a:cxn ang="0">
                          <a:pos x="connsiteX2" y="connsiteY2"/>
                        </a:cxn>
                        <a:cxn ang="0">
                          <a:pos x="connsiteX3" y="connsiteY3"/>
                        </a:cxn>
                      </a:cxnLst>
                      <a:rect l="l" t="t" r="r" b="b"/>
                      <a:pathLst>
                        <a:path w="275872" h="52815">
                          <a:moveTo>
                            <a:pt x="0" y="0"/>
                          </a:moveTo>
                          <a:lnTo>
                            <a:pt x="275873" y="0"/>
                          </a:lnTo>
                          <a:lnTo>
                            <a:pt x="275873" y="52816"/>
                          </a:lnTo>
                          <a:lnTo>
                            <a:pt x="0" y="52816"/>
                          </a:lnTo>
                          <a:close/>
                        </a:path>
                      </a:pathLst>
                    </a:custGeom>
                    <a:solidFill>
                      <a:srgbClr val="FFBD03"/>
                    </a:solidFill>
                    <a:ln w="51267" cap="flat">
                      <a:noFill/>
                      <a:prstDash val="solid"/>
                      <a:miter/>
                    </a:ln>
                  </p:spPr>
                  <p:txBody>
                    <a:bodyPr rtlCol="0" anchor="ctr"/>
                    <a:lstStyle/>
                    <a:p>
                      <a:endParaRPr lang="th-TH"/>
                    </a:p>
                  </p:txBody>
                </p:sp>
                <p:sp>
                  <p:nvSpPr>
                    <p:cNvPr id="1173" name="Freeform: Shape 1172">
                      <a:extLst>
                        <a:ext uri="{FF2B5EF4-FFF2-40B4-BE49-F238E27FC236}">
                          <a16:creationId xmlns:a16="http://schemas.microsoft.com/office/drawing/2014/main" id="{A36D234F-3E75-41D2-94AC-69B520767AFF}"/>
                        </a:ext>
                      </a:extLst>
                    </p:cNvPr>
                    <p:cNvSpPr/>
                    <p:nvPr/>
                  </p:nvSpPr>
                  <p:spPr>
                    <a:xfrm>
                      <a:off x="7862218" y="8544976"/>
                      <a:ext cx="275872" cy="52815"/>
                    </a:xfrm>
                    <a:custGeom>
                      <a:avLst/>
                      <a:gdLst>
                        <a:gd name="connsiteX0" fmla="*/ 0 w 275872"/>
                        <a:gd name="connsiteY0" fmla="*/ 0 h 52815"/>
                        <a:gd name="connsiteX1" fmla="*/ 275873 w 275872"/>
                        <a:gd name="connsiteY1" fmla="*/ 0 h 52815"/>
                        <a:gd name="connsiteX2" fmla="*/ 275873 w 275872"/>
                        <a:gd name="connsiteY2" fmla="*/ 52816 h 52815"/>
                        <a:gd name="connsiteX3" fmla="*/ 0 w 275872"/>
                        <a:gd name="connsiteY3" fmla="*/ 52816 h 52815"/>
                      </a:gdLst>
                      <a:ahLst/>
                      <a:cxnLst>
                        <a:cxn ang="0">
                          <a:pos x="connsiteX0" y="connsiteY0"/>
                        </a:cxn>
                        <a:cxn ang="0">
                          <a:pos x="connsiteX1" y="connsiteY1"/>
                        </a:cxn>
                        <a:cxn ang="0">
                          <a:pos x="connsiteX2" y="connsiteY2"/>
                        </a:cxn>
                        <a:cxn ang="0">
                          <a:pos x="connsiteX3" y="connsiteY3"/>
                        </a:cxn>
                      </a:cxnLst>
                      <a:rect l="l" t="t" r="r" b="b"/>
                      <a:pathLst>
                        <a:path w="275872" h="52815">
                          <a:moveTo>
                            <a:pt x="0" y="0"/>
                          </a:moveTo>
                          <a:lnTo>
                            <a:pt x="275873" y="0"/>
                          </a:lnTo>
                          <a:lnTo>
                            <a:pt x="275873" y="52816"/>
                          </a:lnTo>
                          <a:lnTo>
                            <a:pt x="0" y="52816"/>
                          </a:lnTo>
                          <a:close/>
                        </a:path>
                      </a:pathLst>
                    </a:custGeom>
                    <a:solidFill>
                      <a:srgbClr val="FFBD03"/>
                    </a:solidFill>
                    <a:ln w="51267" cap="flat">
                      <a:noFill/>
                      <a:prstDash val="solid"/>
                      <a:miter/>
                    </a:ln>
                  </p:spPr>
                  <p:txBody>
                    <a:bodyPr rtlCol="0" anchor="ctr"/>
                    <a:lstStyle/>
                    <a:p>
                      <a:endParaRPr lang="th-TH"/>
                    </a:p>
                  </p:txBody>
                </p:sp>
                <p:sp>
                  <p:nvSpPr>
                    <p:cNvPr id="1174" name="Freeform: Shape 1173">
                      <a:extLst>
                        <a:ext uri="{FF2B5EF4-FFF2-40B4-BE49-F238E27FC236}">
                          <a16:creationId xmlns:a16="http://schemas.microsoft.com/office/drawing/2014/main" id="{26D8DF82-F8C8-40CA-A4A4-203713D87726}"/>
                        </a:ext>
                      </a:extLst>
                    </p:cNvPr>
                    <p:cNvSpPr/>
                    <p:nvPr/>
                  </p:nvSpPr>
                  <p:spPr>
                    <a:xfrm>
                      <a:off x="7879652" y="8498313"/>
                      <a:ext cx="275872" cy="52815"/>
                    </a:xfrm>
                    <a:custGeom>
                      <a:avLst/>
                      <a:gdLst>
                        <a:gd name="connsiteX0" fmla="*/ 0 w 275872"/>
                        <a:gd name="connsiteY0" fmla="*/ 0 h 52815"/>
                        <a:gd name="connsiteX1" fmla="*/ 275873 w 275872"/>
                        <a:gd name="connsiteY1" fmla="*/ 0 h 52815"/>
                        <a:gd name="connsiteX2" fmla="*/ 275873 w 275872"/>
                        <a:gd name="connsiteY2" fmla="*/ 52816 h 52815"/>
                        <a:gd name="connsiteX3" fmla="*/ 0 w 275872"/>
                        <a:gd name="connsiteY3" fmla="*/ 52816 h 52815"/>
                      </a:gdLst>
                      <a:ahLst/>
                      <a:cxnLst>
                        <a:cxn ang="0">
                          <a:pos x="connsiteX0" y="connsiteY0"/>
                        </a:cxn>
                        <a:cxn ang="0">
                          <a:pos x="connsiteX1" y="connsiteY1"/>
                        </a:cxn>
                        <a:cxn ang="0">
                          <a:pos x="connsiteX2" y="connsiteY2"/>
                        </a:cxn>
                        <a:cxn ang="0">
                          <a:pos x="connsiteX3" y="connsiteY3"/>
                        </a:cxn>
                      </a:cxnLst>
                      <a:rect l="l" t="t" r="r" b="b"/>
                      <a:pathLst>
                        <a:path w="275872" h="52815">
                          <a:moveTo>
                            <a:pt x="0" y="0"/>
                          </a:moveTo>
                          <a:lnTo>
                            <a:pt x="275873" y="0"/>
                          </a:lnTo>
                          <a:lnTo>
                            <a:pt x="275873" y="52816"/>
                          </a:lnTo>
                          <a:lnTo>
                            <a:pt x="0" y="52816"/>
                          </a:lnTo>
                          <a:close/>
                        </a:path>
                      </a:pathLst>
                    </a:custGeom>
                    <a:solidFill>
                      <a:srgbClr val="FFBD03"/>
                    </a:solidFill>
                    <a:ln w="51267" cap="flat">
                      <a:noFill/>
                      <a:prstDash val="solid"/>
                      <a:miter/>
                    </a:ln>
                  </p:spPr>
                  <p:txBody>
                    <a:bodyPr rtlCol="0" anchor="ctr"/>
                    <a:lstStyle/>
                    <a:p>
                      <a:endParaRPr lang="th-TH"/>
                    </a:p>
                  </p:txBody>
                </p:sp>
                <p:sp>
                  <p:nvSpPr>
                    <p:cNvPr id="1175" name="Freeform: Shape 1174">
                      <a:extLst>
                        <a:ext uri="{FF2B5EF4-FFF2-40B4-BE49-F238E27FC236}">
                          <a16:creationId xmlns:a16="http://schemas.microsoft.com/office/drawing/2014/main" id="{CC34212B-8511-42B2-B08E-4FD6283B5742}"/>
                        </a:ext>
                      </a:extLst>
                    </p:cNvPr>
                    <p:cNvSpPr/>
                    <p:nvPr/>
                  </p:nvSpPr>
                  <p:spPr>
                    <a:xfrm>
                      <a:off x="7862218" y="8448061"/>
                      <a:ext cx="275872" cy="52815"/>
                    </a:xfrm>
                    <a:custGeom>
                      <a:avLst/>
                      <a:gdLst>
                        <a:gd name="connsiteX0" fmla="*/ 0 w 275872"/>
                        <a:gd name="connsiteY0" fmla="*/ 0 h 52815"/>
                        <a:gd name="connsiteX1" fmla="*/ 275873 w 275872"/>
                        <a:gd name="connsiteY1" fmla="*/ 0 h 52815"/>
                        <a:gd name="connsiteX2" fmla="*/ 275873 w 275872"/>
                        <a:gd name="connsiteY2" fmla="*/ 52816 h 52815"/>
                        <a:gd name="connsiteX3" fmla="*/ 0 w 275872"/>
                        <a:gd name="connsiteY3" fmla="*/ 52816 h 52815"/>
                      </a:gdLst>
                      <a:ahLst/>
                      <a:cxnLst>
                        <a:cxn ang="0">
                          <a:pos x="connsiteX0" y="connsiteY0"/>
                        </a:cxn>
                        <a:cxn ang="0">
                          <a:pos x="connsiteX1" y="connsiteY1"/>
                        </a:cxn>
                        <a:cxn ang="0">
                          <a:pos x="connsiteX2" y="connsiteY2"/>
                        </a:cxn>
                        <a:cxn ang="0">
                          <a:pos x="connsiteX3" y="connsiteY3"/>
                        </a:cxn>
                      </a:cxnLst>
                      <a:rect l="l" t="t" r="r" b="b"/>
                      <a:pathLst>
                        <a:path w="275872" h="52815">
                          <a:moveTo>
                            <a:pt x="0" y="0"/>
                          </a:moveTo>
                          <a:lnTo>
                            <a:pt x="275873" y="0"/>
                          </a:lnTo>
                          <a:lnTo>
                            <a:pt x="275873" y="52816"/>
                          </a:lnTo>
                          <a:lnTo>
                            <a:pt x="0" y="52816"/>
                          </a:lnTo>
                          <a:close/>
                        </a:path>
                      </a:pathLst>
                    </a:custGeom>
                    <a:solidFill>
                      <a:srgbClr val="FFBD03"/>
                    </a:solidFill>
                    <a:ln w="51267" cap="flat">
                      <a:noFill/>
                      <a:prstDash val="solid"/>
                      <a:miter/>
                    </a:ln>
                  </p:spPr>
                  <p:txBody>
                    <a:bodyPr rtlCol="0" anchor="ctr"/>
                    <a:lstStyle/>
                    <a:p>
                      <a:endParaRPr lang="th-TH"/>
                    </a:p>
                  </p:txBody>
                </p:sp>
                <p:sp>
                  <p:nvSpPr>
                    <p:cNvPr id="1176" name="Freeform: Shape 1175">
                      <a:extLst>
                        <a:ext uri="{FF2B5EF4-FFF2-40B4-BE49-F238E27FC236}">
                          <a16:creationId xmlns:a16="http://schemas.microsoft.com/office/drawing/2014/main" id="{2284E37C-604A-4202-B0C0-B83E4C688E54}"/>
                        </a:ext>
                      </a:extLst>
                    </p:cNvPr>
                    <p:cNvSpPr/>
                    <p:nvPr/>
                  </p:nvSpPr>
                  <p:spPr>
                    <a:xfrm>
                      <a:off x="7906829" y="8395245"/>
                      <a:ext cx="275872" cy="52815"/>
                    </a:xfrm>
                    <a:custGeom>
                      <a:avLst/>
                      <a:gdLst>
                        <a:gd name="connsiteX0" fmla="*/ 0 w 275872"/>
                        <a:gd name="connsiteY0" fmla="*/ 0 h 52815"/>
                        <a:gd name="connsiteX1" fmla="*/ 275873 w 275872"/>
                        <a:gd name="connsiteY1" fmla="*/ 0 h 52815"/>
                        <a:gd name="connsiteX2" fmla="*/ 275873 w 275872"/>
                        <a:gd name="connsiteY2" fmla="*/ 52816 h 52815"/>
                        <a:gd name="connsiteX3" fmla="*/ 0 w 275872"/>
                        <a:gd name="connsiteY3" fmla="*/ 52816 h 52815"/>
                      </a:gdLst>
                      <a:ahLst/>
                      <a:cxnLst>
                        <a:cxn ang="0">
                          <a:pos x="connsiteX0" y="connsiteY0"/>
                        </a:cxn>
                        <a:cxn ang="0">
                          <a:pos x="connsiteX1" y="connsiteY1"/>
                        </a:cxn>
                        <a:cxn ang="0">
                          <a:pos x="connsiteX2" y="connsiteY2"/>
                        </a:cxn>
                        <a:cxn ang="0">
                          <a:pos x="connsiteX3" y="connsiteY3"/>
                        </a:cxn>
                      </a:cxnLst>
                      <a:rect l="l" t="t" r="r" b="b"/>
                      <a:pathLst>
                        <a:path w="275872" h="52815">
                          <a:moveTo>
                            <a:pt x="0" y="0"/>
                          </a:moveTo>
                          <a:lnTo>
                            <a:pt x="275873" y="0"/>
                          </a:lnTo>
                          <a:lnTo>
                            <a:pt x="275873" y="52816"/>
                          </a:lnTo>
                          <a:lnTo>
                            <a:pt x="0" y="52816"/>
                          </a:lnTo>
                          <a:close/>
                        </a:path>
                      </a:pathLst>
                    </a:custGeom>
                    <a:solidFill>
                      <a:srgbClr val="FFBD03"/>
                    </a:solidFill>
                    <a:ln w="51267" cap="flat">
                      <a:noFill/>
                      <a:prstDash val="solid"/>
                      <a:miter/>
                    </a:ln>
                  </p:spPr>
                  <p:txBody>
                    <a:bodyPr rtlCol="0" anchor="ctr"/>
                    <a:lstStyle/>
                    <a:p>
                      <a:endParaRPr lang="th-TH"/>
                    </a:p>
                  </p:txBody>
                </p:sp>
                <p:sp>
                  <p:nvSpPr>
                    <p:cNvPr id="1177" name="Freeform: Shape 1176">
                      <a:extLst>
                        <a:ext uri="{FF2B5EF4-FFF2-40B4-BE49-F238E27FC236}">
                          <a16:creationId xmlns:a16="http://schemas.microsoft.com/office/drawing/2014/main" id="{54B1A3B3-5156-4164-9726-4661D58FAB2D}"/>
                        </a:ext>
                      </a:extLst>
                    </p:cNvPr>
                    <p:cNvSpPr/>
                    <p:nvPr/>
                  </p:nvSpPr>
                  <p:spPr>
                    <a:xfrm>
                      <a:off x="7887344" y="8342430"/>
                      <a:ext cx="275872" cy="52815"/>
                    </a:xfrm>
                    <a:custGeom>
                      <a:avLst/>
                      <a:gdLst>
                        <a:gd name="connsiteX0" fmla="*/ 0 w 275872"/>
                        <a:gd name="connsiteY0" fmla="*/ 0 h 52815"/>
                        <a:gd name="connsiteX1" fmla="*/ 275873 w 275872"/>
                        <a:gd name="connsiteY1" fmla="*/ 0 h 52815"/>
                        <a:gd name="connsiteX2" fmla="*/ 275873 w 275872"/>
                        <a:gd name="connsiteY2" fmla="*/ 52816 h 52815"/>
                        <a:gd name="connsiteX3" fmla="*/ 0 w 275872"/>
                        <a:gd name="connsiteY3" fmla="*/ 52816 h 52815"/>
                      </a:gdLst>
                      <a:ahLst/>
                      <a:cxnLst>
                        <a:cxn ang="0">
                          <a:pos x="connsiteX0" y="connsiteY0"/>
                        </a:cxn>
                        <a:cxn ang="0">
                          <a:pos x="connsiteX1" y="connsiteY1"/>
                        </a:cxn>
                        <a:cxn ang="0">
                          <a:pos x="connsiteX2" y="connsiteY2"/>
                        </a:cxn>
                        <a:cxn ang="0">
                          <a:pos x="connsiteX3" y="connsiteY3"/>
                        </a:cxn>
                      </a:cxnLst>
                      <a:rect l="l" t="t" r="r" b="b"/>
                      <a:pathLst>
                        <a:path w="275872" h="52815">
                          <a:moveTo>
                            <a:pt x="0" y="0"/>
                          </a:moveTo>
                          <a:lnTo>
                            <a:pt x="275873" y="0"/>
                          </a:lnTo>
                          <a:lnTo>
                            <a:pt x="275873" y="52816"/>
                          </a:lnTo>
                          <a:lnTo>
                            <a:pt x="0" y="52816"/>
                          </a:lnTo>
                          <a:close/>
                        </a:path>
                      </a:pathLst>
                    </a:custGeom>
                    <a:solidFill>
                      <a:srgbClr val="FFBD03"/>
                    </a:solidFill>
                    <a:ln w="51267" cap="flat">
                      <a:noFill/>
                      <a:prstDash val="solid"/>
                      <a:miter/>
                    </a:ln>
                  </p:spPr>
                  <p:txBody>
                    <a:bodyPr rtlCol="0" anchor="ctr"/>
                    <a:lstStyle/>
                    <a:p>
                      <a:endParaRPr lang="th-TH"/>
                    </a:p>
                  </p:txBody>
                </p:sp>
                <p:sp>
                  <p:nvSpPr>
                    <p:cNvPr id="1178" name="Freeform: Shape 1177">
                      <a:extLst>
                        <a:ext uri="{FF2B5EF4-FFF2-40B4-BE49-F238E27FC236}">
                          <a16:creationId xmlns:a16="http://schemas.microsoft.com/office/drawing/2014/main" id="{6B24A95A-E3D6-4D36-B2E3-8721CF590552}"/>
                        </a:ext>
                      </a:extLst>
                    </p:cNvPr>
                    <p:cNvSpPr/>
                    <p:nvPr/>
                  </p:nvSpPr>
                  <p:spPr>
                    <a:xfrm>
                      <a:off x="7887344" y="8328555"/>
                      <a:ext cx="275872" cy="27719"/>
                    </a:xfrm>
                    <a:custGeom>
                      <a:avLst/>
                      <a:gdLst>
                        <a:gd name="connsiteX0" fmla="*/ 275873 w 275872"/>
                        <a:gd name="connsiteY0" fmla="*/ 13875 h 27719"/>
                        <a:gd name="connsiteX1" fmla="*/ 137936 w 275872"/>
                        <a:gd name="connsiteY1" fmla="*/ 27720 h 27719"/>
                        <a:gd name="connsiteX2" fmla="*/ 0 w 275872"/>
                        <a:gd name="connsiteY2" fmla="*/ 13875 h 27719"/>
                        <a:gd name="connsiteX3" fmla="*/ 137936 w 275872"/>
                        <a:gd name="connsiteY3" fmla="*/ 30 h 27719"/>
                        <a:gd name="connsiteX4" fmla="*/ 275873 w 275872"/>
                        <a:gd name="connsiteY4" fmla="*/ 13875 h 27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872" h="27719">
                          <a:moveTo>
                            <a:pt x="275873" y="13875"/>
                          </a:moveTo>
                          <a:cubicBezTo>
                            <a:pt x="275873" y="21566"/>
                            <a:pt x="214340" y="27720"/>
                            <a:pt x="137936" y="27720"/>
                          </a:cubicBezTo>
                          <a:cubicBezTo>
                            <a:pt x="61533" y="27720"/>
                            <a:pt x="0" y="21566"/>
                            <a:pt x="0" y="13875"/>
                          </a:cubicBezTo>
                          <a:cubicBezTo>
                            <a:pt x="0" y="6183"/>
                            <a:pt x="61533" y="30"/>
                            <a:pt x="137936" y="30"/>
                          </a:cubicBezTo>
                          <a:cubicBezTo>
                            <a:pt x="213827" y="-483"/>
                            <a:pt x="275873" y="5670"/>
                            <a:pt x="275873" y="13875"/>
                          </a:cubicBezTo>
                          <a:close/>
                        </a:path>
                      </a:pathLst>
                    </a:custGeom>
                    <a:solidFill>
                      <a:srgbClr val="FFD878"/>
                    </a:solidFill>
                    <a:ln w="51267" cap="flat">
                      <a:noFill/>
                      <a:prstDash val="solid"/>
                      <a:miter/>
                    </a:ln>
                  </p:spPr>
                  <p:txBody>
                    <a:bodyPr rtlCol="0" anchor="ctr"/>
                    <a:lstStyle/>
                    <a:p>
                      <a:endParaRPr lang="th-TH"/>
                    </a:p>
                  </p:txBody>
                </p:sp>
                <p:sp>
                  <p:nvSpPr>
                    <p:cNvPr id="1179" name="Freeform: Shape 1178">
                      <a:extLst>
                        <a:ext uri="{FF2B5EF4-FFF2-40B4-BE49-F238E27FC236}">
                          <a16:creationId xmlns:a16="http://schemas.microsoft.com/office/drawing/2014/main" id="{DCFD2802-BA26-4D40-B467-2675541F0C33}"/>
                        </a:ext>
                      </a:extLst>
                    </p:cNvPr>
                    <p:cNvSpPr/>
                    <p:nvPr/>
                  </p:nvSpPr>
                  <p:spPr>
                    <a:xfrm>
                      <a:off x="7481227" y="8597791"/>
                      <a:ext cx="275872" cy="52815"/>
                    </a:xfrm>
                    <a:custGeom>
                      <a:avLst/>
                      <a:gdLst>
                        <a:gd name="connsiteX0" fmla="*/ 0 w 275872"/>
                        <a:gd name="connsiteY0" fmla="*/ 0 h 52815"/>
                        <a:gd name="connsiteX1" fmla="*/ 275873 w 275872"/>
                        <a:gd name="connsiteY1" fmla="*/ 0 h 52815"/>
                        <a:gd name="connsiteX2" fmla="*/ 275873 w 275872"/>
                        <a:gd name="connsiteY2" fmla="*/ 52816 h 52815"/>
                        <a:gd name="connsiteX3" fmla="*/ 0 w 275872"/>
                        <a:gd name="connsiteY3" fmla="*/ 52816 h 52815"/>
                      </a:gdLst>
                      <a:ahLst/>
                      <a:cxnLst>
                        <a:cxn ang="0">
                          <a:pos x="connsiteX0" y="connsiteY0"/>
                        </a:cxn>
                        <a:cxn ang="0">
                          <a:pos x="connsiteX1" y="connsiteY1"/>
                        </a:cxn>
                        <a:cxn ang="0">
                          <a:pos x="connsiteX2" y="connsiteY2"/>
                        </a:cxn>
                        <a:cxn ang="0">
                          <a:pos x="connsiteX3" y="connsiteY3"/>
                        </a:cxn>
                      </a:cxnLst>
                      <a:rect l="l" t="t" r="r" b="b"/>
                      <a:pathLst>
                        <a:path w="275872" h="52815">
                          <a:moveTo>
                            <a:pt x="0" y="0"/>
                          </a:moveTo>
                          <a:lnTo>
                            <a:pt x="275873" y="0"/>
                          </a:lnTo>
                          <a:lnTo>
                            <a:pt x="275873" y="52816"/>
                          </a:lnTo>
                          <a:lnTo>
                            <a:pt x="0" y="52816"/>
                          </a:lnTo>
                          <a:close/>
                        </a:path>
                      </a:pathLst>
                    </a:custGeom>
                    <a:solidFill>
                      <a:srgbClr val="FFBD03"/>
                    </a:solidFill>
                    <a:ln w="51267" cap="flat">
                      <a:noFill/>
                      <a:prstDash val="solid"/>
                      <a:miter/>
                    </a:ln>
                  </p:spPr>
                  <p:txBody>
                    <a:bodyPr rtlCol="0" anchor="ctr"/>
                    <a:lstStyle/>
                    <a:p>
                      <a:endParaRPr lang="th-TH"/>
                    </a:p>
                  </p:txBody>
                </p:sp>
                <p:sp>
                  <p:nvSpPr>
                    <p:cNvPr id="1180" name="Freeform: Shape 1179">
                      <a:extLst>
                        <a:ext uri="{FF2B5EF4-FFF2-40B4-BE49-F238E27FC236}">
                          <a16:creationId xmlns:a16="http://schemas.microsoft.com/office/drawing/2014/main" id="{B3390543-40AE-439D-AE25-7AFC260CA592}"/>
                        </a:ext>
                      </a:extLst>
                    </p:cNvPr>
                    <p:cNvSpPr/>
                    <p:nvPr/>
                  </p:nvSpPr>
                  <p:spPr>
                    <a:xfrm>
                      <a:off x="7432513" y="8544976"/>
                      <a:ext cx="275872" cy="52815"/>
                    </a:xfrm>
                    <a:custGeom>
                      <a:avLst/>
                      <a:gdLst>
                        <a:gd name="connsiteX0" fmla="*/ 0 w 275872"/>
                        <a:gd name="connsiteY0" fmla="*/ 0 h 52815"/>
                        <a:gd name="connsiteX1" fmla="*/ 275873 w 275872"/>
                        <a:gd name="connsiteY1" fmla="*/ 0 h 52815"/>
                        <a:gd name="connsiteX2" fmla="*/ 275873 w 275872"/>
                        <a:gd name="connsiteY2" fmla="*/ 52816 h 52815"/>
                        <a:gd name="connsiteX3" fmla="*/ 0 w 275872"/>
                        <a:gd name="connsiteY3" fmla="*/ 52816 h 52815"/>
                      </a:gdLst>
                      <a:ahLst/>
                      <a:cxnLst>
                        <a:cxn ang="0">
                          <a:pos x="connsiteX0" y="connsiteY0"/>
                        </a:cxn>
                        <a:cxn ang="0">
                          <a:pos x="connsiteX1" y="connsiteY1"/>
                        </a:cxn>
                        <a:cxn ang="0">
                          <a:pos x="connsiteX2" y="connsiteY2"/>
                        </a:cxn>
                        <a:cxn ang="0">
                          <a:pos x="connsiteX3" y="connsiteY3"/>
                        </a:cxn>
                      </a:cxnLst>
                      <a:rect l="l" t="t" r="r" b="b"/>
                      <a:pathLst>
                        <a:path w="275872" h="52815">
                          <a:moveTo>
                            <a:pt x="0" y="0"/>
                          </a:moveTo>
                          <a:lnTo>
                            <a:pt x="275873" y="0"/>
                          </a:lnTo>
                          <a:lnTo>
                            <a:pt x="275873" y="52816"/>
                          </a:lnTo>
                          <a:lnTo>
                            <a:pt x="0" y="52816"/>
                          </a:lnTo>
                          <a:close/>
                        </a:path>
                      </a:pathLst>
                    </a:custGeom>
                    <a:solidFill>
                      <a:srgbClr val="FFBD03"/>
                    </a:solidFill>
                    <a:ln w="51267" cap="flat">
                      <a:noFill/>
                      <a:prstDash val="solid"/>
                      <a:miter/>
                    </a:ln>
                  </p:spPr>
                  <p:txBody>
                    <a:bodyPr rtlCol="0" anchor="ctr"/>
                    <a:lstStyle/>
                    <a:p>
                      <a:endParaRPr lang="th-TH"/>
                    </a:p>
                  </p:txBody>
                </p:sp>
                <p:sp>
                  <p:nvSpPr>
                    <p:cNvPr id="1181" name="Freeform: Shape 1180">
                      <a:extLst>
                        <a:ext uri="{FF2B5EF4-FFF2-40B4-BE49-F238E27FC236}">
                          <a16:creationId xmlns:a16="http://schemas.microsoft.com/office/drawing/2014/main" id="{BD156651-5C3F-4D60-A5E4-30B29467F835}"/>
                        </a:ext>
                      </a:extLst>
                    </p:cNvPr>
                    <p:cNvSpPr/>
                    <p:nvPr/>
                  </p:nvSpPr>
                  <p:spPr>
                    <a:xfrm>
                      <a:off x="7514044" y="8492160"/>
                      <a:ext cx="275872" cy="52815"/>
                    </a:xfrm>
                    <a:custGeom>
                      <a:avLst/>
                      <a:gdLst>
                        <a:gd name="connsiteX0" fmla="*/ 0 w 275872"/>
                        <a:gd name="connsiteY0" fmla="*/ 0 h 52815"/>
                        <a:gd name="connsiteX1" fmla="*/ 275873 w 275872"/>
                        <a:gd name="connsiteY1" fmla="*/ 0 h 52815"/>
                        <a:gd name="connsiteX2" fmla="*/ 275873 w 275872"/>
                        <a:gd name="connsiteY2" fmla="*/ 52816 h 52815"/>
                        <a:gd name="connsiteX3" fmla="*/ 0 w 275872"/>
                        <a:gd name="connsiteY3" fmla="*/ 52816 h 52815"/>
                      </a:gdLst>
                      <a:ahLst/>
                      <a:cxnLst>
                        <a:cxn ang="0">
                          <a:pos x="connsiteX0" y="connsiteY0"/>
                        </a:cxn>
                        <a:cxn ang="0">
                          <a:pos x="connsiteX1" y="connsiteY1"/>
                        </a:cxn>
                        <a:cxn ang="0">
                          <a:pos x="connsiteX2" y="connsiteY2"/>
                        </a:cxn>
                        <a:cxn ang="0">
                          <a:pos x="connsiteX3" y="connsiteY3"/>
                        </a:cxn>
                      </a:cxnLst>
                      <a:rect l="l" t="t" r="r" b="b"/>
                      <a:pathLst>
                        <a:path w="275872" h="52815">
                          <a:moveTo>
                            <a:pt x="0" y="0"/>
                          </a:moveTo>
                          <a:lnTo>
                            <a:pt x="275873" y="0"/>
                          </a:lnTo>
                          <a:lnTo>
                            <a:pt x="275873" y="52816"/>
                          </a:lnTo>
                          <a:lnTo>
                            <a:pt x="0" y="52816"/>
                          </a:lnTo>
                          <a:close/>
                        </a:path>
                      </a:pathLst>
                    </a:custGeom>
                    <a:solidFill>
                      <a:srgbClr val="FFBD03"/>
                    </a:solidFill>
                    <a:ln w="51267" cap="flat">
                      <a:noFill/>
                      <a:prstDash val="solid"/>
                      <a:miter/>
                    </a:ln>
                  </p:spPr>
                  <p:txBody>
                    <a:bodyPr rtlCol="0" anchor="ctr"/>
                    <a:lstStyle/>
                    <a:p>
                      <a:endParaRPr lang="th-TH"/>
                    </a:p>
                  </p:txBody>
                </p:sp>
                <p:sp>
                  <p:nvSpPr>
                    <p:cNvPr id="1182" name="Freeform: Shape 1181">
                      <a:extLst>
                        <a:ext uri="{FF2B5EF4-FFF2-40B4-BE49-F238E27FC236}">
                          <a16:creationId xmlns:a16="http://schemas.microsoft.com/office/drawing/2014/main" id="{340CB61B-81AA-415B-88FD-A1AB21F38FB9}"/>
                        </a:ext>
                      </a:extLst>
                    </p:cNvPr>
                    <p:cNvSpPr/>
                    <p:nvPr/>
                  </p:nvSpPr>
                  <p:spPr>
                    <a:xfrm>
                      <a:off x="7547375" y="8439344"/>
                      <a:ext cx="275872" cy="52815"/>
                    </a:xfrm>
                    <a:custGeom>
                      <a:avLst/>
                      <a:gdLst>
                        <a:gd name="connsiteX0" fmla="*/ 0 w 275872"/>
                        <a:gd name="connsiteY0" fmla="*/ 0 h 52815"/>
                        <a:gd name="connsiteX1" fmla="*/ 275873 w 275872"/>
                        <a:gd name="connsiteY1" fmla="*/ 0 h 52815"/>
                        <a:gd name="connsiteX2" fmla="*/ 275873 w 275872"/>
                        <a:gd name="connsiteY2" fmla="*/ 52816 h 52815"/>
                        <a:gd name="connsiteX3" fmla="*/ 0 w 275872"/>
                        <a:gd name="connsiteY3" fmla="*/ 52816 h 52815"/>
                      </a:gdLst>
                      <a:ahLst/>
                      <a:cxnLst>
                        <a:cxn ang="0">
                          <a:pos x="connsiteX0" y="connsiteY0"/>
                        </a:cxn>
                        <a:cxn ang="0">
                          <a:pos x="connsiteX1" y="connsiteY1"/>
                        </a:cxn>
                        <a:cxn ang="0">
                          <a:pos x="connsiteX2" y="connsiteY2"/>
                        </a:cxn>
                        <a:cxn ang="0">
                          <a:pos x="connsiteX3" y="connsiteY3"/>
                        </a:cxn>
                      </a:cxnLst>
                      <a:rect l="l" t="t" r="r" b="b"/>
                      <a:pathLst>
                        <a:path w="275872" h="52815">
                          <a:moveTo>
                            <a:pt x="0" y="0"/>
                          </a:moveTo>
                          <a:lnTo>
                            <a:pt x="275873" y="0"/>
                          </a:lnTo>
                          <a:lnTo>
                            <a:pt x="275873" y="52816"/>
                          </a:lnTo>
                          <a:lnTo>
                            <a:pt x="0" y="52816"/>
                          </a:lnTo>
                          <a:close/>
                        </a:path>
                      </a:pathLst>
                    </a:custGeom>
                    <a:solidFill>
                      <a:srgbClr val="FFBD03"/>
                    </a:solidFill>
                    <a:ln w="51267" cap="flat">
                      <a:noFill/>
                      <a:prstDash val="solid"/>
                      <a:miter/>
                    </a:ln>
                  </p:spPr>
                  <p:txBody>
                    <a:bodyPr rtlCol="0" anchor="ctr"/>
                    <a:lstStyle/>
                    <a:p>
                      <a:endParaRPr lang="th-TH"/>
                    </a:p>
                  </p:txBody>
                </p:sp>
                <p:sp>
                  <p:nvSpPr>
                    <p:cNvPr id="1183" name="Freeform: Shape 1182">
                      <a:extLst>
                        <a:ext uri="{FF2B5EF4-FFF2-40B4-BE49-F238E27FC236}">
                          <a16:creationId xmlns:a16="http://schemas.microsoft.com/office/drawing/2014/main" id="{ED122688-0B6C-4565-BBCA-5049040BCE32}"/>
                        </a:ext>
                      </a:extLst>
                    </p:cNvPr>
                    <p:cNvSpPr/>
                    <p:nvPr/>
                  </p:nvSpPr>
                  <p:spPr>
                    <a:xfrm>
                      <a:off x="7505840" y="8386528"/>
                      <a:ext cx="275872" cy="52815"/>
                    </a:xfrm>
                    <a:custGeom>
                      <a:avLst/>
                      <a:gdLst>
                        <a:gd name="connsiteX0" fmla="*/ 0 w 275872"/>
                        <a:gd name="connsiteY0" fmla="*/ 0 h 52815"/>
                        <a:gd name="connsiteX1" fmla="*/ 275873 w 275872"/>
                        <a:gd name="connsiteY1" fmla="*/ 0 h 52815"/>
                        <a:gd name="connsiteX2" fmla="*/ 275873 w 275872"/>
                        <a:gd name="connsiteY2" fmla="*/ 52816 h 52815"/>
                        <a:gd name="connsiteX3" fmla="*/ 0 w 275872"/>
                        <a:gd name="connsiteY3" fmla="*/ 52816 h 52815"/>
                      </a:gdLst>
                      <a:ahLst/>
                      <a:cxnLst>
                        <a:cxn ang="0">
                          <a:pos x="connsiteX0" y="connsiteY0"/>
                        </a:cxn>
                        <a:cxn ang="0">
                          <a:pos x="connsiteX1" y="connsiteY1"/>
                        </a:cxn>
                        <a:cxn ang="0">
                          <a:pos x="connsiteX2" y="connsiteY2"/>
                        </a:cxn>
                        <a:cxn ang="0">
                          <a:pos x="connsiteX3" y="connsiteY3"/>
                        </a:cxn>
                      </a:cxnLst>
                      <a:rect l="l" t="t" r="r" b="b"/>
                      <a:pathLst>
                        <a:path w="275872" h="52815">
                          <a:moveTo>
                            <a:pt x="0" y="0"/>
                          </a:moveTo>
                          <a:lnTo>
                            <a:pt x="275873" y="0"/>
                          </a:lnTo>
                          <a:lnTo>
                            <a:pt x="275873" y="52816"/>
                          </a:lnTo>
                          <a:lnTo>
                            <a:pt x="0" y="52816"/>
                          </a:lnTo>
                          <a:close/>
                        </a:path>
                      </a:pathLst>
                    </a:custGeom>
                    <a:solidFill>
                      <a:srgbClr val="FFBD03"/>
                    </a:solidFill>
                    <a:ln w="51267" cap="flat">
                      <a:noFill/>
                      <a:prstDash val="solid"/>
                      <a:miter/>
                    </a:ln>
                  </p:spPr>
                  <p:txBody>
                    <a:bodyPr rtlCol="0" anchor="ctr"/>
                    <a:lstStyle/>
                    <a:p>
                      <a:endParaRPr lang="th-TH"/>
                    </a:p>
                  </p:txBody>
                </p:sp>
                <p:sp>
                  <p:nvSpPr>
                    <p:cNvPr id="1184" name="Freeform: Shape 1183">
                      <a:extLst>
                        <a:ext uri="{FF2B5EF4-FFF2-40B4-BE49-F238E27FC236}">
                          <a16:creationId xmlns:a16="http://schemas.microsoft.com/office/drawing/2014/main" id="{F0197C55-6BE6-434E-857A-781AE2C5157C}"/>
                        </a:ext>
                      </a:extLst>
                    </p:cNvPr>
                    <p:cNvSpPr/>
                    <p:nvPr/>
                  </p:nvSpPr>
                  <p:spPr>
                    <a:xfrm>
                      <a:off x="7481227" y="8333712"/>
                      <a:ext cx="275872" cy="52815"/>
                    </a:xfrm>
                    <a:custGeom>
                      <a:avLst/>
                      <a:gdLst>
                        <a:gd name="connsiteX0" fmla="*/ 0 w 275872"/>
                        <a:gd name="connsiteY0" fmla="*/ 0 h 52815"/>
                        <a:gd name="connsiteX1" fmla="*/ 275873 w 275872"/>
                        <a:gd name="connsiteY1" fmla="*/ 0 h 52815"/>
                        <a:gd name="connsiteX2" fmla="*/ 275873 w 275872"/>
                        <a:gd name="connsiteY2" fmla="*/ 52816 h 52815"/>
                        <a:gd name="connsiteX3" fmla="*/ 0 w 275872"/>
                        <a:gd name="connsiteY3" fmla="*/ 52816 h 52815"/>
                      </a:gdLst>
                      <a:ahLst/>
                      <a:cxnLst>
                        <a:cxn ang="0">
                          <a:pos x="connsiteX0" y="connsiteY0"/>
                        </a:cxn>
                        <a:cxn ang="0">
                          <a:pos x="connsiteX1" y="connsiteY1"/>
                        </a:cxn>
                        <a:cxn ang="0">
                          <a:pos x="connsiteX2" y="connsiteY2"/>
                        </a:cxn>
                        <a:cxn ang="0">
                          <a:pos x="connsiteX3" y="connsiteY3"/>
                        </a:cxn>
                      </a:cxnLst>
                      <a:rect l="l" t="t" r="r" b="b"/>
                      <a:pathLst>
                        <a:path w="275872" h="52815">
                          <a:moveTo>
                            <a:pt x="0" y="0"/>
                          </a:moveTo>
                          <a:lnTo>
                            <a:pt x="275873" y="0"/>
                          </a:lnTo>
                          <a:lnTo>
                            <a:pt x="275873" y="52816"/>
                          </a:lnTo>
                          <a:lnTo>
                            <a:pt x="0" y="52816"/>
                          </a:lnTo>
                          <a:close/>
                        </a:path>
                      </a:pathLst>
                    </a:custGeom>
                    <a:solidFill>
                      <a:srgbClr val="FFBD03"/>
                    </a:solidFill>
                    <a:ln w="51267" cap="flat">
                      <a:noFill/>
                      <a:prstDash val="solid"/>
                      <a:miter/>
                    </a:ln>
                  </p:spPr>
                  <p:txBody>
                    <a:bodyPr rtlCol="0" anchor="ctr"/>
                    <a:lstStyle/>
                    <a:p>
                      <a:endParaRPr lang="th-TH"/>
                    </a:p>
                  </p:txBody>
                </p:sp>
                <p:sp>
                  <p:nvSpPr>
                    <p:cNvPr id="1185" name="Freeform: Shape 1184">
                      <a:extLst>
                        <a:ext uri="{FF2B5EF4-FFF2-40B4-BE49-F238E27FC236}">
                          <a16:creationId xmlns:a16="http://schemas.microsoft.com/office/drawing/2014/main" id="{90C48BA2-2F7E-4068-9BBB-08F607172A27}"/>
                        </a:ext>
                      </a:extLst>
                    </p:cNvPr>
                    <p:cNvSpPr/>
                    <p:nvPr/>
                  </p:nvSpPr>
                  <p:spPr>
                    <a:xfrm>
                      <a:off x="7505840" y="8280897"/>
                      <a:ext cx="275872" cy="52815"/>
                    </a:xfrm>
                    <a:custGeom>
                      <a:avLst/>
                      <a:gdLst>
                        <a:gd name="connsiteX0" fmla="*/ 0 w 275872"/>
                        <a:gd name="connsiteY0" fmla="*/ 0 h 52815"/>
                        <a:gd name="connsiteX1" fmla="*/ 275873 w 275872"/>
                        <a:gd name="connsiteY1" fmla="*/ 0 h 52815"/>
                        <a:gd name="connsiteX2" fmla="*/ 275873 w 275872"/>
                        <a:gd name="connsiteY2" fmla="*/ 52816 h 52815"/>
                        <a:gd name="connsiteX3" fmla="*/ 0 w 275872"/>
                        <a:gd name="connsiteY3" fmla="*/ 52816 h 52815"/>
                      </a:gdLst>
                      <a:ahLst/>
                      <a:cxnLst>
                        <a:cxn ang="0">
                          <a:pos x="connsiteX0" y="connsiteY0"/>
                        </a:cxn>
                        <a:cxn ang="0">
                          <a:pos x="connsiteX1" y="connsiteY1"/>
                        </a:cxn>
                        <a:cxn ang="0">
                          <a:pos x="connsiteX2" y="connsiteY2"/>
                        </a:cxn>
                        <a:cxn ang="0">
                          <a:pos x="connsiteX3" y="connsiteY3"/>
                        </a:cxn>
                      </a:cxnLst>
                      <a:rect l="l" t="t" r="r" b="b"/>
                      <a:pathLst>
                        <a:path w="275872" h="52815">
                          <a:moveTo>
                            <a:pt x="0" y="0"/>
                          </a:moveTo>
                          <a:lnTo>
                            <a:pt x="275873" y="0"/>
                          </a:lnTo>
                          <a:lnTo>
                            <a:pt x="275873" y="52816"/>
                          </a:lnTo>
                          <a:lnTo>
                            <a:pt x="0" y="52816"/>
                          </a:lnTo>
                          <a:close/>
                        </a:path>
                      </a:pathLst>
                    </a:custGeom>
                    <a:solidFill>
                      <a:srgbClr val="FFBD03"/>
                    </a:solidFill>
                    <a:ln w="51267" cap="flat">
                      <a:noFill/>
                      <a:prstDash val="solid"/>
                      <a:miter/>
                    </a:ln>
                  </p:spPr>
                  <p:txBody>
                    <a:bodyPr rtlCol="0" anchor="ctr"/>
                    <a:lstStyle/>
                    <a:p>
                      <a:endParaRPr lang="th-TH"/>
                    </a:p>
                  </p:txBody>
                </p:sp>
                <p:sp>
                  <p:nvSpPr>
                    <p:cNvPr id="1186" name="Freeform: Shape 1185">
                      <a:extLst>
                        <a:ext uri="{FF2B5EF4-FFF2-40B4-BE49-F238E27FC236}">
                          <a16:creationId xmlns:a16="http://schemas.microsoft.com/office/drawing/2014/main" id="{4344A640-7E44-470D-A502-1BCED04445A1}"/>
                        </a:ext>
                      </a:extLst>
                    </p:cNvPr>
                    <p:cNvSpPr/>
                    <p:nvPr/>
                  </p:nvSpPr>
                  <p:spPr>
                    <a:xfrm>
                      <a:off x="7525325" y="8228081"/>
                      <a:ext cx="275872" cy="52815"/>
                    </a:xfrm>
                    <a:custGeom>
                      <a:avLst/>
                      <a:gdLst>
                        <a:gd name="connsiteX0" fmla="*/ 0 w 275872"/>
                        <a:gd name="connsiteY0" fmla="*/ 0 h 52815"/>
                        <a:gd name="connsiteX1" fmla="*/ 275873 w 275872"/>
                        <a:gd name="connsiteY1" fmla="*/ 0 h 52815"/>
                        <a:gd name="connsiteX2" fmla="*/ 275873 w 275872"/>
                        <a:gd name="connsiteY2" fmla="*/ 52816 h 52815"/>
                        <a:gd name="connsiteX3" fmla="*/ 0 w 275872"/>
                        <a:gd name="connsiteY3" fmla="*/ 52816 h 52815"/>
                      </a:gdLst>
                      <a:ahLst/>
                      <a:cxnLst>
                        <a:cxn ang="0">
                          <a:pos x="connsiteX0" y="connsiteY0"/>
                        </a:cxn>
                        <a:cxn ang="0">
                          <a:pos x="connsiteX1" y="connsiteY1"/>
                        </a:cxn>
                        <a:cxn ang="0">
                          <a:pos x="connsiteX2" y="connsiteY2"/>
                        </a:cxn>
                        <a:cxn ang="0">
                          <a:pos x="connsiteX3" y="connsiteY3"/>
                        </a:cxn>
                      </a:cxnLst>
                      <a:rect l="l" t="t" r="r" b="b"/>
                      <a:pathLst>
                        <a:path w="275872" h="52815">
                          <a:moveTo>
                            <a:pt x="0" y="0"/>
                          </a:moveTo>
                          <a:lnTo>
                            <a:pt x="275873" y="0"/>
                          </a:lnTo>
                          <a:lnTo>
                            <a:pt x="275873" y="52816"/>
                          </a:lnTo>
                          <a:lnTo>
                            <a:pt x="0" y="52816"/>
                          </a:lnTo>
                          <a:close/>
                        </a:path>
                      </a:pathLst>
                    </a:custGeom>
                    <a:solidFill>
                      <a:srgbClr val="FFBD03"/>
                    </a:solidFill>
                    <a:ln w="51267" cap="flat">
                      <a:noFill/>
                      <a:prstDash val="solid"/>
                      <a:miter/>
                    </a:ln>
                  </p:spPr>
                  <p:txBody>
                    <a:bodyPr rtlCol="0" anchor="ctr"/>
                    <a:lstStyle/>
                    <a:p>
                      <a:endParaRPr lang="th-TH"/>
                    </a:p>
                  </p:txBody>
                </p:sp>
              </p:grpSp>
              <p:sp>
                <p:nvSpPr>
                  <p:cNvPr id="1169" name="Freeform: Shape 1168">
                    <a:extLst>
                      <a:ext uri="{FF2B5EF4-FFF2-40B4-BE49-F238E27FC236}">
                        <a16:creationId xmlns:a16="http://schemas.microsoft.com/office/drawing/2014/main" id="{38645F1B-8033-4A42-96A1-7E9A71B01859}"/>
                      </a:ext>
                    </a:extLst>
                  </p:cNvPr>
                  <p:cNvSpPr/>
                  <p:nvPr/>
                </p:nvSpPr>
                <p:spPr>
                  <a:xfrm>
                    <a:off x="7515070" y="8280897"/>
                    <a:ext cx="309715" cy="423038"/>
                  </a:xfrm>
                  <a:custGeom>
                    <a:avLst/>
                    <a:gdLst>
                      <a:gd name="connsiteX0" fmla="*/ 10255 w 309715"/>
                      <a:gd name="connsiteY0" fmla="*/ 0 h 423038"/>
                      <a:gd name="connsiteX1" fmla="*/ 170754 w 309715"/>
                      <a:gd name="connsiteY1" fmla="*/ 52816 h 423038"/>
                      <a:gd name="connsiteX2" fmla="*/ 170754 w 309715"/>
                      <a:gd name="connsiteY2" fmla="*/ 93838 h 423038"/>
                      <a:gd name="connsiteX3" fmla="*/ 170754 w 309715"/>
                      <a:gd name="connsiteY3" fmla="*/ 151268 h 423038"/>
                      <a:gd name="connsiteX4" fmla="*/ 221006 w 309715"/>
                      <a:gd name="connsiteY4" fmla="*/ 158960 h 423038"/>
                      <a:gd name="connsiteX5" fmla="*/ 221006 w 309715"/>
                      <a:gd name="connsiteY5" fmla="*/ 205110 h 423038"/>
                      <a:gd name="connsiteX6" fmla="*/ 115887 w 309715"/>
                      <a:gd name="connsiteY6" fmla="*/ 211776 h 423038"/>
                      <a:gd name="connsiteX7" fmla="*/ 115887 w 309715"/>
                      <a:gd name="connsiteY7" fmla="*/ 264591 h 423038"/>
                      <a:gd name="connsiteX8" fmla="*/ 10768 w 309715"/>
                      <a:gd name="connsiteY8" fmla="*/ 264591 h 423038"/>
                      <a:gd name="connsiteX9" fmla="*/ 15896 w 309715"/>
                      <a:gd name="connsiteY9" fmla="*/ 317407 h 423038"/>
                      <a:gd name="connsiteX10" fmla="*/ 46662 w 309715"/>
                      <a:gd name="connsiteY10" fmla="*/ 322535 h 423038"/>
                      <a:gd name="connsiteX11" fmla="*/ 49226 w 309715"/>
                      <a:gd name="connsiteY11" fmla="*/ 370223 h 423038"/>
                      <a:gd name="connsiteX12" fmla="*/ 0 w 309715"/>
                      <a:gd name="connsiteY12" fmla="*/ 423039 h 423038"/>
                      <a:gd name="connsiteX13" fmla="*/ 221519 w 309715"/>
                      <a:gd name="connsiteY13" fmla="*/ 423039 h 423038"/>
                      <a:gd name="connsiteX14" fmla="*/ 221519 w 309715"/>
                      <a:gd name="connsiteY14" fmla="*/ 370223 h 423038"/>
                      <a:gd name="connsiteX15" fmla="*/ 243055 w 309715"/>
                      <a:gd name="connsiteY15" fmla="*/ 370223 h 423038"/>
                      <a:gd name="connsiteX16" fmla="*/ 243055 w 309715"/>
                      <a:gd name="connsiteY16" fmla="*/ 317407 h 423038"/>
                      <a:gd name="connsiteX17" fmla="*/ 194854 w 309715"/>
                      <a:gd name="connsiteY17" fmla="*/ 317407 h 423038"/>
                      <a:gd name="connsiteX18" fmla="*/ 194854 w 309715"/>
                      <a:gd name="connsiteY18" fmla="*/ 264591 h 423038"/>
                      <a:gd name="connsiteX19" fmla="*/ 276385 w 309715"/>
                      <a:gd name="connsiteY19" fmla="*/ 264591 h 423038"/>
                      <a:gd name="connsiteX20" fmla="*/ 276385 w 309715"/>
                      <a:gd name="connsiteY20" fmla="*/ 211776 h 423038"/>
                      <a:gd name="connsiteX21" fmla="*/ 309716 w 309715"/>
                      <a:gd name="connsiteY21" fmla="*/ 211776 h 423038"/>
                      <a:gd name="connsiteX22" fmla="*/ 309716 w 309715"/>
                      <a:gd name="connsiteY22" fmla="*/ 158960 h 423038"/>
                      <a:gd name="connsiteX23" fmla="*/ 267668 w 309715"/>
                      <a:gd name="connsiteY23" fmla="*/ 158960 h 423038"/>
                      <a:gd name="connsiteX24" fmla="*/ 267668 w 309715"/>
                      <a:gd name="connsiteY24" fmla="*/ 106144 h 423038"/>
                      <a:gd name="connsiteX25" fmla="*/ 243055 w 309715"/>
                      <a:gd name="connsiteY25" fmla="*/ 106144 h 423038"/>
                      <a:gd name="connsiteX26" fmla="*/ 243055 w 309715"/>
                      <a:gd name="connsiteY26" fmla="*/ 53329 h 423038"/>
                      <a:gd name="connsiteX27" fmla="*/ 267668 w 309715"/>
                      <a:gd name="connsiteY27" fmla="*/ 53329 h 423038"/>
                      <a:gd name="connsiteX28" fmla="*/ 267668 w 309715"/>
                      <a:gd name="connsiteY28" fmla="*/ 512 h 423038"/>
                      <a:gd name="connsiteX29" fmla="*/ 236902 w 309715"/>
                      <a:gd name="connsiteY29" fmla="*/ 4615 h 423038"/>
                      <a:gd name="connsiteX30" fmla="*/ 72301 w 309715"/>
                      <a:gd name="connsiteY30" fmla="*/ 6666 h 423038"/>
                      <a:gd name="connsiteX31" fmla="*/ 10255 w 309715"/>
                      <a:gd name="connsiteY31" fmla="*/ 0 h 42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09715" h="423038">
                        <a:moveTo>
                          <a:pt x="10255" y="0"/>
                        </a:moveTo>
                        <a:lnTo>
                          <a:pt x="170754" y="52816"/>
                        </a:lnTo>
                        <a:lnTo>
                          <a:pt x="170754" y="93838"/>
                        </a:lnTo>
                        <a:lnTo>
                          <a:pt x="170754" y="151268"/>
                        </a:lnTo>
                        <a:lnTo>
                          <a:pt x="221006" y="158960"/>
                        </a:lnTo>
                        <a:lnTo>
                          <a:pt x="221006" y="205110"/>
                        </a:lnTo>
                        <a:lnTo>
                          <a:pt x="115887" y="211776"/>
                        </a:lnTo>
                        <a:lnTo>
                          <a:pt x="115887" y="264591"/>
                        </a:lnTo>
                        <a:lnTo>
                          <a:pt x="10768" y="264591"/>
                        </a:lnTo>
                        <a:lnTo>
                          <a:pt x="15896" y="317407"/>
                        </a:lnTo>
                        <a:lnTo>
                          <a:pt x="46662" y="322535"/>
                        </a:lnTo>
                        <a:lnTo>
                          <a:pt x="49226" y="370223"/>
                        </a:lnTo>
                        <a:lnTo>
                          <a:pt x="0" y="423039"/>
                        </a:lnTo>
                        <a:lnTo>
                          <a:pt x="221519" y="423039"/>
                        </a:lnTo>
                        <a:lnTo>
                          <a:pt x="221519" y="370223"/>
                        </a:lnTo>
                        <a:lnTo>
                          <a:pt x="243055" y="370223"/>
                        </a:lnTo>
                        <a:lnTo>
                          <a:pt x="243055" y="317407"/>
                        </a:lnTo>
                        <a:lnTo>
                          <a:pt x="194854" y="317407"/>
                        </a:lnTo>
                        <a:lnTo>
                          <a:pt x="194854" y="264591"/>
                        </a:lnTo>
                        <a:lnTo>
                          <a:pt x="276385" y="264591"/>
                        </a:lnTo>
                        <a:lnTo>
                          <a:pt x="276385" y="211776"/>
                        </a:lnTo>
                        <a:lnTo>
                          <a:pt x="309716" y="211776"/>
                        </a:lnTo>
                        <a:lnTo>
                          <a:pt x="309716" y="158960"/>
                        </a:lnTo>
                        <a:lnTo>
                          <a:pt x="267668" y="158960"/>
                        </a:lnTo>
                        <a:lnTo>
                          <a:pt x="267668" y="106144"/>
                        </a:lnTo>
                        <a:lnTo>
                          <a:pt x="243055" y="106144"/>
                        </a:lnTo>
                        <a:lnTo>
                          <a:pt x="243055" y="53329"/>
                        </a:lnTo>
                        <a:lnTo>
                          <a:pt x="267668" y="53329"/>
                        </a:lnTo>
                        <a:lnTo>
                          <a:pt x="267668" y="512"/>
                        </a:lnTo>
                        <a:lnTo>
                          <a:pt x="236902" y="4615"/>
                        </a:lnTo>
                        <a:cubicBezTo>
                          <a:pt x="182548" y="11281"/>
                          <a:pt x="127168" y="12306"/>
                          <a:pt x="72301" y="6666"/>
                        </a:cubicBezTo>
                        <a:lnTo>
                          <a:pt x="10255" y="0"/>
                        </a:lnTo>
                        <a:close/>
                      </a:path>
                    </a:pathLst>
                  </a:custGeom>
                  <a:solidFill>
                    <a:srgbClr val="AD6200"/>
                  </a:solidFill>
                  <a:ln w="51267" cap="flat">
                    <a:noFill/>
                    <a:prstDash val="solid"/>
                    <a:miter/>
                  </a:ln>
                </p:spPr>
                <p:txBody>
                  <a:bodyPr rtlCol="0" anchor="ctr"/>
                  <a:lstStyle/>
                  <a:p>
                    <a:endParaRPr lang="th-TH"/>
                  </a:p>
                </p:txBody>
              </p:sp>
            </p:grpSp>
            <p:sp>
              <p:nvSpPr>
                <p:cNvPr id="1167" name="Freeform: Shape 1166">
                  <a:extLst>
                    <a:ext uri="{FF2B5EF4-FFF2-40B4-BE49-F238E27FC236}">
                      <a16:creationId xmlns:a16="http://schemas.microsoft.com/office/drawing/2014/main" id="{677ECE9A-08B4-4E1A-A91D-269454A42373}"/>
                    </a:ext>
                  </a:extLst>
                </p:cNvPr>
                <p:cNvSpPr/>
                <p:nvPr/>
              </p:nvSpPr>
              <p:spPr>
                <a:xfrm>
                  <a:off x="7525325" y="8211672"/>
                  <a:ext cx="275872" cy="27689"/>
                </a:xfrm>
                <a:custGeom>
                  <a:avLst/>
                  <a:gdLst>
                    <a:gd name="connsiteX0" fmla="*/ 275873 w 275872"/>
                    <a:gd name="connsiteY0" fmla="*/ 13845 h 27689"/>
                    <a:gd name="connsiteX1" fmla="*/ 137936 w 275872"/>
                    <a:gd name="connsiteY1" fmla="*/ 27689 h 27689"/>
                    <a:gd name="connsiteX2" fmla="*/ 0 w 275872"/>
                    <a:gd name="connsiteY2" fmla="*/ 13845 h 27689"/>
                    <a:gd name="connsiteX3" fmla="*/ 137936 w 275872"/>
                    <a:gd name="connsiteY3" fmla="*/ 0 h 27689"/>
                    <a:gd name="connsiteX4" fmla="*/ 275873 w 275872"/>
                    <a:gd name="connsiteY4" fmla="*/ 13845 h 27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872" h="27689">
                      <a:moveTo>
                        <a:pt x="275873" y="13845"/>
                      </a:moveTo>
                      <a:cubicBezTo>
                        <a:pt x="275873" y="21536"/>
                        <a:pt x="214340" y="27689"/>
                        <a:pt x="137936" y="27689"/>
                      </a:cubicBezTo>
                      <a:cubicBezTo>
                        <a:pt x="61533" y="27689"/>
                        <a:pt x="0" y="21536"/>
                        <a:pt x="0" y="13845"/>
                      </a:cubicBezTo>
                      <a:cubicBezTo>
                        <a:pt x="0" y="6153"/>
                        <a:pt x="61533" y="0"/>
                        <a:pt x="137936" y="0"/>
                      </a:cubicBezTo>
                      <a:cubicBezTo>
                        <a:pt x="214340" y="0"/>
                        <a:pt x="275873" y="5640"/>
                        <a:pt x="275873" y="13845"/>
                      </a:cubicBezTo>
                      <a:close/>
                    </a:path>
                  </a:pathLst>
                </a:custGeom>
                <a:solidFill>
                  <a:srgbClr val="FFD878"/>
                </a:solidFill>
                <a:ln w="51267" cap="flat">
                  <a:noFill/>
                  <a:prstDash val="solid"/>
                  <a:miter/>
                </a:ln>
              </p:spPr>
              <p:txBody>
                <a:bodyPr rtlCol="0" anchor="ctr"/>
                <a:lstStyle/>
                <a:p>
                  <a:endParaRPr lang="th-TH"/>
                </a:p>
              </p:txBody>
            </p:sp>
          </p:grpSp>
          <p:grpSp>
            <p:nvGrpSpPr>
              <p:cNvPr id="1149" name="Graphic 957">
                <a:extLst>
                  <a:ext uri="{FF2B5EF4-FFF2-40B4-BE49-F238E27FC236}">
                    <a16:creationId xmlns:a16="http://schemas.microsoft.com/office/drawing/2014/main" id="{B4F5ED7A-A339-40B0-A932-73FB7285CD81}"/>
                  </a:ext>
                </a:extLst>
              </p:cNvPr>
              <p:cNvGrpSpPr/>
              <p:nvPr/>
            </p:nvGrpSpPr>
            <p:grpSpPr>
              <a:xfrm>
                <a:off x="6396585" y="8526514"/>
                <a:ext cx="509833" cy="274336"/>
                <a:chOff x="6396585" y="8526514"/>
                <a:chExt cx="509833" cy="274336"/>
              </a:xfrm>
            </p:grpSpPr>
            <p:sp>
              <p:nvSpPr>
                <p:cNvPr id="1150" name="Freeform: Shape 1149">
                  <a:extLst>
                    <a:ext uri="{FF2B5EF4-FFF2-40B4-BE49-F238E27FC236}">
                      <a16:creationId xmlns:a16="http://schemas.microsoft.com/office/drawing/2014/main" id="{EE350F3C-C83F-41CE-8E16-FDF62FB7EC90}"/>
                    </a:ext>
                  </a:extLst>
                </p:cNvPr>
                <p:cNvSpPr/>
                <p:nvPr/>
              </p:nvSpPr>
              <p:spPr>
                <a:xfrm>
                  <a:off x="6396585" y="8628679"/>
                  <a:ext cx="509833" cy="172170"/>
                </a:xfrm>
                <a:custGeom>
                  <a:avLst/>
                  <a:gdLst>
                    <a:gd name="connsiteX0" fmla="*/ 262152 w 509833"/>
                    <a:gd name="connsiteY0" fmla="*/ 172171 h 172170"/>
                    <a:gd name="connsiteX1" fmla="*/ 463159 w 509833"/>
                    <a:gd name="connsiteY1" fmla="*/ 139866 h 172170"/>
                    <a:gd name="connsiteX2" fmla="*/ 509822 w 509833"/>
                    <a:gd name="connsiteY2" fmla="*/ 88588 h 172170"/>
                    <a:gd name="connsiteX3" fmla="*/ 500592 w 509833"/>
                    <a:gd name="connsiteY3" fmla="*/ 32183 h 172170"/>
                    <a:gd name="connsiteX4" fmla="*/ 423163 w 509833"/>
                    <a:gd name="connsiteY4" fmla="*/ 20390 h 172170"/>
                    <a:gd name="connsiteX5" fmla="*/ 56529 w 509833"/>
                    <a:gd name="connsiteY5" fmla="*/ 36286 h 172170"/>
                    <a:gd name="connsiteX6" fmla="*/ 124 w 509833"/>
                    <a:gd name="connsiteY6" fmla="*/ 38850 h 172170"/>
                    <a:gd name="connsiteX7" fmla="*/ 5765 w 509833"/>
                    <a:gd name="connsiteY7" fmla="*/ 97306 h 172170"/>
                    <a:gd name="connsiteX8" fmla="*/ 262152 w 509833"/>
                    <a:gd name="connsiteY8" fmla="*/ 172171 h 172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9833" h="172170">
                      <a:moveTo>
                        <a:pt x="262152" y="172171"/>
                      </a:moveTo>
                      <a:cubicBezTo>
                        <a:pt x="262152" y="172171"/>
                        <a:pt x="393422" y="168581"/>
                        <a:pt x="463159" y="139866"/>
                      </a:cubicBezTo>
                      <a:cubicBezTo>
                        <a:pt x="494439" y="127046"/>
                        <a:pt x="510335" y="108074"/>
                        <a:pt x="509822" y="88588"/>
                      </a:cubicBezTo>
                      <a:cubicBezTo>
                        <a:pt x="509822" y="83974"/>
                        <a:pt x="503156" y="37311"/>
                        <a:pt x="500592" y="32183"/>
                      </a:cubicBezTo>
                      <a:cubicBezTo>
                        <a:pt x="491362" y="12185"/>
                        <a:pt x="469825" y="34234"/>
                        <a:pt x="423163" y="20390"/>
                      </a:cubicBezTo>
                      <a:cubicBezTo>
                        <a:pt x="318557" y="-10377"/>
                        <a:pt x="148829" y="-7300"/>
                        <a:pt x="56529" y="36286"/>
                      </a:cubicBezTo>
                      <a:cubicBezTo>
                        <a:pt x="27814" y="50130"/>
                        <a:pt x="3713" y="21415"/>
                        <a:pt x="124" y="38850"/>
                      </a:cubicBezTo>
                      <a:cubicBezTo>
                        <a:pt x="-902" y="42952"/>
                        <a:pt x="4739" y="93204"/>
                        <a:pt x="5765" y="97306"/>
                      </a:cubicBezTo>
                      <a:cubicBezTo>
                        <a:pt x="14995" y="132175"/>
                        <a:pt x="87296" y="164992"/>
                        <a:pt x="262152" y="172171"/>
                      </a:cubicBezTo>
                      <a:close/>
                    </a:path>
                  </a:pathLst>
                </a:custGeom>
                <a:solidFill>
                  <a:srgbClr val="FF8B00"/>
                </a:solidFill>
                <a:ln w="51267" cap="flat">
                  <a:noFill/>
                  <a:prstDash val="solid"/>
                  <a:miter/>
                </a:ln>
              </p:spPr>
              <p:txBody>
                <a:bodyPr rtlCol="0" anchor="ctr"/>
                <a:lstStyle/>
                <a:p>
                  <a:endParaRPr lang="th-TH"/>
                </a:p>
              </p:txBody>
            </p:sp>
            <p:sp>
              <p:nvSpPr>
                <p:cNvPr id="1151" name="Freeform: Shape 1150">
                  <a:extLst>
                    <a:ext uri="{FF2B5EF4-FFF2-40B4-BE49-F238E27FC236}">
                      <a16:creationId xmlns:a16="http://schemas.microsoft.com/office/drawing/2014/main" id="{515511A3-49ED-434F-8139-267C92B9E900}"/>
                    </a:ext>
                  </a:extLst>
                </p:cNvPr>
                <p:cNvSpPr/>
                <p:nvPr/>
              </p:nvSpPr>
              <p:spPr>
                <a:xfrm>
                  <a:off x="6396879" y="8582767"/>
                  <a:ext cx="499988" cy="161678"/>
                </a:xfrm>
                <a:custGeom>
                  <a:avLst/>
                  <a:gdLst>
                    <a:gd name="connsiteX0" fmla="*/ 254679 w 499988"/>
                    <a:gd name="connsiteY0" fmla="*/ 161678 h 161678"/>
                    <a:gd name="connsiteX1" fmla="*/ 453635 w 499988"/>
                    <a:gd name="connsiteY1" fmla="*/ 131424 h 161678"/>
                    <a:gd name="connsiteX2" fmla="*/ 414664 w 499988"/>
                    <a:gd name="connsiteY2" fmla="*/ 19127 h 161678"/>
                    <a:gd name="connsiteX3" fmla="*/ 51107 w 499988"/>
                    <a:gd name="connsiteY3" fmla="*/ 33997 h 161678"/>
                    <a:gd name="connsiteX4" fmla="*/ 254679 w 499988"/>
                    <a:gd name="connsiteY4" fmla="*/ 161678 h 161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988" h="161678">
                      <a:moveTo>
                        <a:pt x="254679" y="161678"/>
                      </a:moveTo>
                      <a:cubicBezTo>
                        <a:pt x="254679" y="161678"/>
                        <a:pt x="384923" y="158089"/>
                        <a:pt x="453635" y="131424"/>
                      </a:cubicBezTo>
                      <a:cubicBezTo>
                        <a:pt x="522860" y="104760"/>
                        <a:pt x="518245" y="48355"/>
                        <a:pt x="414664" y="19127"/>
                      </a:cubicBezTo>
                      <a:cubicBezTo>
                        <a:pt x="311084" y="-9589"/>
                        <a:pt x="142381" y="-7025"/>
                        <a:pt x="51107" y="33997"/>
                      </a:cubicBezTo>
                      <a:cubicBezTo>
                        <a:pt x="-40680" y="75019"/>
                        <a:pt x="-28886" y="150397"/>
                        <a:pt x="254679" y="161678"/>
                      </a:cubicBezTo>
                      <a:close/>
                    </a:path>
                  </a:pathLst>
                </a:custGeom>
                <a:solidFill>
                  <a:srgbClr val="FFBD03"/>
                </a:solidFill>
                <a:ln w="51267" cap="flat">
                  <a:noFill/>
                  <a:prstDash val="solid"/>
                  <a:miter/>
                </a:ln>
              </p:spPr>
              <p:txBody>
                <a:bodyPr rtlCol="0" anchor="ctr"/>
                <a:lstStyle/>
                <a:p>
                  <a:endParaRPr lang="th-TH"/>
                </a:p>
              </p:txBody>
            </p:sp>
            <p:sp>
              <p:nvSpPr>
                <p:cNvPr id="1152" name="Freeform: Shape 1151">
                  <a:extLst>
                    <a:ext uri="{FF2B5EF4-FFF2-40B4-BE49-F238E27FC236}">
                      <a16:creationId xmlns:a16="http://schemas.microsoft.com/office/drawing/2014/main" id="{CCEB3180-2EED-4A72-9925-ECAC23DA5D5D}"/>
                    </a:ext>
                  </a:extLst>
                </p:cNvPr>
                <p:cNvSpPr/>
                <p:nvPr/>
              </p:nvSpPr>
              <p:spPr>
                <a:xfrm>
                  <a:off x="6431956" y="8589011"/>
                  <a:ext cx="443845" cy="143639"/>
                </a:xfrm>
                <a:custGeom>
                  <a:avLst/>
                  <a:gdLst>
                    <a:gd name="connsiteX0" fmla="*/ 225755 w 443845"/>
                    <a:gd name="connsiteY0" fmla="*/ 143640 h 143639"/>
                    <a:gd name="connsiteX1" fmla="*/ 402662 w 443845"/>
                    <a:gd name="connsiteY1" fmla="*/ 116463 h 143639"/>
                    <a:gd name="connsiteX2" fmla="*/ 367793 w 443845"/>
                    <a:gd name="connsiteY2" fmla="*/ 16984 h 143639"/>
                    <a:gd name="connsiteX3" fmla="*/ 44745 w 443845"/>
                    <a:gd name="connsiteY3" fmla="*/ 30317 h 143639"/>
                    <a:gd name="connsiteX4" fmla="*/ 225755 w 443845"/>
                    <a:gd name="connsiteY4" fmla="*/ 143640 h 143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845" h="143639">
                      <a:moveTo>
                        <a:pt x="225755" y="143640"/>
                      </a:moveTo>
                      <a:cubicBezTo>
                        <a:pt x="225755" y="143640"/>
                        <a:pt x="341129" y="140563"/>
                        <a:pt x="402662" y="116463"/>
                      </a:cubicBezTo>
                      <a:cubicBezTo>
                        <a:pt x="464195" y="92875"/>
                        <a:pt x="460093" y="42623"/>
                        <a:pt x="367793" y="16984"/>
                      </a:cubicBezTo>
                      <a:cubicBezTo>
                        <a:pt x="275494" y="-8654"/>
                        <a:pt x="126276" y="-6090"/>
                        <a:pt x="44745" y="30317"/>
                      </a:cubicBezTo>
                      <a:cubicBezTo>
                        <a:pt x="-35760" y="66723"/>
                        <a:pt x="-25505" y="133897"/>
                        <a:pt x="225755" y="143640"/>
                      </a:cubicBezTo>
                      <a:close/>
                    </a:path>
                  </a:pathLst>
                </a:custGeom>
                <a:solidFill>
                  <a:srgbClr val="FF8B00"/>
                </a:solidFill>
                <a:ln w="51267" cap="flat">
                  <a:noFill/>
                  <a:prstDash val="solid"/>
                  <a:miter/>
                </a:ln>
              </p:spPr>
              <p:txBody>
                <a:bodyPr rtlCol="0" anchor="ctr"/>
                <a:lstStyle/>
                <a:p>
                  <a:endParaRPr lang="th-TH"/>
                </a:p>
              </p:txBody>
            </p:sp>
            <p:sp>
              <p:nvSpPr>
                <p:cNvPr id="1153" name="Freeform: Shape 1152">
                  <a:extLst>
                    <a:ext uri="{FF2B5EF4-FFF2-40B4-BE49-F238E27FC236}">
                      <a16:creationId xmlns:a16="http://schemas.microsoft.com/office/drawing/2014/main" id="{0BA0A884-8010-4EA2-8B80-674213BF6AC7}"/>
                    </a:ext>
                  </a:extLst>
                </p:cNvPr>
                <p:cNvSpPr/>
                <p:nvPr/>
              </p:nvSpPr>
              <p:spPr>
                <a:xfrm>
                  <a:off x="6703348" y="8609072"/>
                  <a:ext cx="190412" cy="124719"/>
                </a:xfrm>
                <a:custGeom>
                  <a:avLst/>
                  <a:gdLst>
                    <a:gd name="connsiteX0" fmla="*/ 0 w 190412"/>
                    <a:gd name="connsiteY0" fmla="*/ 124091 h 124719"/>
                    <a:gd name="connsiteX1" fmla="*/ 151268 w 190412"/>
                    <a:gd name="connsiteY1" fmla="*/ 72301 h 124719"/>
                    <a:gd name="connsiteX2" fmla="*/ 114861 w 190412"/>
                    <a:gd name="connsiteY2" fmla="*/ 0 h 124719"/>
                    <a:gd name="connsiteX3" fmla="*/ 155371 w 190412"/>
                    <a:gd name="connsiteY3" fmla="*/ 93325 h 124719"/>
                    <a:gd name="connsiteX4" fmla="*/ 0 w 190412"/>
                    <a:gd name="connsiteY4" fmla="*/ 124091 h 124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12" h="124719">
                      <a:moveTo>
                        <a:pt x="0" y="124091"/>
                      </a:moveTo>
                      <a:cubicBezTo>
                        <a:pt x="0" y="124091"/>
                        <a:pt x="121528" y="115887"/>
                        <a:pt x="151268" y="72301"/>
                      </a:cubicBezTo>
                      <a:cubicBezTo>
                        <a:pt x="181009" y="28715"/>
                        <a:pt x="114861" y="0"/>
                        <a:pt x="114861" y="0"/>
                      </a:cubicBezTo>
                      <a:cubicBezTo>
                        <a:pt x="114861" y="0"/>
                        <a:pt x="253311" y="40509"/>
                        <a:pt x="155371" y="93325"/>
                      </a:cubicBezTo>
                      <a:cubicBezTo>
                        <a:pt x="83582" y="131783"/>
                        <a:pt x="0" y="124091"/>
                        <a:pt x="0" y="124091"/>
                      </a:cubicBezTo>
                      <a:close/>
                    </a:path>
                  </a:pathLst>
                </a:custGeom>
                <a:solidFill>
                  <a:srgbClr val="FFCD5C"/>
                </a:solidFill>
                <a:ln w="51267" cap="flat">
                  <a:noFill/>
                  <a:prstDash val="solid"/>
                  <a:miter/>
                </a:ln>
              </p:spPr>
              <p:txBody>
                <a:bodyPr rtlCol="0" anchor="ctr"/>
                <a:lstStyle/>
                <a:p>
                  <a:endParaRPr lang="th-TH"/>
                </a:p>
              </p:txBody>
            </p:sp>
            <p:sp>
              <p:nvSpPr>
                <p:cNvPr id="1154" name="Freeform: Shape 1153">
                  <a:extLst>
                    <a:ext uri="{FF2B5EF4-FFF2-40B4-BE49-F238E27FC236}">
                      <a16:creationId xmlns:a16="http://schemas.microsoft.com/office/drawing/2014/main" id="{90C0CB28-1698-4922-B438-0900C88E6487}"/>
                    </a:ext>
                  </a:extLst>
                </p:cNvPr>
                <p:cNvSpPr/>
                <p:nvPr/>
              </p:nvSpPr>
              <p:spPr>
                <a:xfrm>
                  <a:off x="6413630" y="8613174"/>
                  <a:ext cx="103067" cy="104093"/>
                </a:xfrm>
                <a:custGeom>
                  <a:avLst/>
                  <a:gdLst>
                    <a:gd name="connsiteX0" fmla="*/ 75378 w 103067"/>
                    <a:gd name="connsiteY0" fmla="*/ 0 h 104093"/>
                    <a:gd name="connsiteX1" fmla="*/ 32818 w 103067"/>
                    <a:gd name="connsiteY1" fmla="*/ 51277 h 104093"/>
                    <a:gd name="connsiteX2" fmla="*/ 103068 w 103067"/>
                    <a:gd name="connsiteY2" fmla="*/ 104093 h 104093"/>
                    <a:gd name="connsiteX3" fmla="*/ 0 w 103067"/>
                    <a:gd name="connsiteY3" fmla="*/ 44612 h 104093"/>
                    <a:gd name="connsiteX4" fmla="*/ 75378 w 103067"/>
                    <a:gd name="connsiteY4" fmla="*/ 0 h 104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67" h="104093">
                      <a:moveTo>
                        <a:pt x="75378" y="0"/>
                      </a:moveTo>
                      <a:cubicBezTo>
                        <a:pt x="75378" y="0"/>
                        <a:pt x="15383" y="13845"/>
                        <a:pt x="32818" y="51277"/>
                      </a:cubicBezTo>
                      <a:cubicBezTo>
                        <a:pt x="50765" y="88710"/>
                        <a:pt x="103068" y="104093"/>
                        <a:pt x="103068" y="104093"/>
                      </a:cubicBezTo>
                      <a:cubicBezTo>
                        <a:pt x="103068" y="104093"/>
                        <a:pt x="513" y="84095"/>
                        <a:pt x="0" y="44612"/>
                      </a:cubicBezTo>
                      <a:cubicBezTo>
                        <a:pt x="0" y="13845"/>
                        <a:pt x="75378" y="0"/>
                        <a:pt x="75378" y="0"/>
                      </a:cubicBezTo>
                      <a:close/>
                    </a:path>
                  </a:pathLst>
                </a:custGeom>
                <a:solidFill>
                  <a:srgbClr val="FFCD5C"/>
                </a:solidFill>
                <a:ln w="51267" cap="flat">
                  <a:noFill/>
                  <a:prstDash val="solid"/>
                  <a:miter/>
                </a:ln>
              </p:spPr>
              <p:txBody>
                <a:bodyPr rtlCol="0" anchor="ctr"/>
                <a:lstStyle/>
                <a:p>
                  <a:endParaRPr lang="th-TH"/>
                </a:p>
              </p:txBody>
            </p:sp>
            <p:grpSp>
              <p:nvGrpSpPr>
                <p:cNvPr id="1155" name="Graphic 957">
                  <a:extLst>
                    <a:ext uri="{FF2B5EF4-FFF2-40B4-BE49-F238E27FC236}">
                      <a16:creationId xmlns:a16="http://schemas.microsoft.com/office/drawing/2014/main" id="{BF3A37E6-5B29-41C1-80E7-2FA4934C590E}"/>
                    </a:ext>
                  </a:extLst>
                </p:cNvPr>
                <p:cNvGrpSpPr/>
                <p:nvPr/>
              </p:nvGrpSpPr>
              <p:grpSpPr>
                <a:xfrm>
                  <a:off x="6440907" y="8526514"/>
                  <a:ext cx="420887" cy="204874"/>
                  <a:chOff x="6440907" y="8526514"/>
                  <a:chExt cx="420887" cy="204874"/>
                </a:xfrm>
              </p:grpSpPr>
              <p:sp>
                <p:nvSpPr>
                  <p:cNvPr id="1156" name="Freeform: Shape 1155">
                    <a:extLst>
                      <a:ext uri="{FF2B5EF4-FFF2-40B4-BE49-F238E27FC236}">
                        <a16:creationId xmlns:a16="http://schemas.microsoft.com/office/drawing/2014/main" id="{9B10149C-AFA0-4536-B963-5575348AB9C5}"/>
                      </a:ext>
                    </a:extLst>
                  </p:cNvPr>
                  <p:cNvSpPr/>
                  <p:nvPr/>
                </p:nvSpPr>
                <p:spPr>
                  <a:xfrm>
                    <a:off x="6448499" y="8526514"/>
                    <a:ext cx="413296" cy="200496"/>
                  </a:xfrm>
                  <a:custGeom>
                    <a:avLst/>
                    <a:gdLst>
                      <a:gd name="connsiteX0" fmla="*/ 0 w 413296"/>
                      <a:gd name="connsiteY0" fmla="*/ 135887 h 200496"/>
                      <a:gd name="connsiteX1" fmla="*/ 206648 w 413296"/>
                      <a:gd name="connsiteY1" fmla="*/ 200497 h 200496"/>
                      <a:gd name="connsiteX2" fmla="*/ 322535 w 413296"/>
                      <a:gd name="connsiteY2" fmla="*/ 189215 h 200496"/>
                      <a:gd name="connsiteX3" fmla="*/ 343046 w 413296"/>
                      <a:gd name="connsiteY3" fmla="*/ 184088 h 200496"/>
                      <a:gd name="connsiteX4" fmla="*/ 413296 w 413296"/>
                      <a:gd name="connsiteY4" fmla="*/ 135887 h 200496"/>
                      <a:gd name="connsiteX5" fmla="*/ 198444 w 413296"/>
                      <a:gd name="connsiteY5" fmla="*/ 2 h 200496"/>
                      <a:gd name="connsiteX6" fmla="*/ 0 w 413296"/>
                      <a:gd name="connsiteY6" fmla="*/ 135887 h 200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296" h="200496">
                        <a:moveTo>
                          <a:pt x="0" y="135887"/>
                        </a:moveTo>
                        <a:cubicBezTo>
                          <a:pt x="0" y="171268"/>
                          <a:pt x="92299" y="200497"/>
                          <a:pt x="206648" y="200497"/>
                        </a:cubicBezTo>
                        <a:cubicBezTo>
                          <a:pt x="249721" y="200497"/>
                          <a:pt x="289205" y="196394"/>
                          <a:pt x="322535" y="189215"/>
                        </a:cubicBezTo>
                        <a:cubicBezTo>
                          <a:pt x="329714" y="187677"/>
                          <a:pt x="336893" y="186139"/>
                          <a:pt x="343046" y="184088"/>
                        </a:cubicBezTo>
                        <a:cubicBezTo>
                          <a:pt x="386119" y="172294"/>
                          <a:pt x="413296" y="154860"/>
                          <a:pt x="413296" y="135887"/>
                        </a:cubicBezTo>
                        <a:cubicBezTo>
                          <a:pt x="413296" y="100506"/>
                          <a:pt x="312792" y="2"/>
                          <a:pt x="198444" y="2"/>
                        </a:cubicBezTo>
                        <a:cubicBezTo>
                          <a:pt x="84608" y="-511"/>
                          <a:pt x="0" y="99993"/>
                          <a:pt x="0" y="135887"/>
                        </a:cubicBezTo>
                        <a:close/>
                      </a:path>
                    </a:pathLst>
                  </a:custGeom>
                  <a:solidFill>
                    <a:srgbClr val="0011E5"/>
                  </a:solidFill>
                  <a:ln w="51267" cap="flat">
                    <a:noFill/>
                    <a:prstDash val="solid"/>
                    <a:miter/>
                  </a:ln>
                </p:spPr>
                <p:txBody>
                  <a:bodyPr rtlCol="0" anchor="ctr"/>
                  <a:lstStyle/>
                  <a:p>
                    <a:endParaRPr lang="th-TH"/>
                  </a:p>
                </p:txBody>
              </p:sp>
              <p:sp>
                <p:nvSpPr>
                  <p:cNvPr id="1157" name="Freeform: Shape 1156">
                    <a:extLst>
                      <a:ext uri="{FF2B5EF4-FFF2-40B4-BE49-F238E27FC236}">
                        <a16:creationId xmlns:a16="http://schemas.microsoft.com/office/drawing/2014/main" id="{85318296-7517-46C6-BA10-B132C261734B}"/>
                      </a:ext>
                    </a:extLst>
                  </p:cNvPr>
                  <p:cNvSpPr/>
                  <p:nvPr/>
                </p:nvSpPr>
                <p:spPr>
                  <a:xfrm>
                    <a:off x="6464989" y="8539113"/>
                    <a:ext cx="351216" cy="175238"/>
                  </a:xfrm>
                  <a:custGeom>
                    <a:avLst/>
                    <a:gdLst>
                      <a:gd name="connsiteX0" fmla="*/ 174774 w 351216"/>
                      <a:gd name="connsiteY0" fmla="*/ 4837 h 175238"/>
                      <a:gd name="connsiteX1" fmla="*/ 174262 w 351216"/>
                      <a:gd name="connsiteY1" fmla="*/ 118160 h 175238"/>
                      <a:gd name="connsiteX2" fmla="*/ 330658 w 351216"/>
                      <a:gd name="connsiteY2" fmla="*/ 109956 h 175238"/>
                      <a:gd name="connsiteX3" fmla="*/ 318864 w 351216"/>
                      <a:gd name="connsiteY3" fmla="*/ 157644 h 175238"/>
                      <a:gd name="connsiteX4" fmla="*/ 36325 w 351216"/>
                      <a:gd name="connsiteY4" fmla="*/ 156618 h 175238"/>
                      <a:gd name="connsiteX5" fmla="*/ 21455 w 351216"/>
                      <a:gd name="connsiteY5" fmla="*/ 63293 h 175238"/>
                      <a:gd name="connsiteX6" fmla="*/ 174774 w 351216"/>
                      <a:gd name="connsiteY6" fmla="*/ 4837 h 175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216" h="175238">
                        <a:moveTo>
                          <a:pt x="174774" y="4837"/>
                        </a:moveTo>
                        <a:cubicBezTo>
                          <a:pt x="174774" y="4837"/>
                          <a:pt x="134778" y="102264"/>
                          <a:pt x="174262" y="118160"/>
                        </a:cubicBezTo>
                        <a:cubicBezTo>
                          <a:pt x="213745" y="134056"/>
                          <a:pt x="330658" y="109956"/>
                          <a:pt x="330658" y="109956"/>
                        </a:cubicBezTo>
                        <a:cubicBezTo>
                          <a:pt x="330658" y="109956"/>
                          <a:pt x="383986" y="137133"/>
                          <a:pt x="318864" y="157644"/>
                        </a:cubicBezTo>
                        <a:cubicBezTo>
                          <a:pt x="253742" y="178667"/>
                          <a:pt x="86577" y="183795"/>
                          <a:pt x="36325" y="156618"/>
                        </a:cubicBezTo>
                        <a:cubicBezTo>
                          <a:pt x="-13927" y="128928"/>
                          <a:pt x="-5209" y="78676"/>
                          <a:pt x="21455" y="63293"/>
                        </a:cubicBezTo>
                        <a:cubicBezTo>
                          <a:pt x="48119" y="47910"/>
                          <a:pt x="146059" y="-18238"/>
                          <a:pt x="174774" y="4837"/>
                        </a:cubicBezTo>
                        <a:close/>
                      </a:path>
                    </a:pathLst>
                  </a:custGeom>
                  <a:solidFill>
                    <a:srgbClr val="1908BC"/>
                  </a:solidFill>
                  <a:ln w="51267" cap="flat">
                    <a:noFill/>
                    <a:prstDash val="solid"/>
                    <a:miter/>
                  </a:ln>
                </p:spPr>
                <p:txBody>
                  <a:bodyPr rtlCol="0" anchor="ctr"/>
                  <a:lstStyle/>
                  <a:p>
                    <a:endParaRPr lang="th-TH"/>
                  </a:p>
                </p:txBody>
              </p:sp>
              <p:sp>
                <p:nvSpPr>
                  <p:cNvPr id="1158" name="Freeform: Shape 1157">
                    <a:extLst>
                      <a:ext uri="{FF2B5EF4-FFF2-40B4-BE49-F238E27FC236}">
                        <a16:creationId xmlns:a16="http://schemas.microsoft.com/office/drawing/2014/main" id="{92B81660-7050-4340-8F85-64C31818E882}"/>
                      </a:ext>
                    </a:extLst>
                  </p:cNvPr>
                  <p:cNvSpPr/>
                  <p:nvPr/>
                </p:nvSpPr>
                <p:spPr>
                  <a:xfrm>
                    <a:off x="6440907" y="8619826"/>
                    <a:ext cx="398325" cy="111562"/>
                  </a:xfrm>
                  <a:custGeom>
                    <a:avLst/>
                    <a:gdLst>
                      <a:gd name="connsiteX0" fmla="*/ 398326 w 398325"/>
                      <a:gd name="connsiteY0" fmla="*/ 71803 h 111562"/>
                      <a:gd name="connsiteX1" fmla="*/ 153733 w 398325"/>
                      <a:gd name="connsiteY1" fmla="*/ 90776 h 111562"/>
                      <a:gd name="connsiteX2" fmla="*/ 32718 w 398325"/>
                      <a:gd name="connsiteY2" fmla="*/ 27192 h 111562"/>
                      <a:gd name="connsiteX3" fmla="*/ 58357 w 398325"/>
                      <a:gd name="connsiteY3" fmla="*/ 15 h 111562"/>
                      <a:gd name="connsiteX4" fmla="*/ 72201 w 398325"/>
                      <a:gd name="connsiteY4" fmla="*/ 94878 h 111562"/>
                      <a:gd name="connsiteX5" fmla="*/ 398326 w 398325"/>
                      <a:gd name="connsiteY5" fmla="*/ 71803 h 111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325" h="111562">
                        <a:moveTo>
                          <a:pt x="398326" y="71803"/>
                        </a:moveTo>
                        <a:cubicBezTo>
                          <a:pt x="398326" y="71803"/>
                          <a:pt x="256287" y="97955"/>
                          <a:pt x="153733" y="90776"/>
                        </a:cubicBezTo>
                        <a:cubicBezTo>
                          <a:pt x="51178" y="83597"/>
                          <a:pt x="35282" y="42062"/>
                          <a:pt x="32718" y="27192"/>
                        </a:cubicBezTo>
                        <a:cubicBezTo>
                          <a:pt x="30154" y="12321"/>
                          <a:pt x="60408" y="-498"/>
                          <a:pt x="58357" y="15"/>
                        </a:cubicBezTo>
                        <a:cubicBezTo>
                          <a:pt x="56305" y="527"/>
                          <a:pt x="-80605" y="50267"/>
                          <a:pt x="72201" y="94878"/>
                        </a:cubicBezTo>
                        <a:cubicBezTo>
                          <a:pt x="217829" y="136926"/>
                          <a:pt x="387045" y="88212"/>
                          <a:pt x="398326" y="71803"/>
                        </a:cubicBezTo>
                        <a:close/>
                      </a:path>
                    </a:pathLst>
                  </a:custGeom>
                  <a:solidFill>
                    <a:srgbClr val="2D0084"/>
                  </a:solidFill>
                  <a:ln w="51267" cap="flat">
                    <a:noFill/>
                    <a:prstDash val="solid"/>
                    <a:miter/>
                  </a:ln>
                </p:spPr>
                <p:txBody>
                  <a:bodyPr rtlCol="0" anchor="ctr"/>
                  <a:lstStyle/>
                  <a:p>
                    <a:endParaRPr lang="th-TH"/>
                  </a:p>
                </p:txBody>
              </p:sp>
              <p:sp>
                <p:nvSpPr>
                  <p:cNvPr id="1159" name="Freeform: Shape 1158">
                    <a:extLst>
                      <a:ext uri="{FF2B5EF4-FFF2-40B4-BE49-F238E27FC236}">
                        <a16:creationId xmlns:a16="http://schemas.microsoft.com/office/drawing/2014/main" id="{D9D01428-4D82-4966-BF2E-46323765DB38}"/>
                      </a:ext>
                    </a:extLst>
                  </p:cNvPr>
                  <p:cNvSpPr/>
                  <p:nvPr/>
                </p:nvSpPr>
                <p:spPr>
                  <a:xfrm>
                    <a:off x="6474897" y="8650037"/>
                    <a:ext cx="133587" cy="65180"/>
                  </a:xfrm>
                  <a:custGeom>
                    <a:avLst/>
                    <a:gdLst>
                      <a:gd name="connsiteX0" fmla="*/ 27956 w 133587"/>
                      <a:gd name="connsiteY0" fmla="*/ 2109 h 65180"/>
                      <a:gd name="connsiteX1" fmla="*/ 70516 w 133587"/>
                      <a:gd name="connsiteY1" fmla="*/ 45695 h 65180"/>
                      <a:gd name="connsiteX2" fmla="*/ 133587 w 133587"/>
                      <a:gd name="connsiteY2" fmla="*/ 65180 h 65180"/>
                      <a:gd name="connsiteX3" fmla="*/ 87438 w 133587"/>
                      <a:gd name="connsiteY3" fmla="*/ 61591 h 65180"/>
                      <a:gd name="connsiteX4" fmla="*/ 16162 w 133587"/>
                      <a:gd name="connsiteY4" fmla="*/ 42618 h 65180"/>
                      <a:gd name="connsiteX5" fmla="*/ 2830 w 133587"/>
                      <a:gd name="connsiteY5" fmla="*/ 27235 h 65180"/>
                      <a:gd name="connsiteX6" fmla="*/ 4881 w 133587"/>
                      <a:gd name="connsiteY6" fmla="*/ 11852 h 65180"/>
                      <a:gd name="connsiteX7" fmla="*/ 27956 w 133587"/>
                      <a:gd name="connsiteY7" fmla="*/ 2109 h 6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587" h="65180">
                        <a:moveTo>
                          <a:pt x="27956" y="2109"/>
                        </a:moveTo>
                        <a:cubicBezTo>
                          <a:pt x="27956" y="18005"/>
                          <a:pt x="39750" y="32363"/>
                          <a:pt x="70516" y="45695"/>
                        </a:cubicBezTo>
                        <a:cubicBezTo>
                          <a:pt x="89489" y="53899"/>
                          <a:pt x="111025" y="58514"/>
                          <a:pt x="133587" y="65180"/>
                        </a:cubicBezTo>
                        <a:cubicBezTo>
                          <a:pt x="118717" y="63642"/>
                          <a:pt x="102821" y="63642"/>
                          <a:pt x="87438" y="61591"/>
                        </a:cubicBezTo>
                        <a:cubicBezTo>
                          <a:pt x="61799" y="58001"/>
                          <a:pt x="29494" y="50310"/>
                          <a:pt x="16162" y="42618"/>
                        </a:cubicBezTo>
                        <a:cubicBezTo>
                          <a:pt x="8470" y="38003"/>
                          <a:pt x="6419" y="32363"/>
                          <a:pt x="2830" y="27235"/>
                        </a:cubicBezTo>
                        <a:cubicBezTo>
                          <a:pt x="-759" y="22107"/>
                          <a:pt x="-1785" y="16466"/>
                          <a:pt x="4881" y="11852"/>
                        </a:cubicBezTo>
                        <a:cubicBezTo>
                          <a:pt x="12060" y="6211"/>
                          <a:pt x="15649" y="-4557"/>
                          <a:pt x="27956" y="2109"/>
                        </a:cubicBezTo>
                        <a:close/>
                      </a:path>
                    </a:pathLst>
                  </a:custGeom>
                  <a:solidFill>
                    <a:srgbClr val="0011E5"/>
                  </a:solidFill>
                  <a:ln w="51267" cap="flat">
                    <a:noFill/>
                    <a:prstDash val="solid"/>
                    <a:miter/>
                  </a:ln>
                </p:spPr>
                <p:txBody>
                  <a:bodyPr rtlCol="0" anchor="ctr"/>
                  <a:lstStyle/>
                  <a:p>
                    <a:endParaRPr lang="th-TH"/>
                  </a:p>
                </p:txBody>
              </p:sp>
              <p:sp>
                <p:nvSpPr>
                  <p:cNvPr id="1160" name="Freeform: Shape 1159">
                    <a:extLst>
                      <a:ext uri="{FF2B5EF4-FFF2-40B4-BE49-F238E27FC236}">
                        <a16:creationId xmlns:a16="http://schemas.microsoft.com/office/drawing/2014/main" id="{91D42258-F1D5-4119-AEED-71C3481C5884}"/>
                      </a:ext>
                    </a:extLst>
                  </p:cNvPr>
                  <p:cNvSpPr/>
                  <p:nvPr/>
                </p:nvSpPr>
                <p:spPr>
                  <a:xfrm>
                    <a:off x="6715032" y="8609326"/>
                    <a:ext cx="100175" cy="77174"/>
                  </a:xfrm>
                  <a:custGeom>
                    <a:avLst/>
                    <a:gdLst>
                      <a:gd name="connsiteX0" fmla="*/ 28825 w 100175"/>
                      <a:gd name="connsiteY0" fmla="*/ 2823 h 77174"/>
                      <a:gd name="connsiteX1" fmla="*/ 100101 w 100175"/>
                      <a:gd name="connsiteY1" fmla="*/ 50511 h 77174"/>
                      <a:gd name="connsiteX2" fmla="*/ 51387 w 100175"/>
                      <a:gd name="connsiteY2" fmla="*/ 77175 h 77174"/>
                      <a:gd name="connsiteX3" fmla="*/ 53951 w 100175"/>
                      <a:gd name="connsiteY3" fmla="*/ 76662 h 77174"/>
                      <a:gd name="connsiteX4" fmla="*/ 53439 w 100175"/>
                      <a:gd name="connsiteY4" fmla="*/ 52562 h 77174"/>
                      <a:gd name="connsiteX5" fmla="*/ 54977 w 100175"/>
                      <a:gd name="connsiteY5" fmla="*/ 38717 h 77174"/>
                      <a:gd name="connsiteX6" fmla="*/ 37030 w 100175"/>
                      <a:gd name="connsiteY6" fmla="*/ 24359 h 77174"/>
                      <a:gd name="connsiteX7" fmla="*/ 4212 w 100175"/>
                      <a:gd name="connsiteY7" fmla="*/ 6925 h 77174"/>
                      <a:gd name="connsiteX8" fmla="*/ 1136 w 100175"/>
                      <a:gd name="connsiteY8" fmla="*/ 3848 h 77174"/>
                      <a:gd name="connsiteX9" fmla="*/ 28825 w 100175"/>
                      <a:gd name="connsiteY9" fmla="*/ 2823 h 77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75" h="77174">
                        <a:moveTo>
                          <a:pt x="28825" y="2823"/>
                        </a:moveTo>
                        <a:cubicBezTo>
                          <a:pt x="69335" y="16155"/>
                          <a:pt x="97537" y="31538"/>
                          <a:pt x="100101" y="50511"/>
                        </a:cubicBezTo>
                        <a:cubicBezTo>
                          <a:pt x="101639" y="61792"/>
                          <a:pt x="79077" y="71534"/>
                          <a:pt x="51387" y="77175"/>
                        </a:cubicBezTo>
                        <a:cubicBezTo>
                          <a:pt x="52413" y="77175"/>
                          <a:pt x="52926" y="77175"/>
                          <a:pt x="53951" y="76662"/>
                        </a:cubicBezTo>
                        <a:cubicBezTo>
                          <a:pt x="55490" y="68458"/>
                          <a:pt x="49849" y="60766"/>
                          <a:pt x="53439" y="52562"/>
                        </a:cubicBezTo>
                        <a:cubicBezTo>
                          <a:pt x="55490" y="47434"/>
                          <a:pt x="58566" y="43845"/>
                          <a:pt x="54977" y="38717"/>
                        </a:cubicBezTo>
                        <a:cubicBezTo>
                          <a:pt x="51387" y="33589"/>
                          <a:pt x="44209" y="29487"/>
                          <a:pt x="37030" y="24359"/>
                        </a:cubicBezTo>
                        <a:cubicBezTo>
                          <a:pt x="30877" y="20257"/>
                          <a:pt x="12417" y="10515"/>
                          <a:pt x="4212" y="6925"/>
                        </a:cubicBezTo>
                        <a:cubicBezTo>
                          <a:pt x="-1428" y="4361"/>
                          <a:pt x="4212" y="6925"/>
                          <a:pt x="1136" y="3848"/>
                        </a:cubicBezTo>
                        <a:cubicBezTo>
                          <a:pt x="-6556" y="-2818"/>
                          <a:pt x="27287" y="772"/>
                          <a:pt x="28825" y="2823"/>
                        </a:cubicBezTo>
                        <a:close/>
                      </a:path>
                    </a:pathLst>
                  </a:custGeom>
                  <a:solidFill>
                    <a:srgbClr val="4D63FF"/>
                  </a:solidFill>
                  <a:ln w="51267" cap="flat">
                    <a:noFill/>
                    <a:prstDash val="solid"/>
                    <a:miter/>
                  </a:ln>
                </p:spPr>
                <p:txBody>
                  <a:bodyPr rtlCol="0" anchor="ctr"/>
                  <a:lstStyle/>
                  <a:p>
                    <a:endParaRPr lang="th-TH"/>
                  </a:p>
                </p:txBody>
              </p:sp>
              <p:sp>
                <p:nvSpPr>
                  <p:cNvPr id="1161" name="Freeform: Shape 1160">
                    <a:extLst>
                      <a:ext uri="{FF2B5EF4-FFF2-40B4-BE49-F238E27FC236}">
                        <a16:creationId xmlns:a16="http://schemas.microsoft.com/office/drawing/2014/main" id="{34072349-8816-4CFC-8C4A-293246E84BCC}"/>
                      </a:ext>
                    </a:extLst>
                  </p:cNvPr>
                  <p:cNvSpPr/>
                  <p:nvPr/>
                </p:nvSpPr>
                <p:spPr>
                  <a:xfrm>
                    <a:off x="6590925" y="8611185"/>
                    <a:ext cx="84737" cy="13719"/>
                  </a:xfrm>
                  <a:custGeom>
                    <a:avLst/>
                    <a:gdLst>
                      <a:gd name="connsiteX0" fmla="*/ 70376 w 84737"/>
                      <a:gd name="connsiteY0" fmla="*/ 451 h 13719"/>
                      <a:gd name="connsiteX1" fmla="*/ 12432 w 84737"/>
                      <a:gd name="connsiteY1" fmla="*/ 5579 h 13719"/>
                      <a:gd name="connsiteX2" fmla="*/ 638 w 84737"/>
                      <a:gd name="connsiteY2" fmla="*/ 11219 h 13719"/>
                      <a:gd name="connsiteX3" fmla="*/ 25764 w 84737"/>
                      <a:gd name="connsiteY3" fmla="*/ 10707 h 13719"/>
                      <a:gd name="connsiteX4" fmla="*/ 62684 w 84737"/>
                      <a:gd name="connsiteY4" fmla="*/ 7118 h 13719"/>
                      <a:gd name="connsiteX5" fmla="*/ 79093 w 84737"/>
                      <a:gd name="connsiteY5" fmla="*/ 7630 h 13719"/>
                      <a:gd name="connsiteX6" fmla="*/ 70376 w 84737"/>
                      <a:gd name="connsiteY6" fmla="*/ 451 h 13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737" h="13719">
                        <a:moveTo>
                          <a:pt x="70376" y="451"/>
                        </a:moveTo>
                        <a:cubicBezTo>
                          <a:pt x="46788" y="-1087"/>
                          <a:pt x="30379" y="1477"/>
                          <a:pt x="12432" y="5579"/>
                        </a:cubicBezTo>
                        <a:cubicBezTo>
                          <a:pt x="6279" y="7118"/>
                          <a:pt x="-2438" y="8656"/>
                          <a:pt x="638" y="11219"/>
                        </a:cubicBezTo>
                        <a:cubicBezTo>
                          <a:pt x="6279" y="16347"/>
                          <a:pt x="19098" y="12245"/>
                          <a:pt x="25764" y="10707"/>
                        </a:cubicBezTo>
                        <a:cubicBezTo>
                          <a:pt x="34994" y="8656"/>
                          <a:pt x="51403" y="7118"/>
                          <a:pt x="62684" y="7118"/>
                        </a:cubicBezTo>
                        <a:cubicBezTo>
                          <a:pt x="67299" y="7118"/>
                          <a:pt x="73965" y="8143"/>
                          <a:pt x="79093" y="7630"/>
                        </a:cubicBezTo>
                        <a:cubicBezTo>
                          <a:pt x="88323" y="7118"/>
                          <a:pt x="86784" y="3015"/>
                          <a:pt x="70376" y="451"/>
                        </a:cubicBezTo>
                        <a:close/>
                      </a:path>
                    </a:pathLst>
                  </a:custGeom>
                  <a:solidFill>
                    <a:srgbClr val="4D63FF"/>
                  </a:solidFill>
                  <a:ln w="51267" cap="flat">
                    <a:noFill/>
                    <a:prstDash val="solid"/>
                    <a:miter/>
                  </a:ln>
                </p:spPr>
                <p:txBody>
                  <a:bodyPr rtlCol="0" anchor="ctr"/>
                  <a:lstStyle/>
                  <a:p>
                    <a:endParaRPr lang="th-TH"/>
                  </a:p>
                </p:txBody>
              </p:sp>
              <p:sp>
                <p:nvSpPr>
                  <p:cNvPr id="1162" name="Freeform: Shape 1161">
                    <a:extLst>
                      <a:ext uri="{FF2B5EF4-FFF2-40B4-BE49-F238E27FC236}">
                        <a16:creationId xmlns:a16="http://schemas.microsoft.com/office/drawing/2014/main" id="{C3A2F95A-2C23-499A-B200-C6FC7CAB6F98}"/>
                      </a:ext>
                    </a:extLst>
                  </p:cNvPr>
                  <p:cNvSpPr/>
                  <p:nvPr/>
                </p:nvSpPr>
                <p:spPr>
                  <a:xfrm>
                    <a:off x="6534097" y="8563052"/>
                    <a:ext cx="86929" cy="25773"/>
                  </a:xfrm>
                  <a:custGeom>
                    <a:avLst/>
                    <a:gdLst>
                      <a:gd name="connsiteX0" fmla="*/ 49774 w 86929"/>
                      <a:gd name="connsiteY0" fmla="*/ 383 h 25773"/>
                      <a:gd name="connsiteX1" fmla="*/ 83104 w 86929"/>
                      <a:gd name="connsiteY1" fmla="*/ 20894 h 25773"/>
                      <a:gd name="connsiteX2" fmla="*/ 16956 w 86929"/>
                      <a:gd name="connsiteY2" fmla="*/ 21407 h 25773"/>
                      <a:gd name="connsiteX3" fmla="*/ 12342 w 86929"/>
                      <a:gd name="connsiteY3" fmla="*/ 1409 h 25773"/>
                      <a:gd name="connsiteX4" fmla="*/ 49774 w 86929"/>
                      <a:gd name="connsiteY4" fmla="*/ 383 h 25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929" h="25773">
                        <a:moveTo>
                          <a:pt x="49774" y="383"/>
                        </a:moveTo>
                        <a:cubicBezTo>
                          <a:pt x="70285" y="1409"/>
                          <a:pt x="96949" y="15767"/>
                          <a:pt x="83104" y="20894"/>
                        </a:cubicBezTo>
                        <a:cubicBezTo>
                          <a:pt x="66696" y="27048"/>
                          <a:pt x="34391" y="27561"/>
                          <a:pt x="16956" y="21407"/>
                        </a:cubicBezTo>
                        <a:cubicBezTo>
                          <a:pt x="3112" y="16280"/>
                          <a:pt x="-10733" y="5511"/>
                          <a:pt x="12342" y="1409"/>
                        </a:cubicBezTo>
                        <a:cubicBezTo>
                          <a:pt x="31827" y="-1668"/>
                          <a:pt x="44134" y="1409"/>
                          <a:pt x="49774" y="383"/>
                        </a:cubicBezTo>
                        <a:close/>
                      </a:path>
                    </a:pathLst>
                  </a:custGeom>
                  <a:solidFill>
                    <a:srgbClr val="FFFFFF"/>
                  </a:solidFill>
                  <a:ln w="51267" cap="flat">
                    <a:noFill/>
                    <a:prstDash val="solid"/>
                    <a:miter/>
                  </a:ln>
                </p:spPr>
                <p:txBody>
                  <a:bodyPr rtlCol="0" anchor="ctr"/>
                  <a:lstStyle/>
                  <a:p>
                    <a:endParaRPr lang="th-TH"/>
                  </a:p>
                </p:txBody>
              </p:sp>
              <p:sp>
                <p:nvSpPr>
                  <p:cNvPr id="1163" name="Freeform: Shape 1162">
                    <a:extLst>
                      <a:ext uri="{FF2B5EF4-FFF2-40B4-BE49-F238E27FC236}">
                        <a16:creationId xmlns:a16="http://schemas.microsoft.com/office/drawing/2014/main" id="{4EC27242-79D1-48B0-AB89-94B213A658B6}"/>
                      </a:ext>
                    </a:extLst>
                  </p:cNvPr>
                  <p:cNvSpPr/>
                  <p:nvPr/>
                </p:nvSpPr>
                <p:spPr>
                  <a:xfrm>
                    <a:off x="6757839" y="8648740"/>
                    <a:ext cx="19849" cy="22890"/>
                  </a:xfrm>
                  <a:custGeom>
                    <a:avLst/>
                    <a:gdLst>
                      <a:gd name="connsiteX0" fmla="*/ 17297 w 19849"/>
                      <a:gd name="connsiteY0" fmla="*/ 1867 h 22890"/>
                      <a:gd name="connsiteX1" fmla="*/ 16785 w 19849"/>
                      <a:gd name="connsiteY1" fmla="*/ 15712 h 22890"/>
                      <a:gd name="connsiteX2" fmla="*/ 7555 w 19849"/>
                      <a:gd name="connsiteY2" fmla="*/ 22891 h 22890"/>
                      <a:gd name="connsiteX3" fmla="*/ 1401 w 19849"/>
                      <a:gd name="connsiteY3" fmla="*/ 9559 h 22890"/>
                      <a:gd name="connsiteX4" fmla="*/ 17297 w 19849"/>
                      <a:gd name="connsiteY4" fmla="*/ 1867 h 22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49" h="22890">
                        <a:moveTo>
                          <a:pt x="17297" y="1867"/>
                        </a:moveTo>
                        <a:cubicBezTo>
                          <a:pt x="21912" y="5456"/>
                          <a:pt x="19349" y="12122"/>
                          <a:pt x="16785" y="15712"/>
                        </a:cubicBezTo>
                        <a:cubicBezTo>
                          <a:pt x="15246" y="18276"/>
                          <a:pt x="11657" y="20840"/>
                          <a:pt x="7555" y="22891"/>
                        </a:cubicBezTo>
                        <a:cubicBezTo>
                          <a:pt x="-3214" y="20327"/>
                          <a:pt x="376" y="13148"/>
                          <a:pt x="1401" y="9559"/>
                        </a:cubicBezTo>
                        <a:cubicBezTo>
                          <a:pt x="2427" y="6482"/>
                          <a:pt x="8067" y="-4286"/>
                          <a:pt x="17297" y="1867"/>
                        </a:cubicBezTo>
                        <a:close/>
                      </a:path>
                    </a:pathLst>
                  </a:custGeom>
                  <a:solidFill>
                    <a:srgbClr val="FFFFFF"/>
                  </a:solidFill>
                  <a:ln w="51267" cap="flat">
                    <a:noFill/>
                    <a:prstDash val="solid"/>
                    <a:miter/>
                  </a:ln>
                </p:spPr>
                <p:txBody>
                  <a:bodyPr rtlCol="0" anchor="ctr"/>
                  <a:lstStyle/>
                  <a:p>
                    <a:endParaRPr lang="th-TH"/>
                  </a:p>
                </p:txBody>
              </p:sp>
              <p:sp>
                <p:nvSpPr>
                  <p:cNvPr id="1164" name="Freeform: Shape 1163">
                    <a:extLst>
                      <a:ext uri="{FF2B5EF4-FFF2-40B4-BE49-F238E27FC236}">
                        <a16:creationId xmlns:a16="http://schemas.microsoft.com/office/drawing/2014/main" id="{97158781-E0C8-4E44-8460-7CC5E5548E4F}"/>
                      </a:ext>
                    </a:extLst>
                  </p:cNvPr>
                  <p:cNvSpPr/>
                  <p:nvPr/>
                </p:nvSpPr>
                <p:spPr>
                  <a:xfrm>
                    <a:off x="6669600" y="8707086"/>
                    <a:ext cx="101399" cy="12232"/>
                  </a:xfrm>
                  <a:custGeom>
                    <a:avLst/>
                    <a:gdLst>
                      <a:gd name="connsiteX0" fmla="*/ 90153 w 101399"/>
                      <a:gd name="connsiteY0" fmla="*/ 4541 h 12232"/>
                      <a:gd name="connsiteX1" fmla="*/ 17852 w 101399"/>
                      <a:gd name="connsiteY1" fmla="*/ 12232 h 12232"/>
                      <a:gd name="connsiteX2" fmla="*/ 1956 w 101399"/>
                      <a:gd name="connsiteY2" fmla="*/ 9669 h 12232"/>
                      <a:gd name="connsiteX3" fmla="*/ 32210 w 101399"/>
                      <a:gd name="connsiteY3" fmla="*/ 8131 h 12232"/>
                      <a:gd name="connsiteX4" fmla="*/ 85538 w 101399"/>
                      <a:gd name="connsiteY4" fmla="*/ 952 h 12232"/>
                      <a:gd name="connsiteX5" fmla="*/ 99896 w 101399"/>
                      <a:gd name="connsiteY5" fmla="*/ 439 h 12232"/>
                      <a:gd name="connsiteX6" fmla="*/ 90153 w 101399"/>
                      <a:gd name="connsiteY6" fmla="*/ 4541 h 12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99" h="12232">
                        <a:moveTo>
                          <a:pt x="90153" y="4541"/>
                        </a:moveTo>
                        <a:cubicBezTo>
                          <a:pt x="71693" y="10181"/>
                          <a:pt x="42465" y="12232"/>
                          <a:pt x="17852" y="12232"/>
                        </a:cubicBezTo>
                        <a:cubicBezTo>
                          <a:pt x="13750" y="12232"/>
                          <a:pt x="-6248" y="12232"/>
                          <a:pt x="1956" y="9669"/>
                        </a:cubicBezTo>
                        <a:cubicBezTo>
                          <a:pt x="7084" y="8131"/>
                          <a:pt x="25031" y="8643"/>
                          <a:pt x="32210" y="8131"/>
                        </a:cubicBezTo>
                        <a:cubicBezTo>
                          <a:pt x="51183" y="6592"/>
                          <a:pt x="68617" y="4028"/>
                          <a:pt x="85538" y="952"/>
                        </a:cubicBezTo>
                        <a:cubicBezTo>
                          <a:pt x="89641" y="439"/>
                          <a:pt x="95794" y="-587"/>
                          <a:pt x="99896" y="439"/>
                        </a:cubicBezTo>
                        <a:cubicBezTo>
                          <a:pt x="105537" y="2490"/>
                          <a:pt x="93743" y="4028"/>
                          <a:pt x="90153" y="4541"/>
                        </a:cubicBezTo>
                        <a:close/>
                      </a:path>
                    </a:pathLst>
                  </a:custGeom>
                  <a:solidFill>
                    <a:srgbClr val="FFFFFF"/>
                  </a:solidFill>
                  <a:ln w="51267" cap="flat">
                    <a:noFill/>
                    <a:prstDash val="solid"/>
                    <a:miter/>
                  </a:ln>
                </p:spPr>
                <p:txBody>
                  <a:bodyPr rtlCol="0" anchor="ctr"/>
                  <a:lstStyle/>
                  <a:p>
                    <a:endParaRPr lang="th-TH"/>
                  </a:p>
                </p:txBody>
              </p:sp>
              <p:sp>
                <p:nvSpPr>
                  <p:cNvPr id="1165" name="Freeform: Shape 1164">
                    <a:extLst>
                      <a:ext uri="{FF2B5EF4-FFF2-40B4-BE49-F238E27FC236}">
                        <a16:creationId xmlns:a16="http://schemas.microsoft.com/office/drawing/2014/main" id="{FFCAF960-519E-40C8-8069-1DC6C02E3D79}"/>
                      </a:ext>
                    </a:extLst>
                  </p:cNvPr>
                  <p:cNvSpPr/>
                  <p:nvPr/>
                </p:nvSpPr>
                <p:spPr>
                  <a:xfrm>
                    <a:off x="6786242" y="8702637"/>
                    <a:ext cx="12683" cy="4338"/>
                  </a:xfrm>
                  <a:custGeom>
                    <a:avLst/>
                    <a:gdLst>
                      <a:gd name="connsiteX0" fmla="*/ 11457 w 12683"/>
                      <a:gd name="connsiteY0" fmla="*/ 1298 h 4338"/>
                      <a:gd name="connsiteX1" fmla="*/ 12482 w 12683"/>
                      <a:gd name="connsiteY1" fmla="*/ 273 h 4338"/>
                      <a:gd name="connsiteX2" fmla="*/ 1201 w 12683"/>
                      <a:gd name="connsiteY2" fmla="*/ 3350 h 4338"/>
                      <a:gd name="connsiteX3" fmla="*/ 10944 w 12683"/>
                      <a:gd name="connsiteY3" fmla="*/ 2324 h 4338"/>
                      <a:gd name="connsiteX4" fmla="*/ 11457 w 12683"/>
                      <a:gd name="connsiteY4" fmla="*/ 1298 h 4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 h="4338">
                        <a:moveTo>
                          <a:pt x="11457" y="1298"/>
                        </a:moveTo>
                        <a:cubicBezTo>
                          <a:pt x="12482" y="786"/>
                          <a:pt x="12995" y="786"/>
                          <a:pt x="12482" y="273"/>
                        </a:cubicBezTo>
                        <a:cubicBezTo>
                          <a:pt x="6329" y="-753"/>
                          <a:pt x="-3414" y="1298"/>
                          <a:pt x="1201" y="3350"/>
                        </a:cubicBezTo>
                        <a:cubicBezTo>
                          <a:pt x="5303" y="5401"/>
                          <a:pt x="9918" y="3862"/>
                          <a:pt x="10944" y="2324"/>
                        </a:cubicBezTo>
                        <a:lnTo>
                          <a:pt x="11457" y="1298"/>
                        </a:lnTo>
                        <a:close/>
                      </a:path>
                    </a:pathLst>
                  </a:custGeom>
                  <a:solidFill>
                    <a:srgbClr val="FFFFFF"/>
                  </a:solidFill>
                  <a:ln w="51267" cap="flat">
                    <a:noFill/>
                    <a:prstDash val="solid"/>
                    <a:miter/>
                  </a:ln>
                </p:spPr>
                <p:txBody>
                  <a:bodyPr rtlCol="0" anchor="ctr"/>
                  <a:lstStyle/>
                  <a:p>
                    <a:endParaRPr lang="th-TH"/>
                  </a:p>
                </p:txBody>
              </p:sp>
            </p:grpSp>
          </p:grpSp>
        </p:grpSp>
        <p:grpSp>
          <p:nvGrpSpPr>
            <p:cNvPr id="1119" name="Graphic 957">
              <a:extLst>
                <a:ext uri="{FF2B5EF4-FFF2-40B4-BE49-F238E27FC236}">
                  <a16:creationId xmlns:a16="http://schemas.microsoft.com/office/drawing/2014/main" id="{E72DD94B-8F81-4621-B46C-9A1F558EE0BC}"/>
                </a:ext>
              </a:extLst>
            </p:cNvPr>
            <p:cNvGrpSpPr/>
            <p:nvPr/>
          </p:nvGrpSpPr>
          <p:grpSpPr>
            <a:xfrm>
              <a:off x="6222799" y="8598107"/>
              <a:ext cx="305821" cy="326438"/>
              <a:chOff x="6222799" y="8598107"/>
              <a:chExt cx="305821" cy="326438"/>
            </a:xfrm>
          </p:grpSpPr>
          <p:sp>
            <p:nvSpPr>
              <p:cNvPr id="1120" name="Freeform: Shape 1119">
                <a:extLst>
                  <a:ext uri="{FF2B5EF4-FFF2-40B4-BE49-F238E27FC236}">
                    <a16:creationId xmlns:a16="http://schemas.microsoft.com/office/drawing/2014/main" id="{CA4C2AB5-7DF7-4764-8501-1B8B1BE8FD1C}"/>
                  </a:ext>
                </a:extLst>
              </p:cNvPr>
              <p:cNvSpPr/>
              <p:nvPr/>
            </p:nvSpPr>
            <p:spPr>
              <a:xfrm>
                <a:off x="6249677" y="8618306"/>
                <a:ext cx="278942" cy="306238"/>
              </a:xfrm>
              <a:custGeom>
                <a:avLst/>
                <a:gdLst>
                  <a:gd name="connsiteX0" fmla="*/ 203437 w 278942"/>
                  <a:gd name="connsiteY0" fmla="*/ 280997 h 306238"/>
                  <a:gd name="connsiteX1" fmla="*/ 276763 w 278942"/>
                  <a:gd name="connsiteY1" fmla="*/ 160495 h 306238"/>
                  <a:gd name="connsiteX2" fmla="*/ 275738 w 278942"/>
                  <a:gd name="connsiteY2" fmla="*/ 106141 h 306238"/>
                  <a:gd name="connsiteX3" fmla="*/ 139340 w 278942"/>
                  <a:gd name="connsiteY3" fmla="*/ 6662 h 306238"/>
                  <a:gd name="connsiteX4" fmla="*/ 3967 w 278942"/>
                  <a:gd name="connsiteY4" fmla="*/ 232796 h 306238"/>
                  <a:gd name="connsiteX5" fmla="*/ 203437 w 278942"/>
                  <a:gd name="connsiteY5" fmla="*/ 280997 h 30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8942" h="306238">
                    <a:moveTo>
                      <a:pt x="203437" y="280997"/>
                    </a:moveTo>
                    <a:cubicBezTo>
                      <a:pt x="242408" y="252281"/>
                      <a:pt x="269072" y="208696"/>
                      <a:pt x="276763" y="160495"/>
                    </a:cubicBezTo>
                    <a:cubicBezTo>
                      <a:pt x="279327" y="143060"/>
                      <a:pt x="280353" y="124088"/>
                      <a:pt x="275738" y="106141"/>
                    </a:cubicBezTo>
                    <a:cubicBezTo>
                      <a:pt x="262406" y="53325"/>
                      <a:pt x="203949" y="-23079"/>
                      <a:pt x="139340" y="6662"/>
                    </a:cubicBezTo>
                    <a:cubicBezTo>
                      <a:pt x="74730" y="36403"/>
                      <a:pt x="-20646" y="158956"/>
                      <a:pt x="3967" y="232796"/>
                    </a:cubicBezTo>
                    <a:cubicBezTo>
                      <a:pt x="23453" y="292791"/>
                      <a:pt x="129084" y="335863"/>
                      <a:pt x="203437" y="280997"/>
                    </a:cubicBezTo>
                    <a:close/>
                  </a:path>
                </a:pathLst>
              </a:custGeom>
              <a:solidFill>
                <a:srgbClr val="C66700"/>
              </a:solidFill>
              <a:ln w="51267" cap="flat">
                <a:noFill/>
                <a:prstDash val="solid"/>
                <a:miter/>
              </a:ln>
            </p:spPr>
            <p:txBody>
              <a:bodyPr rtlCol="0" anchor="ctr"/>
              <a:lstStyle/>
              <a:p>
                <a:endParaRPr lang="th-TH"/>
              </a:p>
            </p:txBody>
          </p:sp>
          <p:sp>
            <p:nvSpPr>
              <p:cNvPr id="1121" name="Freeform: Shape 1120">
                <a:extLst>
                  <a:ext uri="{FF2B5EF4-FFF2-40B4-BE49-F238E27FC236}">
                    <a16:creationId xmlns:a16="http://schemas.microsoft.com/office/drawing/2014/main" id="{39338E65-64E4-4F84-8455-571D580DBE5D}"/>
                  </a:ext>
                </a:extLst>
              </p:cNvPr>
              <p:cNvSpPr/>
              <p:nvPr/>
            </p:nvSpPr>
            <p:spPr>
              <a:xfrm>
                <a:off x="6222799" y="8598107"/>
                <a:ext cx="273367" cy="305304"/>
              </a:xfrm>
              <a:custGeom>
                <a:avLst/>
                <a:gdLst>
                  <a:gd name="connsiteX0" fmla="*/ 248262 w 273367"/>
                  <a:gd name="connsiteY0" fmla="*/ 213512 h 305304"/>
                  <a:gd name="connsiteX1" fmla="*/ 269799 w 273367"/>
                  <a:gd name="connsiteY1" fmla="*/ 80190 h 305304"/>
                  <a:gd name="connsiteX2" fmla="*/ 102634 w 273367"/>
                  <a:gd name="connsiteY2" fmla="*/ 11991 h 305304"/>
                  <a:gd name="connsiteX3" fmla="*/ 7771 w 273367"/>
                  <a:gd name="connsiteY3" fmla="*/ 223254 h 305304"/>
                  <a:gd name="connsiteX4" fmla="*/ 248262 w 273367"/>
                  <a:gd name="connsiteY4" fmla="*/ 213512 h 305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67" h="305304">
                    <a:moveTo>
                      <a:pt x="248262" y="213512"/>
                    </a:moveTo>
                    <a:cubicBezTo>
                      <a:pt x="248262" y="213512"/>
                      <a:pt x="284669" y="139672"/>
                      <a:pt x="269799" y="80190"/>
                    </a:cubicBezTo>
                    <a:cubicBezTo>
                      <a:pt x="254928" y="20708"/>
                      <a:pt x="175448" y="-21852"/>
                      <a:pt x="102634" y="11991"/>
                    </a:cubicBezTo>
                    <a:cubicBezTo>
                      <a:pt x="29820" y="45834"/>
                      <a:pt x="-19919" y="140185"/>
                      <a:pt x="7771" y="223254"/>
                    </a:cubicBezTo>
                    <a:cubicBezTo>
                      <a:pt x="35461" y="306324"/>
                      <a:pt x="143144" y="360165"/>
                      <a:pt x="248262" y="213512"/>
                    </a:cubicBezTo>
                    <a:close/>
                  </a:path>
                </a:pathLst>
              </a:custGeom>
              <a:solidFill>
                <a:srgbClr val="FFBD03"/>
              </a:solidFill>
              <a:ln w="51267" cap="flat">
                <a:noFill/>
                <a:prstDash val="solid"/>
                <a:miter/>
              </a:ln>
            </p:spPr>
            <p:txBody>
              <a:bodyPr rtlCol="0" anchor="ctr"/>
              <a:lstStyle/>
              <a:p>
                <a:endParaRPr lang="th-TH"/>
              </a:p>
            </p:txBody>
          </p:sp>
          <p:sp>
            <p:nvSpPr>
              <p:cNvPr id="1122" name="Freeform: Shape 1121">
                <a:extLst>
                  <a:ext uri="{FF2B5EF4-FFF2-40B4-BE49-F238E27FC236}">
                    <a16:creationId xmlns:a16="http://schemas.microsoft.com/office/drawing/2014/main" id="{A82B32B0-2B77-43FC-B1D3-CEC25D0C04E4}"/>
                  </a:ext>
                </a:extLst>
              </p:cNvPr>
              <p:cNvSpPr/>
              <p:nvPr/>
            </p:nvSpPr>
            <p:spPr>
              <a:xfrm>
                <a:off x="6236470" y="8609101"/>
                <a:ext cx="242944" cy="271270"/>
              </a:xfrm>
              <a:custGeom>
                <a:avLst/>
                <a:gdLst>
                  <a:gd name="connsiteX0" fmla="*/ 220746 w 242944"/>
                  <a:gd name="connsiteY0" fmla="*/ 189698 h 271270"/>
                  <a:gd name="connsiteX1" fmla="*/ 239719 w 242944"/>
                  <a:gd name="connsiteY1" fmla="*/ 71247 h 271270"/>
                  <a:gd name="connsiteX2" fmla="*/ 91014 w 242944"/>
                  <a:gd name="connsiteY2" fmla="*/ 10740 h 271270"/>
                  <a:gd name="connsiteX3" fmla="*/ 6919 w 242944"/>
                  <a:gd name="connsiteY3" fmla="*/ 198415 h 271270"/>
                  <a:gd name="connsiteX4" fmla="*/ 220746 w 242944"/>
                  <a:gd name="connsiteY4" fmla="*/ 189698 h 271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944" h="271270">
                    <a:moveTo>
                      <a:pt x="220746" y="189698"/>
                    </a:moveTo>
                    <a:cubicBezTo>
                      <a:pt x="220746" y="189698"/>
                      <a:pt x="253051" y="124063"/>
                      <a:pt x="239719" y="71247"/>
                    </a:cubicBezTo>
                    <a:cubicBezTo>
                      <a:pt x="226387" y="18431"/>
                      <a:pt x="155624" y="-19514"/>
                      <a:pt x="91014" y="10740"/>
                    </a:cubicBezTo>
                    <a:cubicBezTo>
                      <a:pt x="26405" y="40481"/>
                      <a:pt x="-17694" y="124576"/>
                      <a:pt x="6919" y="198415"/>
                    </a:cubicBezTo>
                    <a:cubicBezTo>
                      <a:pt x="31533" y="272255"/>
                      <a:pt x="126909" y="319943"/>
                      <a:pt x="220746" y="189698"/>
                    </a:cubicBezTo>
                    <a:close/>
                  </a:path>
                </a:pathLst>
              </a:custGeom>
              <a:solidFill>
                <a:srgbClr val="FF8B00"/>
              </a:solidFill>
              <a:ln w="51267" cap="flat">
                <a:noFill/>
                <a:prstDash val="solid"/>
                <a:miter/>
              </a:ln>
            </p:spPr>
            <p:txBody>
              <a:bodyPr rtlCol="0" anchor="ctr"/>
              <a:lstStyle/>
              <a:p>
                <a:endParaRPr lang="th-TH"/>
              </a:p>
            </p:txBody>
          </p:sp>
          <p:sp>
            <p:nvSpPr>
              <p:cNvPr id="1123" name="Freeform: Shape 1122">
                <a:extLst>
                  <a:ext uri="{FF2B5EF4-FFF2-40B4-BE49-F238E27FC236}">
                    <a16:creationId xmlns:a16="http://schemas.microsoft.com/office/drawing/2014/main" id="{0C633EC6-5DE9-4343-AF61-51154B7C6390}"/>
                  </a:ext>
                </a:extLst>
              </p:cNvPr>
              <p:cNvSpPr/>
              <p:nvPr/>
            </p:nvSpPr>
            <p:spPr>
              <a:xfrm>
                <a:off x="6337227" y="8602266"/>
                <a:ext cx="153437" cy="171919"/>
              </a:xfrm>
              <a:custGeom>
                <a:avLst/>
                <a:gdLst>
                  <a:gd name="connsiteX0" fmla="*/ 134860 w 153437"/>
                  <a:gd name="connsiteY0" fmla="*/ 171920 h 171919"/>
                  <a:gd name="connsiteX1" fmla="*/ 111272 w 153437"/>
                  <a:gd name="connsiteY1" fmla="*/ 47316 h 171919"/>
                  <a:gd name="connsiteX2" fmla="*/ 0 w 153437"/>
                  <a:gd name="connsiteY2" fmla="*/ 9883 h 171919"/>
                  <a:gd name="connsiteX3" fmla="*/ 141526 w 153437"/>
                  <a:gd name="connsiteY3" fmla="*/ 62186 h 171919"/>
                  <a:gd name="connsiteX4" fmla="*/ 134860 w 153437"/>
                  <a:gd name="connsiteY4" fmla="*/ 171920 h 171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437" h="171919">
                    <a:moveTo>
                      <a:pt x="134860" y="171920"/>
                    </a:moveTo>
                    <a:cubicBezTo>
                      <a:pt x="134860" y="171920"/>
                      <a:pt x="162037" y="98593"/>
                      <a:pt x="111272" y="47316"/>
                    </a:cubicBezTo>
                    <a:cubicBezTo>
                      <a:pt x="60507" y="-3962"/>
                      <a:pt x="0" y="9883"/>
                      <a:pt x="0" y="9883"/>
                    </a:cubicBezTo>
                    <a:cubicBezTo>
                      <a:pt x="0" y="9883"/>
                      <a:pt x="99478" y="-33702"/>
                      <a:pt x="141526" y="62186"/>
                    </a:cubicBezTo>
                    <a:cubicBezTo>
                      <a:pt x="171779" y="132436"/>
                      <a:pt x="134860" y="171920"/>
                      <a:pt x="134860" y="171920"/>
                    </a:cubicBezTo>
                    <a:close/>
                  </a:path>
                </a:pathLst>
              </a:custGeom>
              <a:solidFill>
                <a:srgbClr val="FFCD5C"/>
              </a:solidFill>
              <a:ln w="51267" cap="flat">
                <a:noFill/>
                <a:prstDash val="solid"/>
                <a:miter/>
              </a:ln>
            </p:spPr>
            <p:txBody>
              <a:bodyPr rtlCol="0" anchor="ctr"/>
              <a:lstStyle/>
              <a:p>
                <a:endParaRPr lang="th-TH"/>
              </a:p>
            </p:txBody>
          </p:sp>
          <p:sp>
            <p:nvSpPr>
              <p:cNvPr id="1124" name="Freeform: Shape 1123">
                <a:extLst>
                  <a:ext uri="{FF2B5EF4-FFF2-40B4-BE49-F238E27FC236}">
                    <a16:creationId xmlns:a16="http://schemas.microsoft.com/office/drawing/2014/main" id="{02A5344B-C8E3-487B-BBE5-EF6D376F97E4}"/>
                  </a:ext>
                </a:extLst>
              </p:cNvPr>
              <p:cNvSpPr/>
              <p:nvPr/>
            </p:nvSpPr>
            <p:spPr>
              <a:xfrm>
                <a:off x="6238585" y="8796235"/>
                <a:ext cx="152996" cy="88580"/>
              </a:xfrm>
              <a:custGeom>
                <a:avLst/>
                <a:gdLst>
                  <a:gd name="connsiteX0" fmla="*/ 190 w 152996"/>
                  <a:gd name="connsiteY0" fmla="*/ 0 h 88580"/>
                  <a:gd name="connsiteX1" fmla="*/ 57620 w 152996"/>
                  <a:gd name="connsiteY1" fmla="*/ 64097 h 88580"/>
                  <a:gd name="connsiteX2" fmla="*/ 152996 w 152996"/>
                  <a:gd name="connsiteY2" fmla="*/ 67686 h 88580"/>
                  <a:gd name="connsiteX3" fmla="*/ 38135 w 152996"/>
                  <a:gd name="connsiteY3" fmla="*/ 76404 h 88580"/>
                  <a:gd name="connsiteX4" fmla="*/ 190 w 152996"/>
                  <a:gd name="connsiteY4" fmla="*/ 0 h 88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996" h="88580">
                    <a:moveTo>
                      <a:pt x="190" y="0"/>
                    </a:moveTo>
                    <a:cubicBezTo>
                      <a:pt x="190" y="0"/>
                      <a:pt x="190" y="44099"/>
                      <a:pt x="57620" y="64097"/>
                    </a:cubicBezTo>
                    <a:cubicBezTo>
                      <a:pt x="115051" y="84095"/>
                      <a:pt x="152996" y="67686"/>
                      <a:pt x="152996" y="67686"/>
                    </a:cubicBezTo>
                    <a:cubicBezTo>
                      <a:pt x="152996" y="67686"/>
                      <a:pt x="93002" y="108195"/>
                      <a:pt x="38135" y="76404"/>
                    </a:cubicBezTo>
                    <a:cubicBezTo>
                      <a:pt x="-4938" y="52303"/>
                      <a:pt x="190" y="0"/>
                      <a:pt x="190" y="0"/>
                    </a:cubicBezTo>
                    <a:close/>
                  </a:path>
                </a:pathLst>
              </a:custGeom>
              <a:solidFill>
                <a:srgbClr val="FFCD5C"/>
              </a:solidFill>
              <a:ln w="51267" cap="flat">
                <a:noFill/>
                <a:prstDash val="solid"/>
                <a:miter/>
              </a:ln>
            </p:spPr>
            <p:txBody>
              <a:bodyPr rtlCol="0" anchor="ctr"/>
              <a:lstStyle/>
              <a:p>
                <a:endParaRPr lang="th-TH"/>
              </a:p>
            </p:txBody>
          </p:sp>
          <p:grpSp>
            <p:nvGrpSpPr>
              <p:cNvPr id="1125" name="Graphic 957">
                <a:extLst>
                  <a:ext uri="{FF2B5EF4-FFF2-40B4-BE49-F238E27FC236}">
                    <a16:creationId xmlns:a16="http://schemas.microsoft.com/office/drawing/2014/main" id="{BB7C3B01-05D2-4059-8D82-7F1A6A84AC5C}"/>
                  </a:ext>
                </a:extLst>
              </p:cNvPr>
              <p:cNvGrpSpPr/>
              <p:nvPr/>
            </p:nvGrpSpPr>
            <p:grpSpPr>
              <a:xfrm>
                <a:off x="6248308" y="8619995"/>
                <a:ext cx="222661" cy="255732"/>
                <a:chOff x="6248308" y="8619995"/>
                <a:chExt cx="222661" cy="255732"/>
              </a:xfrm>
            </p:grpSpPr>
            <p:sp>
              <p:nvSpPr>
                <p:cNvPr id="1126" name="Freeform: Shape 1125">
                  <a:extLst>
                    <a:ext uri="{FF2B5EF4-FFF2-40B4-BE49-F238E27FC236}">
                      <a16:creationId xmlns:a16="http://schemas.microsoft.com/office/drawing/2014/main" id="{99F15D2F-500F-494D-BEA9-F69EC6BBEBC2}"/>
                    </a:ext>
                  </a:extLst>
                </p:cNvPr>
                <p:cNvSpPr/>
                <p:nvPr/>
              </p:nvSpPr>
              <p:spPr>
                <a:xfrm>
                  <a:off x="6248308" y="8619995"/>
                  <a:ext cx="220702" cy="248387"/>
                </a:xfrm>
                <a:custGeom>
                  <a:avLst/>
                  <a:gdLst>
                    <a:gd name="connsiteX0" fmla="*/ 44821 w 220702"/>
                    <a:gd name="connsiteY0" fmla="*/ 237261 h 248387"/>
                    <a:gd name="connsiteX1" fmla="*/ 199166 w 220702"/>
                    <a:gd name="connsiteY1" fmla="*/ 175728 h 248387"/>
                    <a:gd name="connsiteX2" fmla="*/ 220702 w 220702"/>
                    <a:gd name="connsiteY2" fmla="*/ 103426 h 248387"/>
                    <a:gd name="connsiteX3" fmla="*/ 220189 w 220702"/>
                    <a:gd name="connsiteY3" fmla="*/ 88043 h 248387"/>
                    <a:gd name="connsiteX4" fmla="*/ 175578 w 220702"/>
                    <a:gd name="connsiteY4" fmla="*/ 11127 h 248387"/>
                    <a:gd name="connsiteX5" fmla="*/ 21233 w 220702"/>
                    <a:gd name="connsiteY5" fmla="*/ 72660 h 248387"/>
                    <a:gd name="connsiteX6" fmla="*/ 44821 w 220702"/>
                    <a:gd name="connsiteY6" fmla="*/ 237261 h 248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702" h="248387">
                      <a:moveTo>
                        <a:pt x="44821" y="237261"/>
                      </a:moveTo>
                      <a:cubicBezTo>
                        <a:pt x="94047" y="265463"/>
                        <a:pt x="163272" y="238286"/>
                        <a:pt x="199166" y="175728"/>
                      </a:cubicBezTo>
                      <a:cubicBezTo>
                        <a:pt x="213011" y="152140"/>
                        <a:pt x="219677" y="127014"/>
                        <a:pt x="220702" y="103426"/>
                      </a:cubicBezTo>
                      <a:cubicBezTo>
                        <a:pt x="220702" y="98299"/>
                        <a:pt x="220702" y="93171"/>
                        <a:pt x="220189" y="88043"/>
                      </a:cubicBezTo>
                      <a:cubicBezTo>
                        <a:pt x="217626" y="55225"/>
                        <a:pt x="202242" y="26510"/>
                        <a:pt x="175578" y="11127"/>
                      </a:cubicBezTo>
                      <a:cubicBezTo>
                        <a:pt x="126352" y="-17076"/>
                        <a:pt x="57127" y="10101"/>
                        <a:pt x="21233" y="72660"/>
                      </a:cubicBezTo>
                      <a:cubicBezTo>
                        <a:pt x="-14661" y="135219"/>
                        <a:pt x="-3893" y="209058"/>
                        <a:pt x="44821" y="237261"/>
                      </a:cubicBezTo>
                      <a:close/>
                    </a:path>
                  </a:pathLst>
                </a:custGeom>
                <a:solidFill>
                  <a:srgbClr val="E20505"/>
                </a:solidFill>
                <a:ln w="51267" cap="flat">
                  <a:noFill/>
                  <a:prstDash val="solid"/>
                  <a:miter/>
                </a:ln>
              </p:spPr>
              <p:txBody>
                <a:bodyPr rtlCol="0" anchor="ctr"/>
                <a:lstStyle/>
                <a:p>
                  <a:endParaRPr lang="th-TH"/>
                </a:p>
              </p:txBody>
            </p:sp>
            <p:sp>
              <p:nvSpPr>
                <p:cNvPr id="1127" name="Freeform: Shape 1126">
                  <a:extLst>
                    <a:ext uri="{FF2B5EF4-FFF2-40B4-BE49-F238E27FC236}">
                      <a16:creationId xmlns:a16="http://schemas.microsoft.com/office/drawing/2014/main" id="{19D1F909-3F7C-4CB1-B423-3D12D8A2B5D0}"/>
                    </a:ext>
                  </a:extLst>
                </p:cNvPr>
                <p:cNvSpPr/>
                <p:nvPr/>
              </p:nvSpPr>
              <p:spPr>
                <a:xfrm>
                  <a:off x="6249987" y="8655850"/>
                  <a:ext cx="198958" cy="199640"/>
                </a:xfrm>
                <a:custGeom>
                  <a:avLst/>
                  <a:gdLst>
                    <a:gd name="connsiteX0" fmla="*/ 46731 w 198958"/>
                    <a:gd name="connsiteY0" fmla="*/ 63468 h 199640"/>
                    <a:gd name="connsiteX1" fmla="*/ 97495 w 198958"/>
                    <a:gd name="connsiteY1" fmla="*/ 92696 h 199640"/>
                    <a:gd name="connsiteX2" fmla="*/ 135954 w 198958"/>
                    <a:gd name="connsiteY2" fmla="*/ 397 h 199640"/>
                    <a:gd name="connsiteX3" fmla="*/ 197999 w 198958"/>
                    <a:gd name="connsiteY3" fmla="*/ 45008 h 199640"/>
                    <a:gd name="connsiteX4" fmla="*/ 106725 w 198958"/>
                    <a:gd name="connsiteY4" fmla="*/ 198841 h 199640"/>
                    <a:gd name="connsiteX5" fmla="*/ 4683 w 198958"/>
                    <a:gd name="connsiteY5" fmla="*/ 152178 h 199640"/>
                    <a:gd name="connsiteX6" fmla="*/ 46731 w 198958"/>
                    <a:gd name="connsiteY6" fmla="*/ 63468 h 199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958" h="199640">
                      <a:moveTo>
                        <a:pt x="46731" y="63468"/>
                      </a:moveTo>
                      <a:cubicBezTo>
                        <a:pt x="46731" y="63468"/>
                        <a:pt x="62627" y="101926"/>
                        <a:pt x="97495" y="92696"/>
                      </a:cubicBezTo>
                      <a:cubicBezTo>
                        <a:pt x="132364" y="83979"/>
                        <a:pt x="135954" y="397"/>
                        <a:pt x="135954" y="397"/>
                      </a:cubicBezTo>
                      <a:cubicBezTo>
                        <a:pt x="135954" y="397"/>
                        <a:pt x="190308" y="-7294"/>
                        <a:pt x="197999" y="45008"/>
                      </a:cubicBezTo>
                      <a:cubicBezTo>
                        <a:pt x="206204" y="97312"/>
                        <a:pt x="160567" y="193201"/>
                        <a:pt x="106725" y="198841"/>
                      </a:cubicBezTo>
                      <a:cubicBezTo>
                        <a:pt x="52884" y="204481"/>
                        <a:pt x="18015" y="179355"/>
                        <a:pt x="4683" y="152178"/>
                      </a:cubicBezTo>
                      <a:cubicBezTo>
                        <a:pt x="-8136" y="126027"/>
                        <a:pt x="5196" y="60905"/>
                        <a:pt x="46731" y="63468"/>
                      </a:cubicBezTo>
                      <a:close/>
                    </a:path>
                  </a:pathLst>
                </a:custGeom>
                <a:solidFill>
                  <a:srgbClr val="C10000"/>
                </a:solidFill>
                <a:ln w="51267" cap="flat">
                  <a:noFill/>
                  <a:prstDash val="solid"/>
                  <a:miter/>
                </a:ln>
              </p:spPr>
              <p:txBody>
                <a:bodyPr rtlCol="0" anchor="ctr"/>
                <a:lstStyle/>
                <a:p>
                  <a:endParaRPr lang="th-TH"/>
                </a:p>
              </p:txBody>
            </p:sp>
            <p:sp>
              <p:nvSpPr>
                <p:cNvPr id="1128" name="Freeform: Shape 1127">
                  <a:extLst>
                    <a:ext uri="{FF2B5EF4-FFF2-40B4-BE49-F238E27FC236}">
                      <a16:creationId xmlns:a16="http://schemas.microsoft.com/office/drawing/2014/main" id="{B466C39E-C15A-4651-95FC-1C75198D8DF0}"/>
                    </a:ext>
                  </a:extLst>
                </p:cNvPr>
                <p:cNvSpPr/>
                <p:nvPr/>
              </p:nvSpPr>
              <p:spPr>
                <a:xfrm>
                  <a:off x="6251058" y="8666503"/>
                  <a:ext cx="219911" cy="209224"/>
                </a:xfrm>
                <a:custGeom>
                  <a:avLst/>
                  <a:gdLst>
                    <a:gd name="connsiteX0" fmla="*/ 206671 w 219911"/>
                    <a:gd name="connsiteY0" fmla="*/ 0 h 209224"/>
                    <a:gd name="connsiteX1" fmla="*/ 155393 w 219911"/>
                    <a:gd name="connsiteY1" fmla="*/ 149218 h 209224"/>
                    <a:gd name="connsiteX2" fmla="*/ 29251 w 219911"/>
                    <a:gd name="connsiteY2" fmla="*/ 164601 h 209224"/>
                    <a:gd name="connsiteX3" fmla="*/ 23 w 219911"/>
                    <a:gd name="connsiteY3" fmla="*/ 129219 h 209224"/>
                    <a:gd name="connsiteX4" fmla="*/ 135395 w 219911"/>
                    <a:gd name="connsiteY4" fmla="*/ 197418 h 209224"/>
                    <a:gd name="connsiteX5" fmla="*/ 206671 w 219911"/>
                    <a:gd name="connsiteY5" fmla="*/ 0 h 209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911" h="209224">
                      <a:moveTo>
                        <a:pt x="206671" y="0"/>
                      </a:moveTo>
                      <a:cubicBezTo>
                        <a:pt x="206671" y="0"/>
                        <a:pt x="197953" y="98965"/>
                        <a:pt x="155393" y="149218"/>
                      </a:cubicBezTo>
                      <a:cubicBezTo>
                        <a:pt x="112833" y="199469"/>
                        <a:pt x="50787" y="175369"/>
                        <a:pt x="29251" y="164601"/>
                      </a:cubicBezTo>
                      <a:cubicBezTo>
                        <a:pt x="7714" y="153832"/>
                        <a:pt x="-490" y="127168"/>
                        <a:pt x="23" y="129219"/>
                      </a:cubicBezTo>
                      <a:cubicBezTo>
                        <a:pt x="535" y="130758"/>
                        <a:pt x="25661" y="245619"/>
                        <a:pt x="135395" y="197418"/>
                      </a:cubicBezTo>
                      <a:cubicBezTo>
                        <a:pt x="239488" y="151269"/>
                        <a:pt x="225643" y="19486"/>
                        <a:pt x="206671" y="0"/>
                      </a:cubicBezTo>
                      <a:close/>
                    </a:path>
                  </a:pathLst>
                </a:custGeom>
                <a:solidFill>
                  <a:srgbClr val="910015"/>
                </a:solidFill>
                <a:ln w="51267" cap="flat">
                  <a:noFill/>
                  <a:prstDash val="solid"/>
                  <a:miter/>
                </a:ln>
              </p:spPr>
              <p:txBody>
                <a:bodyPr rtlCol="0" anchor="ctr"/>
                <a:lstStyle/>
                <a:p>
                  <a:endParaRPr lang="th-TH"/>
                </a:p>
              </p:txBody>
            </p:sp>
            <p:sp>
              <p:nvSpPr>
                <p:cNvPr id="1129" name="Freeform: Shape 1128">
                  <a:extLst>
                    <a:ext uri="{FF2B5EF4-FFF2-40B4-BE49-F238E27FC236}">
                      <a16:creationId xmlns:a16="http://schemas.microsoft.com/office/drawing/2014/main" id="{8A8AFFB2-3228-403B-9BED-473CF124902B}"/>
                    </a:ext>
                  </a:extLst>
                </p:cNvPr>
                <p:cNvSpPr/>
                <p:nvPr/>
              </p:nvSpPr>
              <p:spPr>
                <a:xfrm>
                  <a:off x="6291266" y="8811618"/>
                  <a:ext cx="125441" cy="46199"/>
                </a:xfrm>
                <a:custGeom>
                  <a:avLst/>
                  <a:gdLst>
                    <a:gd name="connsiteX0" fmla="*/ 5452 w 125441"/>
                    <a:gd name="connsiteY0" fmla="*/ 7692 h 46199"/>
                    <a:gd name="connsiteX1" fmla="*/ 78779 w 125441"/>
                    <a:gd name="connsiteY1" fmla="*/ 18973 h 46199"/>
                    <a:gd name="connsiteX2" fmla="*/ 125441 w 125441"/>
                    <a:gd name="connsiteY2" fmla="*/ 0 h 46199"/>
                    <a:gd name="connsiteX3" fmla="*/ 105443 w 125441"/>
                    <a:gd name="connsiteY3" fmla="*/ 22049 h 46199"/>
                    <a:gd name="connsiteX4" fmla="*/ 56217 w 125441"/>
                    <a:gd name="connsiteY4" fmla="*/ 46150 h 46199"/>
                    <a:gd name="connsiteX5" fmla="*/ 30578 w 125441"/>
                    <a:gd name="connsiteY5" fmla="*/ 41022 h 46199"/>
                    <a:gd name="connsiteX6" fmla="*/ 9554 w 125441"/>
                    <a:gd name="connsiteY6" fmla="*/ 27177 h 46199"/>
                    <a:gd name="connsiteX7" fmla="*/ 5452 w 125441"/>
                    <a:gd name="connsiteY7" fmla="*/ 7692 h 46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441" h="46199">
                      <a:moveTo>
                        <a:pt x="5452" y="7692"/>
                      </a:moveTo>
                      <a:cubicBezTo>
                        <a:pt x="27501" y="20511"/>
                        <a:pt x="51089" y="25639"/>
                        <a:pt x="78779" y="18973"/>
                      </a:cubicBezTo>
                      <a:cubicBezTo>
                        <a:pt x="95700" y="14871"/>
                        <a:pt x="109545" y="7179"/>
                        <a:pt x="125441" y="0"/>
                      </a:cubicBezTo>
                      <a:cubicBezTo>
                        <a:pt x="118262" y="6666"/>
                        <a:pt x="113135" y="15383"/>
                        <a:pt x="105443" y="22049"/>
                      </a:cubicBezTo>
                      <a:cubicBezTo>
                        <a:pt x="92624" y="33330"/>
                        <a:pt x="71600" y="45124"/>
                        <a:pt x="56217" y="46150"/>
                      </a:cubicBezTo>
                      <a:cubicBezTo>
                        <a:pt x="46987" y="46662"/>
                        <a:pt x="38782" y="43073"/>
                        <a:pt x="30578" y="41022"/>
                      </a:cubicBezTo>
                      <a:cubicBezTo>
                        <a:pt x="22374" y="38971"/>
                        <a:pt x="14682" y="34869"/>
                        <a:pt x="9554" y="27177"/>
                      </a:cubicBezTo>
                      <a:cubicBezTo>
                        <a:pt x="5965" y="19998"/>
                        <a:pt x="-7367" y="9230"/>
                        <a:pt x="5452" y="7692"/>
                      </a:cubicBezTo>
                      <a:close/>
                    </a:path>
                  </a:pathLst>
                </a:custGeom>
                <a:solidFill>
                  <a:srgbClr val="E20505"/>
                </a:solidFill>
                <a:ln w="51267" cap="flat">
                  <a:noFill/>
                  <a:prstDash val="solid"/>
                  <a:miter/>
                </a:ln>
              </p:spPr>
              <p:txBody>
                <a:bodyPr rtlCol="0" anchor="ctr"/>
                <a:lstStyle/>
                <a:p>
                  <a:endParaRPr lang="th-TH"/>
                </a:p>
              </p:txBody>
            </p:sp>
            <p:sp>
              <p:nvSpPr>
                <p:cNvPr id="1130" name="Freeform: Shape 1129">
                  <a:extLst>
                    <a:ext uri="{FF2B5EF4-FFF2-40B4-BE49-F238E27FC236}">
                      <a16:creationId xmlns:a16="http://schemas.microsoft.com/office/drawing/2014/main" id="{6A67C6A5-81DF-4883-A2EE-1C7C7F24D5DA}"/>
                    </a:ext>
                  </a:extLst>
                </p:cNvPr>
                <p:cNvSpPr/>
                <p:nvPr/>
              </p:nvSpPr>
              <p:spPr>
                <a:xfrm>
                  <a:off x="6306673" y="8645547"/>
                  <a:ext cx="122340" cy="57363"/>
                </a:xfrm>
                <a:custGeom>
                  <a:avLst/>
                  <a:gdLst>
                    <a:gd name="connsiteX0" fmla="*/ 11581 w 122340"/>
                    <a:gd name="connsiteY0" fmla="*/ 10188 h 57363"/>
                    <a:gd name="connsiteX1" fmla="*/ 100291 w 122340"/>
                    <a:gd name="connsiteY1" fmla="*/ 9163 h 57363"/>
                    <a:gd name="connsiteX2" fmla="*/ 121828 w 122340"/>
                    <a:gd name="connsiteY2" fmla="*/ 57363 h 57363"/>
                    <a:gd name="connsiteX3" fmla="*/ 122340 w 122340"/>
                    <a:gd name="connsiteY3" fmla="*/ 55825 h 57363"/>
                    <a:gd name="connsiteX4" fmla="*/ 89010 w 122340"/>
                    <a:gd name="connsiteY4" fmla="*/ 36853 h 57363"/>
                    <a:gd name="connsiteX5" fmla="*/ 70037 w 122340"/>
                    <a:gd name="connsiteY5" fmla="*/ 24546 h 57363"/>
                    <a:gd name="connsiteX6" fmla="*/ 44911 w 122340"/>
                    <a:gd name="connsiteY6" fmla="*/ 23008 h 57363"/>
                    <a:gd name="connsiteX7" fmla="*/ 22349 w 122340"/>
                    <a:gd name="connsiteY7" fmla="*/ 23520 h 57363"/>
                    <a:gd name="connsiteX8" fmla="*/ 4915 w 122340"/>
                    <a:gd name="connsiteY8" fmla="*/ 26084 h 57363"/>
                    <a:gd name="connsiteX9" fmla="*/ 11581 w 122340"/>
                    <a:gd name="connsiteY9" fmla="*/ 10188 h 5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340" h="57363">
                      <a:moveTo>
                        <a:pt x="11581" y="10188"/>
                      </a:moveTo>
                      <a:cubicBezTo>
                        <a:pt x="42348" y="-1605"/>
                        <a:pt x="73114" y="-4682"/>
                        <a:pt x="100291" y="9163"/>
                      </a:cubicBezTo>
                      <a:cubicBezTo>
                        <a:pt x="116187" y="17367"/>
                        <a:pt x="122340" y="37365"/>
                        <a:pt x="121828" y="57363"/>
                      </a:cubicBezTo>
                      <a:cubicBezTo>
                        <a:pt x="121828" y="56851"/>
                        <a:pt x="121828" y="56338"/>
                        <a:pt x="122340" y="55825"/>
                      </a:cubicBezTo>
                      <a:cubicBezTo>
                        <a:pt x="111572" y="48646"/>
                        <a:pt x="98753" y="45057"/>
                        <a:pt x="89010" y="36853"/>
                      </a:cubicBezTo>
                      <a:cubicBezTo>
                        <a:pt x="82857" y="31725"/>
                        <a:pt x="78242" y="26597"/>
                        <a:pt x="70037" y="24546"/>
                      </a:cubicBezTo>
                      <a:cubicBezTo>
                        <a:pt x="61320" y="21982"/>
                        <a:pt x="53629" y="23008"/>
                        <a:pt x="44911" y="23008"/>
                      </a:cubicBezTo>
                      <a:cubicBezTo>
                        <a:pt x="37220" y="23008"/>
                        <a:pt x="30041" y="22495"/>
                        <a:pt x="22349" y="23520"/>
                      </a:cubicBezTo>
                      <a:cubicBezTo>
                        <a:pt x="16709" y="24546"/>
                        <a:pt x="10556" y="27110"/>
                        <a:pt x="4915" y="26084"/>
                      </a:cubicBezTo>
                      <a:cubicBezTo>
                        <a:pt x="-7904" y="24546"/>
                        <a:pt x="7992" y="9163"/>
                        <a:pt x="11581" y="10188"/>
                      </a:cubicBezTo>
                      <a:close/>
                    </a:path>
                  </a:pathLst>
                </a:custGeom>
                <a:solidFill>
                  <a:srgbClr val="FF6161"/>
                </a:solidFill>
                <a:ln w="51267" cap="flat">
                  <a:noFill/>
                  <a:prstDash val="solid"/>
                  <a:miter/>
                </a:ln>
              </p:spPr>
              <p:txBody>
                <a:bodyPr rtlCol="0" anchor="ctr"/>
                <a:lstStyle/>
                <a:p>
                  <a:endParaRPr lang="th-TH"/>
                </a:p>
              </p:txBody>
            </p:sp>
            <p:sp>
              <p:nvSpPr>
                <p:cNvPr id="1131" name="Freeform: Shape 1130">
                  <a:extLst>
                    <a:ext uri="{FF2B5EF4-FFF2-40B4-BE49-F238E27FC236}">
                      <a16:creationId xmlns:a16="http://schemas.microsoft.com/office/drawing/2014/main" id="{26D26801-614F-435F-B336-DA0FA7B51922}"/>
                    </a:ext>
                  </a:extLst>
                </p:cNvPr>
                <p:cNvSpPr/>
                <p:nvPr/>
              </p:nvSpPr>
              <p:spPr>
                <a:xfrm>
                  <a:off x="6279779" y="8696039"/>
                  <a:ext cx="24866" cy="51554"/>
                </a:xfrm>
                <a:custGeom>
                  <a:avLst/>
                  <a:gdLst>
                    <a:gd name="connsiteX0" fmla="*/ 11298 w 24866"/>
                    <a:gd name="connsiteY0" fmla="*/ 4307 h 51554"/>
                    <a:gd name="connsiteX1" fmla="*/ 17 w 24866"/>
                    <a:gd name="connsiteY1" fmla="*/ 40202 h 51554"/>
                    <a:gd name="connsiteX2" fmla="*/ 4119 w 24866"/>
                    <a:gd name="connsiteY2" fmla="*/ 51483 h 51554"/>
                    <a:gd name="connsiteX3" fmla="*/ 11811 w 24866"/>
                    <a:gd name="connsiteY3" fmla="*/ 37638 h 51554"/>
                    <a:gd name="connsiteX4" fmla="*/ 18477 w 24866"/>
                    <a:gd name="connsiteY4" fmla="*/ 14563 h 51554"/>
                    <a:gd name="connsiteX5" fmla="*/ 24630 w 24866"/>
                    <a:gd name="connsiteY5" fmla="*/ 6359 h 51554"/>
                    <a:gd name="connsiteX6" fmla="*/ 11298 w 24866"/>
                    <a:gd name="connsiteY6" fmla="*/ 4307 h 51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66" h="51554">
                      <a:moveTo>
                        <a:pt x="11298" y="4307"/>
                      </a:moveTo>
                      <a:cubicBezTo>
                        <a:pt x="1555" y="16101"/>
                        <a:pt x="17" y="26869"/>
                        <a:pt x="17" y="40202"/>
                      </a:cubicBezTo>
                      <a:cubicBezTo>
                        <a:pt x="17" y="44817"/>
                        <a:pt x="-496" y="50970"/>
                        <a:pt x="4119" y="51483"/>
                      </a:cubicBezTo>
                      <a:cubicBezTo>
                        <a:pt x="12836" y="52508"/>
                        <a:pt x="11811" y="42253"/>
                        <a:pt x="11811" y="37638"/>
                      </a:cubicBezTo>
                      <a:cubicBezTo>
                        <a:pt x="11811" y="30972"/>
                        <a:pt x="14375" y="20716"/>
                        <a:pt x="18477" y="14563"/>
                      </a:cubicBezTo>
                      <a:cubicBezTo>
                        <a:pt x="20015" y="11999"/>
                        <a:pt x="23605" y="9435"/>
                        <a:pt x="24630" y="6359"/>
                      </a:cubicBezTo>
                      <a:cubicBezTo>
                        <a:pt x="26168" y="-308"/>
                        <a:pt x="20015" y="-2871"/>
                        <a:pt x="11298" y="4307"/>
                      </a:cubicBezTo>
                      <a:close/>
                    </a:path>
                  </a:pathLst>
                </a:custGeom>
                <a:solidFill>
                  <a:srgbClr val="FF6161"/>
                </a:solidFill>
                <a:ln w="51267" cap="flat">
                  <a:noFill/>
                  <a:prstDash val="solid"/>
                  <a:miter/>
                </a:ln>
              </p:spPr>
              <p:txBody>
                <a:bodyPr rtlCol="0" anchor="ctr"/>
                <a:lstStyle/>
                <a:p>
                  <a:endParaRPr lang="th-TH"/>
                </a:p>
              </p:txBody>
            </p:sp>
            <p:sp>
              <p:nvSpPr>
                <p:cNvPr id="1132" name="Freeform: Shape 1131">
                  <a:extLst>
                    <a:ext uri="{FF2B5EF4-FFF2-40B4-BE49-F238E27FC236}">
                      <a16:creationId xmlns:a16="http://schemas.microsoft.com/office/drawing/2014/main" id="{A7A6A0B7-B656-456E-82DD-6DF9E6F88E92}"/>
                    </a:ext>
                  </a:extLst>
                </p:cNvPr>
                <p:cNvSpPr/>
                <p:nvPr/>
              </p:nvSpPr>
              <p:spPr>
                <a:xfrm>
                  <a:off x="6315092" y="8659217"/>
                  <a:ext cx="50061" cy="46427"/>
                </a:xfrm>
                <a:custGeom>
                  <a:avLst/>
                  <a:gdLst>
                    <a:gd name="connsiteX0" fmla="*/ 10341 w 50061"/>
                    <a:gd name="connsiteY0" fmla="*/ 9337 h 46427"/>
                    <a:gd name="connsiteX1" fmla="*/ 49312 w 50061"/>
                    <a:gd name="connsiteY1" fmla="*/ 7799 h 46427"/>
                    <a:gd name="connsiteX2" fmla="*/ 29314 w 50061"/>
                    <a:gd name="connsiteY2" fmla="*/ 44719 h 46427"/>
                    <a:gd name="connsiteX3" fmla="*/ 86 w 50061"/>
                    <a:gd name="connsiteY3" fmla="*/ 31387 h 46427"/>
                    <a:gd name="connsiteX4" fmla="*/ 10341 w 50061"/>
                    <a:gd name="connsiteY4" fmla="*/ 9337 h 46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61" h="46427">
                      <a:moveTo>
                        <a:pt x="10341" y="9337"/>
                      </a:moveTo>
                      <a:cubicBezTo>
                        <a:pt x="18033" y="-918"/>
                        <a:pt x="46236" y="-4507"/>
                        <a:pt x="49312" y="7799"/>
                      </a:cubicBezTo>
                      <a:cubicBezTo>
                        <a:pt x="52902" y="21644"/>
                        <a:pt x="43159" y="40104"/>
                        <a:pt x="29314" y="44719"/>
                      </a:cubicBezTo>
                      <a:cubicBezTo>
                        <a:pt x="18033" y="48308"/>
                        <a:pt x="-1452" y="47283"/>
                        <a:pt x="86" y="31387"/>
                      </a:cubicBezTo>
                      <a:cubicBezTo>
                        <a:pt x="1624" y="17542"/>
                        <a:pt x="9829" y="12927"/>
                        <a:pt x="10341" y="9337"/>
                      </a:cubicBezTo>
                      <a:close/>
                    </a:path>
                  </a:pathLst>
                </a:custGeom>
                <a:solidFill>
                  <a:srgbClr val="FFFFFF"/>
                </a:solidFill>
                <a:ln w="51267" cap="flat">
                  <a:noFill/>
                  <a:prstDash val="solid"/>
                  <a:miter/>
                </a:ln>
              </p:spPr>
              <p:txBody>
                <a:bodyPr rtlCol="0" anchor="ctr"/>
                <a:lstStyle/>
                <a:p>
                  <a:endParaRPr lang="th-TH"/>
                </a:p>
              </p:txBody>
            </p:sp>
            <p:sp>
              <p:nvSpPr>
                <p:cNvPr id="1133" name="Freeform: Shape 1132">
                  <a:extLst>
                    <a:ext uri="{FF2B5EF4-FFF2-40B4-BE49-F238E27FC236}">
                      <a16:creationId xmlns:a16="http://schemas.microsoft.com/office/drawing/2014/main" id="{FB78D7AC-4B83-43AF-9DA1-910D8CB95107}"/>
                    </a:ext>
                  </a:extLst>
                </p:cNvPr>
                <p:cNvSpPr/>
                <p:nvPr/>
              </p:nvSpPr>
              <p:spPr>
                <a:xfrm>
                  <a:off x="6376145" y="8669067"/>
                  <a:ext cx="30819" cy="23222"/>
                </a:xfrm>
                <a:custGeom>
                  <a:avLst/>
                  <a:gdLst>
                    <a:gd name="connsiteX0" fmla="*/ 4668 w 30819"/>
                    <a:gd name="connsiteY0" fmla="*/ 0 h 23222"/>
                    <a:gd name="connsiteX1" fmla="*/ 24153 w 30819"/>
                    <a:gd name="connsiteY1" fmla="*/ 11281 h 23222"/>
                    <a:gd name="connsiteX2" fmla="*/ 30819 w 30819"/>
                    <a:gd name="connsiteY2" fmla="*/ 22049 h 23222"/>
                    <a:gd name="connsiteX3" fmla="*/ 10308 w 30819"/>
                    <a:gd name="connsiteY3" fmla="*/ 14871 h 23222"/>
                    <a:gd name="connsiteX4" fmla="*/ 4668 w 30819"/>
                    <a:gd name="connsiteY4" fmla="*/ 0 h 23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19" h="23222">
                      <a:moveTo>
                        <a:pt x="4668" y="0"/>
                      </a:moveTo>
                      <a:cubicBezTo>
                        <a:pt x="11334" y="513"/>
                        <a:pt x="19538" y="7179"/>
                        <a:pt x="24153" y="11281"/>
                      </a:cubicBezTo>
                      <a:cubicBezTo>
                        <a:pt x="27230" y="14358"/>
                        <a:pt x="29281" y="17947"/>
                        <a:pt x="30819" y="22049"/>
                      </a:cubicBezTo>
                      <a:cubicBezTo>
                        <a:pt x="24153" y="26152"/>
                        <a:pt x="14923" y="18460"/>
                        <a:pt x="10308" y="14871"/>
                      </a:cubicBezTo>
                      <a:cubicBezTo>
                        <a:pt x="6719" y="11794"/>
                        <a:pt x="-7126" y="0"/>
                        <a:pt x="4668" y="0"/>
                      </a:cubicBezTo>
                      <a:close/>
                    </a:path>
                  </a:pathLst>
                </a:custGeom>
                <a:solidFill>
                  <a:srgbClr val="FFFFFF"/>
                </a:solidFill>
                <a:ln w="51267" cap="flat">
                  <a:noFill/>
                  <a:prstDash val="solid"/>
                  <a:miter/>
                </a:ln>
              </p:spPr>
              <p:txBody>
                <a:bodyPr rtlCol="0" anchor="ctr"/>
                <a:lstStyle/>
                <a:p>
                  <a:endParaRPr lang="th-TH"/>
                </a:p>
              </p:txBody>
            </p:sp>
            <p:sp>
              <p:nvSpPr>
                <p:cNvPr id="1134" name="Freeform: Shape 1133">
                  <a:extLst>
                    <a:ext uri="{FF2B5EF4-FFF2-40B4-BE49-F238E27FC236}">
                      <a16:creationId xmlns:a16="http://schemas.microsoft.com/office/drawing/2014/main" id="{8EB94324-5846-4A22-AE37-F0876680A0ED}"/>
                    </a:ext>
                  </a:extLst>
                </p:cNvPr>
                <p:cNvSpPr/>
                <p:nvPr/>
              </p:nvSpPr>
              <p:spPr>
                <a:xfrm>
                  <a:off x="6439241" y="8717579"/>
                  <a:ext cx="21762" cy="63099"/>
                </a:xfrm>
                <a:custGeom>
                  <a:avLst/>
                  <a:gdLst>
                    <a:gd name="connsiteX0" fmla="*/ 21052 w 21762"/>
                    <a:gd name="connsiteY0" fmla="*/ 8919 h 63099"/>
                    <a:gd name="connsiteX1" fmla="*/ 8745 w 21762"/>
                    <a:gd name="connsiteY1" fmla="*/ 54556 h 63099"/>
                    <a:gd name="connsiteX2" fmla="*/ 28 w 21762"/>
                    <a:gd name="connsiteY2" fmla="*/ 61222 h 63099"/>
                    <a:gd name="connsiteX3" fmla="*/ 7720 w 21762"/>
                    <a:gd name="connsiteY3" fmla="*/ 43275 h 63099"/>
                    <a:gd name="connsiteX4" fmla="*/ 14899 w 21762"/>
                    <a:gd name="connsiteY4" fmla="*/ 8406 h 63099"/>
                    <a:gd name="connsiteX5" fmla="*/ 19001 w 21762"/>
                    <a:gd name="connsiteY5" fmla="*/ 202 h 63099"/>
                    <a:gd name="connsiteX6" fmla="*/ 21052 w 21762"/>
                    <a:gd name="connsiteY6" fmla="*/ 8919 h 6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62" h="63099">
                      <a:moveTo>
                        <a:pt x="21052" y="8919"/>
                      </a:moveTo>
                      <a:cubicBezTo>
                        <a:pt x="22590" y="23277"/>
                        <a:pt x="16437" y="41224"/>
                        <a:pt x="8745" y="54556"/>
                      </a:cubicBezTo>
                      <a:cubicBezTo>
                        <a:pt x="7720" y="56607"/>
                        <a:pt x="1054" y="67375"/>
                        <a:pt x="28" y="61222"/>
                      </a:cubicBezTo>
                      <a:cubicBezTo>
                        <a:pt x="-485" y="57120"/>
                        <a:pt x="6181" y="47890"/>
                        <a:pt x="7720" y="43275"/>
                      </a:cubicBezTo>
                      <a:cubicBezTo>
                        <a:pt x="11822" y="31481"/>
                        <a:pt x="13360" y="19687"/>
                        <a:pt x="14899" y="8406"/>
                      </a:cubicBezTo>
                      <a:cubicBezTo>
                        <a:pt x="15411" y="5842"/>
                        <a:pt x="15924" y="1227"/>
                        <a:pt x="19001" y="202"/>
                      </a:cubicBezTo>
                      <a:cubicBezTo>
                        <a:pt x="23103" y="-1337"/>
                        <a:pt x="21565" y="6355"/>
                        <a:pt x="21052" y="8919"/>
                      </a:cubicBezTo>
                      <a:close/>
                    </a:path>
                  </a:pathLst>
                </a:custGeom>
                <a:solidFill>
                  <a:srgbClr val="FFFFFF"/>
                </a:solidFill>
                <a:ln w="51267" cap="flat">
                  <a:noFill/>
                  <a:prstDash val="solid"/>
                  <a:miter/>
                </a:ln>
              </p:spPr>
              <p:txBody>
                <a:bodyPr rtlCol="0" anchor="ctr"/>
                <a:lstStyle/>
                <a:p>
                  <a:endParaRPr lang="th-TH"/>
                </a:p>
              </p:txBody>
            </p:sp>
            <p:sp>
              <p:nvSpPr>
                <p:cNvPr id="1135" name="Freeform: Shape 1134">
                  <a:extLst>
                    <a:ext uri="{FF2B5EF4-FFF2-40B4-BE49-F238E27FC236}">
                      <a16:creationId xmlns:a16="http://schemas.microsoft.com/office/drawing/2014/main" id="{DC4A82EA-33ED-483B-A71F-8A3DAF7811BD}"/>
                    </a:ext>
                  </a:extLst>
                </p:cNvPr>
                <p:cNvSpPr/>
                <p:nvPr/>
              </p:nvSpPr>
              <p:spPr>
                <a:xfrm>
                  <a:off x="6457985" y="8697782"/>
                  <a:ext cx="6425" cy="8745"/>
                </a:xfrm>
                <a:custGeom>
                  <a:avLst/>
                  <a:gdLst>
                    <a:gd name="connsiteX0" fmla="*/ 3846 w 6425"/>
                    <a:gd name="connsiteY0" fmla="*/ 1538 h 8745"/>
                    <a:gd name="connsiteX1" fmla="*/ 2820 w 6425"/>
                    <a:gd name="connsiteY1" fmla="*/ 0 h 8745"/>
                    <a:gd name="connsiteX2" fmla="*/ 3333 w 6425"/>
                    <a:gd name="connsiteY2" fmla="*/ 8717 h 8745"/>
                    <a:gd name="connsiteX3" fmla="*/ 4871 w 6425"/>
                    <a:gd name="connsiteY3" fmla="*/ 2564 h 8745"/>
                    <a:gd name="connsiteX4" fmla="*/ 3846 w 6425"/>
                    <a:gd name="connsiteY4" fmla="*/ 1538 h 8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 h="8745">
                      <a:moveTo>
                        <a:pt x="3846" y="1538"/>
                      </a:moveTo>
                      <a:cubicBezTo>
                        <a:pt x="3846" y="513"/>
                        <a:pt x="3333" y="0"/>
                        <a:pt x="2820" y="0"/>
                      </a:cubicBezTo>
                      <a:cubicBezTo>
                        <a:pt x="-769" y="2564"/>
                        <a:pt x="-1282" y="9230"/>
                        <a:pt x="3333" y="8717"/>
                      </a:cubicBezTo>
                      <a:cubicBezTo>
                        <a:pt x="7435" y="8205"/>
                        <a:pt x="6922" y="4615"/>
                        <a:pt x="4871" y="2564"/>
                      </a:cubicBezTo>
                      <a:lnTo>
                        <a:pt x="3846" y="1538"/>
                      </a:lnTo>
                      <a:close/>
                    </a:path>
                  </a:pathLst>
                </a:custGeom>
                <a:solidFill>
                  <a:srgbClr val="FFFFFF"/>
                </a:solidFill>
                <a:ln w="51267" cap="flat">
                  <a:noFill/>
                  <a:prstDash val="solid"/>
                  <a:miter/>
                </a:ln>
              </p:spPr>
              <p:txBody>
                <a:bodyPr rtlCol="0" anchor="ctr"/>
                <a:lstStyle/>
                <a:p>
                  <a:endParaRPr lang="th-TH"/>
                </a:p>
              </p:txBody>
            </p:sp>
          </p:grpSp>
        </p:grpSp>
      </p:grpSp>
      <p:grpSp>
        <p:nvGrpSpPr>
          <p:cNvPr id="1367" name="Graphic 342">
            <a:extLst>
              <a:ext uri="{FF2B5EF4-FFF2-40B4-BE49-F238E27FC236}">
                <a16:creationId xmlns:a16="http://schemas.microsoft.com/office/drawing/2014/main" id="{2421AE4F-DD04-4FBB-B863-20AC4D1DB1C1}"/>
              </a:ext>
            </a:extLst>
          </p:cNvPr>
          <p:cNvGrpSpPr/>
          <p:nvPr/>
        </p:nvGrpSpPr>
        <p:grpSpPr>
          <a:xfrm>
            <a:off x="10769277" y="5175362"/>
            <a:ext cx="1417235" cy="1702468"/>
            <a:chOff x="5991198" y="3276600"/>
            <a:chExt cx="204845" cy="307181"/>
          </a:xfrm>
        </p:grpSpPr>
        <p:grpSp>
          <p:nvGrpSpPr>
            <p:cNvPr id="1368" name="Graphic 342">
              <a:extLst>
                <a:ext uri="{FF2B5EF4-FFF2-40B4-BE49-F238E27FC236}">
                  <a16:creationId xmlns:a16="http://schemas.microsoft.com/office/drawing/2014/main" id="{51392D28-A606-4D95-8510-29BC5C80AE58}"/>
                </a:ext>
              </a:extLst>
            </p:cNvPr>
            <p:cNvGrpSpPr/>
            <p:nvPr/>
          </p:nvGrpSpPr>
          <p:grpSpPr>
            <a:xfrm>
              <a:off x="5996758" y="3276600"/>
              <a:ext cx="181690" cy="166211"/>
              <a:chOff x="5996758" y="3276600"/>
              <a:chExt cx="181690" cy="166211"/>
            </a:xfrm>
          </p:grpSpPr>
          <p:sp>
            <p:nvSpPr>
              <p:cNvPr id="1398" name="Freeform: Shape 1397">
                <a:extLst>
                  <a:ext uri="{FF2B5EF4-FFF2-40B4-BE49-F238E27FC236}">
                    <a16:creationId xmlns:a16="http://schemas.microsoft.com/office/drawing/2014/main" id="{F91F764E-7020-4403-8583-6AA634692B0C}"/>
                  </a:ext>
                </a:extLst>
              </p:cNvPr>
              <p:cNvSpPr/>
              <p:nvPr/>
            </p:nvSpPr>
            <p:spPr>
              <a:xfrm>
                <a:off x="5996758" y="3276600"/>
                <a:ext cx="181690" cy="166211"/>
              </a:xfrm>
              <a:custGeom>
                <a:avLst/>
                <a:gdLst>
                  <a:gd name="connsiteX0" fmla="*/ 19803 w 181690"/>
                  <a:gd name="connsiteY0" fmla="*/ 166211 h 166211"/>
                  <a:gd name="connsiteX1" fmla="*/ 182 w 181690"/>
                  <a:gd name="connsiteY1" fmla="*/ 129540 h 166211"/>
                  <a:gd name="connsiteX2" fmla="*/ 23137 w 181690"/>
                  <a:gd name="connsiteY2" fmla="*/ 82963 h 166211"/>
                  <a:gd name="connsiteX3" fmla="*/ 18946 w 181690"/>
                  <a:gd name="connsiteY3" fmla="*/ 45053 h 166211"/>
                  <a:gd name="connsiteX4" fmla="*/ 54474 w 181690"/>
                  <a:gd name="connsiteY4" fmla="*/ 72485 h 166211"/>
                  <a:gd name="connsiteX5" fmla="*/ 59808 w 181690"/>
                  <a:gd name="connsiteY5" fmla="*/ 87059 h 166211"/>
                  <a:gd name="connsiteX6" fmla="*/ 66000 w 181690"/>
                  <a:gd name="connsiteY6" fmla="*/ 37243 h 166211"/>
                  <a:gd name="connsiteX7" fmla="*/ 90003 w 181690"/>
                  <a:gd name="connsiteY7" fmla="*/ 0 h 166211"/>
                  <a:gd name="connsiteX8" fmla="*/ 96003 w 181690"/>
                  <a:gd name="connsiteY8" fmla="*/ 44196 h 166211"/>
                  <a:gd name="connsiteX9" fmla="*/ 98861 w 181690"/>
                  <a:gd name="connsiteY9" fmla="*/ 77534 h 166211"/>
                  <a:gd name="connsiteX10" fmla="*/ 112386 w 181690"/>
                  <a:gd name="connsiteY10" fmla="*/ 39529 h 166211"/>
                  <a:gd name="connsiteX11" fmla="*/ 115244 w 181690"/>
                  <a:gd name="connsiteY11" fmla="*/ 45530 h 166211"/>
                  <a:gd name="connsiteX12" fmla="*/ 130293 w 181690"/>
                  <a:gd name="connsiteY12" fmla="*/ 84011 h 166211"/>
                  <a:gd name="connsiteX13" fmla="*/ 126579 w 181690"/>
                  <a:gd name="connsiteY13" fmla="*/ 118777 h 166211"/>
                  <a:gd name="connsiteX14" fmla="*/ 147819 w 181690"/>
                  <a:gd name="connsiteY14" fmla="*/ 92488 h 166211"/>
                  <a:gd name="connsiteX15" fmla="*/ 151534 w 181690"/>
                  <a:gd name="connsiteY15" fmla="*/ 55055 h 166211"/>
                  <a:gd name="connsiteX16" fmla="*/ 180204 w 181690"/>
                  <a:gd name="connsiteY16" fmla="*/ 99727 h 166211"/>
                  <a:gd name="connsiteX17" fmla="*/ 162488 w 181690"/>
                  <a:gd name="connsiteY17" fmla="*/ 165449 h 166211"/>
                  <a:gd name="connsiteX18" fmla="*/ 19803 w 181690"/>
                  <a:gd name="connsiteY18" fmla="*/ 166211 h 166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1690" h="166211">
                    <a:moveTo>
                      <a:pt x="19803" y="166211"/>
                    </a:moveTo>
                    <a:cubicBezTo>
                      <a:pt x="19803" y="166211"/>
                      <a:pt x="2563" y="152210"/>
                      <a:pt x="182" y="129540"/>
                    </a:cubicBezTo>
                    <a:cubicBezTo>
                      <a:pt x="-2199" y="106871"/>
                      <a:pt x="19518" y="97346"/>
                      <a:pt x="23137" y="82963"/>
                    </a:cubicBezTo>
                    <a:cubicBezTo>
                      <a:pt x="26661" y="68580"/>
                      <a:pt x="18946" y="45053"/>
                      <a:pt x="18946" y="45053"/>
                    </a:cubicBezTo>
                    <a:cubicBezTo>
                      <a:pt x="18946" y="45053"/>
                      <a:pt x="49140" y="57912"/>
                      <a:pt x="54474" y="72485"/>
                    </a:cubicBezTo>
                    <a:cubicBezTo>
                      <a:pt x="59808" y="87059"/>
                      <a:pt x="59808" y="87059"/>
                      <a:pt x="59808" y="87059"/>
                    </a:cubicBezTo>
                    <a:cubicBezTo>
                      <a:pt x="59808" y="87059"/>
                      <a:pt x="49807" y="51245"/>
                      <a:pt x="66000" y="37243"/>
                    </a:cubicBezTo>
                    <a:cubicBezTo>
                      <a:pt x="86193" y="19717"/>
                      <a:pt x="90003" y="0"/>
                      <a:pt x="90003" y="0"/>
                    </a:cubicBezTo>
                    <a:cubicBezTo>
                      <a:pt x="90003" y="0"/>
                      <a:pt x="101433" y="18098"/>
                      <a:pt x="96003" y="44196"/>
                    </a:cubicBezTo>
                    <a:cubicBezTo>
                      <a:pt x="91812" y="64294"/>
                      <a:pt x="98861" y="77534"/>
                      <a:pt x="98861" y="77534"/>
                    </a:cubicBezTo>
                    <a:cubicBezTo>
                      <a:pt x="98861" y="77534"/>
                      <a:pt x="115244" y="45530"/>
                      <a:pt x="112386" y="39529"/>
                    </a:cubicBezTo>
                    <a:cubicBezTo>
                      <a:pt x="109529" y="33528"/>
                      <a:pt x="115244" y="45530"/>
                      <a:pt x="115244" y="45530"/>
                    </a:cubicBezTo>
                    <a:cubicBezTo>
                      <a:pt x="115244" y="45530"/>
                      <a:pt x="131055" y="57531"/>
                      <a:pt x="130293" y="84011"/>
                    </a:cubicBezTo>
                    <a:cubicBezTo>
                      <a:pt x="129531" y="110490"/>
                      <a:pt x="126579" y="118777"/>
                      <a:pt x="126579" y="118777"/>
                    </a:cubicBezTo>
                    <a:cubicBezTo>
                      <a:pt x="126579" y="118777"/>
                      <a:pt x="144676" y="109157"/>
                      <a:pt x="147819" y="92488"/>
                    </a:cubicBezTo>
                    <a:cubicBezTo>
                      <a:pt x="150963" y="75914"/>
                      <a:pt x="151534" y="55055"/>
                      <a:pt x="151534" y="55055"/>
                    </a:cubicBezTo>
                    <a:cubicBezTo>
                      <a:pt x="151534" y="55055"/>
                      <a:pt x="172489" y="69914"/>
                      <a:pt x="180204" y="99727"/>
                    </a:cubicBezTo>
                    <a:cubicBezTo>
                      <a:pt x="188015" y="129445"/>
                      <a:pt x="162488" y="165449"/>
                      <a:pt x="162488" y="165449"/>
                    </a:cubicBezTo>
                    <a:lnTo>
                      <a:pt x="19803" y="166211"/>
                    </a:lnTo>
                    <a:close/>
                  </a:path>
                </a:pathLst>
              </a:custGeom>
              <a:solidFill>
                <a:srgbClr val="FF6B06"/>
              </a:solidFill>
              <a:ln w="9525" cap="flat">
                <a:noFill/>
                <a:prstDash val="solid"/>
                <a:miter/>
              </a:ln>
            </p:spPr>
            <p:txBody>
              <a:bodyPr rtlCol="0" anchor="ctr"/>
              <a:lstStyle/>
              <a:p>
                <a:endParaRPr lang="th-TH"/>
              </a:p>
            </p:txBody>
          </p:sp>
          <p:sp>
            <p:nvSpPr>
              <p:cNvPr id="1399" name="Freeform: Shape 1398">
                <a:extLst>
                  <a:ext uri="{FF2B5EF4-FFF2-40B4-BE49-F238E27FC236}">
                    <a16:creationId xmlns:a16="http://schemas.microsoft.com/office/drawing/2014/main" id="{E78D6284-E59B-4F53-A4C6-31D9960644CA}"/>
                  </a:ext>
                </a:extLst>
              </p:cNvPr>
              <p:cNvSpPr/>
              <p:nvPr/>
            </p:nvSpPr>
            <p:spPr>
              <a:xfrm>
                <a:off x="6123276" y="3289649"/>
                <a:ext cx="12729" cy="37337"/>
              </a:xfrm>
              <a:custGeom>
                <a:avLst/>
                <a:gdLst>
                  <a:gd name="connsiteX0" fmla="*/ 4156 w 12729"/>
                  <a:gd name="connsiteY0" fmla="*/ 37243 h 37337"/>
                  <a:gd name="connsiteX1" fmla="*/ 250 w 12729"/>
                  <a:gd name="connsiteY1" fmla="*/ 20669 h 37337"/>
                  <a:gd name="connsiteX2" fmla="*/ 6632 w 12729"/>
                  <a:gd name="connsiteY2" fmla="*/ 0 h 37337"/>
                  <a:gd name="connsiteX3" fmla="*/ 12728 w 12729"/>
                  <a:gd name="connsiteY3" fmla="*/ 14478 h 37337"/>
                  <a:gd name="connsiteX4" fmla="*/ 4156 w 12729"/>
                  <a:gd name="connsiteY4" fmla="*/ 37243 h 37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9" h="37337">
                    <a:moveTo>
                      <a:pt x="4156" y="37243"/>
                    </a:moveTo>
                    <a:cubicBezTo>
                      <a:pt x="3965" y="38386"/>
                      <a:pt x="-1178" y="28956"/>
                      <a:pt x="250" y="20669"/>
                    </a:cubicBezTo>
                    <a:cubicBezTo>
                      <a:pt x="1679" y="12383"/>
                      <a:pt x="6632" y="0"/>
                      <a:pt x="6632" y="0"/>
                    </a:cubicBezTo>
                    <a:cubicBezTo>
                      <a:pt x="6632" y="0"/>
                      <a:pt x="12633" y="5810"/>
                      <a:pt x="12728" y="14478"/>
                    </a:cubicBezTo>
                    <a:cubicBezTo>
                      <a:pt x="12823" y="23146"/>
                      <a:pt x="5299" y="30861"/>
                      <a:pt x="4156" y="37243"/>
                    </a:cubicBezTo>
                    <a:close/>
                  </a:path>
                </a:pathLst>
              </a:custGeom>
              <a:solidFill>
                <a:srgbClr val="FF6B06"/>
              </a:solidFill>
              <a:ln w="9525" cap="flat">
                <a:noFill/>
                <a:prstDash val="solid"/>
                <a:miter/>
              </a:ln>
            </p:spPr>
            <p:txBody>
              <a:bodyPr rtlCol="0" anchor="ctr"/>
              <a:lstStyle/>
              <a:p>
                <a:endParaRPr lang="th-TH"/>
              </a:p>
            </p:txBody>
          </p:sp>
          <p:sp>
            <p:nvSpPr>
              <p:cNvPr id="1400" name="Freeform: Shape 1399">
                <a:extLst>
                  <a:ext uri="{FF2B5EF4-FFF2-40B4-BE49-F238E27FC236}">
                    <a16:creationId xmlns:a16="http://schemas.microsoft.com/office/drawing/2014/main" id="{3B751B57-A5E4-4072-BEB6-731B28609EA6}"/>
                  </a:ext>
                </a:extLst>
              </p:cNvPr>
              <p:cNvSpPr/>
              <p:nvPr/>
            </p:nvSpPr>
            <p:spPr>
              <a:xfrm>
                <a:off x="6011137" y="3327463"/>
                <a:ext cx="105933" cy="111823"/>
              </a:xfrm>
              <a:custGeom>
                <a:avLst/>
                <a:gdLst>
                  <a:gd name="connsiteX0" fmla="*/ 7901 w 105933"/>
                  <a:gd name="connsiteY0" fmla="*/ 111824 h 111823"/>
                  <a:gd name="connsiteX1" fmla="*/ 2376 w 105933"/>
                  <a:gd name="connsiteY1" fmla="*/ 77915 h 111823"/>
                  <a:gd name="connsiteX2" fmla="*/ 24474 w 105933"/>
                  <a:gd name="connsiteY2" fmla="*/ 25241 h 111823"/>
                  <a:gd name="connsiteX3" fmla="*/ 23045 w 105933"/>
                  <a:gd name="connsiteY3" fmla="*/ 18955 h 111823"/>
                  <a:gd name="connsiteX4" fmla="*/ 45048 w 105933"/>
                  <a:gd name="connsiteY4" fmla="*/ 40577 h 111823"/>
                  <a:gd name="connsiteX5" fmla="*/ 50096 w 105933"/>
                  <a:gd name="connsiteY5" fmla="*/ 71342 h 111823"/>
                  <a:gd name="connsiteX6" fmla="*/ 56859 w 105933"/>
                  <a:gd name="connsiteY6" fmla="*/ 52007 h 111823"/>
                  <a:gd name="connsiteX7" fmla="*/ 56573 w 105933"/>
                  <a:gd name="connsiteY7" fmla="*/ 14002 h 111823"/>
                  <a:gd name="connsiteX8" fmla="*/ 63050 w 105933"/>
                  <a:gd name="connsiteY8" fmla="*/ 0 h 111823"/>
                  <a:gd name="connsiteX9" fmla="*/ 78290 w 105933"/>
                  <a:gd name="connsiteY9" fmla="*/ 24860 h 111823"/>
                  <a:gd name="connsiteX10" fmla="*/ 85148 w 105933"/>
                  <a:gd name="connsiteY10" fmla="*/ 48482 h 111823"/>
                  <a:gd name="connsiteX11" fmla="*/ 95626 w 105933"/>
                  <a:gd name="connsiteY11" fmla="*/ 28289 h 111823"/>
                  <a:gd name="connsiteX12" fmla="*/ 98674 w 105933"/>
                  <a:gd name="connsiteY12" fmla="*/ 18479 h 111823"/>
                  <a:gd name="connsiteX13" fmla="*/ 105341 w 105933"/>
                  <a:gd name="connsiteY13" fmla="*/ 59436 h 111823"/>
                  <a:gd name="connsiteX14" fmla="*/ 88482 w 105933"/>
                  <a:gd name="connsiteY14" fmla="*/ 111347 h 111823"/>
                  <a:gd name="connsiteX15" fmla="*/ 7901 w 105933"/>
                  <a:gd name="connsiteY15" fmla="*/ 111824 h 111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933" h="111823">
                    <a:moveTo>
                      <a:pt x="7901" y="111824"/>
                    </a:moveTo>
                    <a:cubicBezTo>
                      <a:pt x="7901" y="108014"/>
                      <a:pt x="-5244" y="96012"/>
                      <a:pt x="2376" y="77915"/>
                    </a:cubicBezTo>
                    <a:cubicBezTo>
                      <a:pt x="9996" y="59817"/>
                      <a:pt x="26855" y="35147"/>
                      <a:pt x="24474" y="25241"/>
                    </a:cubicBezTo>
                    <a:cubicBezTo>
                      <a:pt x="22188" y="15240"/>
                      <a:pt x="23045" y="18955"/>
                      <a:pt x="23045" y="18955"/>
                    </a:cubicBezTo>
                    <a:cubicBezTo>
                      <a:pt x="23045" y="18955"/>
                      <a:pt x="39143" y="24575"/>
                      <a:pt x="45048" y="40577"/>
                    </a:cubicBezTo>
                    <a:cubicBezTo>
                      <a:pt x="51049" y="56578"/>
                      <a:pt x="50096" y="71342"/>
                      <a:pt x="50096" y="71342"/>
                    </a:cubicBezTo>
                    <a:cubicBezTo>
                      <a:pt x="50096" y="71342"/>
                      <a:pt x="56764" y="65056"/>
                      <a:pt x="56859" y="52007"/>
                    </a:cubicBezTo>
                    <a:cubicBezTo>
                      <a:pt x="56859" y="38957"/>
                      <a:pt x="53430" y="26003"/>
                      <a:pt x="56573" y="14002"/>
                    </a:cubicBezTo>
                    <a:cubicBezTo>
                      <a:pt x="59621" y="2000"/>
                      <a:pt x="63050" y="0"/>
                      <a:pt x="63050" y="0"/>
                    </a:cubicBezTo>
                    <a:cubicBezTo>
                      <a:pt x="63050" y="0"/>
                      <a:pt x="70099" y="11906"/>
                      <a:pt x="78290" y="24860"/>
                    </a:cubicBezTo>
                    <a:cubicBezTo>
                      <a:pt x="86482" y="37814"/>
                      <a:pt x="85148" y="48482"/>
                      <a:pt x="85148" y="48482"/>
                    </a:cubicBezTo>
                    <a:cubicBezTo>
                      <a:pt x="85148" y="48482"/>
                      <a:pt x="93911" y="32290"/>
                      <a:pt x="95626" y="28289"/>
                    </a:cubicBezTo>
                    <a:cubicBezTo>
                      <a:pt x="97340" y="24289"/>
                      <a:pt x="98674" y="18479"/>
                      <a:pt x="98674" y="18479"/>
                    </a:cubicBezTo>
                    <a:cubicBezTo>
                      <a:pt x="98674" y="18479"/>
                      <a:pt x="108389" y="31623"/>
                      <a:pt x="105341" y="59436"/>
                    </a:cubicBezTo>
                    <a:cubicBezTo>
                      <a:pt x="102293" y="87249"/>
                      <a:pt x="88482" y="111347"/>
                      <a:pt x="88482" y="111347"/>
                    </a:cubicBezTo>
                    <a:lnTo>
                      <a:pt x="7901" y="111824"/>
                    </a:lnTo>
                    <a:close/>
                  </a:path>
                </a:pathLst>
              </a:custGeom>
              <a:solidFill>
                <a:srgbClr val="FCAB08"/>
              </a:solidFill>
              <a:ln w="9525" cap="flat">
                <a:noFill/>
                <a:prstDash val="solid"/>
                <a:miter/>
              </a:ln>
            </p:spPr>
            <p:txBody>
              <a:bodyPr rtlCol="0" anchor="ctr"/>
              <a:lstStyle/>
              <a:p>
                <a:endParaRPr lang="th-TH"/>
              </a:p>
            </p:txBody>
          </p:sp>
          <p:sp>
            <p:nvSpPr>
              <p:cNvPr id="1401" name="Freeform: Shape 1400">
                <a:extLst>
                  <a:ext uri="{FF2B5EF4-FFF2-40B4-BE49-F238E27FC236}">
                    <a16:creationId xmlns:a16="http://schemas.microsoft.com/office/drawing/2014/main" id="{22C1EDFF-1018-4446-AA8F-67A03B59E8B6}"/>
                  </a:ext>
                </a:extLst>
              </p:cNvPr>
              <p:cNvSpPr/>
              <p:nvPr/>
            </p:nvSpPr>
            <p:spPr>
              <a:xfrm>
                <a:off x="6116285" y="3363467"/>
                <a:ext cx="51954" cy="75152"/>
              </a:xfrm>
              <a:custGeom>
                <a:avLst/>
                <a:gdLst>
                  <a:gd name="connsiteX0" fmla="*/ 765 w 51954"/>
                  <a:gd name="connsiteY0" fmla="*/ 75152 h 75152"/>
                  <a:gd name="connsiteX1" fmla="*/ 7813 w 51954"/>
                  <a:gd name="connsiteY1" fmla="*/ 53626 h 75152"/>
                  <a:gd name="connsiteX2" fmla="*/ 35912 w 51954"/>
                  <a:gd name="connsiteY2" fmla="*/ 25908 h 75152"/>
                  <a:gd name="connsiteX3" fmla="*/ 40008 w 51954"/>
                  <a:gd name="connsiteY3" fmla="*/ 0 h 75152"/>
                  <a:gd name="connsiteX4" fmla="*/ 51819 w 51954"/>
                  <a:gd name="connsiteY4" fmla="*/ 34481 h 75152"/>
                  <a:gd name="connsiteX5" fmla="*/ 28864 w 51954"/>
                  <a:gd name="connsiteY5" fmla="*/ 74867 h 75152"/>
                  <a:gd name="connsiteX6" fmla="*/ 765 w 51954"/>
                  <a:gd name="connsiteY6" fmla="*/ 75152 h 75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54" h="75152">
                    <a:moveTo>
                      <a:pt x="765" y="75152"/>
                    </a:moveTo>
                    <a:cubicBezTo>
                      <a:pt x="765" y="75152"/>
                      <a:pt x="-3426" y="66770"/>
                      <a:pt x="7813" y="53626"/>
                    </a:cubicBezTo>
                    <a:cubicBezTo>
                      <a:pt x="19053" y="40481"/>
                      <a:pt x="29435" y="37910"/>
                      <a:pt x="35912" y="25908"/>
                    </a:cubicBezTo>
                    <a:cubicBezTo>
                      <a:pt x="42389" y="13811"/>
                      <a:pt x="40008" y="0"/>
                      <a:pt x="40008" y="0"/>
                    </a:cubicBezTo>
                    <a:cubicBezTo>
                      <a:pt x="40008" y="0"/>
                      <a:pt x="53438" y="17240"/>
                      <a:pt x="51819" y="34481"/>
                    </a:cubicBezTo>
                    <a:cubicBezTo>
                      <a:pt x="50200" y="51816"/>
                      <a:pt x="28864" y="74867"/>
                      <a:pt x="28864" y="74867"/>
                    </a:cubicBezTo>
                    <a:lnTo>
                      <a:pt x="765" y="75152"/>
                    </a:lnTo>
                    <a:close/>
                  </a:path>
                </a:pathLst>
              </a:custGeom>
              <a:solidFill>
                <a:srgbClr val="FCAB08"/>
              </a:solidFill>
              <a:ln w="9525" cap="flat">
                <a:noFill/>
                <a:prstDash val="solid"/>
                <a:miter/>
              </a:ln>
            </p:spPr>
            <p:txBody>
              <a:bodyPr rtlCol="0" anchor="ctr"/>
              <a:lstStyle/>
              <a:p>
                <a:endParaRPr lang="th-TH"/>
              </a:p>
            </p:txBody>
          </p:sp>
          <p:sp>
            <p:nvSpPr>
              <p:cNvPr id="1402" name="Freeform: Shape 1401">
                <a:extLst>
                  <a:ext uri="{FF2B5EF4-FFF2-40B4-BE49-F238E27FC236}">
                    <a16:creationId xmlns:a16="http://schemas.microsoft.com/office/drawing/2014/main" id="{5BA91A35-83D3-4808-B710-3F6AF89A78D2}"/>
                  </a:ext>
                </a:extLst>
              </p:cNvPr>
              <p:cNvSpPr/>
              <p:nvPr/>
            </p:nvSpPr>
            <p:spPr>
              <a:xfrm>
                <a:off x="6015234" y="3361848"/>
                <a:ext cx="99402" cy="77438"/>
              </a:xfrm>
              <a:custGeom>
                <a:avLst/>
                <a:gdLst>
                  <a:gd name="connsiteX0" fmla="*/ 5804 w 99402"/>
                  <a:gd name="connsiteY0" fmla="*/ 77438 h 77438"/>
                  <a:gd name="connsiteX1" fmla="*/ 1327 w 99402"/>
                  <a:gd name="connsiteY1" fmla="*/ 48959 h 77438"/>
                  <a:gd name="connsiteX2" fmla="*/ 24092 w 99402"/>
                  <a:gd name="connsiteY2" fmla="*/ 16478 h 77438"/>
                  <a:gd name="connsiteX3" fmla="*/ 28378 w 99402"/>
                  <a:gd name="connsiteY3" fmla="*/ 286 h 77438"/>
                  <a:gd name="connsiteX4" fmla="*/ 45809 w 99402"/>
                  <a:gd name="connsiteY4" fmla="*/ 30671 h 77438"/>
                  <a:gd name="connsiteX5" fmla="*/ 45142 w 99402"/>
                  <a:gd name="connsiteY5" fmla="*/ 46673 h 77438"/>
                  <a:gd name="connsiteX6" fmla="*/ 60668 w 99402"/>
                  <a:gd name="connsiteY6" fmla="*/ 21241 h 77438"/>
                  <a:gd name="connsiteX7" fmla="*/ 61430 w 99402"/>
                  <a:gd name="connsiteY7" fmla="*/ 0 h 77438"/>
                  <a:gd name="connsiteX8" fmla="*/ 79527 w 99402"/>
                  <a:gd name="connsiteY8" fmla="*/ 25051 h 77438"/>
                  <a:gd name="connsiteX9" fmla="*/ 78098 w 99402"/>
                  <a:gd name="connsiteY9" fmla="*/ 54007 h 77438"/>
                  <a:gd name="connsiteX10" fmla="*/ 94767 w 99402"/>
                  <a:gd name="connsiteY10" fmla="*/ 13526 h 77438"/>
                  <a:gd name="connsiteX11" fmla="*/ 96958 w 99402"/>
                  <a:gd name="connsiteY11" fmla="*/ 45625 h 77438"/>
                  <a:gd name="connsiteX12" fmla="*/ 84290 w 99402"/>
                  <a:gd name="connsiteY12" fmla="*/ 76772 h 77438"/>
                  <a:gd name="connsiteX13" fmla="*/ 5804 w 99402"/>
                  <a:gd name="connsiteY13" fmla="*/ 77438 h 7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9402" h="77438">
                    <a:moveTo>
                      <a:pt x="5804" y="77438"/>
                    </a:moveTo>
                    <a:cubicBezTo>
                      <a:pt x="5804" y="77438"/>
                      <a:pt x="-3340" y="62770"/>
                      <a:pt x="1327" y="48959"/>
                    </a:cubicBezTo>
                    <a:cubicBezTo>
                      <a:pt x="5994" y="35147"/>
                      <a:pt x="19234" y="27908"/>
                      <a:pt x="24092" y="16478"/>
                    </a:cubicBezTo>
                    <a:cubicBezTo>
                      <a:pt x="28949" y="5048"/>
                      <a:pt x="28378" y="286"/>
                      <a:pt x="28378" y="286"/>
                    </a:cubicBezTo>
                    <a:cubicBezTo>
                      <a:pt x="28378" y="286"/>
                      <a:pt x="44856" y="21812"/>
                      <a:pt x="45809" y="30671"/>
                    </a:cubicBezTo>
                    <a:cubicBezTo>
                      <a:pt x="46761" y="39529"/>
                      <a:pt x="45142" y="46673"/>
                      <a:pt x="45142" y="46673"/>
                    </a:cubicBezTo>
                    <a:cubicBezTo>
                      <a:pt x="45142" y="46673"/>
                      <a:pt x="59048" y="33433"/>
                      <a:pt x="60668" y="21241"/>
                    </a:cubicBezTo>
                    <a:cubicBezTo>
                      <a:pt x="62287" y="9049"/>
                      <a:pt x="61430" y="0"/>
                      <a:pt x="61430" y="0"/>
                    </a:cubicBezTo>
                    <a:cubicBezTo>
                      <a:pt x="61430" y="0"/>
                      <a:pt x="78003" y="6001"/>
                      <a:pt x="79527" y="25051"/>
                    </a:cubicBezTo>
                    <a:cubicBezTo>
                      <a:pt x="81051" y="44006"/>
                      <a:pt x="78098" y="54007"/>
                      <a:pt x="78098" y="54007"/>
                    </a:cubicBezTo>
                    <a:lnTo>
                      <a:pt x="94767" y="13526"/>
                    </a:lnTo>
                    <a:cubicBezTo>
                      <a:pt x="94767" y="13526"/>
                      <a:pt x="103530" y="27337"/>
                      <a:pt x="96958" y="45625"/>
                    </a:cubicBezTo>
                    <a:cubicBezTo>
                      <a:pt x="90481" y="63913"/>
                      <a:pt x="84290" y="76772"/>
                      <a:pt x="84290" y="76772"/>
                    </a:cubicBezTo>
                    <a:lnTo>
                      <a:pt x="5804" y="77438"/>
                    </a:lnTo>
                    <a:close/>
                  </a:path>
                </a:pathLst>
              </a:custGeom>
              <a:solidFill>
                <a:srgbClr val="FFDC48"/>
              </a:solidFill>
              <a:ln w="9525" cap="flat">
                <a:noFill/>
                <a:prstDash val="solid"/>
                <a:miter/>
              </a:ln>
            </p:spPr>
            <p:txBody>
              <a:bodyPr rtlCol="0" anchor="ctr"/>
              <a:lstStyle/>
              <a:p>
                <a:endParaRPr lang="th-TH"/>
              </a:p>
            </p:txBody>
          </p:sp>
          <p:sp>
            <p:nvSpPr>
              <p:cNvPr id="1403" name="Freeform: Shape 1402">
                <a:extLst>
                  <a:ext uri="{FF2B5EF4-FFF2-40B4-BE49-F238E27FC236}">
                    <a16:creationId xmlns:a16="http://schemas.microsoft.com/office/drawing/2014/main" id="{E4A092C3-1387-44EE-B5DD-9584677C30DB}"/>
                  </a:ext>
                </a:extLst>
              </p:cNvPr>
              <p:cNvSpPr/>
              <p:nvPr/>
            </p:nvSpPr>
            <p:spPr>
              <a:xfrm>
                <a:off x="6116643" y="3374516"/>
                <a:ext cx="53641" cy="64103"/>
              </a:xfrm>
              <a:custGeom>
                <a:avLst/>
                <a:gdLst>
                  <a:gd name="connsiteX0" fmla="*/ 407 w 53641"/>
                  <a:gd name="connsiteY0" fmla="*/ 64103 h 64103"/>
                  <a:gd name="connsiteX1" fmla="*/ 7455 w 53641"/>
                  <a:gd name="connsiteY1" fmla="*/ 42577 h 64103"/>
                  <a:gd name="connsiteX2" fmla="*/ 28029 w 53641"/>
                  <a:gd name="connsiteY2" fmla="*/ 12097 h 64103"/>
                  <a:gd name="connsiteX3" fmla="*/ 30030 w 53641"/>
                  <a:gd name="connsiteY3" fmla="*/ 25336 h 64103"/>
                  <a:gd name="connsiteX4" fmla="*/ 25553 w 53641"/>
                  <a:gd name="connsiteY4" fmla="*/ 34385 h 64103"/>
                  <a:gd name="connsiteX5" fmla="*/ 43555 w 53641"/>
                  <a:gd name="connsiteY5" fmla="*/ 11906 h 64103"/>
                  <a:gd name="connsiteX6" fmla="*/ 46222 w 53641"/>
                  <a:gd name="connsiteY6" fmla="*/ 0 h 64103"/>
                  <a:gd name="connsiteX7" fmla="*/ 53556 w 53641"/>
                  <a:gd name="connsiteY7" fmla="*/ 28956 h 64103"/>
                  <a:gd name="connsiteX8" fmla="*/ 42126 w 53641"/>
                  <a:gd name="connsiteY8" fmla="*/ 59912 h 64103"/>
                  <a:gd name="connsiteX9" fmla="*/ 407 w 53641"/>
                  <a:gd name="connsiteY9" fmla="*/ 64103 h 6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641" h="64103">
                    <a:moveTo>
                      <a:pt x="407" y="64103"/>
                    </a:moveTo>
                    <a:cubicBezTo>
                      <a:pt x="407" y="64103"/>
                      <a:pt x="-2546" y="52197"/>
                      <a:pt x="7455" y="42577"/>
                    </a:cubicBezTo>
                    <a:cubicBezTo>
                      <a:pt x="17457" y="32957"/>
                      <a:pt x="28029" y="12097"/>
                      <a:pt x="28029" y="12097"/>
                    </a:cubicBezTo>
                    <a:cubicBezTo>
                      <a:pt x="28029" y="12097"/>
                      <a:pt x="32316" y="18669"/>
                      <a:pt x="30030" y="25336"/>
                    </a:cubicBezTo>
                    <a:cubicBezTo>
                      <a:pt x="27744" y="32004"/>
                      <a:pt x="25553" y="34385"/>
                      <a:pt x="25553" y="34385"/>
                    </a:cubicBezTo>
                    <a:cubicBezTo>
                      <a:pt x="25553" y="34385"/>
                      <a:pt x="39936" y="21812"/>
                      <a:pt x="43555" y="11906"/>
                    </a:cubicBezTo>
                    <a:cubicBezTo>
                      <a:pt x="47175" y="2000"/>
                      <a:pt x="46222" y="0"/>
                      <a:pt x="46222" y="0"/>
                    </a:cubicBezTo>
                    <a:cubicBezTo>
                      <a:pt x="46222" y="0"/>
                      <a:pt x="52318" y="13240"/>
                      <a:pt x="53556" y="28956"/>
                    </a:cubicBezTo>
                    <a:cubicBezTo>
                      <a:pt x="54795" y="44672"/>
                      <a:pt x="42126" y="59912"/>
                      <a:pt x="42126" y="59912"/>
                    </a:cubicBezTo>
                    <a:lnTo>
                      <a:pt x="407" y="64103"/>
                    </a:lnTo>
                    <a:close/>
                  </a:path>
                </a:pathLst>
              </a:custGeom>
              <a:solidFill>
                <a:srgbClr val="FFDC48"/>
              </a:solidFill>
              <a:ln w="9525" cap="flat">
                <a:noFill/>
                <a:prstDash val="solid"/>
                <a:miter/>
              </a:ln>
            </p:spPr>
            <p:txBody>
              <a:bodyPr rtlCol="0" anchor="ctr"/>
              <a:lstStyle/>
              <a:p>
                <a:endParaRPr lang="th-TH"/>
              </a:p>
            </p:txBody>
          </p:sp>
          <p:sp>
            <p:nvSpPr>
              <p:cNvPr id="1404" name="Freeform: Shape 1403">
                <a:extLst>
                  <a:ext uri="{FF2B5EF4-FFF2-40B4-BE49-F238E27FC236}">
                    <a16:creationId xmlns:a16="http://schemas.microsoft.com/office/drawing/2014/main" id="{E80DB128-B062-4F9D-B8BF-A27344C45FCC}"/>
                  </a:ext>
                </a:extLst>
              </p:cNvPr>
              <p:cNvSpPr/>
              <p:nvPr/>
            </p:nvSpPr>
            <p:spPr>
              <a:xfrm>
                <a:off x="6072722" y="3338600"/>
                <a:ext cx="5220" cy="18581"/>
              </a:xfrm>
              <a:custGeom>
                <a:avLst/>
                <a:gdLst>
                  <a:gd name="connsiteX0" fmla="*/ 2417 w 5220"/>
                  <a:gd name="connsiteY0" fmla="*/ 18581 h 18581"/>
                  <a:gd name="connsiteX1" fmla="*/ 36 w 5220"/>
                  <a:gd name="connsiteY1" fmla="*/ 10485 h 18581"/>
                  <a:gd name="connsiteX2" fmla="*/ 798 w 5220"/>
                  <a:gd name="connsiteY2" fmla="*/ 8 h 18581"/>
                  <a:gd name="connsiteX3" fmla="*/ 2417 w 5220"/>
                  <a:gd name="connsiteY3" fmla="*/ 18581 h 18581"/>
                </a:gdLst>
                <a:ahLst/>
                <a:cxnLst>
                  <a:cxn ang="0">
                    <a:pos x="connsiteX0" y="connsiteY0"/>
                  </a:cxn>
                  <a:cxn ang="0">
                    <a:pos x="connsiteX1" y="connsiteY1"/>
                  </a:cxn>
                  <a:cxn ang="0">
                    <a:pos x="connsiteX2" y="connsiteY2"/>
                  </a:cxn>
                  <a:cxn ang="0">
                    <a:pos x="connsiteX3" y="connsiteY3"/>
                  </a:cxn>
                </a:cxnLst>
                <a:rect l="l" t="t" r="r" b="b"/>
                <a:pathLst>
                  <a:path w="5220" h="18581">
                    <a:moveTo>
                      <a:pt x="2417" y="18581"/>
                    </a:moveTo>
                    <a:cubicBezTo>
                      <a:pt x="2417" y="18581"/>
                      <a:pt x="-345" y="16676"/>
                      <a:pt x="36" y="10485"/>
                    </a:cubicBezTo>
                    <a:cubicBezTo>
                      <a:pt x="417" y="4294"/>
                      <a:pt x="798" y="8"/>
                      <a:pt x="798" y="8"/>
                    </a:cubicBezTo>
                    <a:cubicBezTo>
                      <a:pt x="798" y="8"/>
                      <a:pt x="9561" y="-945"/>
                      <a:pt x="2417" y="18581"/>
                    </a:cubicBezTo>
                    <a:close/>
                  </a:path>
                </a:pathLst>
              </a:custGeom>
              <a:solidFill>
                <a:srgbClr val="FFDC48"/>
              </a:solidFill>
              <a:ln w="9525" cap="flat">
                <a:noFill/>
                <a:prstDash val="solid"/>
                <a:miter/>
              </a:ln>
            </p:spPr>
            <p:txBody>
              <a:bodyPr rtlCol="0" anchor="ctr"/>
              <a:lstStyle/>
              <a:p>
                <a:endParaRPr lang="th-TH"/>
              </a:p>
            </p:txBody>
          </p:sp>
          <p:sp>
            <p:nvSpPr>
              <p:cNvPr id="1405" name="Freeform: Shape 1404">
                <a:extLst>
                  <a:ext uri="{FF2B5EF4-FFF2-40B4-BE49-F238E27FC236}">
                    <a16:creationId xmlns:a16="http://schemas.microsoft.com/office/drawing/2014/main" id="{920A392D-D4B7-4478-8C05-DF744E86015E}"/>
                  </a:ext>
                </a:extLst>
              </p:cNvPr>
              <p:cNvSpPr/>
              <p:nvPr/>
            </p:nvSpPr>
            <p:spPr>
              <a:xfrm>
                <a:off x="6106858" y="3343084"/>
                <a:ext cx="10911" cy="28303"/>
              </a:xfrm>
              <a:custGeom>
                <a:avLst/>
                <a:gdLst>
                  <a:gd name="connsiteX0" fmla="*/ 0 w 10911"/>
                  <a:gd name="connsiteY0" fmla="*/ 27146 h 28303"/>
                  <a:gd name="connsiteX1" fmla="*/ 5429 w 10911"/>
                  <a:gd name="connsiteY1" fmla="*/ 15526 h 28303"/>
                  <a:gd name="connsiteX2" fmla="*/ 3620 w 10911"/>
                  <a:gd name="connsiteY2" fmla="*/ 0 h 28303"/>
                  <a:gd name="connsiteX3" fmla="*/ 10096 w 10911"/>
                  <a:gd name="connsiteY3" fmla="*/ 20574 h 28303"/>
                  <a:gd name="connsiteX4" fmla="*/ 0 w 10911"/>
                  <a:gd name="connsiteY4" fmla="*/ 27146 h 28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1" h="28303">
                    <a:moveTo>
                      <a:pt x="0" y="27146"/>
                    </a:moveTo>
                    <a:cubicBezTo>
                      <a:pt x="0" y="27146"/>
                      <a:pt x="6096" y="22765"/>
                      <a:pt x="5429" y="15526"/>
                    </a:cubicBezTo>
                    <a:cubicBezTo>
                      <a:pt x="4763" y="8287"/>
                      <a:pt x="3620" y="0"/>
                      <a:pt x="3620" y="0"/>
                    </a:cubicBezTo>
                    <a:cubicBezTo>
                      <a:pt x="3620" y="0"/>
                      <a:pt x="13811" y="8954"/>
                      <a:pt x="10096" y="20574"/>
                    </a:cubicBezTo>
                    <a:cubicBezTo>
                      <a:pt x="6382" y="32385"/>
                      <a:pt x="0" y="27146"/>
                      <a:pt x="0" y="27146"/>
                    </a:cubicBezTo>
                    <a:close/>
                  </a:path>
                </a:pathLst>
              </a:custGeom>
              <a:solidFill>
                <a:srgbClr val="FFDC48"/>
              </a:solidFill>
              <a:ln w="9525" cap="flat">
                <a:noFill/>
                <a:prstDash val="solid"/>
                <a:miter/>
              </a:ln>
            </p:spPr>
            <p:txBody>
              <a:bodyPr rtlCol="0" anchor="ctr"/>
              <a:lstStyle/>
              <a:p>
                <a:endParaRPr lang="th-TH"/>
              </a:p>
            </p:txBody>
          </p:sp>
        </p:grpSp>
        <p:grpSp>
          <p:nvGrpSpPr>
            <p:cNvPr id="1369" name="Graphic 342">
              <a:extLst>
                <a:ext uri="{FF2B5EF4-FFF2-40B4-BE49-F238E27FC236}">
                  <a16:creationId xmlns:a16="http://schemas.microsoft.com/office/drawing/2014/main" id="{86F81C6D-ED7D-4772-91A4-719A85344CA6}"/>
                </a:ext>
              </a:extLst>
            </p:cNvPr>
            <p:cNvGrpSpPr/>
            <p:nvPr/>
          </p:nvGrpSpPr>
          <p:grpSpPr>
            <a:xfrm>
              <a:off x="5991198" y="3434132"/>
              <a:ext cx="204845" cy="149648"/>
              <a:chOff x="5991198" y="3434132"/>
              <a:chExt cx="204845" cy="149648"/>
            </a:xfrm>
          </p:grpSpPr>
          <p:grpSp>
            <p:nvGrpSpPr>
              <p:cNvPr id="1386" name="Graphic 342">
                <a:extLst>
                  <a:ext uri="{FF2B5EF4-FFF2-40B4-BE49-F238E27FC236}">
                    <a16:creationId xmlns:a16="http://schemas.microsoft.com/office/drawing/2014/main" id="{6BA1E160-4B00-46B8-9F0F-E2A5608F00AF}"/>
                  </a:ext>
                </a:extLst>
              </p:cNvPr>
              <p:cNvGrpSpPr/>
              <p:nvPr/>
            </p:nvGrpSpPr>
            <p:grpSpPr>
              <a:xfrm>
                <a:off x="6002940" y="3440715"/>
                <a:ext cx="188975" cy="143065"/>
                <a:chOff x="6002940" y="3440715"/>
                <a:chExt cx="188975" cy="143065"/>
              </a:xfrm>
            </p:grpSpPr>
            <p:sp>
              <p:nvSpPr>
                <p:cNvPr id="1389" name="Freeform: Shape 1388">
                  <a:extLst>
                    <a:ext uri="{FF2B5EF4-FFF2-40B4-BE49-F238E27FC236}">
                      <a16:creationId xmlns:a16="http://schemas.microsoft.com/office/drawing/2014/main" id="{657B4693-8B30-4D43-BCF7-E92B0B380E01}"/>
                    </a:ext>
                  </a:extLst>
                </p:cNvPr>
                <p:cNvSpPr/>
                <p:nvPr/>
              </p:nvSpPr>
              <p:spPr>
                <a:xfrm>
                  <a:off x="6089808" y="3517677"/>
                  <a:ext cx="15049" cy="65722"/>
                </a:xfrm>
                <a:custGeom>
                  <a:avLst/>
                  <a:gdLst>
                    <a:gd name="connsiteX0" fmla="*/ 0 w 15049"/>
                    <a:gd name="connsiteY0" fmla="*/ 762 h 65722"/>
                    <a:gd name="connsiteX1" fmla="*/ 6096 w 15049"/>
                    <a:gd name="connsiteY1" fmla="*/ 65723 h 65722"/>
                    <a:gd name="connsiteX2" fmla="*/ 11525 w 15049"/>
                    <a:gd name="connsiteY2" fmla="*/ 65723 h 65722"/>
                    <a:gd name="connsiteX3" fmla="*/ 15049 w 15049"/>
                    <a:gd name="connsiteY3" fmla="*/ 0 h 65722"/>
                  </a:gdLst>
                  <a:ahLst/>
                  <a:cxnLst>
                    <a:cxn ang="0">
                      <a:pos x="connsiteX0" y="connsiteY0"/>
                    </a:cxn>
                    <a:cxn ang="0">
                      <a:pos x="connsiteX1" y="connsiteY1"/>
                    </a:cxn>
                    <a:cxn ang="0">
                      <a:pos x="connsiteX2" y="connsiteY2"/>
                    </a:cxn>
                    <a:cxn ang="0">
                      <a:pos x="connsiteX3" y="connsiteY3"/>
                    </a:cxn>
                  </a:cxnLst>
                  <a:rect l="l" t="t" r="r" b="b"/>
                  <a:pathLst>
                    <a:path w="15049" h="65722">
                      <a:moveTo>
                        <a:pt x="0" y="762"/>
                      </a:moveTo>
                      <a:lnTo>
                        <a:pt x="6096" y="65723"/>
                      </a:lnTo>
                      <a:lnTo>
                        <a:pt x="11525" y="65723"/>
                      </a:lnTo>
                      <a:lnTo>
                        <a:pt x="15049" y="0"/>
                      </a:lnTo>
                      <a:close/>
                    </a:path>
                  </a:pathLst>
                </a:custGeom>
                <a:solidFill>
                  <a:srgbClr val="1D120C"/>
                </a:solidFill>
                <a:ln w="9525" cap="flat">
                  <a:noFill/>
                  <a:prstDash val="solid"/>
                  <a:miter/>
                </a:ln>
              </p:spPr>
              <p:txBody>
                <a:bodyPr rtlCol="0" anchor="ctr"/>
                <a:lstStyle/>
                <a:p>
                  <a:endParaRPr lang="th-TH"/>
                </a:p>
              </p:txBody>
            </p:sp>
            <p:sp>
              <p:nvSpPr>
                <p:cNvPr id="1390" name="Freeform: Shape 1389">
                  <a:extLst>
                    <a:ext uri="{FF2B5EF4-FFF2-40B4-BE49-F238E27FC236}">
                      <a16:creationId xmlns:a16="http://schemas.microsoft.com/office/drawing/2014/main" id="{1F5ABDB3-8AAF-482D-BB6E-1D8AEB838496}"/>
                    </a:ext>
                  </a:extLst>
                </p:cNvPr>
                <p:cNvSpPr/>
                <p:nvPr/>
              </p:nvSpPr>
              <p:spPr>
                <a:xfrm>
                  <a:off x="6002940" y="3440715"/>
                  <a:ext cx="188975" cy="83915"/>
                </a:xfrm>
                <a:custGeom>
                  <a:avLst/>
                  <a:gdLst>
                    <a:gd name="connsiteX0" fmla="*/ 0 w 188975"/>
                    <a:gd name="connsiteY0" fmla="*/ 1429 h 83915"/>
                    <a:gd name="connsiteX1" fmla="*/ 188976 w 188975"/>
                    <a:gd name="connsiteY1" fmla="*/ 0 h 83915"/>
                    <a:gd name="connsiteX2" fmla="*/ 93917 w 188975"/>
                    <a:gd name="connsiteY2" fmla="*/ 83915 h 83915"/>
                  </a:gdLst>
                  <a:ahLst/>
                  <a:cxnLst>
                    <a:cxn ang="0">
                      <a:pos x="connsiteX0" y="connsiteY0"/>
                    </a:cxn>
                    <a:cxn ang="0">
                      <a:pos x="connsiteX1" y="connsiteY1"/>
                    </a:cxn>
                    <a:cxn ang="0">
                      <a:pos x="connsiteX2" y="connsiteY2"/>
                    </a:cxn>
                  </a:cxnLst>
                  <a:rect l="l" t="t" r="r" b="b"/>
                  <a:pathLst>
                    <a:path w="188975" h="83915">
                      <a:moveTo>
                        <a:pt x="0" y="1429"/>
                      </a:moveTo>
                      <a:lnTo>
                        <a:pt x="188976" y="0"/>
                      </a:lnTo>
                      <a:lnTo>
                        <a:pt x="93917" y="83915"/>
                      </a:lnTo>
                      <a:close/>
                    </a:path>
                  </a:pathLst>
                </a:custGeom>
                <a:solidFill>
                  <a:srgbClr val="FFBD03"/>
                </a:solidFill>
                <a:ln w="9525" cap="flat">
                  <a:noFill/>
                  <a:prstDash val="solid"/>
                  <a:miter/>
                </a:ln>
              </p:spPr>
              <p:txBody>
                <a:bodyPr rtlCol="0" anchor="ctr"/>
                <a:lstStyle/>
                <a:p>
                  <a:endParaRPr lang="th-TH"/>
                </a:p>
              </p:txBody>
            </p:sp>
            <p:sp>
              <p:nvSpPr>
                <p:cNvPr id="1391" name="Freeform: Shape 1390">
                  <a:extLst>
                    <a:ext uri="{FF2B5EF4-FFF2-40B4-BE49-F238E27FC236}">
                      <a16:creationId xmlns:a16="http://schemas.microsoft.com/office/drawing/2014/main" id="{DBC0D4F4-938F-4905-BAFF-26BA83078D00}"/>
                    </a:ext>
                  </a:extLst>
                </p:cNvPr>
                <p:cNvSpPr/>
                <p:nvPr/>
              </p:nvSpPr>
              <p:spPr>
                <a:xfrm>
                  <a:off x="6096857" y="3440715"/>
                  <a:ext cx="95059" cy="83915"/>
                </a:xfrm>
                <a:custGeom>
                  <a:avLst/>
                  <a:gdLst>
                    <a:gd name="connsiteX0" fmla="*/ 0 w 95059"/>
                    <a:gd name="connsiteY0" fmla="*/ 83915 h 83915"/>
                    <a:gd name="connsiteX1" fmla="*/ 30385 w 95059"/>
                    <a:gd name="connsiteY1" fmla="*/ 1334 h 83915"/>
                    <a:gd name="connsiteX2" fmla="*/ 95059 w 95059"/>
                    <a:gd name="connsiteY2" fmla="*/ 0 h 83915"/>
                  </a:gdLst>
                  <a:ahLst/>
                  <a:cxnLst>
                    <a:cxn ang="0">
                      <a:pos x="connsiteX0" y="connsiteY0"/>
                    </a:cxn>
                    <a:cxn ang="0">
                      <a:pos x="connsiteX1" y="connsiteY1"/>
                    </a:cxn>
                    <a:cxn ang="0">
                      <a:pos x="connsiteX2" y="connsiteY2"/>
                    </a:cxn>
                  </a:cxnLst>
                  <a:rect l="l" t="t" r="r" b="b"/>
                  <a:pathLst>
                    <a:path w="95059" h="83915">
                      <a:moveTo>
                        <a:pt x="0" y="83915"/>
                      </a:moveTo>
                      <a:lnTo>
                        <a:pt x="30385" y="1334"/>
                      </a:lnTo>
                      <a:lnTo>
                        <a:pt x="95059" y="0"/>
                      </a:lnTo>
                      <a:close/>
                    </a:path>
                  </a:pathLst>
                </a:custGeom>
                <a:solidFill>
                  <a:srgbClr val="D87100"/>
                </a:solidFill>
                <a:ln w="9525" cap="flat">
                  <a:noFill/>
                  <a:prstDash val="solid"/>
                  <a:miter/>
                </a:ln>
              </p:spPr>
              <p:txBody>
                <a:bodyPr rtlCol="0" anchor="ctr"/>
                <a:lstStyle/>
                <a:p>
                  <a:endParaRPr lang="th-TH"/>
                </a:p>
              </p:txBody>
            </p:sp>
            <p:grpSp>
              <p:nvGrpSpPr>
                <p:cNvPr id="1392" name="Graphic 342">
                  <a:extLst>
                    <a:ext uri="{FF2B5EF4-FFF2-40B4-BE49-F238E27FC236}">
                      <a16:creationId xmlns:a16="http://schemas.microsoft.com/office/drawing/2014/main" id="{BEEDB189-6709-4773-98E9-91891863E53B}"/>
                    </a:ext>
                  </a:extLst>
                </p:cNvPr>
                <p:cNvGrpSpPr/>
                <p:nvPr/>
              </p:nvGrpSpPr>
              <p:grpSpPr>
                <a:xfrm>
                  <a:off x="6117526" y="3482720"/>
                  <a:ext cx="34385" cy="100298"/>
                  <a:chOff x="6117526" y="3482720"/>
                  <a:chExt cx="34385" cy="100298"/>
                </a:xfrm>
              </p:grpSpPr>
              <p:sp>
                <p:nvSpPr>
                  <p:cNvPr id="1396" name="Freeform: Shape 1395">
                    <a:extLst>
                      <a:ext uri="{FF2B5EF4-FFF2-40B4-BE49-F238E27FC236}">
                        <a16:creationId xmlns:a16="http://schemas.microsoft.com/office/drawing/2014/main" id="{5FC403AF-32DD-40B9-B171-7ACC954A224A}"/>
                      </a:ext>
                    </a:extLst>
                  </p:cNvPr>
                  <p:cNvSpPr/>
                  <p:nvPr/>
                </p:nvSpPr>
                <p:spPr>
                  <a:xfrm>
                    <a:off x="6117526" y="3482720"/>
                    <a:ext cx="34385" cy="100298"/>
                  </a:xfrm>
                  <a:custGeom>
                    <a:avLst/>
                    <a:gdLst>
                      <a:gd name="connsiteX0" fmla="*/ 0 w 34385"/>
                      <a:gd name="connsiteY0" fmla="*/ 15526 h 100298"/>
                      <a:gd name="connsiteX1" fmla="*/ 28670 w 34385"/>
                      <a:gd name="connsiteY1" fmla="*/ 100298 h 100298"/>
                      <a:gd name="connsiteX2" fmla="*/ 34385 w 34385"/>
                      <a:gd name="connsiteY2" fmla="*/ 100298 h 100298"/>
                      <a:gd name="connsiteX3" fmla="*/ 15335 w 34385"/>
                      <a:gd name="connsiteY3" fmla="*/ 0 h 100298"/>
                      <a:gd name="connsiteX4" fmla="*/ 8477 w 34385"/>
                      <a:gd name="connsiteY4" fmla="*/ 95 h 10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85" h="100298">
                        <a:moveTo>
                          <a:pt x="0" y="15526"/>
                        </a:moveTo>
                        <a:lnTo>
                          <a:pt x="28670" y="100298"/>
                        </a:lnTo>
                        <a:lnTo>
                          <a:pt x="34385" y="100298"/>
                        </a:lnTo>
                        <a:lnTo>
                          <a:pt x="15335" y="0"/>
                        </a:lnTo>
                        <a:lnTo>
                          <a:pt x="8477" y="95"/>
                        </a:lnTo>
                        <a:close/>
                      </a:path>
                    </a:pathLst>
                  </a:custGeom>
                  <a:solidFill>
                    <a:srgbClr val="1D120C"/>
                  </a:solidFill>
                  <a:ln w="9525" cap="flat">
                    <a:noFill/>
                    <a:prstDash val="solid"/>
                    <a:miter/>
                  </a:ln>
                </p:spPr>
                <p:txBody>
                  <a:bodyPr rtlCol="0" anchor="ctr"/>
                  <a:lstStyle/>
                  <a:p>
                    <a:endParaRPr lang="th-TH"/>
                  </a:p>
                </p:txBody>
              </p:sp>
              <p:sp>
                <p:nvSpPr>
                  <p:cNvPr id="1397" name="Freeform: Shape 1396">
                    <a:extLst>
                      <a:ext uri="{FF2B5EF4-FFF2-40B4-BE49-F238E27FC236}">
                        <a16:creationId xmlns:a16="http://schemas.microsoft.com/office/drawing/2014/main" id="{DEB11684-A2B0-45D4-B081-059DD458C2B9}"/>
                      </a:ext>
                    </a:extLst>
                  </p:cNvPr>
                  <p:cNvSpPr/>
                  <p:nvPr/>
                </p:nvSpPr>
                <p:spPr>
                  <a:xfrm>
                    <a:off x="6117526" y="3482816"/>
                    <a:ext cx="28670" cy="100202"/>
                  </a:xfrm>
                  <a:custGeom>
                    <a:avLst/>
                    <a:gdLst>
                      <a:gd name="connsiteX0" fmla="*/ 8477 w 28670"/>
                      <a:gd name="connsiteY0" fmla="*/ 0 h 100202"/>
                      <a:gd name="connsiteX1" fmla="*/ 28670 w 28670"/>
                      <a:gd name="connsiteY1" fmla="*/ 100203 h 100202"/>
                      <a:gd name="connsiteX2" fmla="*/ 0 w 28670"/>
                      <a:gd name="connsiteY2" fmla="*/ 15431 h 100202"/>
                    </a:gdLst>
                    <a:ahLst/>
                    <a:cxnLst>
                      <a:cxn ang="0">
                        <a:pos x="connsiteX0" y="connsiteY0"/>
                      </a:cxn>
                      <a:cxn ang="0">
                        <a:pos x="connsiteX1" y="connsiteY1"/>
                      </a:cxn>
                      <a:cxn ang="0">
                        <a:pos x="connsiteX2" y="connsiteY2"/>
                      </a:cxn>
                    </a:cxnLst>
                    <a:rect l="l" t="t" r="r" b="b"/>
                    <a:pathLst>
                      <a:path w="28670" h="100202">
                        <a:moveTo>
                          <a:pt x="8477" y="0"/>
                        </a:moveTo>
                        <a:lnTo>
                          <a:pt x="28670" y="100203"/>
                        </a:lnTo>
                        <a:lnTo>
                          <a:pt x="0" y="15431"/>
                        </a:lnTo>
                        <a:close/>
                      </a:path>
                    </a:pathLst>
                  </a:custGeom>
                  <a:solidFill>
                    <a:srgbClr val="7D5139"/>
                  </a:solidFill>
                  <a:ln w="9525" cap="flat">
                    <a:noFill/>
                    <a:prstDash val="solid"/>
                    <a:miter/>
                  </a:ln>
                </p:spPr>
                <p:txBody>
                  <a:bodyPr rtlCol="0" anchor="ctr"/>
                  <a:lstStyle/>
                  <a:p>
                    <a:endParaRPr lang="th-TH"/>
                  </a:p>
                </p:txBody>
              </p:sp>
            </p:grpSp>
            <p:grpSp>
              <p:nvGrpSpPr>
                <p:cNvPr id="1393" name="Graphic 342">
                  <a:extLst>
                    <a:ext uri="{FF2B5EF4-FFF2-40B4-BE49-F238E27FC236}">
                      <a16:creationId xmlns:a16="http://schemas.microsoft.com/office/drawing/2014/main" id="{545CADDF-35BA-4179-83FF-7ECBA19B1A0E}"/>
                    </a:ext>
                  </a:extLst>
                </p:cNvPr>
                <p:cNvGrpSpPr/>
                <p:nvPr/>
              </p:nvGrpSpPr>
              <p:grpSpPr>
                <a:xfrm>
                  <a:off x="6044469" y="3483292"/>
                  <a:ext cx="33051" cy="100488"/>
                  <a:chOff x="6044469" y="3483292"/>
                  <a:chExt cx="33051" cy="100488"/>
                </a:xfrm>
              </p:grpSpPr>
              <p:sp>
                <p:nvSpPr>
                  <p:cNvPr id="1394" name="Freeform: Shape 1393">
                    <a:extLst>
                      <a:ext uri="{FF2B5EF4-FFF2-40B4-BE49-F238E27FC236}">
                        <a16:creationId xmlns:a16="http://schemas.microsoft.com/office/drawing/2014/main" id="{DB41B3A8-1A5B-4C3D-9223-C657C28A640B}"/>
                      </a:ext>
                    </a:extLst>
                  </p:cNvPr>
                  <p:cNvSpPr/>
                  <p:nvPr/>
                </p:nvSpPr>
                <p:spPr>
                  <a:xfrm>
                    <a:off x="6044469" y="3483292"/>
                    <a:ext cx="33051" cy="100488"/>
                  </a:xfrm>
                  <a:custGeom>
                    <a:avLst/>
                    <a:gdLst>
                      <a:gd name="connsiteX0" fmla="*/ 33052 w 33051"/>
                      <a:gd name="connsiteY0" fmla="*/ 15240 h 100488"/>
                      <a:gd name="connsiteX1" fmla="*/ 5715 w 33051"/>
                      <a:gd name="connsiteY1" fmla="*/ 100489 h 100488"/>
                      <a:gd name="connsiteX2" fmla="*/ 0 w 33051"/>
                      <a:gd name="connsiteY2" fmla="*/ 100489 h 100488"/>
                      <a:gd name="connsiteX3" fmla="*/ 17526 w 33051"/>
                      <a:gd name="connsiteY3" fmla="*/ 0 h 100488"/>
                      <a:gd name="connsiteX4" fmla="*/ 24384 w 33051"/>
                      <a:gd name="connsiteY4" fmla="*/ 0 h 10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51" h="100488">
                        <a:moveTo>
                          <a:pt x="33052" y="15240"/>
                        </a:moveTo>
                        <a:lnTo>
                          <a:pt x="5715" y="100489"/>
                        </a:lnTo>
                        <a:lnTo>
                          <a:pt x="0" y="100489"/>
                        </a:lnTo>
                        <a:lnTo>
                          <a:pt x="17526" y="0"/>
                        </a:lnTo>
                        <a:lnTo>
                          <a:pt x="24384" y="0"/>
                        </a:lnTo>
                        <a:close/>
                      </a:path>
                    </a:pathLst>
                  </a:custGeom>
                  <a:solidFill>
                    <a:srgbClr val="7D5139"/>
                  </a:solidFill>
                  <a:ln w="9525" cap="flat">
                    <a:noFill/>
                    <a:prstDash val="solid"/>
                    <a:miter/>
                  </a:ln>
                </p:spPr>
                <p:txBody>
                  <a:bodyPr rtlCol="0" anchor="ctr"/>
                  <a:lstStyle/>
                  <a:p>
                    <a:endParaRPr lang="th-TH"/>
                  </a:p>
                </p:txBody>
              </p:sp>
              <p:sp>
                <p:nvSpPr>
                  <p:cNvPr id="1395" name="Freeform: Shape 1394">
                    <a:extLst>
                      <a:ext uri="{FF2B5EF4-FFF2-40B4-BE49-F238E27FC236}">
                        <a16:creationId xmlns:a16="http://schemas.microsoft.com/office/drawing/2014/main" id="{0C855E88-41E8-476E-B4EF-7B9AF20BBBFE}"/>
                      </a:ext>
                    </a:extLst>
                  </p:cNvPr>
                  <p:cNvSpPr/>
                  <p:nvPr/>
                </p:nvSpPr>
                <p:spPr>
                  <a:xfrm>
                    <a:off x="6050184" y="3483292"/>
                    <a:ext cx="27336" cy="100488"/>
                  </a:xfrm>
                  <a:custGeom>
                    <a:avLst/>
                    <a:gdLst>
                      <a:gd name="connsiteX0" fmla="*/ 18669 w 27336"/>
                      <a:gd name="connsiteY0" fmla="*/ 0 h 100488"/>
                      <a:gd name="connsiteX1" fmla="*/ 0 w 27336"/>
                      <a:gd name="connsiteY1" fmla="*/ 100489 h 100488"/>
                      <a:gd name="connsiteX2" fmla="*/ 27337 w 27336"/>
                      <a:gd name="connsiteY2" fmla="*/ 15240 h 100488"/>
                    </a:gdLst>
                    <a:ahLst/>
                    <a:cxnLst>
                      <a:cxn ang="0">
                        <a:pos x="connsiteX0" y="connsiteY0"/>
                      </a:cxn>
                      <a:cxn ang="0">
                        <a:pos x="connsiteX1" y="connsiteY1"/>
                      </a:cxn>
                      <a:cxn ang="0">
                        <a:pos x="connsiteX2" y="connsiteY2"/>
                      </a:cxn>
                    </a:cxnLst>
                    <a:rect l="l" t="t" r="r" b="b"/>
                    <a:pathLst>
                      <a:path w="27336" h="100488">
                        <a:moveTo>
                          <a:pt x="18669" y="0"/>
                        </a:moveTo>
                        <a:lnTo>
                          <a:pt x="0" y="100489"/>
                        </a:lnTo>
                        <a:lnTo>
                          <a:pt x="27337" y="15240"/>
                        </a:lnTo>
                        <a:close/>
                      </a:path>
                    </a:pathLst>
                  </a:custGeom>
                  <a:solidFill>
                    <a:srgbClr val="1D120C"/>
                  </a:solidFill>
                  <a:ln w="9525" cap="flat">
                    <a:noFill/>
                    <a:prstDash val="solid"/>
                    <a:miter/>
                  </a:ln>
                </p:spPr>
                <p:txBody>
                  <a:bodyPr rtlCol="0" anchor="ctr"/>
                  <a:lstStyle/>
                  <a:p>
                    <a:endParaRPr lang="th-TH"/>
                  </a:p>
                </p:txBody>
              </p:sp>
            </p:grpSp>
          </p:grpSp>
          <p:sp>
            <p:nvSpPr>
              <p:cNvPr id="1387" name="Freeform: Shape 1386">
                <a:extLst>
                  <a:ext uri="{FF2B5EF4-FFF2-40B4-BE49-F238E27FC236}">
                    <a16:creationId xmlns:a16="http://schemas.microsoft.com/office/drawing/2014/main" id="{DF5F9F2E-D246-4AE1-BD09-C10335EA7BE1}"/>
                  </a:ext>
                </a:extLst>
              </p:cNvPr>
              <p:cNvSpPr/>
              <p:nvPr/>
            </p:nvSpPr>
            <p:spPr>
              <a:xfrm rot="-26114">
                <a:off x="5991224" y="3434910"/>
                <a:ext cx="204793" cy="7620"/>
              </a:xfrm>
              <a:custGeom>
                <a:avLst/>
                <a:gdLst>
                  <a:gd name="connsiteX0" fmla="*/ 0 w 204793"/>
                  <a:gd name="connsiteY0" fmla="*/ 0 h 7620"/>
                  <a:gd name="connsiteX1" fmla="*/ 204793 w 204793"/>
                  <a:gd name="connsiteY1" fmla="*/ 0 h 7620"/>
                  <a:gd name="connsiteX2" fmla="*/ 204793 w 204793"/>
                  <a:gd name="connsiteY2" fmla="*/ 7620 h 7620"/>
                  <a:gd name="connsiteX3" fmla="*/ 0 w 204793"/>
                  <a:gd name="connsiteY3" fmla="*/ 7620 h 7620"/>
                </a:gdLst>
                <a:ahLst/>
                <a:cxnLst>
                  <a:cxn ang="0">
                    <a:pos x="connsiteX0" y="connsiteY0"/>
                  </a:cxn>
                  <a:cxn ang="0">
                    <a:pos x="connsiteX1" y="connsiteY1"/>
                  </a:cxn>
                  <a:cxn ang="0">
                    <a:pos x="connsiteX2" y="connsiteY2"/>
                  </a:cxn>
                  <a:cxn ang="0">
                    <a:pos x="connsiteX3" y="connsiteY3"/>
                  </a:cxn>
                </a:cxnLst>
                <a:rect l="l" t="t" r="r" b="b"/>
                <a:pathLst>
                  <a:path w="204793" h="7620">
                    <a:moveTo>
                      <a:pt x="0" y="0"/>
                    </a:moveTo>
                    <a:lnTo>
                      <a:pt x="204793" y="0"/>
                    </a:lnTo>
                    <a:lnTo>
                      <a:pt x="204793" y="7620"/>
                    </a:lnTo>
                    <a:lnTo>
                      <a:pt x="0" y="7620"/>
                    </a:lnTo>
                    <a:close/>
                  </a:path>
                </a:pathLst>
              </a:custGeom>
              <a:solidFill>
                <a:srgbClr val="FFBD03"/>
              </a:solidFill>
              <a:ln w="9525" cap="flat">
                <a:noFill/>
                <a:prstDash val="solid"/>
                <a:miter/>
              </a:ln>
            </p:spPr>
            <p:txBody>
              <a:bodyPr rtlCol="0" anchor="ctr"/>
              <a:lstStyle/>
              <a:p>
                <a:endParaRPr lang="th-TH"/>
              </a:p>
            </p:txBody>
          </p:sp>
          <p:sp>
            <p:nvSpPr>
              <p:cNvPr id="1388" name="Freeform: Shape 1387">
                <a:extLst>
                  <a:ext uri="{FF2B5EF4-FFF2-40B4-BE49-F238E27FC236}">
                    <a16:creationId xmlns:a16="http://schemas.microsoft.com/office/drawing/2014/main" id="{A657434C-B641-4632-9431-5CDB2B6DE339}"/>
                  </a:ext>
                </a:extLst>
              </p:cNvPr>
              <p:cNvSpPr/>
              <p:nvPr/>
            </p:nvSpPr>
            <p:spPr>
              <a:xfrm>
                <a:off x="6004179" y="3441858"/>
                <a:ext cx="186499" cy="13716"/>
              </a:xfrm>
              <a:custGeom>
                <a:avLst/>
                <a:gdLst>
                  <a:gd name="connsiteX0" fmla="*/ 0 w 186499"/>
                  <a:gd name="connsiteY0" fmla="*/ 1429 h 13716"/>
                  <a:gd name="connsiteX1" fmla="*/ 170974 w 186499"/>
                  <a:gd name="connsiteY1" fmla="*/ 13716 h 13716"/>
                  <a:gd name="connsiteX2" fmla="*/ 186500 w 186499"/>
                  <a:gd name="connsiteY2" fmla="*/ 0 h 13716"/>
                </a:gdLst>
                <a:ahLst/>
                <a:cxnLst>
                  <a:cxn ang="0">
                    <a:pos x="connsiteX0" y="connsiteY0"/>
                  </a:cxn>
                  <a:cxn ang="0">
                    <a:pos x="connsiteX1" y="connsiteY1"/>
                  </a:cxn>
                  <a:cxn ang="0">
                    <a:pos x="connsiteX2" y="connsiteY2"/>
                  </a:cxn>
                </a:cxnLst>
                <a:rect l="l" t="t" r="r" b="b"/>
                <a:pathLst>
                  <a:path w="186499" h="13716">
                    <a:moveTo>
                      <a:pt x="0" y="1429"/>
                    </a:moveTo>
                    <a:lnTo>
                      <a:pt x="170974" y="13716"/>
                    </a:lnTo>
                    <a:lnTo>
                      <a:pt x="186500" y="0"/>
                    </a:lnTo>
                    <a:close/>
                  </a:path>
                </a:pathLst>
              </a:custGeom>
              <a:solidFill>
                <a:srgbClr val="CD3E00"/>
              </a:solidFill>
              <a:ln w="9525" cap="flat">
                <a:noFill/>
                <a:prstDash val="solid"/>
                <a:miter/>
              </a:ln>
            </p:spPr>
            <p:txBody>
              <a:bodyPr rtlCol="0" anchor="ctr"/>
              <a:lstStyle/>
              <a:p>
                <a:endParaRPr lang="th-TH"/>
              </a:p>
            </p:txBody>
          </p:sp>
        </p:grpSp>
        <p:grpSp>
          <p:nvGrpSpPr>
            <p:cNvPr id="1370" name="Graphic 342">
              <a:extLst>
                <a:ext uri="{FF2B5EF4-FFF2-40B4-BE49-F238E27FC236}">
                  <a16:creationId xmlns:a16="http://schemas.microsoft.com/office/drawing/2014/main" id="{B36E204C-05CD-4A13-BCC7-2D67CEC7AF86}"/>
                </a:ext>
              </a:extLst>
            </p:cNvPr>
            <p:cNvGrpSpPr/>
            <p:nvPr/>
          </p:nvGrpSpPr>
          <p:grpSpPr>
            <a:xfrm>
              <a:off x="6070642" y="3447658"/>
              <a:ext cx="46517" cy="46587"/>
              <a:chOff x="6070642" y="3447658"/>
              <a:chExt cx="46517" cy="46587"/>
            </a:xfrm>
          </p:grpSpPr>
          <p:sp>
            <p:nvSpPr>
              <p:cNvPr id="1371" name="Freeform: Shape 1370">
                <a:extLst>
                  <a:ext uri="{FF2B5EF4-FFF2-40B4-BE49-F238E27FC236}">
                    <a16:creationId xmlns:a16="http://schemas.microsoft.com/office/drawing/2014/main" id="{6FF6B916-EAF8-47C9-95F8-09595F0ACC11}"/>
                  </a:ext>
                </a:extLst>
              </p:cNvPr>
              <p:cNvSpPr/>
              <p:nvPr/>
            </p:nvSpPr>
            <p:spPr>
              <a:xfrm>
                <a:off x="6070642" y="3447658"/>
                <a:ext cx="46517" cy="46587"/>
              </a:xfrm>
              <a:custGeom>
                <a:avLst/>
                <a:gdLst>
                  <a:gd name="connsiteX0" fmla="*/ 22977 w 46517"/>
                  <a:gd name="connsiteY0" fmla="*/ 46588 h 46587"/>
                  <a:gd name="connsiteX1" fmla="*/ 4403 w 46517"/>
                  <a:gd name="connsiteY1" fmla="*/ 38015 h 46587"/>
                  <a:gd name="connsiteX2" fmla="*/ 7832 w 46517"/>
                  <a:gd name="connsiteY2" fmla="*/ 5630 h 46587"/>
                  <a:gd name="connsiteX3" fmla="*/ 41741 w 46517"/>
                  <a:gd name="connsiteY3" fmla="*/ 9726 h 46587"/>
                  <a:gd name="connsiteX4" fmla="*/ 22977 w 46517"/>
                  <a:gd name="connsiteY4" fmla="*/ 46588 h 46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17" h="46587">
                    <a:moveTo>
                      <a:pt x="22977" y="46588"/>
                    </a:moveTo>
                    <a:cubicBezTo>
                      <a:pt x="22977" y="46588"/>
                      <a:pt x="10880" y="45635"/>
                      <a:pt x="4403" y="38015"/>
                    </a:cubicBezTo>
                    <a:cubicBezTo>
                      <a:pt x="-2074" y="30300"/>
                      <a:pt x="-1788" y="14012"/>
                      <a:pt x="7832" y="5630"/>
                    </a:cubicBezTo>
                    <a:cubicBezTo>
                      <a:pt x="17452" y="-2752"/>
                      <a:pt x="33073" y="-2085"/>
                      <a:pt x="41741" y="9726"/>
                    </a:cubicBezTo>
                    <a:cubicBezTo>
                      <a:pt x="50218" y="21442"/>
                      <a:pt x="49361" y="43159"/>
                      <a:pt x="22977" y="46588"/>
                    </a:cubicBezTo>
                    <a:close/>
                  </a:path>
                </a:pathLst>
              </a:custGeom>
              <a:solidFill>
                <a:srgbClr val="D87100"/>
              </a:solidFill>
              <a:ln w="9525" cap="flat">
                <a:noFill/>
                <a:prstDash val="solid"/>
                <a:miter/>
              </a:ln>
            </p:spPr>
            <p:txBody>
              <a:bodyPr rtlCol="0" anchor="ctr"/>
              <a:lstStyle/>
              <a:p>
                <a:endParaRPr lang="th-TH"/>
              </a:p>
            </p:txBody>
          </p:sp>
          <p:sp>
            <p:nvSpPr>
              <p:cNvPr id="1372" name="Freeform: Shape 1371">
                <a:extLst>
                  <a:ext uri="{FF2B5EF4-FFF2-40B4-BE49-F238E27FC236}">
                    <a16:creationId xmlns:a16="http://schemas.microsoft.com/office/drawing/2014/main" id="{E0B71558-0A07-4EC9-AB5B-0BFB7F18B1CF}"/>
                  </a:ext>
                </a:extLst>
              </p:cNvPr>
              <p:cNvSpPr/>
              <p:nvPr/>
            </p:nvSpPr>
            <p:spPr>
              <a:xfrm>
                <a:off x="6072626" y="3449434"/>
                <a:ext cx="41305" cy="41383"/>
              </a:xfrm>
              <a:custGeom>
                <a:avLst/>
                <a:gdLst>
                  <a:gd name="connsiteX0" fmla="*/ 20421 w 41305"/>
                  <a:gd name="connsiteY0" fmla="*/ 41383 h 41383"/>
                  <a:gd name="connsiteX1" fmla="*/ 3942 w 41305"/>
                  <a:gd name="connsiteY1" fmla="*/ 33763 h 41383"/>
                  <a:gd name="connsiteX2" fmla="*/ 6990 w 41305"/>
                  <a:gd name="connsiteY2" fmla="*/ 4998 h 41383"/>
                  <a:gd name="connsiteX3" fmla="*/ 37089 w 41305"/>
                  <a:gd name="connsiteY3" fmla="*/ 8617 h 41383"/>
                  <a:gd name="connsiteX4" fmla="*/ 20421 w 41305"/>
                  <a:gd name="connsiteY4" fmla="*/ 41383 h 41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05" h="41383">
                    <a:moveTo>
                      <a:pt x="20421" y="41383"/>
                    </a:moveTo>
                    <a:cubicBezTo>
                      <a:pt x="20421" y="41383"/>
                      <a:pt x="9657" y="40526"/>
                      <a:pt x="3942" y="33763"/>
                    </a:cubicBezTo>
                    <a:cubicBezTo>
                      <a:pt x="-1868" y="26905"/>
                      <a:pt x="-1582" y="12427"/>
                      <a:pt x="6990" y="4998"/>
                    </a:cubicBezTo>
                    <a:cubicBezTo>
                      <a:pt x="15468" y="-2432"/>
                      <a:pt x="29374" y="-1860"/>
                      <a:pt x="37089" y="8617"/>
                    </a:cubicBezTo>
                    <a:cubicBezTo>
                      <a:pt x="44614" y="19095"/>
                      <a:pt x="43757" y="38335"/>
                      <a:pt x="20421" y="41383"/>
                    </a:cubicBezTo>
                    <a:close/>
                  </a:path>
                </a:pathLst>
              </a:custGeom>
              <a:solidFill>
                <a:srgbClr val="FF8B00"/>
              </a:solidFill>
              <a:ln w="9525" cap="flat">
                <a:noFill/>
                <a:prstDash val="solid"/>
                <a:miter/>
              </a:ln>
            </p:spPr>
            <p:txBody>
              <a:bodyPr rtlCol="0" anchor="ctr"/>
              <a:lstStyle/>
              <a:p>
                <a:endParaRPr lang="th-TH"/>
              </a:p>
            </p:txBody>
          </p:sp>
          <p:sp>
            <p:nvSpPr>
              <p:cNvPr id="1373" name="Freeform: Shape 1372">
                <a:extLst>
                  <a:ext uri="{FF2B5EF4-FFF2-40B4-BE49-F238E27FC236}">
                    <a16:creationId xmlns:a16="http://schemas.microsoft.com/office/drawing/2014/main" id="{A9D8F4A9-F3E1-405F-A0AE-54C37B932CD8}"/>
                  </a:ext>
                </a:extLst>
              </p:cNvPr>
              <p:cNvSpPr/>
              <p:nvPr/>
            </p:nvSpPr>
            <p:spPr>
              <a:xfrm>
                <a:off x="6070926" y="3455289"/>
                <a:ext cx="17834" cy="35914"/>
              </a:xfrm>
              <a:custGeom>
                <a:avLst/>
                <a:gdLst>
                  <a:gd name="connsiteX0" fmla="*/ 17835 w 17834"/>
                  <a:gd name="connsiteY0" fmla="*/ 35719 h 35914"/>
                  <a:gd name="connsiteX1" fmla="*/ 3643 w 17834"/>
                  <a:gd name="connsiteY1" fmla="*/ 20860 h 35914"/>
                  <a:gd name="connsiteX2" fmla="*/ 6881 w 17834"/>
                  <a:gd name="connsiteY2" fmla="*/ 0 h 35914"/>
                  <a:gd name="connsiteX3" fmla="*/ 3357 w 17834"/>
                  <a:gd name="connsiteY3" fmla="*/ 26956 h 35914"/>
                  <a:gd name="connsiteX4" fmla="*/ 17835 w 17834"/>
                  <a:gd name="connsiteY4" fmla="*/ 35719 h 35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4" h="35914">
                    <a:moveTo>
                      <a:pt x="17835" y="35719"/>
                    </a:moveTo>
                    <a:cubicBezTo>
                      <a:pt x="17835" y="35719"/>
                      <a:pt x="6500" y="33338"/>
                      <a:pt x="3643" y="20860"/>
                    </a:cubicBezTo>
                    <a:cubicBezTo>
                      <a:pt x="785" y="8382"/>
                      <a:pt x="6881" y="0"/>
                      <a:pt x="6881" y="0"/>
                    </a:cubicBezTo>
                    <a:cubicBezTo>
                      <a:pt x="6881" y="0"/>
                      <a:pt x="-5882" y="11716"/>
                      <a:pt x="3357" y="26956"/>
                    </a:cubicBezTo>
                    <a:cubicBezTo>
                      <a:pt x="10120" y="38005"/>
                      <a:pt x="17835" y="35719"/>
                      <a:pt x="17835" y="35719"/>
                    </a:cubicBezTo>
                    <a:close/>
                  </a:path>
                </a:pathLst>
              </a:custGeom>
              <a:solidFill>
                <a:srgbClr val="FFCD5C"/>
              </a:solidFill>
              <a:ln w="9525" cap="flat">
                <a:noFill/>
                <a:prstDash val="solid"/>
                <a:miter/>
              </a:ln>
            </p:spPr>
            <p:txBody>
              <a:bodyPr rtlCol="0" anchor="ctr"/>
              <a:lstStyle/>
              <a:p>
                <a:endParaRPr lang="th-TH"/>
              </a:p>
            </p:txBody>
          </p:sp>
          <p:sp>
            <p:nvSpPr>
              <p:cNvPr id="1374" name="Freeform: Shape 1373">
                <a:extLst>
                  <a:ext uri="{FF2B5EF4-FFF2-40B4-BE49-F238E27FC236}">
                    <a16:creationId xmlns:a16="http://schemas.microsoft.com/office/drawing/2014/main" id="{EE3CBBB1-5319-4A16-9212-8B26EF6E103C}"/>
                  </a:ext>
                </a:extLst>
              </p:cNvPr>
              <p:cNvSpPr/>
              <p:nvPr/>
            </p:nvSpPr>
            <p:spPr>
              <a:xfrm>
                <a:off x="6106096" y="3456336"/>
                <a:ext cx="9430" cy="30003"/>
              </a:xfrm>
              <a:custGeom>
                <a:avLst/>
                <a:gdLst>
                  <a:gd name="connsiteX0" fmla="*/ 2381 w 9430"/>
                  <a:gd name="connsiteY0" fmla="*/ 0 h 30003"/>
                  <a:gd name="connsiteX1" fmla="*/ 6477 w 9430"/>
                  <a:gd name="connsiteY1" fmla="*/ 14764 h 30003"/>
                  <a:gd name="connsiteX2" fmla="*/ 0 w 9430"/>
                  <a:gd name="connsiteY2" fmla="*/ 30004 h 30003"/>
                  <a:gd name="connsiteX3" fmla="*/ 9430 w 9430"/>
                  <a:gd name="connsiteY3" fmla="*/ 12763 h 30003"/>
                  <a:gd name="connsiteX4" fmla="*/ 2381 w 9430"/>
                  <a:gd name="connsiteY4" fmla="*/ 0 h 30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0" h="30003">
                    <a:moveTo>
                      <a:pt x="2381" y="0"/>
                    </a:moveTo>
                    <a:cubicBezTo>
                      <a:pt x="2381" y="0"/>
                      <a:pt x="8001" y="3905"/>
                      <a:pt x="6477" y="14764"/>
                    </a:cubicBezTo>
                    <a:cubicBezTo>
                      <a:pt x="4953" y="25622"/>
                      <a:pt x="0" y="30004"/>
                      <a:pt x="0" y="30004"/>
                    </a:cubicBezTo>
                    <a:cubicBezTo>
                      <a:pt x="0" y="30004"/>
                      <a:pt x="9525" y="24193"/>
                      <a:pt x="9430" y="12763"/>
                    </a:cubicBezTo>
                    <a:cubicBezTo>
                      <a:pt x="9334" y="3905"/>
                      <a:pt x="2381" y="0"/>
                      <a:pt x="2381" y="0"/>
                    </a:cubicBezTo>
                    <a:close/>
                  </a:path>
                </a:pathLst>
              </a:custGeom>
              <a:solidFill>
                <a:srgbClr val="FFCD5C"/>
              </a:solidFill>
              <a:ln w="9525" cap="flat">
                <a:noFill/>
                <a:prstDash val="solid"/>
                <a:miter/>
              </a:ln>
            </p:spPr>
            <p:txBody>
              <a:bodyPr rtlCol="0" anchor="ctr"/>
              <a:lstStyle/>
              <a:p>
                <a:endParaRPr lang="th-TH"/>
              </a:p>
            </p:txBody>
          </p:sp>
          <p:grpSp>
            <p:nvGrpSpPr>
              <p:cNvPr id="1375" name="Graphic 342">
                <a:extLst>
                  <a:ext uri="{FF2B5EF4-FFF2-40B4-BE49-F238E27FC236}">
                    <a16:creationId xmlns:a16="http://schemas.microsoft.com/office/drawing/2014/main" id="{0D9AB78B-4CD3-446B-8286-FD217C9341FC}"/>
                  </a:ext>
                </a:extLst>
              </p:cNvPr>
              <p:cNvGrpSpPr/>
              <p:nvPr/>
            </p:nvGrpSpPr>
            <p:grpSpPr>
              <a:xfrm>
                <a:off x="6073901" y="3451859"/>
                <a:ext cx="39266" cy="38617"/>
                <a:chOff x="6073901" y="3451859"/>
                <a:chExt cx="39266" cy="38617"/>
              </a:xfrm>
            </p:grpSpPr>
            <p:sp>
              <p:nvSpPr>
                <p:cNvPr id="1376" name="Freeform: Shape 1375">
                  <a:extLst>
                    <a:ext uri="{FF2B5EF4-FFF2-40B4-BE49-F238E27FC236}">
                      <a16:creationId xmlns:a16="http://schemas.microsoft.com/office/drawing/2014/main" id="{A4A5CDB7-5FB2-4C0A-AD78-4A33D45EA5B2}"/>
                    </a:ext>
                  </a:extLst>
                </p:cNvPr>
                <p:cNvSpPr/>
                <p:nvPr/>
              </p:nvSpPr>
              <p:spPr>
                <a:xfrm>
                  <a:off x="6073901" y="3451859"/>
                  <a:ext cx="38387" cy="37242"/>
                </a:xfrm>
                <a:custGeom>
                  <a:avLst/>
                  <a:gdLst>
                    <a:gd name="connsiteX0" fmla="*/ 38387 w 38387"/>
                    <a:gd name="connsiteY0" fmla="*/ 18479 h 37242"/>
                    <a:gd name="connsiteX1" fmla="*/ 19337 w 38387"/>
                    <a:gd name="connsiteY1" fmla="*/ 37243 h 37242"/>
                    <a:gd name="connsiteX2" fmla="*/ 8573 w 38387"/>
                    <a:gd name="connsiteY2" fmla="*/ 34100 h 37242"/>
                    <a:gd name="connsiteX3" fmla="*/ 6668 w 38387"/>
                    <a:gd name="connsiteY3" fmla="*/ 32671 h 37242"/>
                    <a:gd name="connsiteX4" fmla="*/ 1 w 38387"/>
                    <a:gd name="connsiteY4" fmla="*/ 18764 h 37242"/>
                    <a:gd name="connsiteX5" fmla="*/ 19051 w 38387"/>
                    <a:gd name="connsiteY5" fmla="*/ 0 h 37242"/>
                    <a:gd name="connsiteX6" fmla="*/ 38387 w 38387"/>
                    <a:gd name="connsiteY6" fmla="*/ 18479 h 3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7" h="37242">
                      <a:moveTo>
                        <a:pt x="38387" y="18479"/>
                      </a:moveTo>
                      <a:cubicBezTo>
                        <a:pt x="38482" y="28766"/>
                        <a:pt x="29909" y="37147"/>
                        <a:pt x="19337" y="37243"/>
                      </a:cubicBezTo>
                      <a:cubicBezTo>
                        <a:pt x="15336" y="37243"/>
                        <a:pt x="11621" y="36100"/>
                        <a:pt x="8573" y="34100"/>
                      </a:cubicBezTo>
                      <a:cubicBezTo>
                        <a:pt x="7907" y="33623"/>
                        <a:pt x="7240" y="33147"/>
                        <a:pt x="6668" y="32671"/>
                      </a:cubicBezTo>
                      <a:cubicBezTo>
                        <a:pt x="2668" y="29337"/>
                        <a:pt x="96" y="24289"/>
                        <a:pt x="1" y="18764"/>
                      </a:cubicBezTo>
                      <a:cubicBezTo>
                        <a:pt x="-94" y="8477"/>
                        <a:pt x="8478" y="95"/>
                        <a:pt x="19051" y="0"/>
                      </a:cubicBezTo>
                      <a:cubicBezTo>
                        <a:pt x="29719" y="0"/>
                        <a:pt x="38387" y="8287"/>
                        <a:pt x="38387" y="18479"/>
                      </a:cubicBezTo>
                      <a:close/>
                    </a:path>
                  </a:pathLst>
                </a:custGeom>
                <a:solidFill>
                  <a:srgbClr val="FF4A2C"/>
                </a:solidFill>
                <a:ln w="9525" cap="flat">
                  <a:noFill/>
                  <a:prstDash val="solid"/>
                  <a:miter/>
                </a:ln>
              </p:spPr>
              <p:txBody>
                <a:bodyPr rtlCol="0" anchor="ctr"/>
                <a:lstStyle/>
                <a:p>
                  <a:endParaRPr lang="th-TH"/>
                </a:p>
              </p:txBody>
            </p:sp>
            <p:sp>
              <p:nvSpPr>
                <p:cNvPr id="1377" name="Freeform: Shape 1376">
                  <a:extLst>
                    <a:ext uri="{FF2B5EF4-FFF2-40B4-BE49-F238E27FC236}">
                      <a16:creationId xmlns:a16="http://schemas.microsoft.com/office/drawing/2014/main" id="{3FA8862B-0730-4BDD-A26A-5781E6A9DC4C}"/>
                    </a:ext>
                  </a:extLst>
                </p:cNvPr>
                <p:cNvSpPr/>
                <p:nvPr/>
              </p:nvSpPr>
              <p:spPr>
                <a:xfrm>
                  <a:off x="6078122" y="3454893"/>
                  <a:ext cx="32768" cy="30797"/>
                </a:xfrm>
                <a:custGeom>
                  <a:avLst/>
                  <a:gdLst>
                    <a:gd name="connsiteX0" fmla="*/ 16354 w 32768"/>
                    <a:gd name="connsiteY0" fmla="*/ 3634 h 30797"/>
                    <a:gd name="connsiteX1" fmla="*/ 16449 w 32768"/>
                    <a:gd name="connsiteY1" fmla="*/ 14207 h 30797"/>
                    <a:gd name="connsiteX2" fmla="*/ 1876 w 32768"/>
                    <a:gd name="connsiteY2" fmla="*/ 12016 h 30797"/>
                    <a:gd name="connsiteX3" fmla="*/ 3114 w 32768"/>
                    <a:gd name="connsiteY3" fmla="*/ 25828 h 30797"/>
                    <a:gd name="connsiteX4" fmla="*/ 29403 w 32768"/>
                    <a:gd name="connsiteY4" fmla="*/ 25256 h 30797"/>
                    <a:gd name="connsiteX5" fmla="*/ 30832 w 32768"/>
                    <a:gd name="connsiteY5" fmla="*/ 5158 h 30797"/>
                    <a:gd name="connsiteX6" fmla="*/ 16354 w 32768"/>
                    <a:gd name="connsiteY6" fmla="*/ 3634 h 30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8" h="30797">
                      <a:moveTo>
                        <a:pt x="16354" y="3634"/>
                      </a:moveTo>
                      <a:cubicBezTo>
                        <a:pt x="16354" y="3634"/>
                        <a:pt x="20068" y="9540"/>
                        <a:pt x="16449" y="14207"/>
                      </a:cubicBezTo>
                      <a:cubicBezTo>
                        <a:pt x="12829" y="18874"/>
                        <a:pt x="1876" y="12016"/>
                        <a:pt x="1876" y="12016"/>
                      </a:cubicBezTo>
                      <a:cubicBezTo>
                        <a:pt x="1876" y="12016"/>
                        <a:pt x="-3077" y="19827"/>
                        <a:pt x="3114" y="25828"/>
                      </a:cubicBezTo>
                      <a:cubicBezTo>
                        <a:pt x="9210" y="31828"/>
                        <a:pt x="24831" y="33257"/>
                        <a:pt x="29403" y="25256"/>
                      </a:cubicBezTo>
                      <a:cubicBezTo>
                        <a:pt x="33975" y="17255"/>
                        <a:pt x="33308" y="9540"/>
                        <a:pt x="30832" y="5158"/>
                      </a:cubicBezTo>
                      <a:cubicBezTo>
                        <a:pt x="28260" y="682"/>
                        <a:pt x="19021" y="-3033"/>
                        <a:pt x="16354" y="3634"/>
                      </a:cubicBezTo>
                      <a:close/>
                    </a:path>
                  </a:pathLst>
                </a:custGeom>
                <a:solidFill>
                  <a:srgbClr val="C10000"/>
                </a:solidFill>
                <a:ln w="9525" cap="flat">
                  <a:noFill/>
                  <a:prstDash val="solid"/>
                  <a:miter/>
                </a:ln>
              </p:spPr>
              <p:txBody>
                <a:bodyPr rtlCol="0" anchor="ctr"/>
                <a:lstStyle/>
                <a:p>
                  <a:endParaRPr lang="th-TH"/>
                </a:p>
              </p:txBody>
            </p:sp>
            <p:sp>
              <p:nvSpPr>
                <p:cNvPr id="1378" name="Freeform: Shape 1377">
                  <a:extLst>
                    <a:ext uri="{FF2B5EF4-FFF2-40B4-BE49-F238E27FC236}">
                      <a16:creationId xmlns:a16="http://schemas.microsoft.com/office/drawing/2014/main" id="{D0BD49EB-F025-41A0-8172-1EF53282B1BC}"/>
                    </a:ext>
                  </a:extLst>
                </p:cNvPr>
                <p:cNvSpPr/>
                <p:nvPr/>
              </p:nvSpPr>
              <p:spPr>
                <a:xfrm>
                  <a:off x="6076092" y="3458321"/>
                  <a:ext cx="37074" cy="32156"/>
                </a:xfrm>
                <a:custGeom>
                  <a:avLst/>
                  <a:gdLst>
                    <a:gd name="connsiteX0" fmla="*/ 0 w 37074"/>
                    <a:gd name="connsiteY0" fmla="*/ 20780 h 32156"/>
                    <a:gd name="connsiteX1" fmla="*/ 22765 w 37074"/>
                    <a:gd name="connsiteY1" fmla="*/ 26114 h 32156"/>
                    <a:gd name="connsiteX2" fmla="*/ 33909 w 37074"/>
                    <a:gd name="connsiteY2" fmla="*/ 7731 h 32156"/>
                    <a:gd name="connsiteX3" fmla="*/ 31528 w 37074"/>
                    <a:gd name="connsiteY3" fmla="*/ 15 h 32156"/>
                    <a:gd name="connsiteX4" fmla="*/ 30480 w 37074"/>
                    <a:gd name="connsiteY4" fmla="*/ 27352 h 32156"/>
                    <a:gd name="connsiteX5" fmla="*/ 0 w 37074"/>
                    <a:gd name="connsiteY5" fmla="*/ 20780 h 32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74" h="32156">
                      <a:moveTo>
                        <a:pt x="0" y="20780"/>
                      </a:moveTo>
                      <a:cubicBezTo>
                        <a:pt x="0" y="20780"/>
                        <a:pt x="13240" y="28209"/>
                        <a:pt x="22765" y="26114"/>
                      </a:cubicBezTo>
                      <a:cubicBezTo>
                        <a:pt x="32290" y="23923"/>
                        <a:pt x="33623" y="12017"/>
                        <a:pt x="33909" y="7731"/>
                      </a:cubicBezTo>
                      <a:cubicBezTo>
                        <a:pt x="34100" y="3444"/>
                        <a:pt x="31337" y="-270"/>
                        <a:pt x="31528" y="15"/>
                      </a:cubicBezTo>
                      <a:cubicBezTo>
                        <a:pt x="31718" y="206"/>
                        <a:pt x="44577" y="14493"/>
                        <a:pt x="30480" y="27352"/>
                      </a:cubicBezTo>
                      <a:cubicBezTo>
                        <a:pt x="16859" y="39449"/>
                        <a:pt x="1048" y="25447"/>
                        <a:pt x="0" y="20780"/>
                      </a:cubicBezTo>
                      <a:close/>
                    </a:path>
                  </a:pathLst>
                </a:custGeom>
                <a:solidFill>
                  <a:srgbClr val="910015"/>
                </a:solidFill>
                <a:ln w="9525" cap="flat">
                  <a:noFill/>
                  <a:prstDash val="solid"/>
                  <a:miter/>
                </a:ln>
              </p:spPr>
              <p:txBody>
                <a:bodyPr rtlCol="0" anchor="ctr"/>
                <a:lstStyle/>
                <a:p>
                  <a:endParaRPr lang="th-TH"/>
                </a:p>
              </p:txBody>
            </p:sp>
            <p:sp>
              <p:nvSpPr>
                <p:cNvPr id="1379" name="Freeform: Shape 1378">
                  <a:extLst>
                    <a:ext uri="{FF2B5EF4-FFF2-40B4-BE49-F238E27FC236}">
                      <a16:creationId xmlns:a16="http://schemas.microsoft.com/office/drawing/2014/main" id="{18346DE8-A292-4C30-AB49-116CC18484F5}"/>
                    </a:ext>
                  </a:extLst>
                </p:cNvPr>
                <p:cNvSpPr/>
                <p:nvPr/>
              </p:nvSpPr>
              <p:spPr>
                <a:xfrm>
                  <a:off x="6097523" y="3466920"/>
                  <a:ext cx="12314" cy="18752"/>
                </a:xfrm>
                <a:custGeom>
                  <a:avLst/>
                  <a:gdLst>
                    <a:gd name="connsiteX0" fmla="*/ 9716 w 12314"/>
                    <a:gd name="connsiteY0" fmla="*/ 560 h 18752"/>
                    <a:gd name="connsiteX1" fmla="*/ 5810 w 12314"/>
                    <a:gd name="connsiteY1" fmla="*/ 13133 h 18752"/>
                    <a:gd name="connsiteX2" fmla="*/ 0 w 12314"/>
                    <a:gd name="connsiteY2" fmla="*/ 18753 h 18752"/>
                    <a:gd name="connsiteX3" fmla="*/ 4286 w 12314"/>
                    <a:gd name="connsiteY3" fmla="*/ 17610 h 18752"/>
                    <a:gd name="connsiteX4" fmla="*/ 10859 w 12314"/>
                    <a:gd name="connsiteY4" fmla="*/ 11990 h 18752"/>
                    <a:gd name="connsiteX5" fmla="*/ 12097 w 12314"/>
                    <a:gd name="connsiteY5" fmla="*/ 7513 h 18752"/>
                    <a:gd name="connsiteX6" fmla="*/ 11811 w 12314"/>
                    <a:gd name="connsiteY6" fmla="*/ 3037 h 18752"/>
                    <a:gd name="connsiteX7" fmla="*/ 9716 w 12314"/>
                    <a:gd name="connsiteY7" fmla="*/ 560 h 1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14" h="18752">
                      <a:moveTo>
                        <a:pt x="9716" y="560"/>
                      </a:moveTo>
                      <a:cubicBezTo>
                        <a:pt x="9716" y="5227"/>
                        <a:pt x="8668" y="9323"/>
                        <a:pt x="5810" y="13133"/>
                      </a:cubicBezTo>
                      <a:cubicBezTo>
                        <a:pt x="4096" y="15419"/>
                        <a:pt x="2096" y="16943"/>
                        <a:pt x="0" y="18753"/>
                      </a:cubicBezTo>
                      <a:cubicBezTo>
                        <a:pt x="1429" y="18277"/>
                        <a:pt x="2858" y="18181"/>
                        <a:pt x="4286" y="17610"/>
                      </a:cubicBezTo>
                      <a:cubicBezTo>
                        <a:pt x="6667" y="16562"/>
                        <a:pt x="9716" y="14371"/>
                        <a:pt x="10859" y="11990"/>
                      </a:cubicBezTo>
                      <a:cubicBezTo>
                        <a:pt x="11621" y="10657"/>
                        <a:pt x="11716" y="9037"/>
                        <a:pt x="12097" y="7513"/>
                      </a:cubicBezTo>
                      <a:cubicBezTo>
                        <a:pt x="12383" y="5989"/>
                        <a:pt x="12478" y="4465"/>
                        <a:pt x="11811" y="3037"/>
                      </a:cubicBezTo>
                      <a:cubicBezTo>
                        <a:pt x="11240" y="1798"/>
                        <a:pt x="10859" y="-1250"/>
                        <a:pt x="9716" y="560"/>
                      </a:cubicBezTo>
                      <a:close/>
                    </a:path>
                  </a:pathLst>
                </a:custGeom>
                <a:solidFill>
                  <a:srgbClr val="E20505"/>
                </a:solidFill>
                <a:ln w="9525" cap="flat">
                  <a:noFill/>
                  <a:prstDash val="solid"/>
                  <a:miter/>
                </a:ln>
              </p:spPr>
              <p:txBody>
                <a:bodyPr rtlCol="0" anchor="ctr"/>
                <a:lstStyle/>
                <a:p>
                  <a:endParaRPr lang="th-TH"/>
                </a:p>
              </p:txBody>
            </p:sp>
            <p:sp>
              <p:nvSpPr>
                <p:cNvPr id="1380" name="Freeform: Shape 1379">
                  <a:extLst>
                    <a:ext uri="{FF2B5EF4-FFF2-40B4-BE49-F238E27FC236}">
                      <a16:creationId xmlns:a16="http://schemas.microsoft.com/office/drawing/2014/main" id="{B48F2734-41C8-46C3-B382-3353A469F5C5}"/>
                    </a:ext>
                  </a:extLst>
                </p:cNvPr>
                <p:cNvSpPr/>
                <p:nvPr/>
              </p:nvSpPr>
              <p:spPr>
                <a:xfrm>
                  <a:off x="6078280" y="3455334"/>
                  <a:ext cx="9147" cy="22338"/>
                </a:xfrm>
                <a:custGeom>
                  <a:avLst/>
                  <a:gdLst>
                    <a:gd name="connsiteX0" fmla="*/ 6480 w 9147"/>
                    <a:gd name="connsiteY0" fmla="*/ 812 h 22338"/>
                    <a:gd name="connsiteX1" fmla="*/ 3 w 9147"/>
                    <a:gd name="connsiteY1" fmla="*/ 14623 h 22338"/>
                    <a:gd name="connsiteX2" fmla="*/ 4575 w 9147"/>
                    <a:gd name="connsiteY2" fmla="*/ 22339 h 22338"/>
                    <a:gd name="connsiteX3" fmla="*/ 4289 w 9147"/>
                    <a:gd name="connsiteY3" fmla="*/ 22243 h 22338"/>
                    <a:gd name="connsiteX4" fmla="*/ 4289 w 9147"/>
                    <a:gd name="connsiteY4" fmla="*/ 15290 h 22338"/>
                    <a:gd name="connsiteX5" fmla="*/ 4099 w 9147"/>
                    <a:gd name="connsiteY5" fmla="*/ 11290 h 22338"/>
                    <a:gd name="connsiteX6" fmla="*/ 5718 w 9147"/>
                    <a:gd name="connsiteY6" fmla="*/ 7194 h 22338"/>
                    <a:gd name="connsiteX7" fmla="*/ 7433 w 9147"/>
                    <a:gd name="connsiteY7" fmla="*/ 3765 h 22338"/>
                    <a:gd name="connsiteX8" fmla="*/ 9052 w 9147"/>
                    <a:gd name="connsiteY8" fmla="*/ 1288 h 22338"/>
                    <a:gd name="connsiteX9" fmla="*/ 6480 w 9147"/>
                    <a:gd name="connsiteY9" fmla="*/ 812 h 22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7" h="22338">
                      <a:moveTo>
                        <a:pt x="6480" y="812"/>
                      </a:moveTo>
                      <a:cubicBezTo>
                        <a:pt x="2765" y="4622"/>
                        <a:pt x="194" y="9099"/>
                        <a:pt x="3" y="14623"/>
                      </a:cubicBezTo>
                      <a:cubicBezTo>
                        <a:pt x="-92" y="17862"/>
                        <a:pt x="2003" y="20624"/>
                        <a:pt x="4575" y="22339"/>
                      </a:cubicBezTo>
                      <a:cubicBezTo>
                        <a:pt x="4480" y="22339"/>
                        <a:pt x="4385" y="22243"/>
                        <a:pt x="4289" y="22243"/>
                      </a:cubicBezTo>
                      <a:cubicBezTo>
                        <a:pt x="4194" y="19957"/>
                        <a:pt x="4575" y="17576"/>
                        <a:pt x="4289" y="15290"/>
                      </a:cubicBezTo>
                      <a:cubicBezTo>
                        <a:pt x="4099" y="13861"/>
                        <a:pt x="3813" y="12718"/>
                        <a:pt x="4099" y="11290"/>
                      </a:cubicBezTo>
                      <a:cubicBezTo>
                        <a:pt x="4385" y="9766"/>
                        <a:pt x="5051" y="8623"/>
                        <a:pt x="5718" y="7194"/>
                      </a:cubicBezTo>
                      <a:cubicBezTo>
                        <a:pt x="6290" y="5956"/>
                        <a:pt x="6671" y="4813"/>
                        <a:pt x="7433" y="3765"/>
                      </a:cubicBezTo>
                      <a:cubicBezTo>
                        <a:pt x="7909" y="3003"/>
                        <a:pt x="8766" y="2146"/>
                        <a:pt x="9052" y="1288"/>
                      </a:cubicBezTo>
                      <a:cubicBezTo>
                        <a:pt x="9719" y="-902"/>
                        <a:pt x="6671" y="241"/>
                        <a:pt x="6480" y="812"/>
                      </a:cubicBezTo>
                      <a:close/>
                    </a:path>
                  </a:pathLst>
                </a:custGeom>
                <a:solidFill>
                  <a:srgbClr val="FF6161"/>
                </a:solidFill>
                <a:ln w="9525" cap="flat">
                  <a:noFill/>
                  <a:prstDash val="solid"/>
                  <a:miter/>
                </a:ln>
              </p:spPr>
              <p:txBody>
                <a:bodyPr rtlCol="0" anchor="ctr"/>
                <a:lstStyle/>
                <a:p>
                  <a:endParaRPr lang="th-TH"/>
                </a:p>
              </p:txBody>
            </p:sp>
            <p:sp>
              <p:nvSpPr>
                <p:cNvPr id="1381" name="Freeform: Shape 1380">
                  <a:extLst>
                    <a:ext uri="{FF2B5EF4-FFF2-40B4-BE49-F238E27FC236}">
                      <a16:creationId xmlns:a16="http://schemas.microsoft.com/office/drawing/2014/main" id="{420AA450-F21C-42A7-8285-E4F8408D9A1B}"/>
                    </a:ext>
                  </a:extLst>
                </p:cNvPr>
                <p:cNvSpPr/>
                <p:nvPr/>
              </p:nvSpPr>
              <p:spPr>
                <a:xfrm>
                  <a:off x="6091103" y="3455801"/>
                  <a:ext cx="8001" cy="4020"/>
                </a:xfrm>
                <a:custGeom>
                  <a:avLst/>
                  <a:gdLst>
                    <a:gd name="connsiteX0" fmla="*/ 1372 w 8001"/>
                    <a:gd name="connsiteY0" fmla="*/ 154 h 4020"/>
                    <a:gd name="connsiteX1" fmla="*/ 6802 w 8001"/>
                    <a:gd name="connsiteY1" fmla="*/ 1583 h 4020"/>
                    <a:gd name="connsiteX2" fmla="*/ 7945 w 8001"/>
                    <a:gd name="connsiteY2" fmla="*/ 3298 h 4020"/>
                    <a:gd name="connsiteX3" fmla="*/ 5563 w 8001"/>
                    <a:gd name="connsiteY3" fmla="*/ 3202 h 4020"/>
                    <a:gd name="connsiteX4" fmla="*/ 2134 w 8001"/>
                    <a:gd name="connsiteY4" fmla="*/ 2155 h 4020"/>
                    <a:gd name="connsiteX5" fmla="*/ 610 w 8001"/>
                    <a:gd name="connsiteY5" fmla="*/ 2345 h 4020"/>
                    <a:gd name="connsiteX6" fmla="*/ 1372 w 8001"/>
                    <a:gd name="connsiteY6" fmla="*/ 154 h 4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01" h="4020">
                      <a:moveTo>
                        <a:pt x="1372" y="154"/>
                      </a:moveTo>
                      <a:cubicBezTo>
                        <a:pt x="3563" y="-322"/>
                        <a:pt x="5087" y="345"/>
                        <a:pt x="6802" y="1583"/>
                      </a:cubicBezTo>
                      <a:cubicBezTo>
                        <a:pt x="7373" y="1964"/>
                        <a:pt x="8230" y="2440"/>
                        <a:pt x="7945" y="3298"/>
                      </a:cubicBezTo>
                      <a:cubicBezTo>
                        <a:pt x="7468" y="4726"/>
                        <a:pt x="6230" y="3679"/>
                        <a:pt x="5563" y="3202"/>
                      </a:cubicBezTo>
                      <a:cubicBezTo>
                        <a:pt x="4706" y="2631"/>
                        <a:pt x="3182" y="2155"/>
                        <a:pt x="2134" y="2155"/>
                      </a:cubicBezTo>
                      <a:cubicBezTo>
                        <a:pt x="1658" y="2155"/>
                        <a:pt x="1087" y="2440"/>
                        <a:pt x="610" y="2345"/>
                      </a:cubicBezTo>
                      <a:cubicBezTo>
                        <a:pt x="-342" y="2155"/>
                        <a:pt x="-247" y="916"/>
                        <a:pt x="1372" y="154"/>
                      </a:cubicBezTo>
                      <a:close/>
                    </a:path>
                  </a:pathLst>
                </a:custGeom>
                <a:solidFill>
                  <a:srgbClr val="FF6161"/>
                </a:solidFill>
                <a:ln w="9525" cap="flat">
                  <a:noFill/>
                  <a:prstDash val="solid"/>
                  <a:miter/>
                </a:ln>
              </p:spPr>
              <p:txBody>
                <a:bodyPr rtlCol="0" anchor="ctr"/>
                <a:lstStyle/>
                <a:p>
                  <a:endParaRPr lang="th-TH"/>
                </a:p>
              </p:txBody>
            </p:sp>
            <p:sp>
              <p:nvSpPr>
                <p:cNvPr id="1382" name="Freeform: Shape 1381">
                  <a:extLst>
                    <a:ext uri="{FF2B5EF4-FFF2-40B4-BE49-F238E27FC236}">
                      <a16:creationId xmlns:a16="http://schemas.microsoft.com/office/drawing/2014/main" id="{83026754-7910-4361-BCDC-3D5F0AA5F527}"/>
                    </a:ext>
                  </a:extLst>
                </p:cNvPr>
                <p:cNvSpPr/>
                <p:nvPr/>
              </p:nvSpPr>
              <p:spPr>
                <a:xfrm>
                  <a:off x="6082382" y="3458349"/>
                  <a:ext cx="8051" cy="7502"/>
                </a:xfrm>
                <a:custGeom>
                  <a:avLst/>
                  <a:gdLst>
                    <a:gd name="connsiteX0" fmla="*/ 3426 w 8051"/>
                    <a:gd name="connsiteY0" fmla="*/ 83 h 7502"/>
                    <a:gd name="connsiteX1" fmla="*/ 378 w 8051"/>
                    <a:gd name="connsiteY1" fmla="*/ 6084 h 7502"/>
                    <a:gd name="connsiteX2" fmla="*/ 6474 w 8051"/>
                    <a:gd name="connsiteY2" fmla="*/ 6274 h 7502"/>
                    <a:gd name="connsiteX3" fmla="*/ 6855 w 8051"/>
                    <a:gd name="connsiteY3" fmla="*/ 464 h 7502"/>
                    <a:gd name="connsiteX4" fmla="*/ 3426 w 8051"/>
                    <a:gd name="connsiteY4" fmla="*/ 83 h 7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1" h="7502">
                      <a:moveTo>
                        <a:pt x="3426" y="83"/>
                      </a:moveTo>
                      <a:cubicBezTo>
                        <a:pt x="1521" y="369"/>
                        <a:pt x="-955" y="4464"/>
                        <a:pt x="378" y="6084"/>
                      </a:cubicBezTo>
                      <a:cubicBezTo>
                        <a:pt x="1902" y="7893"/>
                        <a:pt x="4950" y="7989"/>
                        <a:pt x="6474" y="6274"/>
                      </a:cubicBezTo>
                      <a:cubicBezTo>
                        <a:pt x="7808" y="4845"/>
                        <a:pt x="9046" y="1702"/>
                        <a:pt x="6855" y="464"/>
                      </a:cubicBezTo>
                      <a:cubicBezTo>
                        <a:pt x="5141" y="-489"/>
                        <a:pt x="3998" y="369"/>
                        <a:pt x="3426" y="83"/>
                      </a:cubicBezTo>
                      <a:close/>
                    </a:path>
                  </a:pathLst>
                </a:custGeom>
                <a:solidFill>
                  <a:srgbClr val="FFFFFF"/>
                </a:solidFill>
                <a:ln w="9525" cap="flat">
                  <a:noFill/>
                  <a:prstDash val="solid"/>
                  <a:miter/>
                </a:ln>
              </p:spPr>
              <p:txBody>
                <a:bodyPr rtlCol="0" anchor="ctr"/>
                <a:lstStyle/>
                <a:p>
                  <a:endParaRPr lang="th-TH"/>
                </a:p>
              </p:txBody>
            </p:sp>
            <p:sp>
              <p:nvSpPr>
                <p:cNvPr id="1383" name="Freeform: Shape 1382">
                  <a:extLst>
                    <a:ext uri="{FF2B5EF4-FFF2-40B4-BE49-F238E27FC236}">
                      <a16:creationId xmlns:a16="http://schemas.microsoft.com/office/drawing/2014/main" id="{F036EA7D-85CF-4CBD-B22E-264806052078}"/>
                    </a:ext>
                  </a:extLst>
                </p:cNvPr>
                <p:cNvSpPr/>
                <p:nvPr/>
              </p:nvSpPr>
              <p:spPr>
                <a:xfrm>
                  <a:off x="6081648" y="3466654"/>
                  <a:ext cx="1893" cy="6637"/>
                </a:xfrm>
                <a:custGeom>
                  <a:avLst/>
                  <a:gdLst>
                    <a:gd name="connsiteX0" fmla="*/ 255 w 1893"/>
                    <a:gd name="connsiteY0" fmla="*/ 541 h 6637"/>
                    <a:gd name="connsiteX1" fmla="*/ 350 w 1893"/>
                    <a:gd name="connsiteY1" fmla="*/ 4637 h 6637"/>
                    <a:gd name="connsiteX2" fmla="*/ 1207 w 1893"/>
                    <a:gd name="connsiteY2" fmla="*/ 6637 h 6637"/>
                    <a:gd name="connsiteX3" fmla="*/ 1779 w 1893"/>
                    <a:gd name="connsiteY3" fmla="*/ 2827 h 6637"/>
                    <a:gd name="connsiteX4" fmla="*/ 255 w 1893"/>
                    <a:gd name="connsiteY4" fmla="*/ 541 h 6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 h="6637">
                      <a:moveTo>
                        <a:pt x="255" y="541"/>
                      </a:moveTo>
                      <a:cubicBezTo>
                        <a:pt x="-222" y="1589"/>
                        <a:pt x="64" y="3494"/>
                        <a:pt x="350" y="4637"/>
                      </a:cubicBezTo>
                      <a:cubicBezTo>
                        <a:pt x="445" y="5399"/>
                        <a:pt x="826" y="6066"/>
                        <a:pt x="1207" y="6637"/>
                      </a:cubicBezTo>
                      <a:cubicBezTo>
                        <a:pt x="2160" y="5970"/>
                        <a:pt x="1874" y="3780"/>
                        <a:pt x="1779" y="2827"/>
                      </a:cubicBezTo>
                      <a:cubicBezTo>
                        <a:pt x="1683" y="1970"/>
                        <a:pt x="1112" y="-1269"/>
                        <a:pt x="255" y="541"/>
                      </a:cubicBezTo>
                      <a:close/>
                    </a:path>
                  </a:pathLst>
                </a:custGeom>
                <a:solidFill>
                  <a:srgbClr val="FFFFFF"/>
                </a:solidFill>
                <a:ln w="9525" cap="flat">
                  <a:noFill/>
                  <a:prstDash val="solid"/>
                  <a:miter/>
                </a:ln>
              </p:spPr>
              <p:txBody>
                <a:bodyPr rtlCol="0" anchor="ctr"/>
                <a:lstStyle/>
                <a:p>
                  <a:endParaRPr lang="th-TH"/>
                </a:p>
              </p:txBody>
            </p:sp>
            <p:sp>
              <p:nvSpPr>
                <p:cNvPr id="1384" name="Freeform: Shape 1383">
                  <a:extLst>
                    <a:ext uri="{FF2B5EF4-FFF2-40B4-BE49-F238E27FC236}">
                      <a16:creationId xmlns:a16="http://schemas.microsoft.com/office/drawing/2014/main" id="{5E74B155-15DF-4D03-852F-99704B85ABB5}"/>
                    </a:ext>
                  </a:extLst>
                </p:cNvPr>
                <p:cNvSpPr/>
                <p:nvPr/>
              </p:nvSpPr>
              <p:spPr>
                <a:xfrm>
                  <a:off x="6082497" y="3483580"/>
                  <a:ext cx="9489" cy="3521"/>
                </a:xfrm>
                <a:custGeom>
                  <a:avLst/>
                  <a:gdLst>
                    <a:gd name="connsiteX0" fmla="*/ 1024 w 9489"/>
                    <a:gd name="connsiteY0" fmla="*/ 1331 h 3521"/>
                    <a:gd name="connsiteX1" fmla="*/ 7787 w 9489"/>
                    <a:gd name="connsiteY1" fmla="*/ 3522 h 3521"/>
                    <a:gd name="connsiteX2" fmla="*/ 9311 w 9489"/>
                    <a:gd name="connsiteY2" fmla="*/ 2664 h 3521"/>
                    <a:gd name="connsiteX3" fmla="*/ 6454 w 9489"/>
                    <a:gd name="connsiteY3" fmla="*/ 2283 h 3521"/>
                    <a:gd name="connsiteX4" fmla="*/ 1501 w 9489"/>
                    <a:gd name="connsiteY4" fmla="*/ 283 h 3521"/>
                    <a:gd name="connsiteX5" fmla="*/ 167 w 9489"/>
                    <a:gd name="connsiteY5" fmla="*/ 188 h 3521"/>
                    <a:gd name="connsiteX6" fmla="*/ 1024 w 9489"/>
                    <a:gd name="connsiteY6" fmla="*/ 1331 h 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89" h="3521">
                      <a:moveTo>
                        <a:pt x="1024" y="1331"/>
                      </a:moveTo>
                      <a:cubicBezTo>
                        <a:pt x="2739" y="2855"/>
                        <a:pt x="5501" y="3522"/>
                        <a:pt x="7787" y="3522"/>
                      </a:cubicBezTo>
                      <a:cubicBezTo>
                        <a:pt x="8168" y="3522"/>
                        <a:pt x="10073" y="3426"/>
                        <a:pt x="9311" y="2664"/>
                      </a:cubicBezTo>
                      <a:cubicBezTo>
                        <a:pt x="8835" y="2188"/>
                        <a:pt x="7120" y="2379"/>
                        <a:pt x="6454" y="2283"/>
                      </a:cubicBezTo>
                      <a:cubicBezTo>
                        <a:pt x="4644" y="1902"/>
                        <a:pt x="3025" y="1140"/>
                        <a:pt x="1501" y="283"/>
                      </a:cubicBezTo>
                      <a:cubicBezTo>
                        <a:pt x="1120" y="93"/>
                        <a:pt x="548" y="-193"/>
                        <a:pt x="167" y="188"/>
                      </a:cubicBezTo>
                      <a:cubicBezTo>
                        <a:pt x="-404" y="664"/>
                        <a:pt x="643" y="1140"/>
                        <a:pt x="1024" y="1331"/>
                      </a:cubicBezTo>
                      <a:close/>
                    </a:path>
                  </a:pathLst>
                </a:custGeom>
                <a:solidFill>
                  <a:srgbClr val="FFFFFF"/>
                </a:solidFill>
                <a:ln w="9525" cap="flat">
                  <a:noFill/>
                  <a:prstDash val="solid"/>
                  <a:miter/>
                </a:ln>
              </p:spPr>
              <p:txBody>
                <a:bodyPr rtlCol="0" anchor="ctr"/>
                <a:lstStyle/>
                <a:p>
                  <a:endParaRPr lang="th-TH"/>
                </a:p>
              </p:txBody>
            </p:sp>
            <p:sp>
              <p:nvSpPr>
                <p:cNvPr id="1385" name="Freeform: Shape 1384">
                  <a:extLst>
                    <a:ext uri="{FF2B5EF4-FFF2-40B4-BE49-F238E27FC236}">
                      <a16:creationId xmlns:a16="http://schemas.microsoft.com/office/drawing/2014/main" id="{B9778836-E289-4CA5-BD58-33D292BEF87F}"/>
                    </a:ext>
                  </a:extLst>
                </p:cNvPr>
                <p:cNvSpPr/>
                <p:nvPr/>
              </p:nvSpPr>
              <p:spPr>
                <a:xfrm>
                  <a:off x="6079807" y="3482217"/>
                  <a:ext cx="1176" cy="1266"/>
                </a:xfrm>
                <a:custGeom>
                  <a:avLst/>
                  <a:gdLst>
                    <a:gd name="connsiteX0" fmla="*/ 95 w 1176"/>
                    <a:gd name="connsiteY0" fmla="*/ 408 h 1266"/>
                    <a:gd name="connsiteX1" fmla="*/ 0 w 1176"/>
                    <a:gd name="connsiteY1" fmla="*/ 122 h 1266"/>
                    <a:gd name="connsiteX2" fmla="*/ 1048 w 1176"/>
                    <a:gd name="connsiteY2" fmla="*/ 980 h 1266"/>
                    <a:gd name="connsiteX3" fmla="*/ 95 w 1176"/>
                    <a:gd name="connsiteY3" fmla="*/ 694 h 1266"/>
                    <a:gd name="connsiteX4" fmla="*/ 95 w 1176"/>
                    <a:gd name="connsiteY4" fmla="*/ 408 h 1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6" h="1266">
                      <a:moveTo>
                        <a:pt x="95" y="408"/>
                      </a:moveTo>
                      <a:cubicBezTo>
                        <a:pt x="0" y="408"/>
                        <a:pt x="0" y="218"/>
                        <a:pt x="0" y="122"/>
                      </a:cubicBezTo>
                      <a:cubicBezTo>
                        <a:pt x="571" y="-259"/>
                        <a:pt x="1524" y="313"/>
                        <a:pt x="1048" y="980"/>
                      </a:cubicBezTo>
                      <a:cubicBezTo>
                        <a:pt x="667" y="1551"/>
                        <a:pt x="286" y="1170"/>
                        <a:pt x="95" y="694"/>
                      </a:cubicBezTo>
                      <a:lnTo>
                        <a:pt x="95" y="408"/>
                      </a:lnTo>
                      <a:close/>
                    </a:path>
                  </a:pathLst>
                </a:custGeom>
                <a:solidFill>
                  <a:srgbClr val="FFFFFF"/>
                </a:solidFill>
                <a:ln w="9525" cap="flat">
                  <a:noFill/>
                  <a:prstDash val="solid"/>
                  <a:miter/>
                </a:ln>
              </p:spPr>
              <p:txBody>
                <a:bodyPr rtlCol="0" anchor="ctr"/>
                <a:lstStyle/>
                <a:p>
                  <a:endParaRPr lang="th-TH"/>
                </a:p>
              </p:txBody>
            </p:sp>
          </p:grpSp>
        </p:grpSp>
      </p:grpSp>
      <p:pic>
        <p:nvPicPr>
          <p:cNvPr id="1032" name="Picture 1031">
            <a:extLst>
              <a:ext uri="{FF2B5EF4-FFF2-40B4-BE49-F238E27FC236}">
                <a16:creationId xmlns:a16="http://schemas.microsoft.com/office/drawing/2014/main" id="{D7B7D66C-4B6D-4A63-B43E-D183CF8264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50" y="19050"/>
            <a:ext cx="1943100" cy="6993952"/>
          </a:xfrm>
          <a:prstGeom prst="rect">
            <a:avLst/>
          </a:prstGeom>
        </p:spPr>
      </p:pic>
      <p:grpSp>
        <p:nvGrpSpPr>
          <p:cNvPr id="1033" name="Group 1032">
            <a:extLst>
              <a:ext uri="{FF2B5EF4-FFF2-40B4-BE49-F238E27FC236}">
                <a16:creationId xmlns:a16="http://schemas.microsoft.com/office/drawing/2014/main" id="{4A88F9F4-615B-42B0-BD74-D779362A60A5}"/>
              </a:ext>
            </a:extLst>
          </p:cNvPr>
          <p:cNvGrpSpPr/>
          <p:nvPr/>
        </p:nvGrpSpPr>
        <p:grpSpPr>
          <a:xfrm>
            <a:off x="2065758" y="669764"/>
            <a:ext cx="7630692" cy="2970550"/>
            <a:chOff x="1684758" y="1755614"/>
            <a:chExt cx="7630692" cy="2970550"/>
          </a:xfrm>
        </p:grpSpPr>
        <p:sp>
          <p:nvSpPr>
            <p:cNvPr id="3" name="TextBox 2">
              <a:extLst>
                <a:ext uri="{FF2B5EF4-FFF2-40B4-BE49-F238E27FC236}">
                  <a16:creationId xmlns:a16="http://schemas.microsoft.com/office/drawing/2014/main" id="{1F0620B7-5867-4D3C-82D1-BF225FB21810}"/>
                </a:ext>
              </a:extLst>
            </p:cNvPr>
            <p:cNvSpPr txBox="1"/>
            <p:nvPr/>
          </p:nvSpPr>
          <p:spPr>
            <a:xfrm>
              <a:off x="1684758" y="1755614"/>
              <a:ext cx="7630692" cy="2800767"/>
            </a:xfrm>
            <a:prstGeom prst="rect">
              <a:avLst/>
            </a:prstGeom>
            <a:noFill/>
          </p:spPr>
          <p:txBody>
            <a:bodyPr wrap="square">
              <a:spAutoFit/>
            </a:bodyPr>
            <a:lstStyle/>
            <a:p>
              <a:pPr algn="ctr"/>
              <a:r>
                <a:rPr lang="en-US" sz="8800" dirty="0" err="1">
                  <a:solidFill>
                    <a:srgbClr val="F9A314"/>
                  </a:solidFill>
                  <a:latin typeface="Modern Love Grunge" panose="04070805081005020601" pitchFamily="82" charset="0"/>
                </a:rPr>
                <a:t>Chúc</a:t>
              </a:r>
              <a:r>
                <a:rPr lang="en-US" sz="8800" dirty="0">
                  <a:solidFill>
                    <a:srgbClr val="F9A314"/>
                  </a:solidFill>
                  <a:latin typeface="Modern Love Grunge" panose="04070805081005020601" pitchFamily="82" charset="0"/>
                </a:rPr>
                <a:t> </a:t>
              </a:r>
              <a:r>
                <a:rPr lang="en-US" sz="8800" dirty="0" err="1">
                  <a:solidFill>
                    <a:srgbClr val="F9A314"/>
                  </a:solidFill>
                  <a:latin typeface="Modern Love Grunge" panose="04070805081005020601" pitchFamily="82" charset="0"/>
                </a:rPr>
                <a:t>các</a:t>
              </a:r>
              <a:r>
                <a:rPr lang="en-US" sz="8800" dirty="0">
                  <a:solidFill>
                    <a:srgbClr val="F9A314"/>
                  </a:solidFill>
                  <a:latin typeface="Modern Love Grunge" panose="04070805081005020601" pitchFamily="82" charset="0"/>
                </a:rPr>
                <a:t> </a:t>
              </a:r>
              <a:r>
                <a:rPr lang="en-US" sz="8800" dirty="0" err="1">
                  <a:solidFill>
                    <a:srgbClr val="F9A314"/>
                  </a:solidFill>
                  <a:latin typeface="Modern Love Grunge" panose="04070805081005020601" pitchFamily="82" charset="0"/>
                </a:rPr>
                <a:t>em</a:t>
              </a:r>
              <a:r>
                <a:rPr lang="en-US" sz="8800" dirty="0">
                  <a:solidFill>
                    <a:srgbClr val="F9A314"/>
                  </a:solidFill>
                  <a:latin typeface="Modern Love Grunge" panose="04070805081005020601" pitchFamily="82" charset="0"/>
                </a:rPr>
                <a:t> hoc </a:t>
              </a:r>
              <a:r>
                <a:rPr lang="en-US" sz="8800" dirty="0" err="1">
                  <a:solidFill>
                    <a:srgbClr val="F9A314"/>
                  </a:solidFill>
                  <a:latin typeface="Modern Love Grunge" panose="04070805081005020601" pitchFamily="82" charset="0"/>
                </a:rPr>
                <a:t>tôt</a:t>
              </a:r>
              <a:endParaRPr lang="th-TH" sz="8800" dirty="0">
                <a:solidFill>
                  <a:srgbClr val="F9A314"/>
                </a:solidFill>
                <a:latin typeface="Modern Love Grunge" panose="04070805081005020601" pitchFamily="82" charset="0"/>
              </a:endParaRPr>
            </a:p>
          </p:txBody>
        </p:sp>
        <p:sp>
          <p:nvSpPr>
            <p:cNvPr id="1471" name="TextBox 1470">
              <a:extLst>
                <a:ext uri="{FF2B5EF4-FFF2-40B4-BE49-F238E27FC236}">
                  <a16:creationId xmlns:a16="http://schemas.microsoft.com/office/drawing/2014/main" id="{0C78EBBE-47E0-48AC-927C-424267A6C0DD}"/>
                </a:ext>
              </a:extLst>
            </p:cNvPr>
            <p:cNvSpPr txBox="1"/>
            <p:nvPr/>
          </p:nvSpPr>
          <p:spPr>
            <a:xfrm>
              <a:off x="4076700" y="3279614"/>
              <a:ext cx="1186446" cy="1446550"/>
            </a:xfrm>
            <a:prstGeom prst="rect">
              <a:avLst/>
            </a:prstGeom>
            <a:noFill/>
          </p:spPr>
          <p:txBody>
            <a:bodyPr wrap="square">
              <a:spAutoFit/>
            </a:bodyPr>
            <a:lstStyle/>
            <a:p>
              <a:pPr algn="ctr"/>
              <a:r>
                <a:rPr lang="en-US" sz="8800" dirty="0">
                  <a:solidFill>
                    <a:srgbClr val="F9A314"/>
                  </a:solidFill>
                  <a:latin typeface="Modern Love Grunge" panose="04070805081005020601" pitchFamily="82" charset="0"/>
                </a:rPr>
                <a:t>.</a:t>
              </a:r>
              <a:endParaRPr lang="th-TH" sz="8800" dirty="0">
                <a:solidFill>
                  <a:srgbClr val="F9A314"/>
                </a:solidFill>
                <a:latin typeface="Modern Love Grunge" panose="04070805081005020601" pitchFamily="82" charset="0"/>
              </a:endParaRPr>
            </a:p>
          </p:txBody>
        </p:sp>
        <p:sp>
          <p:nvSpPr>
            <p:cNvPr id="1472" name="TextBox 1471">
              <a:extLst>
                <a:ext uri="{FF2B5EF4-FFF2-40B4-BE49-F238E27FC236}">
                  <a16:creationId xmlns:a16="http://schemas.microsoft.com/office/drawing/2014/main" id="{14B2077F-2839-44E0-83F1-1D9B0E2206DD}"/>
                </a:ext>
              </a:extLst>
            </p:cNvPr>
            <p:cNvSpPr txBox="1"/>
            <p:nvPr/>
          </p:nvSpPr>
          <p:spPr>
            <a:xfrm rot="5400000">
              <a:off x="5704308" y="2157093"/>
              <a:ext cx="544092" cy="1938992"/>
            </a:xfrm>
            <a:prstGeom prst="rect">
              <a:avLst/>
            </a:prstGeom>
            <a:noFill/>
          </p:spPr>
          <p:txBody>
            <a:bodyPr wrap="square">
              <a:spAutoFit/>
            </a:bodyPr>
            <a:lstStyle/>
            <a:p>
              <a:pPr algn="ctr"/>
              <a:r>
                <a:rPr lang="en-US" sz="12000" dirty="0">
                  <a:solidFill>
                    <a:srgbClr val="F9A314"/>
                  </a:solidFill>
                  <a:latin typeface="Modern Love Grunge" panose="04070805081005020601" pitchFamily="82" charset="0"/>
                </a:rPr>
                <a:t>`</a:t>
              </a:r>
              <a:endParaRPr lang="th-TH" sz="12000" dirty="0">
                <a:solidFill>
                  <a:srgbClr val="F9A314"/>
                </a:solidFill>
                <a:latin typeface="Modern Love Grunge" panose="04070805081005020601" pitchFamily="82" charset="0"/>
              </a:endParaRPr>
            </a:p>
          </p:txBody>
        </p:sp>
      </p:grpSp>
      <p:pic>
        <p:nvPicPr>
          <p:cNvPr id="1035" name="Picture 1034">
            <a:extLst>
              <a:ext uri="{FF2B5EF4-FFF2-40B4-BE49-F238E27FC236}">
                <a16:creationId xmlns:a16="http://schemas.microsoft.com/office/drawing/2014/main" id="{A8AEE90B-4A78-4F89-A285-982FDC049B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9146" y="4095747"/>
            <a:ext cx="2762253" cy="2762253"/>
          </a:xfrm>
          <a:prstGeom prst="rect">
            <a:avLst/>
          </a:prstGeom>
        </p:spPr>
      </p:pic>
      <p:pic>
        <p:nvPicPr>
          <p:cNvPr id="1037" name="Picture 1036">
            <a:extLst>
              <a:ext uri="{FF2B5EF4-FFF2-40B4-BE49-F238E27FC236}">
                <a16:creationId xmlns:a16="http://schemas.microsoft.com/office/drawing/2014/main" id="{E7C64A4E-7524-4EE1-BFD2-28CEDDD015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2697" y="4019549"/>
            <a:ext cx="3086104" cy="3086104"/>
          </a:xfrm>
          <a:prstGeom prst="rect">
            <a:avLst/>
          </a:prstGeom>
        </p:spPr>
      </p:pic>
      <p:pic>
        <p:nvPicPr>
          <p:cNvPr id="1039" name="Picture 1038">
            <a:extLst>
              <a:ext uri="{FF2B5EF4-FFF2-40B4-BE49-F238E27FC236}">
                <a16:creationId xmlns:a16="http://schemas.microsoft.com/office/drawing/2014/main" id="{D8BB9A30-B4AB-46DD-BF42-553138D4E1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6247" y="3638546"/>
            <a:ext cx="3409954" cy="3657607"/>
          </a:xfrm>
          <a:prstGeom prst="rect">
            <a:avLst/>
          </a:prstGeom>
        </p:spPr>
      </p:pic>
      <p:sp>
        <p:nvSpPr>
          <p:cNvPr id="1473" name="TextBox 1472">
            <a:extLst>
              <a:ext uri="{FF2B5EF4-FFF2-40B4-BE49-F238E27FC236}">
                <a16:creationId xmlns:a16="http://schemas.microsoft.com/office/drawing/2014/main" id="{A6D54460-9CF7-48CB-A013-0211F1516C6B}"/>
              </a:ext>
            </a:extLst>
          </p:cNvPr>
          <p:cNvSpPr txBox="1"/>
          <p:nvPr/>
        </p:nvSpPr>
        <p:spPr>
          <a:xfrm>
            <a:off x="1975055" y="9151241"/>
            <a:ext cx="6153150" cy="523220"/>
          </a:xfrm>
          <a:prstGeom prst="rect">
            <a:avLst/>
          </a:prstGeom>
          <a:noFill/>
        </p:spPr>
        <p:txBody>
          <a:bodyPr wrap="square">
            <a:spAutoFit/>
          </a:bodyPr>
          <a:lstStyle/>
          <a:p>
            <a:r>
              <a:rPr lang="en-US" dirty="0">
                <a:solidFill>
                  <a:srgbClr val="0070C0"/>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https://www.facebook.com/teamKTUTS</a:t>
            </a:r>
            <a:endParaRPr lang="en-US"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92365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1033"/>
                                        </p:tgtEl>
                                        <p:attrNameLst>
                                          <p:attrName>style.visibility</p:attrName>
                                        </p:attrNameLst>
                                      </p:cBhvr>
                                      <p:to>
                                        <p:strVal val="visible"/>
                                      </p:to>
                                    </p:set>
                                    <p:anim calcmode="lin" valueType="num">
                                      <p:cBhvr>
                                        <p:cTn id="7" dur="500" fill="hold"/>
                                        <p:tgtEl>
                                          <p:spTgt spid="1033"/>
                                        </p:tgtEl>
                                        <p:attrNameLst>
                                          <p:attrName>ppt_w</p:attrName>
                                        </p:attrNameLst>
                                      </p:cBhvr>
                                      <p:tavLst>
                                        <p:tav tm="0">
                                          <p:val>
                                            <p:fltVal val="0"/>
                                          </p:val>
                                        </p:tav>
                                        <p:tav tm="100000">
                                          <p:val>
                                            <p:strVal val="#ppt_w"/>
                                          </p:val>
                                        </p:tav>
                                      </p:tavLst>
                                    </p:anim>
                                    <p:anim calcmode="lin" valueType="num">
                                      <p:cBhvr>
                                        <p:cTn id="8" dur="500" fill="hold"/>
                                        <p:tgtEl>
                                          <p:spTgt spid="1033"/>
                                        </p:tgtEl>
                                        <p:attrNameLst>
                                          <p:attrName>ppt_h</p:attrName>
                                        </p:attrNameLst>
                                      </p:cBhvr>
                                      <p:tavLst>
                                        <p:tav tm="0">
                                          <p:val>
                                            <p:fltVal val="0"/>
                                          </p:val>
                                        </p:tav>
                                        <p:tav tm="100000">
                                          <p:val>
                                            <p:strVal val="#ppt_h"/>
                                          </p:val>
                                        </p:tav>
                                      </p:tavLst>
                                    </p:anim>
                                    <p:anim calcmode="lin" valueType="num">
                                      <p:cBhvr>
                                        <p:cTn id="9" dur="500" fill="hold"/>
                                        <p:tgtEl>
                                          <p:spTgt spid="1033"/>
                                        </p:tgtEl>
                                        <p:attrNameLst>
                                          <p:attrName>style.rotation</p:attrName>
                                        </p:attrNameLst>
                                      </p:cBhvr>
                                      <p:tavLst>
                                        <p:tav tm="0">
                                          <p:val>
                                            <p:fltVal val="360"/>
                                          </p:val>
                                        </p:tav>
                                        <p:tav tm="100000">
                                          <p:val>
                                            <p:fltVal val="0"/>
                                          </p:val>
                                        </p:tav>
                                      </p:tavLst>
                                    </p:anim>
                                    <p:animEffect transition="in" filter="fade">
                                      <p:cBhvr>
                                        <p:cTn id="10" dur="500"/>
                                        <p:tgtEl>
                                          <p:spTgt spid="1033"/>
                                        </p:tgtEl>
                                      </p:cBhvr>
                                    </p:animEffect>
                                  </p:childTnLst>
                                </p:cTn>
                              </p:par>
                            </p:childTnLst>
                          </p:cTn>
                        </p:par>
                        <p:par>
                          <p:cTn id="11" fill="hold">
                            <p:stCondLst>
                              <p:cond delay="500"/>
                            </p:stCondLst>
                            <p:childTnLst>
                              <p:par>
                                <p:cTn id="12" presetID="26" presetClass="emph" presetSubtype="0" repeatCount="3000" fill="hold" nodeType="afterEffect">
                                  <p:stCondLst>
                                    <p:cond delay="0"/>
                                  </p:stCondLst>
                                  <p:childTnLst>
                                    <p:animEffect transition="out" filter="fade">
                                      <p:cBhvr>
                                        <p:cTn id="13" dur="500" tmFilter="0, 0; .2, .5; .8, .5; 1, 0"/>
                                        <p:tgtEl>
                                          <p:spTgt spid="1033"/>
                                        </p:tgtEl>
                                      </p:cBhvr>
                                    </p:animEffect>
                                    <p:animScale>
                                      <p:cBhvr>
                                        <p:cTn id="14" dur="250" autoRev="1" fill="hold"/>
                                        <p:tgtEl>
                                          <p:spTgt spid="103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5C60AF2-FC05-4F6D-86B1-14B4E2C52885}"/>
              </a:ext>
            </a:extLst>
          </p:cNvPr>
          <p:cNvSpPr/>
          <p:nvPr/>
        </p:nvSpPr>
        <p:spPr>
          <a:xfrm>
            <a:off x="3197225" y="2971801"/>
            <a:ext cx="5797550" cy="1616075"/>
          </a:xfrm>
          <a:prstGeom prst="rect">
            <a:avLst/>
          </a:prstGeom>
        </p:spPr>
        <p:txBody>
          <a:bodyPr>
            <a:spAutoFit/>
          </a:bodyPr>
          <a:lstStyle/>
          <a:p>
            <a:pPr algn="ctr" defTabSz="613410">
              <a:spcBef>
                <a:spcPct val="50000"/>
              </a:spcBef>
              <a:defRPr/>
            </a:pPr>
            <a:r>
              <a:rPr lang="en-US" altLang="zh-CN" sz="4950" b="1" noProof="1">
                <a:solidFill>
                  <a:srgbClr val="FF0000"/>
                </a:solidFill>
                <a:latin typeface="HP001 4 hàng" panose="020B0603050302020204" pitchFamily="34" charset="-93"/>
                <a:ea typeface="黑体" panose="02010609060101010101" pitchFamily="49" charset="-122"/>
                <a:cs typeface="Arial" panose="020B0604020202020204" pitchFamily="34" charset="0"/>
              </a:rPr>
              <a:t>B</a:t>
            </a:r>
            <a:r>
              <a:rPr lang="vi-VN" altLang="zh-CN" sz="4950" b="1" noProof="1">
                <a:solidFill>
                  <a:srgbClr val="FF0000"/>
                </a:solidFill>
                <a:latin typeface="HP001 4 hàng" panose="020B0603050302020204" pitchFamily="34" charset="-93"/>
                <a:ea typeface="黑体" panose="02010609060101010101" pitchFamily="49" charset="-122"/>
                <a:cs typeface="Arial" panose="020B0604020202020204" pitchFamily="34" charset="0"/>
              </a:rPr>
              <a:t>ài tập chính tả</a:t>
            </a:r>
            <a:r>
              <a:rPr lang="en-US" altLang="zh-CN" sz="4950" b="1" noProof="1">
                <a:solidFill>
                  <a:srgbClr val="FF0000"/>
                </a:solidFill>
                <a:latin typeface="HP001 4 hàng" panose="020B0603050302020204" pitchFamily="34" charset="-93"/>
                <a:ea typeface="黑体" panose="02010609060101010101" pitchFamily="49" charset="-122"/>
                <a:cs typeface="Arial" panose="020B0604020202020204" pitchFamily="34" charset="0"/>
              </a:rPr>
              <a:t> tuần 19</a:t>
            </a:r>
            <a:endParaRPr lang="vi-VN" altLang="zh-CN" sz="4950" b="1" noProof="1">
              <a:solidFill>
                <a:srgbClr val="FF0000"/>
              </a:solidFill>
              <a:latin typeface="HP001 4 hàng" panose="020B0603050302020204" pitchFamily="34" charset="-93"/>
              <a:ea typeface="黑体" panose="02010609060101010101" pitchFamily="49" charset="-122"/>
              <a:cs typeface="Arial" panose="020B0604020202020204" pitchFamily="34" charset="0"/>
            </a:endParaRPr>
          </a:p>
        </p:txBody>
      </p:sp>
    </p:spTree>
  </p:cSld>
  <p:clrMapOvr>
    <a:masterClrMapping/>
  </p:clrMapOvr>
  <p:transition spd="slow">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 name="Picture 127">
            <a:extLst>
              <a:ext uri="{FF2B5EF4-FFF2-40B4-BE49-F238E27FC236}">
                <a16:creationId xmlns:a16="http://schemas.microsoft.com/office/drawing/2014/main" id="{C5EA8A84-1CA3-4BA1-A0EB-043C9C78469C}"/>
              </a:ext>
            </a:extLst>
          </p:cNvPr>
          <p:cNvPicPr>
            <a:picLocks noChangeAspect="1"/>
          </p:cNvPicPr>
          <p:nvPr/>
        </p:nvPicPr>
        <p:blipFill rotWithShape="1">
          <a:blip r:embed="rId2">
            <a:extLst>
              <a:ext uri="{28A0092B-C50C-407E-A947-70E740481C1C}">
                <a14:useLocalDpi xmlns:a14="http://schemas.microsoft.com/office/drawing/2010/main" val="0"/>
              </a:ext>
            </a:extLst>
          </a:blip>
          <a:srcRect l="6574" t="36468" r="34815" b="31309"/>
          <a:stretch/>
        </p:blipFill>
        <p:spPr>
          <a:xfrm>
            <a:off x="228600" y="720737"/>
            <a:ext cx="11849100" cy="6446979"/>
          </a:xfrm>
          <a:prstGeom prst="rect">
            <a:avLst/>
          </a:prstGeom>
        </p:spPr>
      </p:pic>
      <p:grpSp>
        <p:nvGrpSpPr>
          <p:cNvPr id="2" name="Graphic 2125">
            <a:extLst>
              <a:ext uri="{FF2B5EF4-FFF2-40B4-BE49-F238E27FC236}">
                <a16:creationId xmlns:a16="http://schemas.microsoft.com/office/drawing/2014/main" id="{BF99762E-A1E3-4D77-9DED-1212B73F29E4}"/>
              </a:ext>
            </a:extLst>
          </p:cNvPr>
          <p:cNvGrpSpPr/>
          <p:nvPr/>
        </p:nvGrpSpPr>
        <p:grpSpPr>
          <a:xfrm rot="16200000">
            <a:off x="10659997" y="6374414"/>
            <a:ext cx="2794062" cy="599021"/>
            <a:chOff x="5795962" y="3309937"/>
            <a:chExt cx="1989162" cy="799371"/>
          </a:xfrm>
        </p:grpSpPr>
        <p:grpSp>
          <p:nvGrpSpPr>
            <p:cNvPr id="3" name="Graphic 2125">
              <a:extLst>
                <a:ext uri="{FF2B5EF4-FFF2-40B4-BE49-F238E27FC236}">
                  <a16:creationId xmlns:a16="http://schemas.microsoft.com/office/drawing/2014/main" id="{CC817341-FBA0-4866-A882-EDCF5BBE0674}"/>
                </a:ext>
              </a:extLst>
            </p:cNvPr>
            <p:cNvGrpSpPr/>
            <p:nvPr/>
          </p:nvGrpSpPr>
          <p:grpSpPr>
            <a:xfrm>
              <a:off x="5795962" y="3309937"/>
              <a:ext cx="1989162" cy="799371"/>
              <a:chOff x="5795962" y="3309937"/>
              <a:chExt cx="1989162" cy="799371"/>
            </a:xfrm>
          </p:grpSpPr>
          <p:grpSp>
            <p:nvGrpSpPr>
              <p:cNvPr id="5" name="Graphic 2125">
                <a:extLst>
                  <a:ext uri="{FF2B5EF4-FFF2-40B4-BE49-F238E27FC236}">
                    <a16:creationId xmlns:a16="http://schemas.microsoft.com/office/drawing/2014/main" id="{D85F9F3F-E17E-4816-9017-9D515B2D2E23}"/>
                  </a:ext>
                </a:extLst>
              </p:cNvPr>
              <p:cNvGrpSpPr/>
              <p:nvPr/>
            </p:nvGrpSpPr>
            <p:grpSpPr>
              <a:xfrm>
                <a:off x="5817634" y="3318417"/>
                <a:ext cx="1967489" cy="790890"/>
                <a:chOff x="5817634" y="3318417"/>
                <a:chExt cx="1967489" cy="790890"/>
              </a:xfrm>
            </p:grpSpPr>
            <p:sp>
              <p:nvSpPr>
                <p:cNvPr id="21" name="Freeform: Shape 20">
                  <a:extLst>
                    <a:ext uri="{FF2B5EF4-FFF2-40B4-BE49-F238E27FC236}">
                      <a16:creationId xmlns:a16="http://schemas.microsoft.com/office/drawing/2014/main" id="{708FE79D-29CE-42C9-B535-0EB74ED026FF}"/>
                    </a:ext>
                  </a:extLst>
                </p:cNvPr>
                <p:cNvSpPr/>
                <p:nvPr/>
              </p:nvSpPr>
              <p:spPr>
                <a:xfrm>
                  <a:off x="5817634" y="3318417"/>
                  <a:ext cx="1967489" cy="790890"/>
                </a:xfrm>
                <a:custGeom>
                  <a:avLst/>
                  <a:gdLst>
                    <a:gd name="connsiteX0" fmla="*/ 1855986 w 1967489"/>
                    <a:gd name="connsiteY0" fmla="*/ 765763 h 790890"/>
                    <a:gd name="connsiteX1" fmla="*/ 271064 w 1967489"/>
                    <a:gd name="connsiteY1" fmla="*/ 790891 h 790890"/>
                    <a:gd name="connsiteX2" fmla="*/ 79466 w 1967489"/>
                    <a:gd name="connsiteY2" fmla="*/ 660855 h 790890"/>
                    <a:gd name="connsiteX3" fmla="*/ 9737 w 1967489"/>
                    <a:gd name="connsiteY3" fmla="*/ 579191 h 790890"/>
                    <a:gd name="connsiteX4" fmla="*/ 0 w 1967489"/>
                    <a:gd name="connsiteY4" fmla="*/ 298390 h 790890"/>
                    <a:gd name="connsiteX5" fmla="*/ 79466 w 1967489"/>
                    <a:gd name="connsiteY5" fmla="*/ 232744 h 790890"/>
                    <a:gd name="connsiteX6" fmla="*/ 79466 w 1967489"/>
                    <a:gd name="connsiteY6" fmla="*/ 167727 h 790890"/>
                    <a:gd name="connsiteX7" fmla="*/ 271064 w 1967489"/>
                    <a:gd name="connsiteY7" fmla="*/ 37691 h 790890"/>
                    <a:gd name="connsiteX8" fmla="*/ 749116 w 1967489"/>
                    <a:gd name="connsiteY8" fmla="*/ 0 h 790890"/>
                    <a:gd name="connsiteX9" fmla="*/ 1184137 w 1967489"/>
                    <a:gd name="connsiteY9" fmla="*/ 44916 h 790890"/>
                    <a:gd name="connsiteX10" fmla="*/ 1252924 w 1967489"/>
                    <a:gd name="connsiteY10" fmla="*/ 37377 h 790890"/>
                    <a:gd name="connsiteX11" fmla="*/ 1782174 w 1967489"/>
                    <a:gd name="connsiteY11" fmla="*/ 37377 h 790890"/>
                    <a:gd name="connsiteX12" fmla="*/ 1967490 w 1967489"/>
                    <a:gd name="connsiteY12" fmla="*/ 122811 h 790890"/>
                    <a:gd name="connsiteX13" fmla="*/ 1897446 w 1967489"/>
                    <a:gd name="connsiteY13" fmla="*/ 653317 h 790890"/>
                    <a:gd name="connsiteX14" fmla="*/ 1855986 w 1967489"/>
                    <a:gd name="connsiteY14" fmla="*/ 765763 h 79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67489" h="790890">
                      <a:moveTo>
                        <a:pt x="1855986" y="765763"/>
                      </a:moveTo>
                      <a:lnTo>
                        <a:pt x="271064" y="790891"/>
                      </a:lnTo>
                      <a:cubicBezTo>
                        <a:pt x="165842" y="790891"/>
                        <a:pt x="79466" y="732469"/>
                        <a:pt x="79466" y="660855"/>
                      </a:cubicBezTo>
                      <a:lnTo>
                        <a:pt x="9737" y="579191"/>
                      </a:lnTo>
                      <a:lnTo>
                        <a:pt x="0" y="298390"/>
                      </a:lnTo>
                      <a:lnTo>
                        <a:pt x="79466" y="232744"/>
                      </a:lnTo>
                      <a:lnTo>
                        <a:pt x="79466" y="167727"/>
                      </a:lnTo>
                      <a:cubicBezTo>
                        <a:pt x="79466" y="96113"/>
                        <a:pt x="165528" y="37691"/>
                        <a:pt x="271064" y="37691"/>
                      </a:cubicBezTo>
                      <a:lnTo>
                        <a:pt x="749116" y="0"/>
                      </a:lnTo>
                      <a:lnTo>
                        <a:pt x="1184137" y="44916"/>
                      </a:lnTo>
                      <a:lnTo>
                        <a:pt x="1252924" y="37377"/>
                      </a:lnTo>
                      <a:lnTo>
                        <a:pt x="1782174" y="37377"/>
                      </a:lnTo>
                      <a:cubicBezTo>
                        <a:pt x="1887395" y="37377"/>
                        <a:pt x="1967490" y="51197"/>
                        <a:pt x="1967490" y="122811"/>
                      </a:cubicBezTo>
                      <a:lnTo>
                        <a:pt x="1897446" y="653317"/>
                      </a:lnTo>
                      <a:cubicBezTo>
                        <a:pt x="1897446" y="724931"/>
                        <a:pt x="1961208" y="765763"/>
                        <a:pt x="1855986" y="765763"/>
                      </a:cubicBezTo>
                      <a:close/>
                    </a:path>
                  </a:pathLst>
                </a:custGeom>
                <a:solidFill>
                  <a:srgbClr val="512C1E">
                    <a:alpha val="60000"/>
                  </a:srgbClr>
                </a:solidFill>
                <a:ln w="31296" cap="flat">
                  <a:noFill/>
                  <a:prstDash val="solid"/>
                  <a:miter/>
                </a:ln>
              </p:spPr>
              <p:txBody>
                <a:bodyPr rtlCol="0" anchor="ctr"/>
                <a:lstStyle/>
                <a:p>
                  <a:endParaRPr lang="th-TH">
                    <a:solidFill>
                      <a:schemeClr val="bg1"/>
                    </a:solidFill>
                  </a:endParaRPr>
                </a:p>
              </p:txBody>
            </p:sp>
            <p:grpSp>
              <p:nvGrpSpPr>
                <p:cNvPr id="22" name="Graphic 2125">
                  <a:extLst>
                    <a:ext uri="{FF2B5EF4-FFF2-40B4-BE49-F238E27FC236}">
                      <a16:creationId xmlns:a16="http://schemas.microsoft.com/office/drawing/2014/main" id="{ABE367F9-B251-4EA4-9D2B-A70E11F42832}"/>
                    </a:ext>
                  </a:extLst>
                </p:cNvPr>
                <p:cNvGrpSpPr/>
                <p:nvPr/>
              </p:nvGrpSpPr>
              <p:grpSpPr>
                <a:xfrm>
                  <a:off x="5897100" y="3355794"/>
                  <a:ext cx="1817980" cy="681899"/>
                  <a:chOff x="5897100" y="3355794"/>
                  <a:chExt cx="1817980" cy="681899"/>
                </a:xfrm>
                <a:solidFill>
                  <a:srgbClr val="593B2E"/>
                </a:solidFill>
              </p:grpSpPr>
              <p:sp>
                <p:nvSpPr>
                  <p:cNvPr id="28" name="Freeform: Shape 27">
                    <a:extLst>
                      <a:ext uri="{FF2B5EF4-FFF2-40B4-BE49-F238E27FC236}">
                        <a16:creationId xmlns:a16="http://schemas.microsoft.com/office/drawing/2014/main" id="{BFF12A57-D9FC-471B-9287-E48C66F7817B}"/>
                      </a:ext>
                    </a:extLst>
                  </p:cNvPr>
                  <p:cNvSpPr/>
                  <p:nvPr/>
                </p:nvSpPr>
                <p:spPr>
                  <a:xfrm>
                    <a:off x="6003578" y="3429604"/>
                    <a:ext cx="1696739" cy="608090"/>
                  </a:xfrm>
                  <a:custGeom>
                    <a:avLst/>
                    <a:gdLst>
                      <a:gd name="connsiteX0" fmla="*/ 0 w 1696739"/>
                      <a:gd name="connsiteY0" fmla="*/ 65962 h 608090"/>
                      <a:gd name="connsiteX1" fmla="*/ 0 w 1696739"/>
                      <a:gd name="connsiteY1" fmla="*/ 542130 h 608090"/>
                      <a:gd name="connsiteX2" fmla="*/ 98940 w 1696739"/>
                      <a:gd name="connsiteY2" fmla="*/ 608090 h 608090"/>
                      <a:gd name="connsiteX3" fmla="*/ 1597800 w 1696739"/>
                      <a:gd name="connsiteY3" fmla="*/ 608090 h 608090"/>
                      <a:gd name="connsiteX4" fmla="*/ 1696740 w 1696739"/>
                      <a:gd name="connsiteY4" fmla="*/ 542130 h 608090"/>
                      <a:gd name="connsiteX5" fmla="*/ 1696740 w 1696739"/>
                      <a:gd name="connsiteY5" fmla="*/ 72872 h 608090"/>
                      <a:gd name="connsiteX6" fmla="*/ 1598428 w 1696739"/>
                      <a:gd name="connsiteY6" fmla="*/ 6913 h 608090"/>
                      <a:gd name="connsiteX7" fmla="*/ 99882 w 1696739"/>
                      <a:gd name="connsiteY7" fmla="*/ 2 h 608090"/>
                      <a:gd name="connsiteX8" fmla="*/ 0 w 1696739"/>
                      <a:gd name="connsiteY8" fmla="*/ 65962 h 608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6739" h="608090">
                        <a:moveTo>
                          <a:pt x="0" y="65962"/>
                        </a:moveTo>
                        <a:lnTo>
                          <a:pt x="0" y="542130"/>
                        </a:lnTo>
                        <a:cubicBezTo>
                          <a:pt x="0" y="578565"/>
                          <a:pt x="44287" y="608090"/>
                          <a:pt x="98940" y="608090"/>
                        </a:cubicBezTo>
                        <a:lnTo>
                          <a:pt x="1597800" y="608090"/>
                        </a:lnTo>
                        <a:cubicBezTo>
                          <a:pt x="1652453" y="608090"/>
                          <a:pt x="1696740" y="578565"/>
                          <a:pt x="1696740" y="542130"/>
                        </a:cubicBezTo>
                        <a:lnTo>
                          <a:pt x="1696740" y="72872"/>
                        </a:lnTo>
                        <a:cubicBezTo>
                          <a:pt x="1696740" y="36437"/>
                          <a:pt x="1652767" y="6913"/>
                          <a:pt x="1598428" y="6913"/>
                        </a:cubicBezTo>
                        <a:lnTo>
                          <a:pt x="99882" y="2"/>
                        </a:lnTo>
                        <a:cubicBezTo>
                          <a:pt x="44916" y="-312"/>
                          <a:pt x="0" y="29213"/>
                          <a:pt x="0" y="65962"/>
                        </a:cubicBezTo>
                        <a:close/>
                      </a:path>
                    </a:pathLst>
                  </a:custGeom>
                  <a:solidFill>
                    <a:srgbClr val="593B2E"/>
                  </a:solidFill>
                  <a:ln w="31296" cap="flat">
                    <a:noFill/>
                    <a:prstDash val="solid"/>
                    <a:miter/>
                  </a:ln>
                </p:spPr>
                <p:txBody>
                  <a:bodyPr rtlCol="0" anchor="ctr"/>
                  <a:lstStyle/>
                  <a:p>
                    <a:endParaRPr lang="th-TH">
                      <a:solidFill>
                        <a:schemeClr val="bg1"/>
                      </a:solidFill>
                    </a:endParaRPr>
                  </a:p>
                </p:txBody>
              </p:sp>
              <p:sp>
                <p:nvSpPr>
                  <p:cNvPr id="29" name="Freeform: Shape 28">
                    <a:extLst>
                      <a:ext uri="{FF2B5EF4-FFF2-40B4-BE49-F238E27FC236}">
                        <a16:creationId xmlns:a16="http://schemas.microsoft.com/office/drawing/2014/main" id="{39B28088-0376-4234-B5AD-EDDAF5695D85}"/>
                      </a:ext>
                    </a:extLst>
                  </p:cNvPr>
                  <p:cNvSpPr/>
                  <p:nvPr/>
                </p:nvSpPr>
                <p:spPr>
                  <a:xfrm>
                    <a:off x="5976566" y="3434946"/>
                    <a:ext cx="1709303" cy="590812"/>
                  </a:xfrm>
                  <a:custGeom>
                    <a:avLst/>
                    <a:gdLst>
                      <a:gd name="connsiteX0" fmla="*/ 69101 w 1709303"/>
                      <a:gd name="connsiteY0" fmla="*/ 590812 h 590812"/>
                      <a:gd name="connsiteX1" fmla="*/ 42403 w 1709303"/>
                      <a:gd name="connsiteY1" fmla="*/ 369690 h 590812"/>
                      <a:gd name="connsiteX2" fmla="*/ 67530 w 1709303"/>
                      <a:gd name="connsiteY2" fmla="*/ 41775 h 590812"/>
                      <a:gd name="connsiteX3" fmla="*/ 1709304 w 1709303"/>
                      <a:gd name="connsiteY3" fmla="*/ 32980 h 590812"/>
                      <a:gd name="connsiteX4" fmla="*/ 1709304 w 1709303"/>
                      <a:gd name="connsiteY4" fmla="*/ 32980 h 590812"/>
                      <a:gd name="connsiteX5" fmla="*/ 1593089 w 1709303"/>
                      <a:gd name="connsiteY5" fmla="*/ 1570 h 590812"/>
                      <a:gd name="connsiteX6" fmla="*/ 87947 w 1709303"/>
                      <a:gd name="connsiteY6" fmla="*/ 0 h 590812"/>
                      <a:gd name="connsiteX7" fmla="*/ 0 w 1709303"/>
                      <a:gd name="connsiteY7" fmla="*/ 59678 h 590812"/>
                      <a:gd name="connsiteX8" fmla="*/ 0 w 1709303"/>
                      <a:gd name="connsiteY8" fmla="*/ 503808 h 590812"/>
                      <a:gd name="connsiteX9" fmla="*/ 69101 w 1709303"/>
                      <a:gd name="connsiteY9" fmla="*/ 590812 h 590812"/>
                      <a:gd name="connsiteX10" fmla="*/ 69101 w 1709303"/>
                      <a:gd name="connsiteY10" fmla="*/ 590812 h 590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09303" h="590812">
                        <a:moveTo>
                          <a:pt x="69101" y="590812"/>
                        </a:moveTo>
                        <a:lnTo>
                          <a:pt x="42403" y="369690"/>
                        </a:lnTo>
                        <a:lnTo>
                          <a:pt x="67530" y="41775"/>
                        </a:lnTo>
                        <a:lnTo>
                          <a:pt x="1709304" y="32980"/>
                        </a:lnTo>
                        <a:lnTo>
                          <a:pt x="1709304" y="32980"/>
                        </a:lnTo>
                        <a:cubicBezTo>
                          <a:pt x="1676638" y="4397"/>
                          <a:pt x="1655594" y="1570"/>
                          <a:pt x="1593089" y="1570"/>
                        </a:cubicBezTo>
                        <a:lnTo>
                          <a:pt x="87947" y="0"/>
                        </a:lnTo>
                        <a:cubicBezTo>
                          <a:pt x="39262" y="0"/>
                          <a:pt x="0" y="26698"/>
                          <a:pt x="0" y="59678"/>
                        </a:cubicBezTo>
                        <a:lnTo>
                          <a:pt x="0" y="503808"/>
                        </a:lnTo>
                        <a:cubicBezTo>
                          <a:pt x="314" y="538987"/>
                          <a:pt x="26070" y="571653"/>
                          <a:pt x="69101" y="590812"/>
                        </a:cubicBezTo>
                        <a:lnTo>
                          <a:pt x="69101" y="590812"/>
                        </a:lnTo>
                        <a:close/>
                      </a:path>
                    </a:pathLst>
                  </a:custGeom>
                  <a:solidFill>
                    <a:srgbClr val="593B2E"/>
                  </a:solidFill>
                  <a:ln w="31296" cap="flat">
                    <a:noFill/>
                    <a:prstDash val="solid"/>
                    <a:miter/>
                  </a:ln>
                </p:spPr>
                <p:txBody>
                  <a:bodyPr rtlCol="0" anchor="ctr"/>
                  <a:lstStyle/>
                  <a:p>
                    <a:endParaRPr lang="th-TH">
                      <a:solidFill>
                        <a:schemeClr val="bg1"/>
                      </a:solidFill>
                    </a:endParaRPr>
                  </a:p>
                </p:txBody>
              </p:sp>
              <p:sp>
                <p:nvSpPr>
                  <p:cNvPr id="30" name="Freeform: Shape 29">
                    <a:extLst>
                      <a:ext uri="{FF2B5EF4-FFF2-40B4-BE49-F238E27FC236}">
                        <a16:creationId xmlns:a16="http://schemas.microsoft.com/office/drawing/2014/main" id="{97D2E3D6-0C60-4C0E-A8D5-E76AC7422064}"/>
                      </a:ext>
                    </a:extLst>
                  </p:cNvPr>
                  <p:cNvSpPr/>
                  <p:nvPr/>
                </p:nvSpPr>
                <p:spPr>
                  <a:xfrm>
                    <a:off x="5897100" y="3385319"/>
                    <a:ext cx="70985" cy="307812"/>
                  </a:xfrm>
                  <a:custGeom>
                    <a:avLst/>
                    <a:gdLst>
                      <a:gd name="connsiteX0" fmla="*/ 70985 w 70985"/>
                      <a:gd name="connsiteY0" fmla="*/ 0 h 307812"/>
                      <a:gd name="connsiteX1" fmla="*/ 45230 w 70985"/>
                      <a:gd name="connsiteY1" fmla="*/ 94543 h 307812"/>
                      <a:gd name="connsiteX2" fmla="*/ 23243 w 70985"/>
                      <a:gd name="connsiteY2" fmla="*/ 307813 h 307812"/>
                      <a:gd name="connsiteX3" fmla="*/ 0 w 70985"/>
                      <a:gd name="connsiteY3" fmla="*/ 216097 h 307812"/>
                      <a:gd name="connsiteX4" fmla="*/ 0 w 70985"/>
                      <a:gd name="connsiteY4" fmla="*/ 72556 h 307812"/>
                      <a:gd name="connsiteX5" fmla="*/ 70985 w 70985"/>
                      <a:gd name="connsiteY5" fmla="*/ 0 h 30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985" h="307812">
                        <a:moveTo>
                          <a:pt x="70985" y="0"/>
                        </a:moveTo>
                        <a:cubicBezTo>
                          <a:pt x="70985" y="0"/>
                          <a:pt x="50569" y="58736"/>
                          <a:pt x="45230" y="94543"/>
                        </a:cubicBezTo>
                        <a:cubicBezTo>
                          <a:pt x="39890" y="130349"/>
                          <a:pt x="23243" y="307813"/>
                          <a:pt x="23243" y="307813"/>
                        </a:cubicBezTo>
                        <a:lnTo>
                          <a:pt x="0" y="216097"/>
                        </a:lnTo>
                        <a:lnTo>
                          <a:pt x="0" y="72556"/>
                        </a:lnTo>
                        <a:cubicBezTo>
                          <a:pt x="0" y="72556"/>
                          <a:pt x="15391" y="21358"/>
                          <a:pt x="70985" y="0"/>
                        </a:cubicBezTo>
                        <a:close/>
                      </a:path>
                    </a:pathLst>
                  </a:custGeom>
                  <a:solidFill>
                    <a:srgbClr val="593B2E"/>
                  </a:solidFill>
                  <a:ln w="31296" cap="flat">
                    <a:noFill/>
                    <a:prstDash val="solid"/>
                    <a:miter/>
                  </a:ln>
                </p:spPr>
                <p:txBody>
                  <a:bodyPr rtlCol="0" anchor="ctr"/>
                  <a:lstStyle/>
                  <a:p>
                    <a:endParaRPr lang="th-TH">
                      <a:solidFill>
                        <a:schemeClr val="bg1"/>
                      </a:solidFill>
                    </a:endParaRPr>
                  </a:p>
                </p:txBody>
              </p:sp>
              <p:sp>
                <p:nvSpPr>
                  <p:cNvPr id="31" name="Freeform: Shape 30">
                    <a:extLst>
                      <a:ext uri="{FF2B5EF4-FFF2-40B4-BE49-F238E27FC236}">
                        <a16:creationId xmlns:a16="http://schemas.microsoft.com/office/drawing/2014/main" id="{F2E764F2-69E4-4857-8CCD-9FCDA9B4D4F7}"/>
                      </a:ext>
                    </a:extLst>
                  </p:cNvPr>
                  <p:cNvSpPr/>
                  <p:nvPr/>
                </p:nvSpPr>
                <p:spPr>
                  <a:xfrm>
                    <a:off x="5897100" y="3879704"/>
                    <a:ext cx="78837" cy="157989"/>
                  </a:xfrm>
                  <a:custGeom>
                    <a:avLst/>
                    <a:gdLst>
                      <a:gd name="connsiteX0" fmla="*/ 78838 w 78837"/>
                      <a:gd name="connsiteY0" fmla="*/ 0 h 157989"/>
                      <a:gd name="connsiteX1" fmla="*/ 23243 w 78837"/>
                      <a:gd name="connsiteY1" fmla="*/ 157990 h 157989"/>
                      <a:gd name="connsiteX2" fmla="*/ 0 w 78837"/>
                      <a:gd name="connsiteY2" fmla="*/ 99568 h 157989"/>
                    </a:gdLst>
                    <a:ahLst/>
                    <a:cxnLst>
                      <a:cxn ang="0">
                        <a:pos x="connsiteX0" y="connsiteY0"/>
                      </a:cxn>
                      <a:cxn ang="0">
                        <a:pos x="connsiteX1" y="connsiteY1"/>
                      </a:cxn>
                      <a:cxn ang="0">
                        <a:pos x="connsiteX2" y="connsiteY2"/>
                      </a:cxn>
                    </a:cxnLst>
                    <a:rect l="l" t="t" r="r" b="b"/>
                    <a:pathLst>
                      <a:path w="78837" h="157989">
                        <a:moveTo>
                          <a:pt x="78838" y="0"/>
                        </a:moveTo>
                        <a:lnTo>
                          <a:pt x="23243" y="157990"/>
                        </a:lnTo>
                        <a:lnTo>
                          <a:pt x="0" y="99568"/>
                        </a:lnTo>
                        <a:close/>
                      </a:path>
                    </a:pathLst>
                  </a:custGeom>
                  <a:solidFill>
                    <a:srgbClr val="593B2E"/>
                  </a:solidFill>
                  <a:ln w="31296" cap="flat">
                    <a:noFill/>
                    <a:prstDash val="solid"/>
                    <a:miter/>
                  </a:ln>
                </p:spPr>
                <p:txBody>
                  <a:bodyPr rtlCol="0" anchor="ctr"/>
                  <a:lstStyle/>
                  <a:p>
                    <a:endParaRPr lang="th-TH">
                      <a:solidFill>
                        <a:schemeClr val="bg1"/>
                      </a:solidFill>
                    </a:endParaRPr>
                  </a:p>
                </p:txBody>
              </p:sp>
              <p:sp>
                <p:nvSpPr>
                  <p:cNvPr id="32" name="Freeform: Shape 31">
                    <a:extLst>
                      <a:ext uri="{FF2B5EF4-FFF2-40B4-BE49-F238E27FC236}">
                        <a16:creationId xmlns:a16="http://schemas.microsoft.com/office/drawing/2014/main" id="{B33E323B-63B4-446B-9726-0D4F70B953D8}"/>
                      </a:ext>
                    </a:extLst>
                  </p:cNvPr>
                  <p:cNvSpPr/>
                  <p:nvPr/>
                </p:nvSpPr>
                <p:spPr>
                  <a:xfrm>
                    <a:off x="6941151" y="3355794"/>
                    <a:ext cx="287710" cy="55594"/>
                  </a:xfrm>
                  <a:custGeom>
                    <a:avLst/>
                    <a:gdLst>
                      <a:gd name="connsiteX0" fmla="*/ 129407 w 287710"/>
                      <a:gd name="connsiteY0" fmla="*/ 0 h 55594"/>
                      <a:gd name="connsiteX1" fmla="*/ 0 w 287710"/>
                      <a:gd name="connsiteY1" fmla="*/ 55595 h 55594"/>
                      <a:gd name="connsiteX2" fmla="*/ 223636 w 287710"/>
                      <a:gd name="connsiteY2" fmla="*/ 24813 h 55594"/>
                      <a:gd name="connsiteX3" fmla="*/ 287711 w 287710"/>
                      <a:gd name="connsiteY3" fmla="*/ 0 h 55594"/>
                    </a:gdLst>
                    <a:ahLst/>
                    <a:cxnLst>
                      <a:cxn ang="0">
                        <a:pos x="connsiteX0" y="connsiteY0"/>
                      </a:cxn>
                      <a:cxn ang="0">
                        <a:pos x="connsiteX1" y="connsiteY1"/>
                      </a:cxn>
                      <a:cxn ang="0">
                        <a:pos x="connsiteX2" y="connsiteY2"/>
                      </a:cxn>
                      <a:cxn ang="0">
                        <a:pos x="connsiteX3" y="connsiteY3"/>
                      </a:cxn>
                    </a:cxnLst>
                    <a:rect l="l" t="t" r="r" b="b"/>
                    <a:pathLst>
                      <a:path w="287710" h="55594">
                        <a:moveTo>
                          <a:pt x="129407" y="0"/>
                        </a:moveTo>
                        <a:lnTo>
                          <a:pt x="0" y="55595"/>
                        </a:lnTo>
                        <a:lnTo>
                          <a:pt x="223636" y="24813"/>
                        </a:lnTo>
                        <a:lnTo>
                          <a:pt x="287711" y="0"/>
                        </a:lnTo>
                        <a:close/>
                      </a:path>
                    </a:pathLst>
                  </a:custGeom>
                  <a:solidFill>
                    <a:srgbClr val="593B2E"/>
                  </a:solidFill>
                  <a:ln w="31296" cap="flat">
                    <a:noFill/>
                    <a:prstDash val="solid"/>
                    <a:miter/>
                  </a:ln>
                </p:spPr>
                <p:txBody>
                  <a:bodyPr rtlCol="0" anchor="ctr"/>
                  <a:lstStyle/>
                  <a:p>
                    <a:endParaRPr lang="th-TH">
                      <a:solidFill>
                        <a:schemeClr val="bg1"/>
                      </a:solidFill>
                    </a:endParaRPr>
                  </a:p>
                </p:txBody>
              </p:sp>
              <p:sp>
                <p:nvSpPr>
                  <p:cNvPr id="33" name="Freeform: Shape 32">
                    <a:extLst>
                      <a:ext uri="{FF2B5EF4-FFF2-40B4-BE49-F238E27FC236}">
                        <a16:creationId xmlns:a16="http://schemas.microsoft.com/office/drawing/2014/main" id="{AF453458-7F3E-4D21-B39F-2A71C22CDE3D}"/>
                      </a:ext>
                    </a:extLst>
                  </p:cNvPr>
                  <p:cNvSpPr/>
                  <p:nvPr/>
                </p:nvSpPr>
                <p:spPr>
                  <a:xfrm>
                    <a:off x="7671421" y="3502477"/>
                    <a:ext cx="43659" cy="492500"/>
                  </a:xfrm>
                  <a:custGeom>
                    <a:avLst/>
                    <a:gdLst>
                      <a:gd name="connsiteX0" fmla="*/ 29211 w 43659"/>
                      <a:gd name="connsiteY0" fmla="*/ 0 h 492500"/>
                      <a:gd name="connsiteX1" fmla="*/ 0 w 43659"/>
                      <a:gd name="connsiteY1" fmla="*/ 295877 h 492500"/>
                      <a:gd name="connsiteX2" fmla="*/ 14448 w 43659"/>
                      <a:gd name="connsiteY2" fmla="*/ 492501 h 492500"/>
                      <a:gd name="connsiteX3" fmla="*/ 43659 w 43659"/>
                      <a:gd name="connsiteY3" fmla="*/ 377228 h 492500"/>
                    </a:gdLst>
                    <a:ahLst/>
                    <a:cxnLst>
                      <a:cxn ang="0">
                        <a:pos x="connsiteX0" y="connsiteY0"/>
                      </a:cxn>
                      <a:cxn ang="0">
                        <a:pos x="connsiteX1" y="connsiteY1"/>
                      </a:cxn>
                      <a:cxn ang="0">
                        <a:pos x="connsiteX2" y="connsiteY2"/>
                      </a:cxn>
                      <a:cxn ang="0">
                        <a:pos x="connsiteX3" y="connsiteY3"/>
                      </a:cxn>
                    </a:cxnLst>
                    <a:rect l="l" t="t" r="r" b="b"/>
                    <a:pathLst>
                      <a:path w="43659" h="492500">
                        <a:moveTo>
                          <a:pt x="29211" y="0"/>
                        </a:moveTo>
                        <a:lnTo>
                          <a:pt x="0" y="295877"/>
                        </a:lnTo>
                        <a:lnTo>
                          <a:pt x="14448" y="492501"/>
                        </a:lnTo>
                        <a:lnTo>
                          <a:pt x="43659" y="377228"/>
                        </a:lnTo>
                        <a:close/>
                      </a:path>
                    </a:pathLst>
                  </a:custGeom>
                  <a:solidFill>
                    <a:srgbClr val="593B2E"/>
                  </a:solidFill>
                  <a:ln w="31296" cap="flat">
                    <a:noFill/>
                    <a:prstDash val="solid"/>
                    <a:miter/>
                  </a:ln>
                </p:spPr>
                <p:txBody>
                  <a:bodyPr rtlCol="0" anchor="ctr"/>
                  <a:lstStyle/>
                  <a:p>
                    <a:endParaRPr lang="th-TH">
                      <a:solidFill>
                        <a:schemeClr val="bg1"/>
                      </a:solidFill>
                    </a:endParaRPr>
                  </a:p>
                </p:txBody>
              </p:sp>
            </p:grpSp>
            <p:sp>
              <p:nvSpPr>
                <p:cNvPr id="23" name="Freeform: Shape 22">
                  <a:extLst>
                    <a:ext uri="{FF2B5EF4-FFF2-40B4-BE49-F238E27FC236}">
                      <a16:creationId xmlns:a16="http://schemas.microsoft.com/office/drawing/2014/main" id="{11466C68-2062-4723-B1C8-FDFBA81B7211}"/>
                    </a:ext>
                  </a:extLst>
                </p:cNvPr>
                <p:cNvSpPr/>
                <p:nvPr/>
              </p:nvSpPr>
              <p:spPr>
                <a:xfrm>
                  <a:off x="6006405" y="3351397"/>
                  <a:ext cx="641067" cy="53396"/>
                </a:xfrm>
                <a:custGeom>
                  <a:avLst/>
                  <a:gdLst>
                    <a:gd name="connsiteX0" fmla="*/ 0 w 641067"/>
                    <a:gd name="connsiteY0" fmla="*/ 17589 h 53396"/>
                    <a:gd name="connsiteX1" fmla="*/ 246250 w 641067"/>
                    <a:gd name="connsiteY1" fmla="*/ 53396 h 53396"/>
                    <a:gd name="connsiteX2" fmla="*/ 641067 w 641067"/>
                    <a:gd name="connsiteY2" fmla="*/ 4397 h 53396"/>
                    <a:gd name="connsiteX3" fmla="*/ 54967 w 641067"/>
                    <a:gd name="connsiteY3" fmla="*/ 0 h 53396"/>
                  </a:gdLst>
                  <a:ahLst/>
                  <a:cxnLst>
                    <a:cxn ang="0">
                      <a:pos x="connsiteX0" y="connsiteY0"/>
                    </a:cxn>
                    <a:cxn ang="0">
                      <a:pos x="connsiteX1" y="connsiteY1"/>
                    </a:cxn>
                    <a:cxn ang="0">
                      <a:pos x="connsiteX2" y="connsiteY2"/>
                    </a:cxn>
                    <a:cxn ang="0">
                      <a:pos x="connsiteX3" y="connsiteY3"/>
                    </a:cxn>
                  </a:cxnLst>
                  <a:rect l="l" t="t" r="r" b="b"/>
                  <a:pathLst>
                    <a:path w="641067" h="53396">
                      <a:moveTo>
                        <a:pt x="0" y="17589"/>
                      </a:moveTo>
                      <a:lnTo>
                        <a:pt x="246250" y="53396"/>
                      </a:lnTo>
                      <a:lnTo>
                        <a:pt x="641067" y="4397"/>
                      </a:lnTo>
                      <a:lnTo>
                        <a:pt x="54967" y="0"/>
                      </a:lnTo>
                      <a:close/>
                    </a:path>
                  </a:pathLst>
                </a:custGeom>
                <a:solidFill>
                  <a:srgbClr val="593B2E"/>
                </a:solidFill>
                <a:ln w="31296" cap="flat">
                  <a:noFill/>
                  <a:prstDash val="solid"/>
                  <a:miter/>
                </a:ln>
              </p:spPr>
              <p:txBody>
                <a:bodyPr rtlCol="0" anchor="ctr"/>
                <a:lstStyle/>
                <a:p>
                  <a:endParaRPr lang="th-TH">
                    <a:solidFill>
                      <a:schemeClr val="bg1"/>
                    </a:solidFill>
                  </a:endParaRPr>
                </a:p>
              </p:txBody>
            </p:sp>
            <p:sp>
              <p:nvSpPr>
                <p:cNvPr id="24" name="Freeform: Shape 23">
                  <a:extLst>
                    <a:ext uri="{FF2B5EF4-FFF2-40B4-BE49-F238E27FC236}">
                      <a16:creationId xmlns:a16="http://schemas.microsoft.com/office/drawing/2014/main" id="{02DBD2C8-1571-4E96-A567-F40B215AACBC}"/>
                    </a:ext>
                  </a:extLst>
                </p:cNvPr>
                <p:cNvSpPr/>
                <p:nvPr/>
              </p:nvSpPr>
              <p:spPr>
                <a:xfrm>
                  <a:off x="7164787" y="3355794"/>
                  <a:ext cx="435335" cy="24813"/>
                </a:xfrm>
                <a:custGeom>
                  <a:avLst/>
                  <a:gdLst>
                    <a:gd name="connsiteX0" fmla="*/ 0 w 435335"/>
                    <a:gd name="connsiteY0" fmla="*/ 24813 h 24813"/>
                    <a:gd name="connsiteX1" fmla="*/ 435335 w 435335"/>
                    <a:gd name="connsiteY1" fmla="*/ 0 h 24813"/>
                    <a:gd name="connsiteX2" fmla="*/ 64075 w 435335"/>
                    <a:gd name="connsiteY2" fmla="*/ 0 h 24813"/>
                  </a:gdLst>
                  <a:ahLst/>
                  <a:cxnLst>
                    <a:cxn ang="0">
                      <a:pos x="connsiteX0" y="connsiteY0"/>
                    </a:cxn>
                    <a:cxn ang="0">
                      <a:pos x="connsiteX1" y="connsiteY1"/>
                    </a:cxn>
                    <a:cxn ang="0">
                      <a:pos x="connsiteX2" y="connsiteY2"/>
                    </a:cxn>
                  </a:cxnLst>
                  <a:rect l="l" t="t" r="r" b="b"/>
                  <a:pathLst>
                    <a:path w="435335" h="24813">
                      <a:moveTo>
                        <a:pt x="0" y="24813"/>
                      </a:moveTo>
                      <a:lnTo>
                        <a:pt x="435335" y="0"/>
                      </a:lnTo>
                      <a:lnTo>
                        <a:pt x="64075" y="0"/>
                      </a:lnTo>
                      <a:close/>
                    </a:path>
                  </a:pathLst>
                </a:custGeom>
                <a:solidFill>
                  <a:srgbClr val="593B2E"/>
                </a:solidFill>
                <a:ln w="31296" cap="flat">
                  <a:noFill/>
                  <a:prstDash val="solid"/>
                  <a:miter/>
                </a:ln>
              </p:spPr>
              <p:txBody>
                <a:bodyPr rtlCol="0" anchor="ctr"/>
                <a:lstStyle/>
                <a:p>
                  <a:endParaRPr lang="th-TH">
                    <a:solidFill>
                      <a:schemeClr val="bg1"/>
                    </a:solidFill>
                  </a:endParaRPr>
                </a:p>
              </p:txBody>
            </p:sp>
            <p:sp>
              <p:nvSpPr>
                <p:cNvPr id="25" name="Freeform: Shape 24">
                  <a:extLst>
                    <a:ext uri="{FF2B5EF4-FFF2-40B4-BE49-F238E27FC236}">
                      <a16:creationId xmlns:a16="http://schemas.microsoft.com/office/drawing/2014/main" id="{0F84FA33-C95E-407B-B3F6-4921CF131731}"/>
                    </a:ext>
                  </a:extLst>
                </p:cNvPr>
                <p:cNvSpPr/>
                <p:nvPr/>
              </p:nvSpPr>
              <p:spPr>
                <a:xfrm>
                  <a:off x="5947355" y="3368986"/>
                  <a:ext cx="305300" cy="92972"/>
                </a:xfrm>
                <a:custGeom>
                  <a:avLst/>
                  <a:gdLst>
                    <a:gd name="connsiteX0" fmla="*/ 305300 w 305300"/>
                    <a:gd name="connsiteY0" fmla="*/ 35807 h 92972"/>
                    <a:gd name="connsiteX1" fmla="*/ 0 w 305300"/>
                    <a:gd name="connsiteY1" fmla="*/ 92972 h 92972"/>
                    <a:gd name="connsiteX2" fmla="*/ 20730 w 305300"/>
                    <a:gd name="connsiteY2" fmla="*/ 16333 h 92972"/>
                    <a:gd name="connsiteX3" fmla="*/ 59050 w 305300"/>
                    <a:gd name="connsiteY3" fmla="*/ 0 h 92972"/>
                  </a:gdLst>
                  <a:ahLst/>
                  <a:cxnLst>
                    <a:cxn ang="0">
                      <a:pos x="connsiteX0" y="connsiteY0"/>
                    </a:cxn>
                    <a:cxn ang="0">
                      <a:pos x="connsiteX1" y="connsiteY1"/>
                    </a:cxn>
                    <a:cxn ang="0">
                      <a:pos x="connsiteX2" y="connsiteY2"/>
                    </a:cxn>
                    <a:cxn ang="0">
                      <a:pos x="connsiteX3" y="connsiteY3"/>
                    </a:cxn>
                  </a:cxnLst>
                  <a:rect l="l" t="t" r="r" b="b"/>
                  <a:pathLst>
                    <a:path w="305300" h="92972">
                      <a:moveTo>
                        <a:pt x="305300" y="35807"/>
                      </a:moveTo>
                      <a:lnTo>
                        <a:pt x="0" y="92972"/>
                      </a:lnTo>
                      <a:lnTo>
                        <a:pt x="20730" y="16333"/>
                      </a:lnTo>
                      <a:lnTo>
                        <a:pt x="59050" y="0"/>
                      </a:lnTo>
                      <a:close/>
                    </a:path>
                  </a:pathLst>
                </a:custGeom>
                <a:solidFill>
                  <a:srgbClr val="593B2E"/>
                </a:solidFill>
                <a:ln w="31296" cap="flat">
                  <a:noFill/>
                  <a:prstDash val="solid"/>
                  <a:miter/>
                </a:ln>
              </p:spPr>
              <p:txBody>
                <a:bodyPr rtlCol="0" anchor="ctr"/>
                <a:lstStyle/>
                <a:p>
                  <a:endParaRPr lang="th-TH">
                    <a:solidFill>
                      <a:schemeClr val="bg1"/>
                    </a:solidFill>
                  </a:endParaRPr>
                </a:p>
              </p:txBody>
            </p:sp>
            <p:sp>
              <p:nvSpPr>
                <p:cNvPr id="26" name="Freeform: Shape 25">
                  <a:extLst>
                    <a:ext uri="{FF2B5EF4-FFF2-40B4-BE49-F238E27FC236}">
                      <a16:creationId xmlns:a16="http://schemas.microsoft.com/office/drawing/2014/main" id="{837FCED5-99EB-4194-8E87-3802FB754484}"/>
                    </a:ext>
                  </a:extLst>
                </p:cNvPr>
                <p:cNvSpPr/>
                <p:nvPr/>
              </p:nvSpPr>
              <p:spPr>
                <a:xfrm>
                  <a:off x="5915318" y="3597019"/>
                  <a:ext cx="61562" cy="282685"/>
                </a:xfrm>
                <a:custGeom>
                  <a:avLst/>
                  <a:gdLst>
                    <a:gd name="connsiteX0" fmla="*/ 17275 w 61562"/>
                    <a:gd name="connsiteY0" fmla="*/ 0 h 282685"/>
                    <a:gd name="connsiteX1" fmla="*/ 61563 w 61562"/>
                    <a:gd name="connsiteY1" fmla="*/ 76953 h 282685"/>
                    <a:gd name="connsiteX2" fmla="*/ 60620 w 61562"/>
                    <a:gd name="connsiteY2" fmla="*/ 282685 h 282685"/>
                    <a:gd name="connsiteX3" fmla="*/ 0 w 61562"/>
                    <a:gd name="connsiteY3" fmla="*/ 76953 h 282685"/>
                  </a:gdLst>
                  <a:ahLst/>
                  <a:cxnLst>
                    <a:cxn ang="0">
                      <a:pos x="connsiteX0" y="connsiteY0"/>
                    </a:cxn>
                    <a:cxn ang="0">
                      <a:pos x="connsiteX1" y="connsiteY1"/>
                    </a:cxn>
                    <a:cxn ang="0">
                      <a:pos x="connsiteX2" y="connsiteY2"/>
                    </a:cxn>
                    <a:cxn ang="0">
                      <a:pos x="connsiteX3" y="connsiteY3"/>
                    </a:cxn>
                  </a:cxnLst>
                  <a:rect l="l" t="t" r="r" b="b"/>
                  <a:pathLst>
                    <a:path w="61562" h="282685">
                      <a:moveTo>
                        <a:pt x="17275" y="0"/>
                      </a:moveTo>
                      <a:lnTo>
                        <a:pt x="61563" y="76953"/>
                      </a:lnTo>
                      <a:lnTo>
                        <a:pt x="60620" y="282685"/>
                      </a:lnTo>
                      <a:lnTo>
                        <a:pt x="0" y="76953"/>
                      </a:lnTo>
                      <a:close/>
                    </a:path>
                  </a:pathLst>
                </a:custGeom>
                <a:solidFill>
                  <a:srgbClr val="593B2E"/>
                </a:solidFill>
                <a:ln w="31296" cap="flat">
                  <a:noFill/>
                  <a:prstDash val="solid"/>
                  <a:miter/>
                </a:ln>
              </p:spPr>
              <p:txBody>
                <a:bodyPr rtlCol="0" anchor="ctr"/>
                <a:lstStyle/>
                <a:p>
                  <a:endParaRPr lang="th-TH">
                    <a:solidFill>
                      <a:schemeClr val="bg1"/>
                    </a:solidFill>
                  </a:endParaRPr>
                </a:p>
              </p:txBody>
            </p:sp>
            <p:sp>
              <p:nvSpPr>
                <p:cNvPr id="27" name="Freeform: Shape 26">
                  <a:extLst>
                    <a:ext uri="{FF2B5EF4-FFF2-40B4-BE49-F238E27FC236}">
                      <a16:creationId xmlns:a16="http://schemas.microsoft.com/office/drawing/2014/main" id="{85EEC54E-E21C-482C-8FA4-F70A85C6E492}"/>
                    </a:ext>
                  </a:extLst>
                </p:cNvPr>
                <p:cNvSpPr/>
                <p:nvPr/>
              </p:nvSpPr>
              <p:spPr>
                <a:xfrm>
                  <a:off x="7001771" y="3355794"/>
                  <a:ext cx="679072" cy="63761"/>
                </a:xfrm>
                <a:custGeom>
                  <a:avLst/>
                  <a:gdLst>
                    <a:gd name="connsiteX0" fmla="*/ 0 w 679072"/>
                    <a:gd name="connsiteY0" fmla="*/ 48999 h 63761"/>
                    <a:gd name="connsiteX1" fmla="*/ 250334 w 679072"/>
                    <a:gd name="connsiteY1" fmla="*/ 63761 h 63761"/>
                    <a:gd name="connsiteX2" fmla="*/ 679073 w 679072"/>
                    <a:gd name="connsiteY2" fmla="*/ 12564 h 63761"/>
                    <a:gd name="connsiteX3" fmla="*/ 499411 w 679072"/>
                    <a:gd name="connsiteY3" fmla="*/ 0 h 63761"/>
                    <a:gd name="connsiteX4" fmla="*/ 163015 w 679072"/>
                    <a:gd name="connsiteY4" fmla="*/ 24813 h 63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072" h="63761">
                      <a:moveTo>
                        <a:pt x="0" y="48999"/>
                      </a:moveTo>
                      <a:lnTo>
                        <a:pt x="250334" y="63761"/>
                      </a:lnTo>
                      <a:lnTo>
                        <a:pt x="679073" y="12564"/>
                      </a:lnTo>
                      <a:lnTo>
                        <a:pt x="499411" y="0"/>
                      </a:lnTo>
                      <a:lnTo>
                        <a:pt x="163015" y="24813"/>
                      </a:lnTo>
                      <a:close/>
                    </a:path>
                  </a:pathLst>
                </a:custGeom>
                <a:solidFill>
                  <a:srgbClr val="593B2E"/>
                </a:solidFill>
                <a:ln w="31296" cap="flat">
                  <a:noFill/>
                  <a:prstDash val="solid"/>
                  <a:miter/>
                </a:ln>
              </p:spPr>
              <p:txBody>
                <a:bodyPr rtlCol="0" anchor="ctr"/>
                <a:lstStyle/>
                <a:p>
                  <a:endParaRPr lang="th-TH">
                    <a:solidFill>
                      <a:schemeClr val="bg1"/>
                    </a:solidFill>
                  </a:endParaRPr>
                </a:p>
              </p:txBody>
            </p:sp>
          </p:grpSp>
          <p:grpSp>
            <p:nvGrpSpPr>
              <p:cNvPr id="6" name="Graphic 2125">
                <a:extLst>
                  <a:ext uri="{FF2B5EF4-FFF2-40B4-BE49-F238E27FC236}">
                    <a16:creationId xmlns:a16="http://schemas.microsoft.com/office/drawing/2014/main" id="{8170EB9A-5B3E-48CB-B7B4-6AE5784DF6F1}"/>
                  </a:ext>
                </a:extLst>
              </p:cNvPr>
              <p:cNvGrpSpPr/>
              <p:nvPr/>
            </p:nvGrpSpPr>
            <p:grpSpPr>
              <a:xfrm>
                <a:off x="5795962" y="3309937"/>
                <a:ext cx="1894305" cy="757910"/>
                <a:chOff x="5795962" y="3309937"/>
                <a:chExt cx="1894305" cy="757910"/>
              </a:xfrm>
            </p:grpSpPr>
            <p:sp>
              <p:nvSpPr>
                <p:cNvPr id="9" name="Freeform: Shape 8">
                  <a:extLst>
                    <a:ext uri="{FF2B5EF4-FFF2-40B4-BE49-F238E27FC236}">
                      <a16:creationId xmlns:a16="http://schemas.microsoft.com/office/drawing/2014/main" id="{8FC929AC-674B-41D3-B455-A1F3F917B928}"/>
                    </a:ext>
                  </a:extLst>
                </p:cNvPr>
                <p:cNvSpPr/>
                <p:nvPr/>
              </p:nvSpPr>
              <p:spPr>
                <a:xfrm>
                  <a:off x="5795962" y="3314334"/>
                  <a:ext cx="1894305" cy="753513"/>
                </a:xfrm>
                <a:custGeom>
                  <a:avLst/>
                  <a:gdLst>
                    <a:gd name="connsiteX0" fmla="*/ 1702708 w 1894305"/>
                    <a:gd name="connsiteY0" fmla="*/ 753513 h 753513"/>
                    <a:gd name="connsiteX1" fmla="*/ 191598 w 1894305"/>
                    <a:gd name="connsiteY1" fmla="*/ 753513 h 753513"/>
                    <a:gd name="connsiteX2" fmla="*/ 0 w 1894305"/>
                    <a:gd name="connsiteY2" fmla="*/ 623478 h 753513"/>
                    <a:gd name="connsiteX3" fmla="*/ 55909 w 1894305"/>
                    <a:gd name="connsiteY3" fmla="*/ 515744 h 753513"/>
                    <a:gd name="connsiteX4" fmla="*/ 0 w 1894305"/>
                    <a:gd name="connsiteY4" fmla="*/ 245308 h 753513"/>
                    <a:gd name="connsiteX5" fmla="*/ 0 w 1894305"/>
                    <a:gd name="connsiteY5" fmla="*/ 195053 h 753513"/>
                    <a:gd name="connsiteX6" fmla="*/ 0 w 1894305"/>
                    <a:gd name="connsiteY6" fmla="*/ 130035 h 753513"/>
                    <a:gd name="connsiteX7" fmla="*/ 191598 w 1894305"/>
                    <a:gd name="connsiteY7" fmla="*/ 0 h 753513"/>
                    <a:gd name="connsiteX8" fmla="*/ 750372 w 1894305"/>
                    <a:gd name="connsiteY8" fmla="*/ 0 h 753513"/>
                    <a:gd name="connsiteX9" fmla="*/ 1044051 w 1894305"/>
                    <a:gd name="connsiteY9" fmla="*/ 55595 h 753513"/>
                    <a:gd name="connsiteX10" fmla="*/ 1173458 w 1894305"/>
                    <a:gd name="connsiteY10" fmla="*/ 0 h 753513"/>
                    <a:gd name="connsiteX11" fmla="*/ 1702708 w 1894305"/>
                    <a:gd name="connsiteY11" fmla="*/ 0 h 753513"/>
                    <a:gd name="connsiteX12" fmla="*/ 1894306 w 1894305"/>
                    <a:gd name="connsiteY12" fmla="*/ 130035 h 753513"/>
                    <a:gd name="connsiteX13" fmla="*/ 1867607 w 1894305"/>
                    <a:gd name="connsiteY13" fmla="*/ 668080 h 753513"/>
                    <a:gd name="connsiteX14" fmla="*/ 1702708 w 1894305"/>
                    <a:gd name="connsiteY14" fmla="*/ 753513 h 753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94305" h="753513">
                      <a:moveTo>
                        <a:pt x="1702708" y="753513"/>
                      </a:moveTo>
                      <a:lnTo>
                        <a:pt x="191598" y="753513"/>
                      </a:lnTo>
                      <a:cubicBezTo>
                        <a:pt x="86376" y="753513"/>
                        <a:pt x="0" y="695092"/>
                        <a:pt x="0" y="623478"/>
                      </a:cubicBezTo>
                      <a:lnTo>
                        <a:pt x="55909" y="515744"/>
                      </a:lnTo>
                      <a:lnTo>
                        <a:pt x="0" y="245308"/>
                      </a:lnTo>
                      <a:lnTo>
                        <a:pt x="0" y="195053"/>
                      </a:lnTo>
                      <a:lnTo>
                        <a:pt x="0" y="130035"/>
                      </a:lnTo>
                      <a:cubicBezTo>
                        <a:pt x="0" y="58422"/>
                        <a:pt x="86062" y="0"/>
                        <a:pt x="191598" y="0"/>
                      </a:cubicBezTo>
                      <a:lnTo>
                        <a:pt x="750372" y="0"/>
                      </a:lnTo>
                      <a:lnTo>
                        <a:pt x="1044051" y="55595"/>
                      </a:lnTo>
                      <a:lnTo>
                        <a:pt x="1173458" y="0"/>
                      </a:lnTo>
                      <a:lnTo>
                        <a:pt x="1702708" y="0"/>
                      </a:lnTo>
                      <a:cubicBezTo>
                        <a:pt x="1807930" y="0"/>
                        <a:pt x="1894306" y="58422"/>
                        <a:pt x="1894306" y="130035"/>
                      </a:cubicBezTo>
                      <a:lnTo>
                        <a:pt x="1867607" y="668080"/>
                      </a:lnTo>
                      <a:cubicBezTo>
                        <a:pt x="1867607" y="739693"/>
                        <a:pt x="1808244" y="753513"/>
                        <a:pt x="1702708" y="753513"/>
                      </a:cubicBezTo>
                      <a:close/>
                    </a:path>
                  </a:pathLst>
                </a:custGeom>
                <a:solidFill>
                  <a:srgbClr val="FFBD03"/>
                </a:solidFill>
                <a:ln w="31296" cap="flat">
                  <a:noFill/>
                  <a:prstDash val="solid"/>
                  <a:miter/>
                </a:ln>
              </p:spPr>
              <p:txBody>
                <a:bodyPr rtlCol="0" anchor="ctr"/>
                <a:lstStyle/>
                <a:p>
                  <a:endParaRPr lang="th-TH">
                    <a:solidFill>
                      <a:schemeClr val="bg1"/>
                    </a:solidFill>
                  </a:endParaRPr>
                </a:p>
              </p:txBody>
            </p:sp>
            <p:grpSp>
              <p:nvGrpSpPr>
                <p:cNvPr id="10" name="Graphic 2125">
                  <a:extLst>
                    <a:ext uri="{FF2B5EF4-FFF2-40B4-BE49-F238E27FC236}">
                      <a16:creationId xmlns:a16="http://schemas.microsoft.com/office/drawing/2014/main" id="{19E3D277-7EA0-4A2B-AB3A-F3A1DBD65804}"/>
                    </a:ext>
                  </a:extLst>
                </p:cNvPr>
                <p:cNvGrpSpPr/>
                <p:nvPr/>
              </p:nvGrpSpPr>
              <p:grpSpPr>
                <a:xfrm>
                  <a:off x="5795962" y="3314334"/>
                  <a:ext cx="1875459" cy="731840"/>
                  <a:chOff x="5795962" y="3314334"/>
                  <a:chExt cx="1875459" cy="731840"/>
                </a:xfrm>
              </p:grpSpPr>
              <p:sp>
                <p:nvSpPr>
                  <p:cNvPr id="16" name="Freeform: Shape 15">
                    <a:extLst>
                      <a:ext uri="{FF2B5EF4-FFF2-40B4-BE49-F238E27FC236}">
                        <a16:creationId xmlns:a16="http://schemas.microsoft.com/office/drawing/2014/main" id="{E7CFE426-24DC-47A9-B8DB-F1A3E2C6BAD5}"/>
                      </a:ext>
                    </a:extLst>
                  </p:cNvPr>
                  <p:cNvSpPr/>
                  <p:nvPr/>
                </p:nvSpPr>
                <p:spPr>
                  <a:xfrm>
                    <a:off x="5900555" y="3387830"/>
                    <a:ext cx="1730822" cy="658345"/>
                  </a:xfrm>
                  <a:custGeom>
                    <a:avLst/>
                    <a:gdLst>
                      <a:gd name="connsiteX0" fmla="*/ 1885 w 1730822"/>
                      <a:gd name="connsiteY0" fmla="*/ 66276 h 658345"/>
                      <a:gd name="connsiteX1" fmla="*/ 0 w 1730822"/>
                      <a:gd name="connsiteY1" fmla="*/ 574168 h 658345"/>
                      <a:gd name="connsiteX2" fmla="*/ 98940 w 1730822"/>
                      <a:gd name="connsiteY2" fmla="*/ 640128 h 658345"/>
                      <a:gd name="connsiteX3" fmla="*/ 1629210 w 1730822"/>
                      <a:gd name="connsiteY3" fmla="*/ 658345 h 658345"/>
                      <a:gd name="connsiteX4" fmla="*/ 1728149 w 1730822"/>
                      <a:gd name="connsiteY4" fmla="*/ 592385 h 658345"/>
                      <a:gd name="connsiteX5" fmla="*/ 1730348 w 1730822"/>
                      <a:gd name="connsiteY5" fmla="*/ 51514 h 658345"/>
                      <a:gd name="connsiteX6" fmla="*/ 1600313 w 1730822"/>
                      <a:gd name="connsiteY6" fmla="*/ 7227 h 658345"/>
                      <a:gd name="connsiteX7" fmla="*/ 101453 w 1730822"/>
                      <a:gd name="connsiteY7" fmla="*/ 2 h 658345"/>
                      <a:gd name="connsiteX8" fmla="*/ 1885 w 1730822"/>
                      <a:gd name="connsiteY8" fmla="*/ 66276 h 658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822" h="658345">
                        <a:moveTo>
                          <a:pt x="1885" y="66276"/>
                        </a:moveTo>
                        <a:lnTo>
                          <a:pt x="0" y="574168"/>
                        </a:lnTo>
                        <a:cubicBezTo>
                          <a:pt x="0" y="610603"/>
                          <a:pt x="44287" y="640128"/>
                          <a:pt x="98940" y="640128"/>
                        </a:cubicBezTo>
                        <a:lnTo>
                          <a:pt x="1629210" y="658345"/>
                        </a:lnTo>
                        <a:cubicBezTo>
                          <a:pt x="1683862" y="658345"/>
                          <a:pt x="1728149" y="628820"/>
                          <a:pt x="1728149" y="592385"/>
                        </a:cubicBezTo>
                        <a:lnTo>
                          <a:pt x="1730348" y="51514"/>
                        </a:lnTo>
                        <a:cubicBezTo>
                          <a:pt x="1737258" y="17906"/>
                          <a:pt x="1667529" y="12566"/>
                          <a:pt x="1600313" y="7227"/>
                        </a:cubicBezTo>
                        <a:lnTo>
                          <a:pt x="101453" y="2"/>
                        </a:lnTo>
                        <a:cubicBezTo>
                          <a:pt x="46800" y="-312"/>
                          <a:pt x="1885" y="29527"/>
                          <a:pt x="1885" y="66276"/>
                        </a:cubicBezTo>
                        <a:close/>
                      </a:path>
                    </a:pathLst>
                  </a:custGeom>
                  <a:solidFill>
                    <a:srgbClr val="FFAB17"/>
                  </a:solidFill>
                  <a:ln w="31296" cap="flat">
                    <a:noFill/>
                    <a:prstDash val="solid"/>
                    <a:miter/>
                  </a:ln>
                </p:spPr>
                <p:txBody>
                  <a:bodyPr rtlCol="0" anchor="ctr"/>
                  <a:lstStyle/>
                  <a:p>
                    <a:endParaRPr lang="th-TH">
                      <a:solidFill>
                        <a:schemeClr val="bg1"/>
                      </a:solidFill>
                    </a:endParaRPr>
                  </a:p>
                </p:txBody>
              </p:sp>
              <p:sp>
                <p:nvSpPr>
                  <p:cNvPr id="17" name="Freeform: Shape 16">
                    <a:extLst>
                      <a:ext uri="{FF2B5EF4-FFF2-40B4-BE49-F238E27FC236}">
                        <a16:creationId xmlns:a16="http://schemas.microsoft.com/office/drawing/2014/main" id="{535BBF88-5609-4CC9-9EAB-21E12156E2DF}"/>
                      </a:ext>
                    </a:extLst>
                  </p:cNvPr>
                  <p:cNvSpPr/>
                  <p:nvPr/>
                </p:nvSpPr>
                <p:spPr>
                  <a:xfrm>
                    <a:off x="5851556" y="3369484"/>
                    <a:ext cx="1785942" cy="628320"/>
                  </a:xfrm>
                  <a:custGeom>
                    <a:avLst/>
                    <a:gdLst>
                      <a:gd name="connsiteX0" fmla="*/ 63761 w 1785942"/>
                      <a:gd name="connsiteY0" fmla="*/ 628321 h 628320"/>
                      <a:gd name="connsiteX1" fmla="*/ 42089 w 1785942"/>
                      <a:gd name="connsiteY1" fmla="*/ 375160 h 628320"/>
                      <a:gd name="connsiteX2" fmla="*/ 48056 w 1785942"/>
                      <a:gd name="connsiteY2" fmla="*/ 32797 h 628320"/>
                      <a:gd name="connsiteX3" fmla="*/ 1785943 w 1785942"/>
                      <a:gd name="connsiteY3" fmla="*/ 31540 h 628320"/>
                      <a:gd name="connsiteX4" fmla="*/ 1781860 w 1785942"/>
                      <a:gd name="connsiteY4" fmla="*/ 25259 h 628320"/>
                      <a:gd name="connsiteX5" fmla="*/ 1669728 w 1785942"/>
                      <a:gd name="connsiteY5" fmla="*/ 131 h 628320"/>
                      <a:gd name="connsiteX6" fmla="*/ 87947 w 1785942"/>
                      <a:gd name="connsiteY6" fmla="*/ 5471 h 628320"/>
                      <a:gd name="connsiteX7" fmla="*/ 0 w 1785942"/>
                      <a:gd name="connsiteY7" fmla="*/ 65149 h 628320"/>
                      <a:gd name="connsiteX8" fmla="*/ 17903 w 1785942"/>
                      <a:gd name="connsiteY8" fmla="*/ 542573 h 628320"/>
                      <a:gd name="connsiteX9" fmla="*/ 63761 w 1785942"/>
                      <a:gd name="connsiteY9" fmla="*/ 628321 h 628320"/>
                      <a:gd name="connsiteX10" fmla="*/ 63761 w 1785942"/>
                      <a:gd name="connsiteY10" fmla="*/ 628321 h 628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5942" h="628320">
                        <a:moveTo>
                          <a:pt x="63761" y="628321"/>
                        </a:moveTo>
                        <a:lnTo>
                          <a:pt x="42089" y="375160"/>
                        </a:lnTo>
                        <a:lnTo>
                          <a:pt x="48056" y="32797"/>
                        </a:lnTo>
                        <a:lnTo>
                          <a:pt x="1785943" y="31540"/>
                        </a:lnTo>
                        <a:lnTo>
                          <a:pt x="1781860" y="25259"/>
                        </a:lnTo>
                        <a:cubicBezTo>
                          <a:pt x="1749194" y="-3324"/>
                          <a:pt x="1732233" y="131"/>
                          <a:pt x="1669728" y="131"/>
                        </a:cubicBezTo>
                        <a:lnTo>
                          <a:pt x="87947" y="5471"/>
                        </a:lnTo>
                        <a:cubicBezTo>
                          <a:pt x="39262" y="5471"/>
                          <a:pt x="0" y="32169"/>
                          <a:pt x="0" y="65149"/>
                        </a:cubicBezTo>
                        <a:lnTo>
                          <a:pt x="17903" y="542573"/>
                        </a:lnTo>
                        <a:cubicBezTo>
                          <a:pt x="17903" y="577751"/>
                          <a:pt x="20730" y="609161"/>
                          <a:pt x="63761" y="628321"/>
                        </a:cubicBezTo>
                        <a:lnTo>
                          <a:pt x="63761" y="628321"/>
                        </a:lnTo>
                        <a:close/>
                      </a:path>
                    </a:pathLst>
                  </a:custGeom>
                  <a:solidFill>
                    <a:srgbClr val="D87100"/>
                  </a:solidFill>
                  <a:ln w="31296" cap="flat">
                    <a:noFill/>
                    <a:prstDash val="solid"/>
                    <a:miter/>
                  </a:ln>
                </p:spPr>
                <p:txBody>
                  <a:bodyPr rtlCol="0" anchor="ctr"/>
                  <a:lstStyle/>
                  <a:p>
                    <a:endParaRPr lang="th-TH">
                      <a:solidFill>
                        <a:schemeClr val="bg1"/>
                      </a:solidFill>
                    </a:endParaRPr>
                  </a:p>
                </p:txBody>
              </p:sp>
              <p:sp>
                <p:nvSpPr>
                  <p:cNvPr id="18" name="Freeform: Shape 17">
                    <a:extLst>
                      <a:ext uri="{FF2B5EF4-FFF2-40B4-BE49-F238E27FC236}">
                        <a16:creationId xmlns:a16="http://schemas.microsoft.com/office/drawing/2014/main" id="{60EDD5CC-EC15-4EDA-9C02-81A2530BB7DB}"/>
                      </a:ext>
                    </a:extLst>
                  </p:cNvPr>
                  <p:cNvSpPr/>
                  <p:nvPr/>
                </p:nvSpPr>
                <p:spPr>
                  <a:xfrm>
                    <a:off x="5795962" y="3343545"/>
                    <a:ext cx="70985" cy="308127"/>
                  </a:xfrm>
                  <a:custGeom>
                    <a:avLst/>
                    <a:gdLst>
                      <a:gd name="connsiteX0" fmla="*/ 70985 w 70985"/>
                      <a:gd name="connsiteY0" fmla="*/ 0 h 308127"/>
                      <a:gd name="connsiteX1" fmla="*/ 35493 w 70985"/>
                      <a:gd name="connsiteY1" fmla="*/ 64075 h 308127"/>
                      <a:gd name="connsiteX2" fmla="*/ 22929 w 70985"/>
                      <a:gd name="connsiteY2" fmla="*/ 308127 h 308127"/>
                      <a:gd name="connsiteX3" fmla="*/ 0 w 70985"/>
                      <a:gd name="connsiteY3" fmla="*/ 216097 h 308127"/>
                      <a:gd name="connsiteX4" fmla="*/ 0 w 70985"/>
                      <a:gd name="connsiteY4" fmla="*/ 72556 h 308127"/>
                      <a:gd name="connsiteX5" fmla="*/ 70985 w 70985"/>
                      <a:gd name="connsiteY5" fmla="*/ 0 h 30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985" h="308127">
                        <a:moveTo>
                          <a:pt x="70985" y="0"/>
                        </a:moveTo>
                        <a:cubicBezTo>
                          <a:pt x="70985" y="0"/>
                          <a:pt x="41146" y="27954"/>
                          <a:pt x="35493" y="64075"/>
                        </a:cubicBezTo>
                        <a:cubicBezTo>
                          <a:pt x="29839" y="99882"/>
                          <a:pt x="22929" y="308127"/>
                          <a:pt x="22929" y="308127"/>
                        </a:cubicBezTo>
                        <a:lnTo>
                          <a:pt x="0" y="216097"/>
                        </a:lnTo>
                        <a:lnTo>
                          <a:pt x="0" y="72556"/>
                        </a:lnTo>
                        <a:cubicBezTo>
                          <a:pt x="0" y="72556"/>
                          <a:pt x="15391" y="21358"/>
                          <a:pt x="70985" y="0"/>
                        </a:cubicBezTo>
                        <a:close/>
                      </a:path>
                    </a:pathLst>
                  </a:custGeom>
                  <a:solidFill>
                    <a:srgbClr val="FFFFFF"/>
                  </a:solidFill>
                  <a:ln w="31296" cap="flat">
                    <a:noFill/>
                    <a:prstDash val="solid"/>
                    <a:miter/>
                  </a:ln>
                </p:spPr>
                <p:txBody>
                  <a:bodyPr rtlCol="0" anchor="ctr"/>
                  <a:lstStyle/>
                  <a:p>
                    <a:endParaRPr lang="th-TH">
                      <a:solidFill>
                        <a:schemeClr val="bg1"/>
                      </a:solidFill>
                    </a:endParaRPr>
                  </a:p>
                </p:txBody>
              </p:sp>
              <p:sp>
                <p:nvSpPr>
                  <p:cNvPr id="19" name="Freeform: Shape 18">
                    <a:extLst>
                      <a:ext uri="{FF2B5EF4-FFF2-40B4-BE49-F238E27FC236}">
                        <a16:creationId xmlns:a16="http://schemas.microsoft.com/office/drawing/2014/main" id="{AAF75863-5D31-4F45-92D0-3CD07F33924C}"/>
                      </a:ext>
                    </a:extLst>
                  </p:cNvPr>
                  <p:cNvSpPr/>
                  <p:nvPr/>
                </p:nvSpPr>
                <p:spPr>
                  <a:xfrm>
                    <a:off x="6840013" y="3314334"/>
                    <a:ext cx="287710" cy="55594"/>
                  </a:xfrm>
                  <a:custGeom>
                    <a:avLst/>
                    <a:gdLst>
                      <a:gd name="connsiteX0" fmla="*/ 129407 w 287710"/>
                      <a:gd name="connsiteY0" fmla="*/ 0 h 55594"/>
                      <a:gd name="connsiteX1" fmla="*/ 0 w 287710"/>
                      <a:gd name="connsiteY1" fmla="*/ 55595 h 55594"/>
                      <a:gd name="connsiteX2" fmla="*/ 145112 w 287710"/>
                      <a:gd name="connsiteY2" fmla="*/ 21358 h 55594"/>
                      <a:gd name="connsiteX3" fmla="*/ 287711 w 287710"/>
                      <a:gd name="connsiteY3" fmla="*/ 0 h 55594"/>
                    </a:gdLst>
                    <a:ahLst/>
                    <a:cxnLst>
                      <a:cxn ang="0">
                        <a:pos x="connsiteX0" y="connsiteY0"/>
                      </a:cxn>
                      <a:cxn ang="0">
                        <a:pos x="connsiteX1" y="connsiteY1"/>
                      </a:cxn>
                      <a:cxn ang="0">
                        <a:pos x="connsiteX2" y="connsiteY2"/>
                      </a:cxn>
                      <a:cxn ang="0">
                        <a:pos x="connsiteX3" y="connsiteY3"/>
                      </a:cxn>
                    </a:cxnLst>
                    <a:rect l="l" t="t" r="r" b="b"/>
                    <a:pathLst>
                      <a:path w="287710" h="55594">
                        <a:moveTo>
                          <a:pt x="129407" y="0"/>
                        </a:moveTo>
                        <a:lnTo>
                          <a:pt x="0" y="55595"/>
                        </a:lnTo>
                        <a:lnTo>
                          <a:pt x="145112" y="21358"/>
                        </a:lnTo>
                        <a:lnTo>
                          <a:pt x="287711" y="0"/>
                        </a:lnTo>
                        <a:close/>
                      </a:path>
                    </a:pathLst>
                  </a:custGeom>
                  <a:solidFill>
                    <a:srgbClr val="FFFFFF"/>
                  </a:solidFill>
                  <a:ln w="31296" cap="flat">
                    <a:noFill/>
                    <a:prstDash val="solid"/>
                    <a:miter/>
                  </a:ln>
                </p:spPr>
                <p:txBody>
                  <a:bodyPr rtlCol="0" anchor="ctr"/>
                  <a:lstStyle/>
                  <a:p>
                    <a:endParaRPr lang="th-TH">
                      <a:solidFill>
                        <a:schemeClr val="bg1"/>
                      </a:solidFill>
                    </a:endParaRPr>
                  </a:p>
                </p:txBody>
              </p:sp>
              <p:sp>
                <p:nvSpPr>
                  <p:cNvPr id="20" name="Freeform: Shape 19">
                    <a:extLst>
                      <a:ext uri="{FF2B5EF4-FFF2-40B4-BE49-F238E27FC236}">
                        <a16:creationId xmlns:a16="http://schemas.microsoft.com/office/drawing/2014/main" id="{53DA3943-A0C9-4110-A1A8-4C9114CD45C0}"/>
                      </a:ext>
                    </a:extLst>
                  </p:cNvPr>
                  <p:cNvSpPr/>
                  <p:nvPr/>
                </p:nvSpPr>
                <p:spPr>
                  <a:xfrm>
                    <a:off x="7629647" y="3426152"/>
                    <a:ext cx="41774" cy="581075"/>
                  </a:xfrm>
                  <a:custGeom>
                    <a:avLst/>
                    <a:gdLst>
                      <a:gd name="connsiteX0" fmla="*/ 27012 w 41774"/>
                      <a:gd name="connsiteY0" fmla="*/ 0 h 581075"/>
                      <a:gd name="connsiteX1" fmla="*/ 0 w 41774"/>
                      <a:gd name="connsiteY1" fmla="*/ 386651 h 581075"/>
                      <a:gd name="connsiteX2" fmla="*/ 6282 w 41774"/>
                      <a:gd name="connsiteY2" fmla="*/ 581075 h 581075"/>
                      <a:gd name="connsiteX3" fmla="*/ 41775 w 41774"/>
                      <a:gd name="connsiteY3" fmla="*/ 349902 h 581075"/>
                    </a:gdLst>
                    <a:ahLst/>
                    <a:cxnLst>
                      <a:cxn ang="0">
                        <a:pos x="connsiteX0" y="connsiteY0"/>
                      </a:cxn>
                      <a:cxn ang="0">
                        <a:pos x="connsiteX1" y="connsiteY1"/>
                      </a:cxn>
                      <a:cxn ang="0">
                        <a:pos x="connsiteX2" y="connsiteY2"/>
                      </a:cxn>
                      <a:cxn ang="0">
                        <a:pos x="connsiteX3" y="connsiteY3"/>
                      </a:cxn>
                    </a:cxnLst>
                    <a:rect l="l" t="t" r="r" b="b"/>
                    <a:pathLst>
                      <a:path w="41774" h="581075">
                        <a:moveTo>
                          <a:pt x="27012" y="0"/>
                        </a:moveTo>
                        <a:lnTo>
                          <a:pt x="0" y="386651"/>
                        </a:lnTo>
                        <a:lnTo>
                          <a:pt x="6282" y="581075"/>
                        </a:lnTo>
                        <a:lnTo>
                          <a:pt x="41775" y="349902"/>
                        </a:lnTo>
                        <a:close/>
                      </a:path>
                    </a:pathLst>
                  </a:custGeom>
                  <a:solidFill>
                    <a:srgbClr val="FFCE78"/>
                  </a:solidFill>
                  <a:ln w="31296" cap="flat">
                    <a:noFill/>
                    <a:prstDash val="solid"/>
                    <a:miter/>
                  </a:ln>
                </p:spPr>
                <p:txBody>
                  <a:bodyPr rtlCol="0" anchor="ctr"/>
                  <a:lstStyle/>
                  <a:p>
                    <a:endParaRPr lang="th-TH">
                      <a:solidFill>
                        <a:schemeClr val="bg1"/>
                      </a:solidFill>
                    </a:endParaRPr>
                  </a:p>
                </p:txBody>
              </p:sp>
            </p:grpSp>
            <p:sp>
              <p:nvSpPr>
                <p:cNvPr id="11" name="Freeform: Shape 10">
                  <a:extLst>
                    <a:ext uri="{FF2B5EF4-FFF2-40B4-BE49-F238E27FC236}">
                      <a16:creationId xmlns:a16="http://schemas.microsoft.com/office/drawing/2014/main" id="{244D4EB0-AE64-4045-B2AB-A79ED8DA6492}"/>
                    </a:ext>
                  </a:extLst>
                </p:cNvPr>
                <p:cNvSpPr/>
                <p:nvPr/>
              </p:nvSpPr>
              <p:spPr>
                <a:xfrm>
                  <a:off x="5904952" y="3309937"/>
                  <a:ext cx="641381" cy="19473"/>
                </a:xfrm>
                <a:custGeom>
                  <a:avLst/>
                  <a:gdLst>
                    <a:gd name="connsiteX0" fmla="*/ 0 w 641381"/>
                    <a:gd name="connsiteY0" fmla="*/ 17275 h 19473"/>
                    <a:gd name="connsiteX1" fmla="*/ 241539 w 641381"/>
                    <a:gd name="connsiteY1" fmla="*/ 19474 h 19473"/>
                    <a:gd name="connsiteX2" fmla="*/ 641382 w 641381"/>
                    <a:gd name="connsiteY2" fmla="*/ 4397 h 19473"/>
                    <a:gd name="connsiteX3" fmla="*/ 55281 w 641381"/>
                    <a:gd name="connsiteY3" fmla="*/ 0 h 19473"/>
                  </a:gdLst>
                  <a:ahLst/>
                  <a:cxnLst>
                    <a:cxn ang="0">
                      <a:pos x="connsiteX0" y="connsiteY0"/>
                    </a:cxn>
                    <a:cxn ang="0">
                      <a:pos x="connsiteX1" y="connsiteY1"/>
                    </a:cxn>
                    <a:cxn ang="0">
                      <a:pos x="connsiteX2" y="connsiteY2"/>
                    </a:cxn>
                    <a:cxn ang="0">
                      <a:pos x="connsiteX3" y="connsiteY3"/>
                    </a:cxn>
                  </a:cxnLst>
                  <a:rect l="l" t="t" r="r" b="b"/>
                  <a:pathLst>
                    <a:path w="641381" h="19473">
                      <a:moveTo>
                        <a:pt x="0" y="17275"/>
                      </a:moveTo>
                      <a:lnTo>
                        <a:pt x="241539" y="19474"/>
                      </a:lnTo>
                      <a:lnTo>
                        <a:pt x="641382" y="4397"/>
                      </a:lnTo>
                      <a:lnTo>
                        <a:pt x="55281" y="0"/>
                      </a:lnTo>
                      <a:close/>
                    </a:path>
                  </a:pathLst>
                </a:custGeom>
                <a:solidFill>
                  <a:srgbClr val="FFAB17"/>
                </a:solidFill>
                <a:ln w="31296" cap="flat">
                  <a:noFill/>
                  <a:prstDash val="solid"/>
                  <a:miter/>
                </a:ln>
              </p:spPr>
              <p:txBody>
                <a:bodyPr rtlCol="0" anchor="ctr"/>
                <a:lstStyle/>
                <a:p>
                  <a:endParaRPr lang="th-TH">
                    <a:solidFill>
                      <a:schemeClr val="bg1"/>
                    </a:solidFill>
                  </a:endParaRPr>
                </a:p>
              </p:txBody>
            </p:sp>
            <p:sp>
              <p:nvSpPr>
                <p:cNvPr id="12" name="Freeform: Shape 11">
                  <a:extLst>
                    <a:ext uri="{FF2B5EF4-FFF2-40B4-BE49-F238E27FC236}">
                      <a16:creationId xmlns:a16="http://schemas.microsoft.com/office/drawing/2014/main" id="{3BE951EB-EBD5-4B28-9E74-57CDF9FF3751}"/>
                    </a:ext>
                  </a:extLst>
                </p:cNvPr>
                <p:cNvSpPr/>
                <p:nvPr/>
              </p:nvSpPr>
              <p:spPr>
                <a:xfrm>
                  <a:off x="7063334" y="3314334"/>
                  <a:ext cx="435335" cy="24813"/>
                </a:xfrm>
                <a:custGeom>
                  <a:avLst/>
                  <a:gdLst>
                    <a:gd name="connsiteX0" fmla="*/ 0 w 435335"/>
                    <a:gd name="connsiteY0" fmla="*/ 24813 h 24813"/>
                    <a:gd name="connsiteX1" fmla="*/ 435335 w 435335"/>
                    <a:gd name="connsiteY1" fmla="*/ 0 h 24813"/>
                    <a:gd name="connsiteX2" fmla="*/ 64390 w 435335"/>
                    <a:gd name="connsiteY2" fmla="*/ 0 h 24813"/>
                  </a:gdLst>
                  <a:ahLst/>
                  <a:cxnLst>
                    <a:cxn ang="0">
                      <a:pos x="connsiteX0" y="connsiteY0"/>
                    </a:cxn>
                    <a:cxn ang="0">
                      <a:pos x="connsiteX1" y="connsiteY1"/>
                    </a:cxn>
                    <a:cxn ang="0">
                      <a:pos x="connsiteX2" y="connsiteY2"/>
                    </a:cxn>
                  </a:cxnLst>
                  <a:rect l="l" t="t" r="r" b="b"/>
                  <a:pathLst>
                    <a:path w="435335" h="24813">
                      <a:moveTo>
                        <a:pt x="0" y="24813"/>
                      </a:moveTo>
                      <a:lnTo>
                        <a:pt x="435335" y="0"/>
                      </a:lnTo>
                      <a:lnTo>
                        <a:pt x="64390" y="0"/>
                      </a:lnTo>
                      <a:close/>
                    </a:path>
                  </a:pathLst>
                </a:custGeom>
                <a:solidFill>
                  <a:srgbClr val="FFAB17"/>
                </a:solidFill>
                <a:ln w="31296" cap="flat">
                  <a:noFill/>
                  <a:prstDash val="solid"/>
                  <a:miter/>
                </a:ln>
              </p:spPr>
              <p:txBody>
                <a:bodyPr rtlCol="0" anchor="ctr"/>
                <a:lstStyle/>
                <a:p>
                  <a:endParaRPr lang="th-TH">
                    <a:solidFill>
                      <a:schemeClr val="bg1"/>
                    </a:solidFill>
                  </a:endParaRPr>
                </a:p>
              </p:txBody>
            </p:sp>
            <p:sp>
              <p:nvSpPr>
                <p:cNvPr id="13" name="Freeform: Shape 12">
                  <a:extLst>
                    <a:ext uri="{FF2B5EF4-FFF2-40B4-BE49-F238E27FC236}">
                      <a16:creationId xmlns:a16="http://schemas.microsoft.com/office/drawing/2014/main" id="{87F7CB95-B0C7-40A9-87A5-11D72DCD9C7C}"/>
                    </a:ext>
                  </a:extLst>
                </p:cNvPr>
                <p:cNvSpPr/>
                <p:nvPr/>
              </p:nvSpPr>
              <p:spPr>
                <a:xfrm>
                  <a:off x="5831768" y="3327212"/>
                  <a:ext cx="305300" cy="61876"/>
                </a:xfrm>
                <a:custGeom>
                  <a:avLst/>
                  <a:gdLst>
                    <a:gd name="connsiteX0" fmla="*/ 305300 w 305300"/>
                    <a:gd name="connsiteY0" fmla="*/ 5026 h 61876"/>
                    <a:gd name="connsiteX1" fmla="*/ 0 w 305300"/>
                    <a:gd name="connsiteY1" fmla="*/ 61877 h 61876"/>
                    <a:gd name="connsiteX2" fmla="*/ 35179 w 305300"/>
                    <a:gd name="connsiteY2" fmla="*/ 16333 h 61876"/>
                    <a:gd name="connsiteX3" fmla="*/ 73184 w 305300"/>
                    <a:gd name="connsiteY3" fmla="*/ 0 h 61876"/>
                  </a:gdLst>
                  <a:ahLst/>
                  <a:cxnLst>
                    <a:cxn ang="0">
                      <a:pos x="connsiteX0" y="connsiteY0"/>
                    </a:cxn>
                    <a:cxn ang="0">
                      <a:pos x="connsiteX1" y="connsiteY1"/>
                    </a:cxn>
                    <a:cxn ang="0">
                      <a:pos x="connsiteX2" y="connsiteY2"/>
                    </a:cxn>
                    <a:cxn ang="0">
                      <a:pos x="connsiteX3" y="connsiteY3"/>
                    </a:cxn>
                  </a:cxnLst>
                  <a:rect l="l" t="t" r="r" b="b"/>
                  <a:pathLst>
                    <a:path w="305300" h="61876">
                      <a:moveTo>
                        <a:pt x="305300" y="5026"/>
                      </a:moveTo>
                      <a:lnTo>
                        <a:pt x="0" y="61877"/>
                      </a:lnTo>
                      <a:lnTo>
                        <a:pt x="35179" y="16333"/>
                      </a:lnTo>
                      <a:lnTo>
                        <a:pt x="73184" y="0"/>
                      </a:lnTo>
                      <a:close/>
                    </a:path>
                  </a:pathLst>
                </a:custGeom>
                <a:solidFill>
                  <a:srgbClr val="FFCE78"/>
                </a:solidFill>
                <a:ln w="31296" cap="flat">
                  <a:noFill/>
                  <a:prstDash val="solid"/>
                  <a:miter/>
                </a:ln>
              </p:spPr>
              <p:txBody>
                <a:bodyPr rtlCol="0" anchor="ctr"/>
                <a:lstStyle/>
                <a:p>
                  <a:endParaRPr lang="th-TH">
                    <a:solidFill>
                      <a:schemeClr val="bg1"/>
                    </a:solidFill>
                  </a:endParaRPr>
                </a:p>
              </p:txBody>
            </p:sp>
            <p:sp>
              <p:nvSpPr>
                <p:cNvPr id="14" name="Freeform: Shape 13">
                  <a:extLst>
                    <a:ext uri="{FF2B5EF4-FFF2-40B4-BE49-F238E27FC236}">
                      <a16:creationId xmlns:a16="http://schemas.microsoft.com/office/drawing/2014/main" id="{A65B60CE-BC36-47D4-B55B-0754D50C78D3}"/>
                    </a:ext>
                  </a:extLst>
                </p:cNvPr>
                <p:cNvSpPr/>
                <p:nvPr/>
              </p:nvSpPr>
              <p:spPr>
                <a:xfrm>
                  <a:off x="5814179" y="3555245"/>
                  <a:ext cx="37691" cy="274832"/>
                </a:xfrm>
                <a:custGeom>
                  <a:avLst/>
                  <a:gdLst>
                    <a:gd name="connsiteX0" fmla="*/ 17275 w 37691"/>
                    <a:gd name="connsiteY0" fmla="*/ 0 h 274832"/>
                    <a:gd name="connsiteX1" fmla="*/ 37691 w 37691"/>
                    <a:gd name="connsiteY1" fmla="*/ 75069 h 274832"/>
                    <a:gd name="connsiteX2" fmla="*/ 37691 w 37691"/>
                    <a:gd name="connsiteY2" fmla="*/ 274833 h 274832"/>
                    <a:gd name="connsiteX3" fmla="*/ 0 w 37691"/>
                    <a:gd name="connsiteY3" fmla="*/ 76953 h 274832"/>
                  </a:gdLst>
                  <a:ahLst/>
                  <a:cxnLst>
                    <a:cxn ang="0">
                      <a:pos x="connsiteX0" y="connsiteY0"/>
                    </a:cxn>
                    <a:cxn ang="0">
                      <a:pos x="connsiteX1" y="connsiteY1"/>
                    </a:cxn>
                    <a:cxn ang="0">
                      <a:pos x="connsiteX2" y="connsiteY2"/>
                    </a:cxn>
                    <a:cxn ang="0">
                      <a:pos x="connsiteX3" y="connsiteY3"/>
                    </a:cxn>
                  </a:cxnLst>
                  <a:rect l="l" t="t" r="r" b="b"/>
                  <a:pathLst>
                    <a:path w="37691" h="274832">
                      <a:moveTo>
                        <a:pt x="17275" y="0"/>
                      </a:moveTo>
                      <a:lnTo>
                        <a:pt x="37691" y="75069"/>
                      </a:lnTo>
                      <a:lnTo>
                        <a:pt x="37691" y="274833"/>
                      </a:lnTo>
                      <a:lnTo>
                        <a:pt x="0" y="76953"/>
                      </a:lnTo>
                      <a:close/>
                    </a:path>
                  </a:pathLst>
                </a:custGeom>
                <a:solidFill>
                  <a:srgbClr val="FFCE78"/>
                </a:solidFill>
                <a:ln w="31296" cap="flat">
                  <a:noFill/>
                  <a:prstDash val="solid"/>
                  <a:miter/>
                </a:ln>
              </p:spPr>
              <p:txBody>
                <a:bodyPr rtlCol="0" anchor="ctr"/>
                <a:lstStyle/>
                <a:p>
                  <a:endParaRPr lang="th-TH">
                    <a:solidFill>
                      <a:schemeClr val="bg1"/>
                    </a:solidFill>
                  </a:endParaRPr>
                </a:p>
              </p:txBody>
            </p:sp>
            <p:sp>
              <p:nvSpPr>
                <p:cNvPr id="15" name="Freeform: Shape 14">
                  <a:extLst>
                    <a:ext uri="{FF2B5EF4-FFF2-40B4-BE49-F238E27FC236}">
                      <a16:creationId xmlns:a16="http://schemas.microsoft.com/office/drawing/2014/main" id="{642E6983-94B0-41AD-B895-3E5E49EDA3D3}"/>
                    </a:ext>
                  </a:extLst>
                </p:cNvPr>
                <p:cNvSpPr/>
                <p:nvPr/>
              </p:nvSpPr>
              <p:spPr>
                <a:xfrm>
                  <a:off x="6840013" y="3314334"/>
                  <a:ext cx="739378" cy="55594"/>
                </a:xfrm>
                <a:custGeom>
                  <a:avLst/>
                  <a:gdLst>
                    <a:gd name="connsiteX0" fmla="*/ 0 w 739378"/>
                    <a:gd name="connsiteY0" fmla="*/ 55595 h 55594"/>
                    <a:gd name="connsiteX1" fmla="*/ 279858 w 739378"/>
                    <a:gd name="connsiteY1" fmla="*/ 47114 h 55594"/>
                    <a:gd name="connsiteX2" fmla="*/ 739379 w 739378"/>
                    <a:gd name="connsiteY2" fmla="*/ 12250 h 55594"/>
                    <a:gd name="connsiteX3" fmla="*/ 560031 w 739378"/>
                    <a:gd name="connsiteY3" fmla="*/ 0 h 55594"/>
                    <a:gd name="connsiteX4" fmla="*/ 157361 w 739378"/>
                    <a:gd name="connsiteY4" fmla="*/ 12878 h 55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378" h="55594">
                      <a:moveTo>
                        <a:pt x="0" y="55595"/>
                      </a:moveTo>
                      <a:lnTo>
                        <a:pt x="279858" y="47114"/>
                      </a:lnTo>
                      <a:lnTo>
                        <a:pt x="739379" y="12250"/>
                      </a:lnTo>
                      <a:lnTo>
                        <a:pt x="560031" y="0"/>
                      </a:lnTo>
                      <a:lnTo>
                        <a:pt x="157361" y="12878"/>
                      </a:lnTo>
                      <a:close/>
                    </a:path>
                  </a:pathLst>
                </a:custGeom>
                <a:solidFill>
                  <a:srgbClr val="FFCE78"/>
                </a:solidFill>
                <a:ln w="31296" cap="flat">
                  <a:noFill/>
                  <a:prstDash val="solid"/>
                  <a:miter/>
                </a:ln>
              </p:spPr>
              <p:txBody>
                <a:bodyPr rtlCol="0" anchor="ctr"/>
                <a:lstStyle/>
                <a:p>
                  <a:endParaRPr lang="th-TH">
                    <a:solidFill>
                      <a:schemeClr val="bg1"/>
                    </a:solidFill>
                  </a:endParaRPr>
                </a:p>
              </p:txBody>
            </p:sp>
          </p:grpSp>
          <p:sp>
            <p:nvSpPr>
              <p:cNvPr id="7" name="Freeform: Shape 6">
                <a:extLst>
                  <a:ext uri="{FF2B5EF4-FFF2-40B4-BE49-F238E27FC236}">
                    <a16:creationId xmlns:a16="http://schemas.microsoft.com/office/drawing/2014/main" id="{2B3C739D-5A1D-4245-9EF1-679B680D82E9}"/>
                  </a:ext>
                </a:extLst>
              </p:cNvPr>
              <p:cNvSpPr/>
              <p:nvPr/>
            </p:nvSpPr>
            <p:spPr>
              <a:xfrm>
                <a:off x="6073935" y="3369929"/>
                <a:ext cx="1513308" cy="667765"/>
              </a:xfrm>
              <a:custGeom>
                <a:avLst/>
                <a:gdLst>
                  <a:gd name="connsiteX0" fmla="*/ 0 w 1513308"/>
                  <a:gd name="connsiteY0" fmla="*/ 658971 h 667765"/>
                  <a:gd name="connsiteX1" fmla="*/ 1135767 w 1513308"/>
                  <a:gd name="connsiteY1" fmla="*/ 0 h 667765"/>
                  <a:gd name="connsiteX2" fmla="*/ 1513309 w 1513308"/>
                  <a:gd name="connsiteY2" fmla="*/ 6282 h 667765"/>
                  <a:gd name="connsiteX3" fmla="*/ 647977 w 1513308"/>
                  <a:gd name="connsiteY3" fmla="*/ 667766 h 667765"/>
                </a:gdLst>
                <a:ahLst/>
                <a:cxnLst>
                  <a:cxn ang="0">
                    <a:pos x="connsiteX0" y="connsiteY0"/>
                  </a:cxn>
                  <a:cxn ang="0">
                    <a:pos x="connsiteX1" y="connsiteY1"/>
                  </a:cxn>
                  <a:cxn ang="0">
                    <a:pos x="connsiteX2" y="connsiteY2"/>
                  </a:cxn>
                  <a:cxn ang="0">
                    <a:pos x="connsiteX3" y="connsiteY3"/>
                  </a:cxn>
                </a:cxnLst>
                <a:rect l="l" t="t" r="r" b="b"/>
                <a:pathLst>
                  <a:path w="1513308" h="667765">
                    <a:moveTo>
                      <a:pt x="0" y="658971"/>
                    </a:moveTo>
                    <a:lnTo>
                      <a:pt x="1135767" y="0"/>
                    </a:lnTo>
                    <a:lnTo>
                      <a:pt x="1513309" y="6282"/>
                    </a:lnTo>
                    <a:lnTo>
                      <a:pt x="647977" y="667766"/>
                    </a:lnTo>
                    <a:close/>
                  </a:path>
                </a:pathLst>
              </a:custGeom>
              <a:solidFill>
                <a:srgbClr val="D87100">
                  <a:alpha val="15000"/>
                </a:srgbClr>
              </a:solidFill>
              <a:ln w="31296" cap="flat">
                <a:noFill/>
                <a:prstDash val="solid"/>
                <a:miter/>
              </a:ln>
            </p:spPr>
            <p:txBody>
              <a:bodyPr rtlCol="0" anchor="ctr"/>
              <a:lstStyle/>
              <a:p>
                <a:endParaRPr lang="th-TH">
                  <a:solidFill>
                    <a:schemeClr val="bg1"/>
                  </a:solidFill>
                </a:endParaRPr>
              </a:p>
            </p:txBody>
          </p:sp>
          <p:sp>
            <p:nvSpPr>
              <p:cNvPr id="8" name="Freeform: Shape 7">
                <a:extLst>
                  <a:ext uri="{FF2B5EF4-FFF2-40B4-BE49-F238E27FC236}">
                    <a16:creationId xmlns:a16="http://schemas.microsoft.com/office/drawing/2014/main" id="{B26C027D-020C-4321-ABC4-06F3200D6B8D}"/>
                  </a:ext>
                </a:extLst>
              </p:cNvPr>
              <p:cNvSpPr/>
              <p:nvPr/>
            </p:nvSpPr>
            <p:spPr>
              <a:xfrm>
                <a:off x="5987559" y="4037694"/>
                <a:ext cx="1525244" cy="43659"/>
              </a:xfrm>
              <a:custGeom>
                <a:avLst/>
                <a:gdLst>
                  <a:gd name="connsiteX0" fmla="*/ 0 w 1525244"/>
                  <a:gd name="connsiteY0" fmla="*/ 30153 h 43659"/>
                  <a:gd name="connsiteX1" fmla="*/ 238084 w 1525244"/>
                  <a:gd name="connsiteY1" fmla="*/ 0 h 43659"/>
                  <a:gd name="connsiteX2" fmla="*/ 1033058 w 1525244"/>
                  <a:gd name="connsiteY2" fmla="*/ 30153 h 43659"/>
                  <a:gd name="connsiteX3" fmla="*/ 1353749 w 1525244"/>
                  <a:gd name="connsiteY3" fmla="*/ 0 h 43659"/>
                  <a:gd name="connsiteX4" fmla="*/ 1525244 w 1525244"/>
                  <a:gd name="connsiteY4" fmla="*/ 33922 h 43659"/>
                  <a:gd name="connsiteX5" fmla="*/ 1145818 w 1525244"/>
                  <a:gd name="connsiteY5" fmla="*/ 43659 h 43659"/>
                  <a:gd name="connsiteX6" fmla="*/ 366863 w 1525244"/>
                  <a:gd name="connsiteY6" fmla="*/ 33922 h 43659"/>
                  <a:gd name="connsiteX7" fmla="*/ 265096 w 1525244"/>
                  <a:gd name="connsiteY7" fmla="*/ 43659 h 43659"/>
                  <a:gd name="connsiteX8" fmla="*/ 209501 w 1525244"/>
                  <a:gd name="connsiteY8" fmla="*/ 30153 h 4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5244" h="43659">
                    <a:moveTo>
                      <a:pt x="0" y="30153"/>
                    </a:moveTo>
                    <a:lnTo>
                      <a:pt x="238084" y="0"/>
                    </a:lnTo>
                    <a:lnTo>
                      <a:pt x="1033058" y="30153"/>
                    </a:lnTo>
                    <a:lnTo>
                      <a:pt x="1353749" y="0"/>
                    </a:lnTo>
                    <a:lnTo>
                      <a:pt x="1525244" y="33922"/>
                    </a:lnTo>
                    <a:lnTo>
                      <a:pt x="1145818" y="43659"/>
                    </a:lnTo>
                    <a:lnTo>
                      <a:pt x="366863" y="33922"/>
                    </a:lnTo>
                    <a:lnTo>
                      <a:pt x="265096" y="43659"/>
                    </a:lnTo>
                    <a:lnTo>
                      <a:pt x="209501" y="30153"/>
                    </a:lnTo>
                    <a:close/>
                  </a:path>
                </a:pathLst>
              </a:custGeom>
              <a:solidFill>
                <a:srgbClr val="D87100"/>
              </a:solidFill>
              <a:ln w="31296" cap="flat">
                <a:noFill/>
                <a:prstDash val="solid"/>
                <a:miter/>
              </a:ln>
            </p:spPr>
            <p:txBody>
              <a:bodyPr rtlCol="0" anchor="ctr"/>
              <a:lstStyle/>
              <a:p>
                <a:endParaRPr lang="th-TH">
                  <a:solidFill>
                    <a:schemeClr val="bg1"/>
                  </a:solidFill>
                </a:endParaRPr>
              </a:p>
            </p:txBody>
          </p:sp>
        </p:grpSp>
        <p:sp>
          <p:nvSpPr>
            <p:cNvPr id="4" name="Freeform: Shape 3">
              <a:extLst>
                <a:ext uri="{FF2B5EF4-FFF2-40B4-BE49-F238E27FC236}">
                  <a16:creationId xmlns:a16="http://schemas.microsoft.com/office/drawing/2014/main" id="{1F206F7E-9658-424A-9E9B-45E93890F38D}"/>
                </a:ext>
              </a:extLst>
            </p:cNvPr>
            <p:cNvSpPr/>
            <p:nvPr/>
          </p:nvSpPr>
          <p:spPr>
            <a:xfrm>
              <a:off x="6760232" y="3366474"/>
              <a:ext cx="859355" cy="718773"/>
            </a:xfrm>
            <a:custGeom>
              <a:avLst/>
              <a:gdLst>
                <a:gd name="connsiteX0" fmla="*/ 0 w 859355"/>
                <a:gd name="connsiteY0" fmla="*/ 695092 h 718773"/>
                <a:gd name="connsiteX1" fmla="*/ 855908 w 859355"/>
                <a:gd name="connsiteY1" fmla="*/ 0 h 718773"/>
                <a:gd name="connsiteX2" fmla="*/ 855908 w 859355"/>
                <a:gd name="connsiteY2" fmla="*/ 642324 h 718773"/>
                <a:gd name="connsiteX3" fmla="*/ 769846 w 859355"/>
                <a:gd name="connsiteY3" fmla="*/ 713309 h 718773"/>
                <a:gd name="connsiteX4" fmla="*/ 0 w 859355"/>
                <a:gd name="connsiteY4" fmla="*/ 695092 h 718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355" h="718773">
                  <a:moveTo>
                    <a:pt x="0" y="695092"/>
                  </a:moveTo>
                  <a:lnTo>
                    <a:pt x="855908" y="0"/>
                  </a:lnTo>
                  <a:lnTo>
                    <a:pt x="855908" y="642324"/>
                  </a:lnTo>
                  <a:cubicBezTo>
                    <a:pt x="855908" y="642324"/>
                    <a:pt x="885747" y="693835"/>
                    <a:pt x="769846" y="713309"/>
                  </a:cubicBezTo>
                  <a:cubicBezTo>
                    <a:pt x="653945" y="732469"/>
                    <a:pt x="0" y="695092"/>
                    <a:pt x="0" y="695092"/>
                  </a:cubicBezTo>
                  <a:close/>
                </a:path>
              </a:pathLst>
            </a:custGeom>
            <a:solidFill>
              <a:srgbClr val="D87100">
                <a:alpha val="15000"/>
              </a:srgbClr>
            </a:solidFill>
            <a:ln w="31296" cap="flat">
              <a:noFill/>
              <a:prstDash val="solid"/>
              <a:miter/>
            </a:ln>
          </p:spPr>
          <p:txBody>
            <a:bodyPr rtlCol="0" anchor="ctr"/>
            <a:lstStyle/>
            <a:p>
              <a:endParaRPr lang="th-TH">
                <a:solidFill>
                  <a:schemeClr val="bg1"/>
                </a:solidFill>
              </a:endParaRPr>
            </a:p>
          </p:txBody>
        </p:sp>
      </p:grpSp>
      <p:grpSp>
        <p:nvGrpSpPr>
          <p:cNvPr id="34" name="Graphic 2125">
            <a:extLst>
              <a:ext uri="{FF2B5EF4-FFF2-40B4-BE49-F238E27FC236}">
                <a16:creationId xmlns:a16="http://schemas.microsoft.com/office/drawing/2014/main" id="{8B20378F-0E04-4CA7-8E00-43580865C3FF}"/>
              </a:ext>
            </a:extLst>
          </p:cNvPr>
          <p:cNvGrpSpPr/>
          <p:nvPr/>
        </p:nvGrpSpPr>
        <p:grpSpPr>
          <a:xfrm rot="16200000">
            <a:off x="-1289361" y="4624482"/>
            <a:ext cx="2701283" cy="599021"/>
            <a:chOff x="5795962" y="3309937"/>
            <a:chExt cx="1989162" cy="799371"/>
          </a:xfrm>
        </p:grpSpPr>
        <p:grpSp>
          <p:nvGrpSpPr>
            <p:cNvPr id="35" name="Graphic 2125">
              <a:extLst>
                <a:ext uri="{FF2B5EF4-FFF2-40B4-BE49-F238E27FC236}">
                  <a16:creationId xmlns:a16="http://schemas.microsoft.com/office/drawing/2014/main" id="{7D6CEDDA-CDCD-422E-8BF6-282CE79512DF}"/>
                </a:ext>
              </a:extLst>
            </p:cNvPr>
            <p:cNvGrpSpPr/>
            <p:nvPr/>
          </p:nvGrpSpPr>
          <p:grpSpPr>
            <a:xfrm>
              <a:off x="5795962" y="3309937"/>
              <a:ext cx="1989162" cy="799371"/>
              <a:chOff x="5795962" y="3309937"/>
              <a:chExt cx="1989162" cy="799371"/>
            </a:xfrm>
          </p:grpSpPr>
          <p:grpSp>
            <p:nvGrpSpPr>
              <p:cNvPr id="37" name="Graphic 2125">
                <a:extLst>
                  <a:ext uri="{FF2B5EF4-FFF2-40B4-BE49-F238E27FC236}">
                    <a16:creationId xmlns:a16="http://schemas.microsoft.com/office/drawing/2014/main" id="{7DC4AE73-34E4-45C0-AF61-C9758C182547}"/>
                  </a:ext>
                </a:extLst>
              </p:cNvPr>
              <p:cNvGrpSpPr/>
              <p:nvPr/>
            </p:nvGrpSpPr>
            <p:grpSpPr>
              <a:xfrm>
                <a:off x="5817634" y="3318417"/>
                <a:ext cx="1967489" cy="790890"/>
                <a:chOff x="5817634" y="3318417"/>
                <a:chExt cx="1967489" cy="790890"/>
              </a:xfrm>
            </p:grpSpPr>
            <p:sp>
              <p:nvSpPr>
                <p:cNvPr id="53" name="Freeform: Shape 52">
                  <a:extLst>
                    <a:ext uri="{FF2B5EF4-FFF2-40B4-BE49-F238E27FC236}">
                      <a16:creationId xmlns:a16="http://schemas.microsoft.com/office/drawing/2014/main" id="{A2701901-3790-434F-B5BD-0B53500B1F93}"/>
                    </a:ext>
                  </a:extLst>
                </p:cNvPr>
                <p:cNvSpPr/>
                <p:nvPr/>
              </p:nvSpPr>
              <p:spPr>
                <a:xfrm>
                  <a:off x="5817634" y="3318417"/>
                  <a:ext cx="1967489" cy="790890"/>
                </a:xfrm>
                <a:custGeom>
                  <a:avLst/>
                  <a:gdLst>
                    <a:gd name="connsiteX0" fmla="*/ 1855986 w 1967489"/>
                    <a:gd name="connsiteY0" fmla="*/ 765763 h 790890"/>
                    <a:gd name="connsiteX1" fmla="*/ 271064 w 1967489"/>
                    <a:gd name="connsiteY1" fmla="*/ 790891 h 790890"/>
                    <a:gd name="connsiteX2" fmla="*/ 79466 w 1967489"/>
                    <a:gd name="connsiteY2" fmla="*/ 660855 h 790890"/>
                    <a:gd name="connsiteX3" fmla="*/ 9737 w 1967489"/>
                    <a:gd name="connsiteY3" fmla="*/ 579191 h 790890"/>
                    <a:gd name="connsiteX4" fmla="*/ 0 w 1967489"/>
                    <a:gd name="connsiteY4" fmla="*/ 298390 h 790890"/>
                    <a:gd name="connsiteX5" fmla="*/ 79466 w 1967489"/>
                    <a:gd name="connsiteY5" fmla="*/ 232744 h 790890"/>
                    <a:gd name="connsiteX6" fmla="*/ 79466 w 1967489"/>
                    <a:gd name="connsiteY6" fmla="*/ 167727 h 790890"/>
                    <a:gd name="connsiteX7" fmla="*/ 271064 w 1967489"/>
                    <a:gd name="connsiteY7" fmla="*/ 37691 h 790890"/>
                    <a:gd name="connsiteX8" fmla="*/ 749116 w 1967489"/>
                    <a:gd name="connsiteY8" fmla="*/ 0 h 790890"/>
                    <a:gd name="connsiteX9" fmla="*/ 1184137 w 1967489"/>
                    <a:gd name="connsiteY9" fmla="*/ 44916 h 790890"/>
                    <a:gd name="connsiteX10" fmla="*/ 1252924 w 1967489"/>
                    <a:gd name="connsiteY10" fmla="*/ 37377 h 790890"/>
                    <a:gd name="connsiteX11" fmla="*/ 1782174 w 1967489"/>
                    <a:gd name="connsiteY11" fmla="*/ 37377 h 790890"/>
                    <a:gd name="connsiteX12" fmla="*/ 1967490 w 1967489"/>
                    <a:gd name="connsiteY12" fmla="*/ 122811 h 790890"/>
                    <a:gd name="connsiteX13" fmla="*/ 1897446 w 1967489"/>
                    <a:gd name="connsiteY13" fmla="*/ 653317 h 790890"/>
                    <a:gd name="connsiteX14" fmla="*/ 1855986 w 1967489"/>
                    <a:gd name="connsiteY14" fmla="*/ 765763 h 79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67489" h="790890">
                      <a:moveTo>
                        <a:pt x="1855986" y="765763"/>
                      </a:moveTo>
                      <a:lnTo>
                        <a:pt x="271064" y="790891"/>
                      </a:lnTo>
                      <a:cubicBezTo>
                        <a:pt x="165842" y="790891"/>
                        <a:pt x="79466" y="732469"/>
                        <a:pt x="79466" y="660855"/>
                      </a:cubicBezTo>
                      <a:lnTo>
                        <a:pt x="9737" y="579191"/>
                      </a:lnTo>
                      <a:lnTo>
                        <a:pt x="0" y="298390"/>
                      </a:lnTo>
                      <a:lnTo>
                        <a:pt x="79466" y="232744"/>
                      </a:lnTo>
                      <a:lnTo>
                        <a:pt x="79466" y="167727"/>
                      </a:lnTo>
                      <a:cubicBezTo>
                        <a:pt x="79466" y="96113"/>
                        <a:pt x="165528" y="37691"/>
                        <a:pt x="271064" y="37691"/>
                      </a:cubicBezTo>
                      <a:lnTo>
                        <a:pt x="749116" y="0"/>
                      </a:lnTo>
                      <a:lnTo>
                        <a:pt x="1184137" y="44916"/>
                      </a:lnTo>
                      <a:lnTo>
                        <a:pt x="1252924" y="37377"/>
                      </a:lnTo>
                      <a:lnTo>
                        <a:pt x="1782174" y="37377"/>
                      </a:lnTo>
                      <a:cubicBezTo>
                        <a:pt x="1887395" y="37377"/>
                        <a:pt x="1967490" y="51197"/>
                        <a:pt x="1967490" y="122811"/>
                      </a:cubicBezTo>
                      <a:lnTo>
                        <a:pt x="1897446" y="653317"/>
                      </a:lnTo>
                      <a:cubicBezTo>
                        <a:pt x="1897446" y="724931"/>
                        <a:pt x="1961208" y="765763"/>
                        <a:pt x="1855986" y="765763"/>
                      </a:cubicBezTo>
                      <a:close/>
                    </a:path>
                  </a:pathLst>
                </a:custGeom>
                <a:solidFill>
                  <a:srgbClr val="512C1E">
                    <a:alpha val="60000"/>
                  </a:srgbClr>
                </a:solidFill>
                <a:ln w="31296" cap="flat">
                  <a:noFill/>
                  <a:prstDash val="solid"/>
                  <a:miter/>
                </a:ln>
              </p:spPr>
              <p:txBody>
                <a:bodyPr rtlCol="0" anchor="ctr"/>
                <a:lstStyle/>
                <a:p>
                  <a:endParaRPr lang="th-TH">
                    <a:solidFill>
                      <a:schemeClr val="bg1"/>
                    </a:solidFill>
                  </a:endParaRPr>
                </a:p>
              </p:txBody>
            </p:sp>
            <p:grpSp>
              <p:nvGrpSpPr>
                <p:cNvPr id="54" name="Graphic 2125">
                  <a:extLst>
                    <a:ext uri="{FF2B5EF4-FFF2-40B4-BE49-F238E27FC236}">
                      <a16:creationId xmlns:a16="http://schemas.microsoft.com/office/drawing/2014/main" id="{9E1EA5E7-0099-4C5A-ABC4-FB9A1E2229E3}"/>
                    </a:ext>
                  </a:extLst>
                </p:cNvPr>
                <p:cNvGrpSpPr/>
                <p:nvPr/>
              </p:nvGrpSpPr>
              <p:grpSpPr>
                <a:xfrm>
                  <a:off x="5897100" y="3355794"/>
                  <a:ext cx="1817980" cy="681899"/>
                  <a:chOff x="5897100" y="3355794"/>
                  <a:chExt cx="1817980" cy="681899"/>
                </a:xfrm>
                <a:solidFill>
                  <a:srgbClr val="593B2E"/>
                </a:solidFill>
              </p:grpSpPr>
              <p:sp>
                <p:nvSpPr>
                  <p:cNvPr id="60" name="Freeform: Shape 59">
                    <a:extLst>
                      <a:ext uri="{FF2B5EF4-FFF2-40B4-BE49-F238E27FC236}">
                        <a16:creationId xmlns:a16="http://schemas.microsoft.com/office/drawing/2014/main" id="{066B1C89-44FB-42AB-9A44-CD1F6D2DEA1E}"/>
                      </a:ext>
                    </a:extLst>
                  </p:cNvPr>
                  <p:cNvSpPr/>
                  <p:nvPr/>
                </p:nvSpPr>
                <p:spPr>
                  <a:xfrm>
                    <a:off x="6003578" y="3429604"/>
                    <a:ext cx="1696739" cy="608090"/>
                  </a:xfrm>
                  <a:custGeom>
                    <a:avLst/>
                    <a:gdLst>
                      <a:gd name="connsiteX0" fmla="*/ 0 w 1696739"/>
                      <a:gd name="connsiteY0" fmla="*/ 65962 h 608090"/>
                      <a:gd name="connsiteX1" fmla="*/ 0 w 1696739"/>
                      <a:gd name="connsiteY1" fmla="*/ 542130 h 608090"/>
                      <a:gd name="connsiteX2" fmla="*/ 98940 w 1696739"/>
                      <a:gd name="connsiteY2" fmla="*/ 608090 h 608090"/>
                      <a:gd name="connsiteX3" fmla="*/ 1597800 w 1696739"/>
                      <a:gd name="connsiteY3" fmla="*/ 608090 h 608090"/>
                      <a:gd name="connsiteX4" fmla="*/ 1696740 w 1696739"/>
                      <a:gd name="connsiteY4" fmla="*/ 542130 h 608090"/>
                      <a:gd name="connsiteX5" fmla="*/ 1696740 w 1696739"/>
                      <a:gd name="connsiteY5" fmla="*/ 72872 h 608090"/>
                      <a:gd name="connsiteX6" fmla="*/ 1598428 w 1696739"/>
                      <a:gd name="connsiteY6" fmla="*/ 6913 h 608090"/>
                      <a:gd name="connsiteX7" fmla="*/ 99882 w 1696739"/>
                      <a:gd name="connsiteY7" fmla="*/ 2 h 608090"/>
                      <a:gd name="connsiteX8" fmla="*/ 0 w 1696739"/>
                      <a:gd name="connsiteY8" fmla="*/ 65962 h 608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6739" h="608090">
                        <a:moveTo>
                          <a:pt x="0" y="65962"/>
                        </a:moveTo>
                        <a:lnTo>
                          <a:pt x="0" y="542130"/>
                        </a:lnTo>
                        <a:cubicBezTo>
                          <a:pt x="0" y="578565"/>
                          <a:pt x="44287" y="608090"/>
                          <a:pt x="98940" y="608090"/>
                        </a:cubicBezTo>
                        <a:lnTo>
                          <a:pt x="1597800" y="608090"/>
                        </a:lnTo>
                        <a:cubicBezTo>
                          <a:pt x="1652453" y="608090"/>
                          <a:pt x="1696740" y="578565"/>
                          <a:pt x="1696740" y="542130"/>
                        </a:cubicBezTo>
                        <a:lnTo>
                          <a:pt x="1696740" y="72872"/>
                        </a:lnTo>
                        <a:cubicBezTo>
                          <a:pt x="1696740" y="36437"/>
                          <a:pt x="1652767" y="6913"/>
                          <a:pt x="1598428" y="6913"/>
                        </a:cubicBezTo>
                        <a:lnTo>
                          <a:pt x="99882" y="2"/>
                        </a:lnTo>
                        <a:cubicBezTo>
                          <a:pt x="44916" y="-312"/>
                          <a:pt x="0" y="29213"/>
                          <a:pt x="0" y="65962"/>
                        </a:cubicBezTo>
                        <a:close/>
                      </a:path>
                    </a:pathLst>
                  </a:custGeom>
                  <a:solidFill>
                    <a:srgbClr val="593B2E"/>
                  </a:solidFill>
                  <a:ln w="31296" cap="flat">
                    <a:noFill/>
                    <a:prstDash val="solid"/>
                    <a:miter/>
                  </a:ln>
                </p:spPr>
                <p:txBody>
                  <a:bodyPr rtlCol="0" anchor="ctr"/>
                  <a:lstStyle/>
                  <a:p>
                    <a:endParaRPr lang="th-TH">
                      <a:solidFill>
                        <a:schemeClr val="bg1"/>
                      </a:solidFill>
                    </a:endParaRPr>
                  </a:p>
                </p:txBody>
              </p:sp>
              <p:sp>
                <p:nvSpPr>
                  <p:cNvPr id="61" name="Freeform: Shape 60">
                    <a:extLst>
                      <a:ext uri="{FF2B5EF4-FFF2-40B4-BE49-F238E27FC236}">
                        <a16:creationId xmlns:a16="http://schemas.microsoft.com/office/drawing/2014/main" id="{56841BEF-686E-465B-B40D-D39876BFF1D5}"/>
                      </a:ext>
                    </a:extLst>
                  </p:cNvPr>
                  <p:cNvSpPr/>
                  <p:nvPr/>
                </p:nvSpPr>
                <p:spPr>
                  <a:xfrm>
                    <a:off x="5976566" y="3434946"/>
                    <a:ext cx="1709303" cy="590812"/>
                  </a:xfrm>
                  <a:custGeom>
                    <a:avLst/>
                    <a:gdLst>
                      <a:gd name="connsiteX0" fmla="*/ 69101 w 1709303"/>
                      <a:gd name="connsiteY0" fmla="*/ 590812 h 590812"/>
                      <a:gd name="connsiteX1" fmla="*/ 42403 w 1709303"/>
                      <a:gd name="connsiteY1" fmla="*/ 369690 h 590812"/>
                      <a:gd name="connsiteX2" fmla="*/ 67530 w 1709303"/>
                      <a:gd name="connsiteY2" fmla="*/ 41775 h 590812"/>
                      <a:gd name="connsiteX3" fmla="*/ 1709304 w 1709303"/>
                      <a:gd name="connsiteY3" fmla="*/ 32980 h 590812"/>
                      <a:gd name="connsiteX4" fmla="*/ 1709304 w 1709303"/>
                      <a:gd name="connsiteY4" fmla="*/ 32980 h 590812"/>
                      <a:gd name="connsiteX5" fmla="*/ 1593089 w 1709303"/>
                      <a:gd name="connsiteY5" fmla="*/ 1570 h 590812"/>
                      <a:gd name="connsiteX6" fmla="*/ 87947 w 1709303"/>
                      <a:gd name="connsiteY6" fmla="*/ 0 h 590812"/>
                      <a:gd name="connsiteX7" fmla="*/ 0 w 1709303"/>
                      <a:gd name="connsiteY7" fmla="*/ 59678 h 590812"/>
                      <a:gd name="connsiteX8" fmla="*/ 0 w 1709303"/>
                      <a:gd name="connsiteY8" fmla="*/ 503808 h 590812"/>
                      <a:gd name="connsiteX9" fmla="*/ 69101 w 1709303"/>
                      <a:gd name="connsiteY9" fmla="*/ 590812 h 590812"/>
                      <a:gd name="connsiteX10" fmla="*/ 69101 w 1709303"/>
                      <a:gd name="connsiteY10" fmla="*/ 590812 h 590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09303" h="590812">
                        <a:moveTo>
                          <a:pt x="69101" y="590812"/>
                        </a:moveTo>
                        <a:lnTo>
                          <a:pt x="42403" y="369690"/>
                        </a:lnTo>
                        <a:lnTo>
                          <a:pt x="67530" y="41775"/>
                        </a:lnTo>
                        <a:lnTo>
                          <a:pt x="1709304" y="32980"/>
                        </a:lnTo>
                        <a:lnTo>
                          <a:pt x="1709304" y="32980"/>
                        </a:lnTo>
                        <a:cubicBezTo>
                          <a:pt x="1676638" y="4397"/>
                          <a:pt x="1655594" y="1570"/>
                          <a:pt x="1593089" y="1570"/>
                        </a:cubicBezTo>
                        <a:lnTo>
                          <a:pt x="87947" y="0"/>
                        </a:lnTo>
                        <a:cubicBezTo>
                          <a:pt x="39262" y="0"/>
                          <a:pt x="0" y="26698"/>
                          <a:pt x="0" y="59678"/>
                        </a:cubicBezTo>
                        <a:lnTo>
                          <a:pt x="0" y="503808"/>
                        </a:lnTo>
                        <a:cubicBezTo>
                          <a:pt x="314" y="538987"/>
                          <a:pt x="26070" y="571653"/>
                          <a:pt x="69101" y="590812"/>
                        </a:cubicBezTo>
                        <a:lnTo>
                          <a:pt x="69101" y="590812"/>
                        </a:lnTo>
                        <a:close/>
                      </a:path>
                    </a:pathLst>
                  </a:custGeom>
                  <a:solidFill>
                    <a:srgbClr val="593B2E"/>
                  </a:solidFill>
                  <a:ln w="31296" cap="flat">
                    <a:noFill/>
                    <a:prstDash val="solid"/>
                    <a:miter/>
                  </a:ln>
                </p:spPr>
                <p:txBody>
                  <a:bodyPr rtlCol="0" anchor="ctr"/>
                  <a:lstStyle/>
                  <a:p>
                    <a:endParaRPr lang="th-TH">
                      <a:solidFill>
                        <a:schemeClr val="bg1"/>
                      </a:solidFill>
                    </a:endParaRPr>
                  </a:p>
                </p:txBody>
              </p:sp>
              <p:sp>
                <p:nvSpPr>
                  <p:cNvPr id="62" name="Freeform: Shape 61">
                    <a:extLst>
                      <a:ext uri="{FF2B5EF4-FFF2-40B4-BE49-F238E27FC236}">
                        <a16:creationId xmlns:a16="http://schemas.microsoft.com/office/drawing/2014/main" id="{8F31D995-0DAB-4E67-9742-9209E17B0A50}"/>
                      </a:ext>
                    </a:extLst>
                  </p:cNvPr>
                  <p:cNvSpPr/>
                  <p:nvPr/>
                </p:nvSpPr>
                <p:spPr>
                  <a:xfrm>
                    <a:off x="5897100" y="3385319"/>
                    <a:ext cx="70985" cy="307812"/>
                  </a:xfrm>
                  <a:custGeom>
                    <a:avLst/>
                    <a:gdLst>
                      <a:gd name="connsiteX0" fmla="*/ 70985 w 70985"/>
                      <a:gd name="connsiteY0" fmla="*/ 0 h 307812"/>
                      <a:gd name="connsiteX1" fmla="*/ 45230 w 70985"/>
                      <a:gd name="connsiteY1" fmla="*/ 94543 h 307812"/>
                      <a:gd name="connsiteX2" fmla="*/ 23243 w 70985"/>
                      <a:gd name="connsiteY2" fmla="*/ 307813 h 307812"/>
                      <a:gd name="connsiteX3" fmla="*/ 0 w 70985"/>
                      <a:gd name="connsiteY3" fmla="*/ 216097 h 307812"/>
                      <a:gd name="connsiteX4" fmla="*/ 0 w 70985"/>
                      <a:gd name="connsiteY4" fmla="*/ 72556 h 307812"/>
                      <a:gd name="connsiteX5" fmla="*/ 70985 w 70985"/>
                      <a:gd name="connsiteY5" fmla="*/ 0 h 30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985" h="307812">
                        <a:moveTo>
                          <a:pt x="70985" y="0"/>
                        </a:moveTo>
                        <a:cubicBezTo>
                          <a:pt x="70985" y="0"/>
                          <a:pt x="50569" y="58736"/>
                          <a:pt x="45230" y="94543"/>
                        </a:cubicBezTo>
                        <a:cubicBezTo>
                          <a:pt x="39890" y="130349"/>
                          <a:pt x="23243" y="307813"/>
                          <a:pt x="23243" y="307813"/>
                        </a:cubicBezTo>
                        <a:lnTo>
                          <a:pt x="0" y="216097"/>
                        </a:lnTo>
                        <a:lnTo>
                          <a:pt x="0" y="72556"/>
                        </a:lnTo>
                        <a:cubicBezTo>
                          <a:pt x="0" y="72556"/>
                          <a:pt x="15391" y="21358"/>
                          <a:pt x="70985" y="0"/>
                        </a:cubicBezTo>
                        <a:close/>
                      </a:path>
                    </a:pathLst>
                  </a:custGeom>
                  <a:solidFill>
                    <a:srgbClr val="593B2E"/>
                  </a:solidFill>
                  <a:ln w="31296" cap="flat">
                    <a:noFill/>
                    <a:prstDash val="solid"/>
                    <a:miter/>
                  </a:ln>
                </p:spPr>
                <p:txBody>
                  <a:bodyPr rtlCol="0" anchor="ctr"/>
                  <a:lstStyle/>
                  <a:p>
                    <a:endParaRPr lang="th-TH">
                      <a:solidFill>
                        <a:schemeClr val="bg1"/>
                      </a:solidFill>
                    </a:endParaRPr>
                  </a:p>
                </p:txBody>
              </p:sp>
              <p:sp>
                <p:nvSpPr>
                  <p:cNvPr id="63" name="Freeform: Shape 62">
                    <a:extLst>
                      <a:ext uri="{FF2B5EF4-FFF2-40B4-BE49-F238E27FC236}">
                        <a16:creationId xmlns:a16="http://schemas.microsoft.com/office/drawing/2014/main" id="{492F6C45-5C53-4B24-BD00-5496A72205CD}"/>
                      </a:ext>
                    </a:extLst>
                  </p:cNvPr>
                  <p:cNvSpPr/>
                  <p:nvPr/>
                </p:nvSpPr>
                <p:spPr>
                  <a:xfrm>
                    <a:off x="5897100" y="3879704"/>
                    <a:ext cx="78837" cy="157989"/>
                  </a:xfrm>
                  <a:custGeom>
                    <a:avLst/>
                    <a:gdLst>
                      <a:gd name="connsiteX0" fmla="*/ 78838 w 78837"/>
                      <a:gd name="connsiteY0" fmla="*/ 0 h 157989"/>
                      <a:gd name="connsiteX1" fmla="*/ 23243 w 78837"/>
                      <a:gd name="connsiteY1" fmla="*/ 157990 h 157989"/>
                      <a:gd name="connsiteX2" fmla="*/ 0 w 78837"/>
                      <a:gd name="connsiteY2" fmla="*/ 99568 h 157989"/>
                    </a:gdLst>
                    <a:ahLst/>
                    <a:cxnLst>
                      <a:cxn ang="0">
                        <a:pos x="connsiteX0" y="connsiteY0"/>
                      </a:cxn>
                      <a:cxn ang="0">
                        <a:pos x="connsiteX1" y="connsiteY1"/>
                      </a:cxn>
                      <a:cxn ang="0">
                        <a:pos x="connsiteX2" y="connsiteY2"/>
                      </a:cxn>
                    </a:cxnLst>
                    <a:rect l="l" t="t" r="r" b="b"/>
                    <a:pathLst>
                      <a:path w="78837" h="157989">
                        <a:moveTo>
                          <a:pt x="78838" y="0"/>
                        </a:moveTo>
                        <a:lnTo>
                          <a:pt x="23243" y="157990"/>
                        </a:lnTo>
                        <a:lnTo>
                          <a:pt x="0" y="99568"/>
                        </a:lnTo>
                        <a:close/>
                      </a:path>
                    </a:pathLst>
                  </a:custGeom>
                  <a:solidFill>
                    <a:srgbClr val="593B2E"/>
                  </a:solidFill>
                  <a:ln w="31296" cap="flat">
                    <a:noFill/>
                    <a:prstDash val="solid"/>
                    <a:miter/>
                  </a:ln>
                </p:spPr>
                <p:txBody>
                  <a:bodyPr rtlCol="0" anchor="ctr"/>
                  <a:lstStyle/>
                  <a:p>
                    <a:endParaRPr lang="th-TH">
                      <a:solidFill>
                        <a:schemeClr val="bg1"/>
                      </a:solidFill>
                    </a:endParaRPr>
                  </a:p>
                </p:txBody>
              </p:sp>
              <p:sp>
                <p:nvSpPr>
                  <p:cNvPr id="64" name="Freeform: Shape 63">
                    <a:extLst>
                      <a:ext uri="{FF2B5EF4-FFF2-40B4-BE49-F238E27FC236}">
                        <a16:creationId xmlns:a16="http://schemas.microsoft.com/office/drawing/2014/main" id="{B6DCD9ED-C95E-42A0-823A-581802AC3C79}"/>
                      </a:ext>
                    </a:extLst>
                  </p:cNvPr>
                  <p:cNvSpPr/>
                  <p:nvPr/>
                </p:nvSpPr>
                <p:spPr>
                  <a:xfrm>
                    <a:off x="6941151" y="3355794"/>
                    <a:ext cx="287710" cy="55594"/>
                  </a:xfrm>
                  <a:custGeom>
                    <a:avLst/>
                    <a:gdLst>
                      <a:gd name="connsiteX0" fmla="*/ 129407 w 287710"/>
                      <a:gd name="connsiteY0" fmla="*/ 0 h 55594"/>
                      <a:gd name="connsiteX1" fmla="*/ 0 w 287710"/>
                      <a:gd name="connsiteY1" fmla="*/ 55595 h 55594"/>
                      <a:gd name="connsiteX2" fmla="*/ 223636 w 287710"/>
                      <a:gd name="connsiteY2" fmla="*/ 24813 h 55594"/>
                      <a:gd name="connsiteX3" fmla="*/ 287711 w 287710"/>
                      <a:gd name="connsiteY3" fmla="*/ 0 h 55594"/>
                    </a:gdLst>
                    <a:ahLst/>
                    <a:cxnLst>
                      <a:cxn ang="0">
                        <a:pos x="connsiteX0" y="connsiteY0"/>
                      </a:cxn>
                      <a:cxn ang="0">
                        <a:pos x="connsiteX1" y="connsiteY1"/>
                      </a:cxn>
                      <a:cxn ang="0">
                        <a:pos x="connsiteX2" y="connsiteY2"/>
                      </a:cxn>
                      <a:cxn ang="0">
                        <a:pos x="connsiteX3" y="connsiteY3"/>
                      </a:cxn>
                    </a:cxnLst>
                    <a:rect l="l" t="t" r="r" b="b"/>
                    <a:pathLst>
                      <a:path w="287710" h="55594">
                        <a:moveTo>
                          <a:pt x="129407" y="0"/>
                        </a:moveTo>
                        <a:lnTo>
                          <a:pt x="0" y="55595"/>
                        </a:lnTo>
                        <a:lnTo>
                          <a:pt x="223636" y="24813"/>
                        </a:lnTo>
                        <a:lnTo>
                          <a:pt x="287711" y="0"/>
                        </a:lnTo>
                        <a:close/>
                      </a:path>
                    </a:pathLst>
                  </a:custGeom>
                  <a:solidFill>
                    <a:srgbClr val="593B2E"/>
                  </a:solidFill>
                  <a:ln w="31296" cap="flat">
                    <a:noFill/>
                    <a:prstDash val="solid"/>
                    <a:miter/>
                  </a:ln>
                </p:spPr>
                <p:txBody>
                  <a:bodyPr rtlCol="0" anchor="ctr"/>
                  <a:lstStyle/>
                  <a:p>
                    <a:endParaRPr lang="th-TH">
                      <a:solidFill>
                        <a:schemeClr val="bg1"/>
                      </a:solidFill>
                    </a:endParaRPr>
                  </a:p>
                </p:txBody>
              </p:sp>
              <p:sp>
                <p:nvSpPr>
                  <p:cNvPr id="65" name="Freeform: Shape 64">
                    <a:extLst>
                      <a:ext uri="{FF2B5EF4-FFF2-40B4-BE49-F238E27FC236}">
                        <a16:creationId xmlns:a16="http://schemas.microsoft.com/office/drawing/2014/main" id="{3B4FF945-3020-4084-ADBC-3BA1D63C70C6}"/>
                      </a:ext>
                    </a:extLst>
                  </p:cNvPr>
                  <p:cNvSpPr/>
                  <p:nvPr/>
                </p:nvSpPr>
                <p:spPr>
                  <a:xfrm>
                    <a:off x="7671421" y="3502477"/>
                    <a:ext cx="43659" cy="492500"/>
                  </a:xfrm>
                  <a:custGeom>
                    <a:avLst/>
                    <a:gdLst>
                      <a:gd name="connsiteX0" fmla="*/ 29211 w 43659"/>
                      <a:gd name="connsiteY0" fmla="*/ 0 h 492500"/>
                      <a:gd name="connsiteX1" fmla="*/ 0 w 43659"/>
                      <a:gd name="connsiteY1" fmla="*/ 295877 h 492500"/>
                      <a:gd name="connsiteX2" fmla="*/ 14448 w 43659"/>
                      <a:gd name="connsiteY2" fmla="*/ 492501 h 492500"/>
                      <a:gd name="connsiteX3" fmla="*/ 43659 w 43659"/>
                      <a:gd name="connsiteY3" fmla="*/ 377228 h 492500"/>
                    </a:gdLst>
                    <a:ahLst/>
                    <a:cxnLst>
                      <a:cxn ang="0">
                        <a:pos x="connsiteX0" y="connsiteY0"/>
                      </a:cxn>
                      <a:cxn ang="0">
                        <a:pos x="connsiteX1" y="connsiteY1"/>
                      </a:cxn>
                      <a:cxn ang="0">
                        <a:pos x="connsiteX2" y="connsiteY2"/>
                      </a:cxn>
                      <a:cxn ang="0">
                        <a:pos x="connsiteX3" y="connsiteY3"/>
                      </a:cxn>
                    </a:cxnLst>
                    <a:rect l="l" t="t" r="r" b="b"/>
                    <a:pathLst>
                      <a:path w="43659" h="492500">
                        <a:moveTo>
                          <a:pt x="29211" y="0"/>
                        </a:moveTo>
                        <a:lnTo>
                          <a:pt x="0" y="295877"/>
                        </a:lnTo>
                        <a:lnTo>
                          <a:pt x="14448" y="492501"/>
                        </a:lnTo>
                        <a:lnTo>
                          <a:pt x="43659" y="377228"/>
                        </a:lnTo>
                        <a:close/>
                      </a:path>
                    </a:pathLst>
                  </a:custGeom>
                  <a:solidFill>
                    <a:srgbClr val="593B2E"/>
                  </a:solidFill>
                  <a:ln w="31296" cap="flat">
                    <a:noFill/>
                    <a:prstDash val="solid"/>
                    <a:miter/>
                  </a:ln>
                </p:spPr>
                <p:txBody>
                  <a:bodyPr rtlCol="0" anchor="ctr"/>
                  <a:lstStyle/>
                  <a:p>
                    <a:endParaRPr lang="th-TH">
                      <a:solidFill>
                        <a:schemeClr val="bg1"/>
                      </a:solidFill>
                    </a:endParaRPr>
                  </a:p>
                </p:txBody>
              </p:sp>
            </p:grpSp>
            <p:sp>
              <p:nvSpPr>
                <p:cNvPr id="55" name="Freeform: Shape 54">
                  <a:extLst>
                    <a:ext uri="{FF2B5EF4-FFF2-40B4-BE49-F238E27FC236}">
                      <a16:creationId xmlns:a16="http://schemas.microsoft.com/office/drawing/2014/main" id="{7A50EA81-F832-4462-B182-C965796A7D7A}"/>
                    </a:ext>
                  </a:extLst>
                </p:cNvPr>
                <p:cNvSpPr/>
                <p:nvPr/>
              </p:nvSpPr>
              <p:spPr>
                <a:xfrm>
                  <a:off x="6006405" y="3351397"/>
                  <a:ext cx="641067" cy="53396"/>
                </a:xfrm>
                <a:custGeom>
                  <a:avLst/>
                  <a:gdLst>
                    <a:gd name="connsiteX0" fmla="*/ 0 w 641067"/>
                    <a:gd name="connsiteY0" fmla="*/ 17589 h 53396"/>
                    <a:gd name="connsiteX1" fmla="*/ 246250 w 641067"/>
                    <a:gd name="connsiteY1" fmla="*/ 53396 h 53396"/>
                    <a:gd name="connsiteX2" fmla="*/ 641067 w 641067"/>
                    <a:gd name="connsiteY2" fmla="*/ 4397 h 53396"/>
                    <a:gd name="connsiteX3" fmla="*/ 54967 w 641067"/>
                    <a:gd name="connsiteY3" fmla="*/ 0 h 53396"/>
                  </a:gdLst>
                  <a:ahLst/>
                  <a:cxnLst>
                    <a:cxn ang="0">
                      <a:pos x="connsiteX0" y="connsiteY0"/>
                    </a:cxn>
                    <a:cxn ang="0">
                      <a:pos x="connsiteX1" y="connsiteY1"/>
                    </a:cxn>
                    <a:cxn ang="0">
                      <a:pos x="connsiteX2" y="connsiteY2"/>
                    </a:cxn>
                    <a:cxn ang="0">
                      <a:pos x="connsiteX3" y="connsiteY3"/>
                    </a:cxn>
                  </a:cxnLst>
                  <a:rect l="l" t="t" r="r" b="b"/>
                  <a:pathLst>
                    <a:path w="641067" h="53396">
                      <a:moveTo>
                        <a:pt x="0" y="17589"/>
                      </a:moveTo>
                      <a:lnTo>
                        <a:pt x="246250" y="53396"/>
                      </a:lnTo>
                      <a:lnTo>
                        <a:pt x="641067" y="4397"/>
                      </a:lnTo>
                      <a:lnTo>
                        <a:pt x="54967" y="0"/>
                      </a:lnTo>
                      <a:close/>
                    </a:path>
                  </a:pathLst>
                </a:custGeom>
                <a:solidFill>
                  <a:srgbClr val="593B2E"/>
                </a:solidFill>
                <a:ln w="31296" cap="flat">
                  <a:noFill/>
                  <a:prstDash val="solid"/>
                  <a:miter/>
                </a:ln>
              </p:spPr>
              <p:txBody>
                <a:bodyPr rtlCol="0" anchor="ctr"/>
                <a:lstStyle/>
                <a:p>
                  <a:endParaRPr lang="th-TH">
                    <a:solidFill>
                      <a:schemeClr val="bg1"/>
                    </a:solidFill>
                  </a:endParaRPr>
                </a:p>
              </p:txBody>
            </p:sp>
            <p:sp>
              <p:nvSpPr>
                <p:cNvPr id="56" name="Freeform: Shape 55">
                  <a:extLst>
                    <a:ext uri="{FF2B5EF4-FFF2-40B4-BE49-F238E27FC236}">
                      <a16:creationId xmlns:a16="http://schemas.microsoft.com/office/drawing/2014/main" id="{C0795DE1-E6A6-4CA4-B2D3-1D47B3AE7D34}"/>
                    </a:ext>
                  </a:extLst>
                </p:cNvPr>
                <p:cNvSpPr/>
                <p:nvPr/>
              </p:nvSpPr>
              <p:spPr>
                <a:xfrm>
                  <a:off x="7164787" y="3355794"/>
                  <a:ext cx="435335" cy="24813"/>
                </a:xfrm>
                <a:custGeom>
                  <a:avLst/>
                  <a:gdLst>
                    <a:gd name="connsiteX0" fmla="*/ 0 w 435335"/>
                    <a:gd name="connsiteY0" fmla="*/ 24813 h 24813"/>
                    <a:gd name="connsiteX1" fmla="*/ 435335 w 435335"/>
                    <a:gd name="connsiteY1" fmla="*/ 0 h 24813"/>
                    <a:gd name="connsiteX2" fmla="*/ 64075 w 435335"/>
                    <a:gd name="connsiteY2" fmla="*/ 0 h 24813"/>
                  </a:gdLst>
                  <a:ahLst/>
                  <a:cxnLst>
                    <a:cxn ang="0">
                      <a:pos x="connsiteX0" y="connsiteY0"/>
                    </a:cxn>
                    <a:cxn ang="0">
                      <a:pos x="connsiteX1" y="connsiteY1"/>
                    </a:cxn>
                    <a:cxn ang="0">
                      <a:pos x="connsiteX2" y="connsiteY2"/>
                    </a:cxn>
                  </a:cxnLst>
                  <a:rect l="l" t="t" r="r" b="b"/>
                  <a:pathLst>
                    <a:path w="435335" h="24813">
                      <a:moveTo>
                        <a:pt x="0" y="24813"/>
                      </a:moveTo>
                      <a:lnTo>
                        <a:pt x="435335" y="0"/>
                      </a:lnTo>
                      <a:lnTo>
                        <a:pt x="64075" y="0"/>
                      </a:lnTo>
                      <a:close/>
                    </a:path>
                  </a:pathLst>
                </a:custGeom>
                <a:solidFill>
                  <a:srgbClr val="593B2E"/>
                </a:solidFill>
                <a:ln w="31296" cap="flat">
                  <a:noFill/>
                  <a:prstDash val="solid"/>
                  <a:miter/>
                </a:ln>
              </p:spPr>
              <p:txBody>
                <a:bodyPr rtlCol="0" anchor="ctr"/>
                <a:lstStyle/>
                <a:p>
                  <a:endParaRPr lang="th-TH">
                    <a:solidFill>
                      <a:schemeClr val="bg1"/>
                    </a:solidFill>
                  </a:endParaRPr>
                </a:p>
              </p:txBody>
            </p:sp>
            <p:sp>
              <p:nvSpPr>
                <p:cNvPr id="57" name="Freeform: Shape 56">
                  <a:extLst>
                    <a:ext uri="{FF2B5EF4-FFF2-40B4-BE49-F238E27FC236}">
                      <a16:creationId xmlns:a16="http://schemas.microsoft.com/office/drawing/2014/main" id="{6B2B1505-065C-437E-98A8-B8DCD19D82EC}"/>
                    </a:ext>
                  </a:extLst>
                </p:cNvPr>
                <p:cNvSpPr/>
                <p:nvPr/>
              </p:nvSpPr>
              <p:spPr>
                <a:xfrm>
                  <a:off x="5947355" y="3368986"/>
                  <a:ext cx="305300" cy="92972"/>
                </a:xfrm>
                <a:custGeom>
                  <a:avLst/>
                  <a:gdLst>
                    <a:gd name="connsiteX0" fmla="*/ 305300 w 305300"/>
                    <a:gd name="connsiteY0" fmla="*/ 35807 h 92972"/>
                    <a:gd name="connsiteX1" fmla="*/ 0 w 305300"/>
                    <a:gd name="connsiteY1" fmla="*/ 92972 h 92972"/>
                    <a:gd name="connsiteX2" fmla="*/ 20730 w 305300"/>
                    <a:gd name="connsiteY2" fmla="*/ 16333 h 92972"/>
                    <a:gd name="connsiteX3" fmla="*/ 59050 w 305300"/>
                    <a:gd name="connsiteY3" fmla="*/ 0 h 92972"/>
                  </a:gdLst>
                  <a:ahLst/>
                  <a:cxnLst>
                    <a:cxn ang="0">
                      <a:pos x="connsiteX0" y="connsiteY0"/>
                    </a:cxn>
                    <a:cxn ang="0">
                      <a:pos x="connsiteX1" y="connsiteY1"/>
                    </a:cxn>
                    <a:cxn ang="0">
                      <a:pos x="connsiteX2" y="connsiteY2"/>
                    </a:cxn>
                    <a:cxn ang="0">
                      <a:pos x="connsiteX3" y="connsiteY3"/>
                    </a:cxn>
                  </a:cxnLst>
                  <a:rect l="l" t="t" r="r" b="b"/>
                  <a:pathLst>
                    <a:path w="305300" h="92972">
                      <a:moveTo>
                        <a:pt x="305300" y="35807"/>
                      </a:moveTo>
                      <a:lnTo>
                        <a:pt x="0" y="92972"/>
                      </a:lnTo>
                      <a:lnTo>
                        <a:pt x="20730" y="16333"/>
                      </a:lnTo>
                      <a:lnTo>
                        <a:pt x="59050" y="0"/>
                      </a:lnTo>
                      <a:close/>
                    </a:path>
                  </a:pathLst>
                </a:custGeom>
                <a:solidFill>
                  <a:srgbClr val="593B2E"/>
                </a:solidFill>
                <a:ln w="31296" cap="flat">
                  <a:noFill/>
                  <a:prstDash val="solid"/>
                  <a:miter/>
                </a:ln>
              </p:spPr>
              <p:txBody>
                <a:bodyPr rtlCol="0" anchor="ctr"/>
                <a:lstStyle/>
                <a:p>
                  <a:endParaRPr lang="th-TH">
                    <a:solidFill>
                      <a:schemeClr val="bg1"/>
                    </a:solidFill>
                  </a:endParaRPr>
                </a:p>
              </p:txBody>
            </p:sp>
            <p:sp>
              <p:nvSpPr>
                <p:cNvPr id="58" name="Freeform: Shape 57">
                  <a:extLst>
                    <a:ext uri="{FF2B5EF4-FFF2-40B4-BE49-F238E27FC236}">
                      <a16:creationId xmlns:a16="http://schemas.microsoft.com/office/drawing/2014/main" id="{E9B79C37-B9DA-477E-9CFF-9257A9ED3549}"/>
                    </a:ext>
                  </a:extLst>
                </p:cNvPr>
                <p:cNvSpPr/>
                <p:nvPr/>
              </p:nvSpPr>
              <p:spPr>
                <a:xfrm>
                  <a:off x="5915318" y="3597019"/>
                  <a:ext cx="61562" cy="282685"/>
                </a:xfrm>
                <a:custGeom>
                  <a:avLst/>
                  <a:gdLst>
                    <a:gd name="connsiteX0" fmla="*/ 17275 w 61562"/>
                    <a:gd name="connsiteY0" fmla="*/ 0 h 282685"/>
                    <a:gd name="connsiteX1" fmla="*/ 61563 w 61562"/>
                    <a:gd name="connsiteY1" fmla="*/ 76953 h 282685"/>
                    <a:gd name="connsiteX2" fmla="*/ 60620 w 61562"/>
                    <a:gd name="connsiteY2" fmla="*/ 282685 h 282685"/>
                    <a:gd name="connsiteX3" fmla="*/ 0 w 61562"/>
                    <a:gd name="connsiteY3" fmla="*/ 76953 h 282685"/>
                  </a:gdLst>
                  <a:ahLst/>
                  <a:cxnLst>
                    <a:cxn ang="0">
                      <a:pos x="connsiteX0" y="connsiteY0"/>
                    </a:cxn>
                    <a:cxn ang="0">
                      <a:pos x="connsiteX1" y="connsiteY1"/>
                    </a:cxn>
                    <a:cxn ang="0">
                      <a:pos x="connsiteX2" y="connsiteY2"/>
                    </a:cxn>
                    <a:cxn ang="0">
                      <a:pos x="connsiteX3" y="connsiteY3"/>
                    </a:cxn>
                  </a:cxnLst>
                  <a:rect l="l" t="t" r="r" b="b"/>
                  <a:pathLst>
                    <a:path w="61562" h="282685">
                      <a:moveTo>
                        <a:pt x="17275" y="0"/>
                      </a:moveTo>
                      <a:lnTo>
                        <a:pt x="61563" y="76953"/>
                      </a:lnTo>
                      <a:lnTo>
                        <a:pt x="60620" y="282685"/>
                      </a:lnTo>
                      <a:lnTo>
                        <a:pt x="0" y="76953"/>
                      </a:lnTo>
                      <a:close/>
                    </a:path>
                  </a:pathLst>
                </a:custGeom>
                <a:solidFill>
                  <a:srgbClr val="593B2E"/>
                </a:solidFill>
                <a:ln w="31296" cap="flat">
                  <a:noFill/>
                  <a:prstDash val="solid"/>
                  <a:miter/>
                </a:ln>
              </p:spPr>
              <p:txBody>
                <a:bodyPr rtlCol="0" anchor="ctr"/>
                <a:lstStyle/>
                <a:p>
                  <a:endParaRPr lang="th-TH">
                    <a:solidFill>
                      <a:schemeClr val="bg1"/>
                    </a:solidFill>
                  </a:endParaRPr>
                </a:p>
              </p:txBody>
            </p:sp>
            <p:sp>
              <p:nvSpPr>
                <p:cNvPr id="59" name="Freeform: Shape 58">
                  <a:extLst>
                    <a:ext uri="{FF2B5EF4-FFF2-40B4-BE49-F238E27FC236}">
                      <a16:creationId xmlns:a16="http://schemas.microsoft.com/office/drawing/2014/main" id="{8DD9C5DF-A637-44C2-BCA2-5A6A536B60FF}"/>
                    </a:ext>
                  </a:extLst>
                </p:cNvPr>
                <p:cNvSpPr/>
                <p:nvPr/>
              </p:nvSpPr>
              <p:spPr>
                <a:xfrm>
                  <a:off x="7001771" y="3355794"/>
                  <a:ext cx="679072" cy="63761"/>
                </a:xfrm>
                <a:custGeom>
                  <a:avLst/>
                  <a:gdLst>
                    <a:gd name="connsiteX0" fmla="*/ 0 w 679072"/>
                    <a:gd name="connsiteY0" fmla="*/ 48999 h 63761"/>
                    <a:gd name="connsiteX1" fmla="*/ 250334 w 679072"/>
                    <a:gd name="connsiteY1" fmla="*/ 63761 h 63761"/>
                    <a:gd name="connsiteX2" fmla="*/ 679073 w 679072"/>
                    <a:gd name="connsiteY2" fmla="*/ 12564 h 63761"/>
                    <a:gd name="connsiteX3" fmla="*/ 499411 w 679072"/>
                    <a:gd name="connsiteY3" fmla="*/ 0 h 63761"/>
                    <a:gd name="connsiteX4" fmla="*/ 163015 w 679072"/>
                    <a:gd name="connsiteY4" fmla="*/ 24813 h 63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072" h="63761">
                      <a:moveTo>
                        <a:pt x="0" y="48999"/>
                      </a:moveTo>
                      <a:lnTo>
                        <a:pt x="250334" y="63761"/>
                      </a:lnTo>
                      <a:lnTo>
                        <a:pt x="679073" y="12564"/>
                      </a:lnTo>
                      <a:lnTo>
                        <a:pt x="499411" y="0"/>
                      </a:lnTo>
                      <a:lnTo>
                        <a:pt x="163015" y="24813"/>
                      </a:lnTo>
                      <a:close/>
                    </a:path>
                  </a:pathLst>
                </a:custGeom>
                <a:solidFill>
                  <a:srgbClr val="593B2E"/>
                </a:solidFill>
                <a:ln w="31296" cap="flat">
                  <a:noFill/>
                  <a:prstDash val="solid"/>
                  <a:miter/>
                </a:ln>
              </p:spPr>
              <p:txBody>
                <a:bodyPr rtlCol="0" anchor="ctr"/>
                <a:lstStyle/>
                <a:p>
                  <a:endParaRPr lang="th-TH">
                    <a:solidFill>
                      <a:schemeClr val="bg1"/>
                    </a:solidFill>
                  </a:endParaRPr>
                </a:p>
              </p:txBody>
            </p:sp>
          </p:grpSp>
          <p:grpSp>
            <p:nvGrpSpPr>
              <p:cNvPr id="38" name="Graphic 2125">
                <a:extLst>
                  <a:ext uri="{FF2B5EF4-FFF2-40B4-BE49-F238E27FC236}">
                    <a16:creationId xmlns:a16="http://schemas.microsoft.com/office/drawing/2014/main" id="{B1614922-7EE5-4E9C-9EE0-DB5535775044}"/>
                  </a:ext>
                </a:extLst>
              </p:cNvPr>
              <p:cNvGrpSpPr/>
              <p:nvPr/>
            </p:nvGrpSpPr>
            <p:grpSpPr>
              <a:xfrm>
                <a:off x="5795962" y="3309937"/>
                <a:ext cx="1894305" cy="757910"/>
                <a:chOff x="5795962" y="3309937"/>
                <a:chExt cx="1894305" cy="757910"/>
              </a:xfrm>
            </p:grpSpPr>
            <p:sp>
              <p:nvSpPr>
                <p:cNvPr id="41" name="Freeform: Shape 40">
                  <a:extLst>
                    <a:ext uri="{FF2B5EF4-FFF2-40B4-BE49-F238E27FC236}">
                      <a16:creationId xmlns:a16="http://schemas.microsoft.com/office/drawing/2014/main" id="{F0F8A3AC-9C6C-417B-B494-EF26B65F83DB}"/>
                    </a:ext>
                  </a:extLst>
                </p:cNvPr>
                <p:cNvSpPr/>
                <p:nvPr/>
              </p:nvSpPr>
              <p:spPr>
                <a:xfrm>
                  <a:off x="5795962" y="3314334"/>
                  <a:ext cx="1894305" cy="753513"/>
                </a:xfrm>
                <a:custGeom>
                  <a:avLst/>
                  <a:gdLst>
                    <a:gd name="connsiteX0" fmla="*/ 1702708 w 1894305"/>
                    <a:gd name="connsiteY0" fmla="*/ 753513 h 753513"/>
                    <a:gd name="connsiteX1" fmla="*/ 191598 w 1894305"/>
                    <a:gd name="connsiteY1" fmla="*/ 753513 h 753513"/>
                    <a:gd name="connsiteX2" fmla="*/ 0 w 1894305"/>
                    <a:gd name="connsiteY2" fmla="*/ 623478 h 753513"/>
                    <a:gd name="connsiteX3" fmla="*/ 55909 w 1894305"/>
                    <a:gd name="connsiteY3" fmla="*/ 515744 h 753513"/>
                    <a:gd name="connsiteX4" fmla="*/ 0 w 1894305"/>
                    <a:gd name="connsiteY4" fmla="*/ 245308 h 753513"/>
                    <a:gd name="connsiteX5" fmla="*/ 0 w 1894305"/>
                    <a:gd name="connsiteY5" fmla="*/ 195053 h 753513"/>
                    <a:gd name="connsiteX6" fmla="*/ 0 w 1894305"/>
                    <a:gd name="connsiteY6" fmla="*/ 130035 h 753513"/>
                    <a:gd name="connsiteX7" fmla="*/ 191598 w 1894305"/>
                    <a:gd name="connsiteY7" fmla="*/ 0 h 753513"/>
                    <a:gd name="connsiteX8" fmla="*/ 750372 w 1894305"/>
                    <a:gd name="connsiteY8" fmla="*/ 0 h 753513"/>
                    <a:gd name="connsiteX9" fmla="*/ 1044051 w 1894305"/>
                    <a:gd name="connsiteY9" fmla="*/ 55595 h 753513"/>
                    <a:gd name="connsiteX10" fmla="*/ 1173458 w 1894305"/>
                    <a:gd name="connsiteY10" fmla="*/ 0 h 753513"/>
                    <a:gd name="connsiteX11" fmla="*/ 1702708 w 1894305"/>
                    <a:gd name="connsiteY11" fmla="*/ 0 h 753513"/>
                    <a:gd name="connsiteX12" fmla="*/ 1894306 w 1894305"/>
                    <a:gd name="connsiteY12" fmla="*/ 130035 h 753513"/>
                    <a:gd name="connsiteX13" fmla="*/ 1867607 w 1894305"/>
                    <a:gd name="connsiteY13" fmla="*/ 668080 h 753513"/>
                    <a:gd name="connsiteX14" fmla="*/ 1702708 w 1894305"/>
                    <a:gd name="connsiteY14" fmla="*/ 753513 h 753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94305" h="753513">
                      <a:moveTo>
                        <a:pt x="1702708" y="753513"/>
                      </a:moveTo>
                      <a:lnTo>
                        <a:pt x="191598" y="753513"/>
                      </a:lnTo>
                      <a:cubicBezTo>
                        <a:pt x="86376" y="753513"/>
                        <a:pt x="0" y="695092"/>
                        <a:pt x="0" y="623478"/>
                      </a:cubicBezTo>
                      <a:lnTo>
                        <a:pt x="55909" y="515744"/>
                      </a:lnTo>
                      <a:lnTo>
                        <a:pt x="0" y="245308"/>
                      </a:lnTo>
                      <a:lnTo>
                        <a:pt x="0" y="195053"/>
                      </a:lnTo>
                      <a:lnTo>
                        <a:pt x="0" y="130035"/>
                      </a:lnTo>
                      <a:cubicBezTo>
                        <a:pt x="0" y="58422"/>
                        <a:pt x="86062" y="0"/>
                        <a:pt x="191598" y="0"/>
                      </a:cubicBezTo>
                      <a:lnTo>
                        <a:pt x="750372" y="0"/>
                      </a:lnTo>
                      <a:lnTo>
                        <a:pt x="1044051" y="55595"/>
                      </a:lnTo>
                      <a:lnTo>
                        <a:pt x="1173458" y="0"/>
                      </a:lnTo>
                      <a:lnTo>
                        <a:pt x="1702708" y="0"/>
                      </a:lnTo>
                      <a:cubicBezTo>
                        <a:pt x="1807930" y="0"/>
                        <a:pt x="1894306" y="58422"/>
                        <a:pt x="1894306" y="130035"/>
                      </a:cubicBezTo>
                      <a:lnTo>
                        <a:pt x="1867607" y="668080"/>
                      </a:lnTo>
                      <a:cubicBezTo>
                        <a:pt x="1867607" y="739693"/>
                        <a:pt x="1808244" y="753513"/>
                        <a:pt x="1702708" y="753513"/>
                      </a:cubicBezTo>
                      <a:close/>
                    </a:path>
                  </a:pathLst>
                </a:custGeom>
                <a:solidFill>
                  <a:srgbClr val="FFBD03"/>
                </a:solidFill>
                <a:ln w="31296" cap="flat">
                  <a:noFill/>
                  <a:prstDash val="solid"/>
                  <a:miter/>
                </a:ln>
              </p:spPr>
              <p:txBody>
                <a:bodyPr rtlCol="0" anchor="ctr"/>
                <a:lstStyle/>
                <a:p>
                  <a:endParaRPr lang="th-TH">
                    <a:solidFill>
                      <a:schemeClr val="bg1"/>
                    </a:solidFill>
                  </a:endParaRPr>
                </a:p>
              </p:txBody>
            </p:sp>
            <p:grpSp>
              <p:nvGrpSpPr>
                <p:cNvPr id="42" name="Graphic 2125">
                  <a:extLst>
                    <a:ext uri="{FF2B5EF4-FFF2-40B4-BE49-F238E27FC236}">
                      <a16:creationId xmlns:a16="http://schemas.microsoft.com/office/drawing/2014/main" id="{A063748F-827B-4B61-820E-2BFED1D75FDD}"/>
                    </a:ext>
                  </a:extLst>
                </p:cNvPr>
                <p:cNvGrpSpPr/>
                <p:nvPr/>
              </p:nvGrpSpPr>
              <p:grpSpPr>
                <a:xfrm>
                  <a:off x="5795962" y="3314334"/>
                  <a:ext cx="1875459" cy="731840"/>
                  <a:chOff x="5795962" y="3314334"/>
                  <a:chExt cx="1875459" cy="731840"/>
                </a:xfrm>
              </p:grpSpPr>
              <p:sp>
                <p:nvSpPr>
                  <p:cNvPr id="48" name="Freeform: Shape 47">
                    <a:extLst>
                      <a:ext uri="{FF2B5EF4-FFF2-40B4-BE49-F238E27FC236}">
                        <a16:creationId xmlns:a16="http://schemas.microsoft.com/office/drawing/2014/main" id="{421EED7A-8AAB-4FB5-AA6B-36EBC038D194}"/>
                      </a:ext>
                    </a:extLst>
                  </p:cNvPr>
                  <p:cNvSpPr/>
                  <p:nvPr/>
                </p:nvSpPr>
                <p:spPr>
                  <a:xfrm>
                    <a:off x="5900555" y="3387830"/>
                    <a:ext cx="1730822" cy="658345"/>
                  </a:xfrm>
                  <a:custGeom>
                    <a:avLst/>
                    <a:gdLst>
                      <a:gd name="connsiteX0" fmla="*/ 1885 w 1730822"/>
                      <a:gd name="connsiteY0" fmla="*/ 66276 h 658345"/>
                      <a:gd name="connsiteX1" fmla="*/ 0 w 1730822"/>
                      <a:gd name="connsiteY1" fmla="*/ 574168 h 658345"/>
                      <a:gd name="connsiteX2" fmla="*/ 98940 w 1730822"/>
                      <a:gd name="connsiteY2" fmla="*/ 640128 h 658345"/>
                      <a:gd name="connsiteX3" fmla="*/ 1629210 w 1730822"/>
                      <a:gd name="connsiteY3" fmla="*/ 658345 h 658345"/>
                      <a:gd name="connsiteX4" fmla="*/ 1728149 w 1730822"/>
                      <a:gd name="connsiteY4" fmla="*/ 592385 h 658345"/>
                      <a:gd name="connsiteX5" fmla="*/ 1730348 w 1730822"/>
                      <a:gd name="connsiteY5" fmla="*/ 51514 h 658345"/>
                      <a:gd name="connsiteX6" fmla="*/ 1600313 w 1730822"/>
                      <a:gd name="connsiteY6" fmla="*/ 7227 h 658345"/>
                      <a:gd name="connsiteX7" fmla="*/ 101453 w 1730822"/>
                      <a:gd name="connsiteY7" fmla="*/ 2 h 658345"/>
                      <a:gd name="connsiteX8" fmla="*/ 1885 w 1730822"/>
                      <a:gd name="connsiteY8" fmla="*/ 66276 h 658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822" h="658345">
                        <a:moveTo>
                          <a:pt x="1885" y="66276"/>
                        </a:moveTo>
                        <a:lnTo>
                          <a:pt x="0" y="574168"/>
                        </a:lnTo>
                        <a:cubicBezTo>
                          <a:pt x="0" y="610603"/>
                          <a:pt x="44287" y="640128"/>
                          <a:pt x="98940" y="640128"/>
                        </a:cubicBezTo>
                        <a:lnTo>
                          <a:pt x="1629210" y="658345"/>
                        </a:lnTo>
                        <a:cubicBezTo>
                          <a:pt x="1683862" y="658345"/>
                          <a:pt x="1728149" y="628820"/>
                          <a:pt x="1728149" y="592385"/>
                        </a:cubicBezTo>
                        <a:lnTo>
                          <a:pt x="1730348" y="51514"/>
                        </a:lnTo>
                        <a:cubicBezTo>
                          <a:pt x="1737258" y="17906"/>
                          <a:pt x="1667529" y="12566"/>
                          <a:pt x="1600313" y="7227"/>
                        </a:cubicBezTo>
                        <a:lnTo>
                          <a:pt x="101453" y="2"/>
                        </a:lnTo>
                        <a:cubicBezTo>
                          <a:pt x="46800" y="-312"/>
                          <a:pt x="1885" y="29527"/>
                          <a:pt x="1885" y="66276"/>
                        </a:cubicBezTo>
                        <a:close/>
                      </a:path>
                    </a:pathLst>
                  </a:custGeom>
                  <a:solidFill>
                    <a:srgbClr val="FFAB17"/>
                  </a:solidFill>
                  <a:ln w="31296" cap="flat">
                    <a:noFill/>
                    <a:prstDash val="solid"/>
                    <a:miter/>
                  </a:ln>
                </p:spPr>
                <p:txBody>
                  <a:bodyPr rtlCol="0" anchor="ctr"/>
                  <a:lstStyle/>
                  <a:p>
                    <a:endParaRPr lang="th-TH">
                      <a:solidFill>
                        <a:schemeClr val="bg1"/>
                      </a:solidFill>
                    </a:endParaRPr>
                  </a:p>
                </p:txBody>
              </p:sp>
              <p:sp>
                <p:nvSpPr>
                  <p:cNvPr id="49" name="Freeform: Shape 48">
                    <a:extLst>
                      <a:ext uri="{FF2B5EF4-FFF2-40B4-BE49-F238E27FC236}">
                        <a16:creationId xmlns:a16="http://schemas.microsoft.com/office/drawing/2014/main" id="{84B34D13-3B1A-4B29-B251-6B3C06E3A53F}"/>
                      </a:ext>
                    </a:extLst>
                  </p:cNvPr>
                  <p:cNvSpPr/>
                  <p:nvPr/>
                </p:nvSpPr>
                <p:spPr>
                  <a:xfrm>
                    <a:off x="5851556" y="3369484"/>
                    <a:ext cx="1785942" cy="628320"/>
                  </a:xfrm>
                  <a:custGeom>
                    <a:avLst/>
                    <a:gdLst>
                      <a:gd name="connsiteX0" fmla="*/ 63761 w 1785942"/>
                      <a:gd name="connsiteY0" fmla="*/ 628321 h 628320"/>
                      <a:gd name="connsiteX1" fmla="*/ 42089 w 1785942"/>
                      <a:gd name="connsiteY1" fmla="*/ 375160 h 628320"/>
                      <a:gd name="connsiteX2" fmla="*/ 48056 w 1785942"/>
                      <a:gd name="connsiteY2" fmla="*/ 32797 h 628320"/>
                      <a:gd name="connsiteX3" fmla="*/ 1785943 w 1785942"/>
                      <a:gd name="connsiteY3" fmla="*/ 31540 h 628320"/>
                      <a:gd name="connsiteX4" fmla="*/ 1781860 w 1785942"/>
                      <a:gd name="connsiteY4" fmla="*/ 25259 h 628320"/>
                      <a:gd name="connsiteX5" fmla="*/ 1669728 w 1785942"/>
                      <a:gd name="connsiteY5" fmla="*/ 131 h 628320"/>
                      <a:gd name="connsiteX6" fmla="*/ 87947 w 1785942"/>
                      <a:gd name="connsiteY6" fmla="*/ 5471 h 628320"/>
                      <a:gd name="connsiteX7" fmla="*/ 0 w 1785942"/>
                      <a:gd name="connsiteY7" fmla="*/ 65149 h 628320"/>
                      <a:gd name="connsiteX8" fmla="*/ 17903 w 1785942"/>
                      <a:gd name="connsiteY8" fmla="*/ 542573 h 628320"/>
                      <a:gd name="connsiteX9" fmla="*/ 63761 w 1785942"/>
                      <a:gd name="connsiteY9" fmla="*/ 628321 h 628320"/>
                      <a:gd name="connsiteX10" fmla="*/ 63761 w 1785942"/>
                      <a:gd name="connsiteY10" fmla="*/ 628321 h 628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5942" h="628320">
                        <a:moveTo>
                          <a:pt x="63761" y="628321"/>
                        </a:moveTo>
                        <a:lnTo>
                          <a:pt x="42089" y="375160"/>
                        </a:lnTo>
                        <a:lnTo>
                          <a:pt x="48056" y="32797"/>
                        </a:lnTo>
                        <a:lnTo>
                          <a:pt x="1785943" y="31540"/>
                        </a:lnTo>
                        <a:lnTo>
                          <a:pt x="1781860" y="25259"/>
                        </a:lnTo>
                        <a:cubicBezTo>
                          <a:pt x="1749194" y="-3324"/>
                          <a:pt x="1732233" y="131"/>
                          <a:pt x="1669728" y="131"/>
                        </a:cubicBezTo>
                        <a:lnTo>
                          <a:pt x="87947" y="5471"/>
                        </a:lnTo>
                        <a:cubicBezTo>
                          <a:pt x="39262" y="5471"/>
                          <a:pt x="0" y="32169"/>
                          <a:pt x="0" y="65149"/>
                        </a:cubicBezTo>
                        <a:lnTo>
                          <a:pt x="17903" y="542573"/>
                        </a:lnTo>
                        <a:cubicBezTo>
                          <a:pt x="17903" y="577751"/>
                          <a:pt x="20730" y="609161"/>
                          <a:pt x="63761" y="628321"/>
                        </a:cubicBezTo>
                        <a:lnTo>
                          <a:pt x="63761" y="628321"/>
                        </a:lnTo>
                        <a:close/>
                      </a:path>
                    </a:pathLst>
                  </a:custGeom>
                  <a:solidFill>
                    <a:srgbClr val="D87100"/>
                  </a:solidFill>
                  <a:ln w="31296" cap="flat">
                    <a:noFill/>
                    <a:prstDash val="solid"/>
                    <a:miter/>
                  </a:ln>
                </p:spPr>
                <p:txBody>
                  <a:bodyPr rtlCol="0" anchor="ctr"/>
                  <a:lstStyle/>
                  <a:p>
                    <a:endParaRPr lang="th-TH">
                      <a:solidFill>
                        <a:schemeClr val="bg1"/>
                      </a:solidFill>
                    </a:endParaRPr>
                  </a:p>
                </p:txBody>
              </p:sp>
              <p:sp>
                <p:nvSpPr>
                  <p:cNvPr id="50" name="Freeform: Shape 49">
                    <a:extLst>
                      <a:ext uri="{FF2B5EF4-FFF2-40B4-BE49-F238E27FC236}">
                        <a16:creationId xmlns:a16="http://schemas.microsoft.com/office/drawing/2014/main" id="{C78E9DB6-02E4-47E9-8909-025E7688A706}"/>
                      </a:ext>
                    </a:extLst>
                  </p:cNvPr>
                  <p:cNvSpPr/>
                  <p:nvPr/>
                </p:nvSpPr>
                <p:spPr>
                  <a:xfrm>
                    <a:off x="5795962" y="3343545"/>
                    <a:ext cx="70985" cy="308127"/>
                  </a:xfrm>
                  <a:custGeom>
                    <a:avLst/>
                    <a:gdLst>
                      <a:gd name="connsiteX0" fmla="*/ 70985 w 70985"/>
                      <a:gd name="connsiteY0" fmla="*/ 0 h 308127"/>
                      <a:gd name="connsiteX1" fmla="*/ 35493 w 70985"/>
                      <a:gd name="connsiteY1" fmla="*/ 64075 h 308127"/>
                      <a:gd name="connsiteX2" fmla="*/ 22929 w 70985"/>
                      <a:gd name="connsiteY2" fmla="*/ 308127 h 308127"/>
                      <a:gd name="connsiteX3" fmla="*/ 0 w 70985"/>
                      <a:gd name="connsiteY3" fmla="*/ 216097 h 308127"/>
                      <a:gd name="connsiteX4" fmla="*/ 0 w 70985"/>
                      <a:gd name="connsiteY4" fmla="*/ 72556 h 308127"/>
                      <a:gd name="connsiteX5" fmla="*/ 70985 w 70985"/>
                      <a:gd name="connsiteY5" fmla="*/ 0 h 30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985" h="308127">
                        <a:moveTo>
                          <a:pt x="70985" y="0"/>
                        </a:moveTo>
                        <a:cubicBezTo>
                          <a:pt x="70985" y="0"/>
                          <a:pt x="41146" y="27954"/>
                          <a:pt x="35493" y="64075"/>
                        </a:cubicBezTo>
                        <a:cubicBezTo>
                          <a:pt x="29839" y="99882"/>
                          <a:pt x="22929" y="308127"/>
                          <a:pt x="22929" y="308127"/>
                        </a:cubicBezTo>
                        <a:lnTo>
                          <a:pt x="0" y="216097"/>
                        </a:lnTo>
                        <a:lnTo>
                          <a:pt x="0" y="72556"/>
                        </a:lnTo>
                        <a:cubicBezTo>
                          <a:pt x="0" y="72556"/>
                          <a:pt x="15391" y="21358"/>
                          <a:pt x="70985" y="0"/>
                        </a:cubicBezTo>
                        <a:close/>
                      </a:path>
                    </a:pathLst>
                  </a:custGeom>
                  <a:solidFill>
                    <a:srgbClr val="FFFFFF"/>
                  </a:solidFill>
                  <a:ln w="31296" cap="flat">
                    <a:noFill/>
                    <a:prstDash val="solid"/>
                    <a:miter/>
                  </a:ln>
                </p:spPr>
                <p:txBody>
                  <a:bodyPr rtlCol="0" anchor="ctr"/>
                  <a:lstStyle/>
                  <a:p>
                    <a:endParaRPr lang="th-TH">
                      <a:solidFill>
                        <a:schemeClr val="bg1"/>
                      </a:solidFill>
                    </a:endParaRPr>
                  </a:p>
                </p:txBody>
              </p:sp>
              <p:sp>
                <p:nvSpPr>
                  <p:cNvPr id="51" name="Freeform: Shape 50">
                    <a:extLst>
                      <a:ext uri="{FF2B5EF4-FFF2-40B4-BE49-F238E27FC236}">
                        <a16:creationId xmlns:a16="http://schemas.microsoft.com/office/drawing/2014/main" id="{78943911-CA52-4D89-9410-BCAC4B1F06E8}"/>
                      </a:ext>
                    </a:extLst>
                  </p:cNvPr>
                  <p:cNvSpPr/>
                  <p:nvPr/>
                </p:nvSpPr>
                <p:spPr>
                  <a:xfrm>
                    <a:off x="6840013" y="3314334"/>
                    <a:ext cx="287710" cy="55594"/>
                  </a:xfrm>
                  <a:custGeom>
                    <a:avLst/>
                    <a:gdLst>
                      <a:gd name="connsiteX0" fmla="*/ 129407 w 287710"/>
                      <a:gd name="connsiteY0" fmla="*/ 0 h 55594"/>
                      <a:gd name="connsiteX1" fmla="*/ 0 w 287710"/>
                      <a:gd name="connsiteY1" fmla="*/ 55595 h 55594"/>
                      <a:gd name="connsiteX2" fmla="*/ 145112 w 287710"/>
                      <a:gd name="connsiteY2" fmla="*/ 21358 h 55594"/>
                      <a:gd name="connsiteX3" fmla="*/ 287711 w 287710"/>
                      <a:gd name="connsiteY3" fmla="*/ 0 h 55594"/>
                    </a:gdLst>
                    <a:ahLst/>
                    <a:cxnLst>
                      <a:cxn ang="0">
                        <a:pos x="connsiteX0" y="connsiteY0"/>
                      </a:cxn>
                      <a:cxn ang="0">
                        <a:pos x="connsiteX1" y="connsiteY1"/>
                      </a:cxn>
                      <a:cxn ang="0">
                        <a:pos x="connsiteX2" y="connsiteY2"/>
                      </a:cxn>
                      <a:cxn ang="0">
                        <a:pos x="connsiteX3" y="connsiteY3"/>
                      </a:cxn>
                    </a:cxnLst>
                    <a:rect l="l" t="t" r="r" b="b"/>
                    <a:pathLst>
                      <a:path w="287710" h="55594">
                        <a:moveTo>
                          <a:pt x="129407" y="0"/>
                        </a:moveTo>
                        <a:lnTo>
                          <a:pt x="0" y="55595"/>
                        </a:lnTo>
                        <a:lnTo>
                          <a:pt x="145112" y="21358"/>
                        </a:lnTo>
                        <a:lnTo>
                          <a:pt x="287711" y="0"/>
                        </a:lnTo>
                        <a:close/>
                      </a:path>
                    </a:pathLst>
                  </a:custGeom>
                  <a:solidFill>
                    <a:srgbClr val="FFFFFF"/>
                  </a:solidFill>
                  <a:ln w="31296" cap="flat">
                    <a:noFill/>
                    <a:prstDash val="solid"/>
                    <a:miter/>
                  </a:ln>
                </p:spPr>
                <p:txBody>
                  <a:bodyPr rtlCol="0" anchor="ctr"/>
                  <a:lstStyle/>
                  <a:p>
                    <a:endParaRPr lang="th-TH">
                      <a:solidFill>
                        <a:schemeClr val="bg1"/>
                      </a:solidFill>
                    </a:endParaRPr>
                  </a:p>
                </p:txBody>
              </p:sp>
              <p:sp>
                <p:nvSpPr>
                  <p:cNvPr id="52" name="Freeform: Shape 51">
                    <a:extLst>
                      <a:ext uri="{FF2B5EF4-FFF2-40B4-BE49-F238E27FC236}">
                        <a16:creationId xmlns:a16="http://schemas.microsoft.com/office/drawing/2014/main" id="{4780CA44-F36E-4C1C-B7B9-86D32F51B96C}"/>
                      </a:ext>
                    </a:extLst>
                  </p:cNvPr>
                  <p:cNvSpPr/>
                  <p:nvPr/>
                </p:nvSpPr>
                <p:spPr>
                  <a:xfrm>
                    <a:off x="7629647" y="3426152"/>
                    <a:ext cx="41774" cy="581075"/>
                  </a:xfrm>
                  <a:custGeom>
                    <a:avLst/>
                    <a:gdLst>
                      <a:gd name="connsiteX0" fmla="*/ 27012 w 41774"/>
                      <a:gd name="connsiteY0" fmla="*/ 0 h 581075"/>
                      <a:gd name="connsiteX1" fmla="*/ 0 w 41774"/>
                      <a:gd name="connsiteY1" fmla="*/ 386651 h 581075"/>
                      <a:gd name="connsiteX2" fmla="*/ 6282 w 41774"/>
                      <a:gd name="connsiteY2" fmla="*/ 581075 h 581075"/>
                      <a:gd name="connsiteX3" fmla="*/ 41775 w 41774"/>
                      <a:gd name="connsiteY3" fmla="*/ 349902 h 581075"/>
                    </a:gdLst>
                    <a:ahLst/>
                    <a:cxnLst>
                      <a:cxn ang="0">
                        <a:pos x="connsiteX0" y="connsiteY0"/>
                      </a:cxn>
                      <a:cxn ang="0">
                        <a:pos x="connsiteX1" y="connsiteY1"/>
                      </a:cxn>
                      <a:cxn ang="0">
                        <a:pos x="connsiteX2" y="connsiteY2"/>
                      </a:cxn>
                      <a:cxn ang="0">
                        <a:pos x="connsiteX3" y="connsiteY3"/>
                      </a:cxn>
                    </a:cxnLst>
                    <a:rect l="l" t="t" r="r" b="b"/>
                    <a:pathLst>
                      <a:path w="41774" h="581075">
                        <a:moveTo>
                          <a:pt x="27012" y="0"/>
                        </a:moveTo>
                        <a:lnTo>
                          <a:pt x="0" y="386651"/>
                        </a:lnTo>
                        <a:lnTo>
                          <a:pt x="6282" y="581075"/>
                        </a:lnTo>
                        <a:lnTo>
                          <a:pt x="41775" y="349902"/>
                        </a:lnTo>
                        <a:close/>
                      </a:path>
                    </a:pathLst>
                  </a:custGeom>
                  <a:solidFill>
                    <a:srgbClr val="FFCE78"/>
                  </a:solidFill>
                  <a:ln w="31296" cap="flat">
                    <a:noFill/>
                    <a:prstDash val="solid"/>
                    <a:miter/>
                  </a:ln>
                </p:spPr>
                <p:txBody>
                  <a:bodyPr rtlCol="0" anchor="ctr"/>
                  <a:lstStyle/>
                  <a:p>
                    <a:endParaRPr lang="th-TH">
                      <a:solidFill>
                        <a:schemeClr val="bg1"/>
                      </a:solidFill>
                    </a:endParaRPr>
                  </a:p>
                </p:txBody>
              </p:sp>
            </p:grpSp>
            <p:sp>
              <p:nvSpPr>
                <p:cNvPr id="43" name="Freeform: Shape 42">
                  <a:extLst>
                    <a:ext uri="{FF2B5EF4-FFF2-40B4-BE49-F238E27FC236}">
                      <a16:creationId xmlns:a16="http://schemas.microsoft.com/office/drawing/2014/main" id="{F4A03AB2-FAE2-471E-B684-D504CFE6F61C}"/>
                    </a:ext>
                  </a:extLst>
                </p:cNvPr>
                <p:cNvSpPr/>
                <p:nvPr/>
              </p:nvSpPr>
              <p:spPr>
                <a:xfrm>
                  <a:off x="5904952" y="3309937"/>
                  <a:ext cx="641381" cy="19473"/>
                </a:xfrm>
                <a:custGeom>
                  <a:avLst/>
                  <a:gdLst>
                    <a:gd name="connsiteX0" fmla="*/ 0 w 641381"/>
                    <a:gd name="connsiteY0" fmla="*/ 17275 h 19473"/>
                    <a:gd name="connsiteX1" fmla="*/ 241539 w 641381"/>
                    <a:gd name="connsiteY1" fmla="*/ 19474 h 19473"/>
                    <a:gd name="connsiteX2" fmla="*/ 641382 w 641381"/>
                    <a:gd name="connsiteY2" fmla="*/ 4397 h 19473"/>
                    <a:gd name="connsiteX3" fmla="*/ 55281 w 641381"/>
                    <a:gd name="connsiteY3" fmla="*/ 0 h 19473"/>
                  </a:gdLst>
                  <a:ahLst/>
                  <a:cxnLst>
                    <a:cxn ang="0">
                      <a:pos x="connsiteX0" y="connsiteY0"/>
                    </a:cxn>
                    <a:cxn ang="0">
                      <a:pos x="connsiteX1" y="connsiteY1"/>
                    </a:cxn>
                    <a:cxn ang="0">
                      <a:pos x="connsiteX2" y="connsiteY2"/>
                    </a:cxn>
                    <a:cxn ang="0">
                      <a:pos x="connsiteX3" y="connsiteY3"/>
                    </a:cxn>
                  </a:cxnLst>
                  <a:rect l="l" t="t" r="r" b="b"/>
                  <a:pathLst>
                    <a:path w="641381" h="19473">
                      <a:moveTo>
                        <a:pt x="0" y="17275"/>
                      </a:moveTo>
                      <a:lnTo>
                        <a:pt x="241539" y="19474"/>
                      </a:lnTo>
                      <a:lnTo>
                        <a:pt x="641382" y="4397"/>
                      </a:lnTo>
                      <a:lnTo>
                        <a:pt x="55281" y="0"/>
                      </a:lnTo>
                      <a:close/>
                    </a:path>
                  </a:pathLst>
                </a:custGeom>
                <a:solidFill>
                  <a:srgbClr val="FFAB17"/>
                </a:solidFill>
                <a:ln w="31296" cap="flat">
                  <a:noFill/>
                  <a:prstDash val="solid"/>
                  <a:miter/>
                </a:ln>
              </p:spPr>
              <p:txBody>
                <a:bodyPr rtlCol="0" anchor="ctr"/>
                <a:lstStyle/>
                <a:p>
                  <a:endParaRPr lang="th-TH">
                    <a:solidFill>
                      <a:schemeClr val="bg1"/>
                    </a:solidFill>
                  </a:endParaRPr>
                </a:p>
              </p:txBody>
            </p:sp>
            <p:sp>
              <p:nvSpPr>
                <p:cNvPr id="44" name="Freeform: Shape 43">
                  <a:extLst>
                    <a:ext uri="{FF2B5EF4-FFF2-40B4-BE49-F238E27FC236}">
                      <a16:creationId xmlns:a16="http://schemas.microsoft.com/office/drawing/2014/main" id="{0CC081EB-709D-45ED-BACD-2FF53202D40B}"/>
                    </a:ext>
                  </a:extLst>
                </p:cNvPr>
                <p:cNvSpPr/>
                <p:nvPr/>
              </p:nvSpPr>
              <p:spPr>
                <a:xfrm>
                  <a:off x="7063334" y="3314334"/>
                  <a:ext cx="435335" cy="24813"/>
                </a:xfrm>
                <a:custGeom>
                  <a:avLst/>
                  <a:gdLst>
                    <a:gd name="connsiteX0" fmla="*/ 0 w 435335"/>
                    <a:gd name="connsiteY0" fmla="*/ 24813 h 24813"/>
                    <a:gd name="connsiteX1" fmla="*/ 435335 w 435335"/>
                    <a:gd name="connsiteY1" fmla="*/ 0 h 24813"/>
                    <a:gd name="connsiteX2" fmla="*/ 64390 w 435335"/>
                    <a:gd name="connsiteY2" fmla="*/ 0 h 24813"/>
                  </a:gdLst>
                  <a:ahLst/>
                  <a:cxnLst>
                    <a:cxn ang="0">
                      <a:pos x="connsiteX0" y="connsiteY0"/>
                    </a:cxn>
                    <a:cxn ang="0">
                      <a:pos x="connsiteX1" y="connsiteY1"/>
                    </a:cxn>
                    <a:cxn ang="0">
                      <a:pos x="connsiteX2" y="connsiteY2"/>
                    </a:cxn>
                  </a:cxnLst>
                  <a:rect l="l" t="t" r="r" b="b"/>
                  <a:pathLst>
                    <a:path w="435335" h="24813">
                      <a:moveTo>
                        <a:pt x="0" y="24813"/>
                      </a:moveTo>
                      <a:lnTo>
                        <a:pt x="435335" y="0"/>
                      </a:lnTo>
                      <a:lnTo>
                        <a:pt x="64390" y="0"/>
                      </a:lnTo>
                      <a:close/>
                    </a:path>
                  </a:pathLst>
                </a:custGeom>
                <a:solidFill>
                  <a:srgbClr val="FFAB17"/>
                </a:solidFill>
                <a:ln w="31296" cap="flat">
                  <a:noFill/>
                  <a:prstDash val="solid"/>
                  <a:miter/>
                </a:ln>
              </p:spPr>
              <p:txBody>
                <a:bodyPr rtlCol="0" anchor="ctr"/>
                <a:lstStyle/>
                <a:p>
                  <a:endParaRPr lang="th-TH">
                    <a:solidFill>
                      <a:schemeClr val="bg1"/>
                    </a:solidFill>
                  </a:endParaRPr>
                </a:p>
              </p:txBody>
            </p:sp>
            <p:sp>
              <p:nvSpPr>
                <p:cNvPr id="45" name="Freeform: Shape 44">
                  <a:extLst>
                    <a:ext uri="{FF2B5EF4-FFF2-40B4-BE49-F238E27FC236}">
                      <a16:creationId xmlns:a16="http://schemas.microsoft.com/office/drawing/2014/main" id="{792A715A-D533-44A3-B9C0-CE96DA850A42}"/>
                    </a:ext>
                  </a:extLst>
                </p:cNvPr>
                <p:cNvSpPr/>
                <p:nvPr/>
              </p:nvSpPr>
              <p:spPr>
                <a:xfrm>
                  <a:off x="5831768" y="3327212"/>
                  <a:ext cx="305300" cy="61876"/>
                </a:xfrm>
                <a:custGeom>
                  <a:avLst/>
                  <a:gdLst>
                    <a:gd name="connsiteX0" fmla="*/ 305300 w 305300"/>
                    <a:gd name="connsiteY0" fmla="*/ 5026 h 61876"/>
                    <a:gd name="connsiteX1" fmla="*/ 0 w 305300"/>
                    <a:gd name="connsiteY1" fmla="*/ 61877 h 61876"/>
                    <a:gd name="connsiteX2" fmla="*/ 35179 w 305300"/>
                    <a:gd name="connsiteY2" fmla="*/ 16333 h 61876"/>
                    <a:gd name="connsiteX3" fmla="*/ 73184 w 305300"/>
                    <a:gd name="connsiteY3" fmla="*/ 0 h 61876"/>
                  </a:gdLst>
                  <a:ahLst/>
                  <a:cxnLst>
                    <a:cxn ang="0">
                      <a:pos x="connsiteX0" y="connsiteY0"/>
                    </a:cxn>
                    <a:cxn ang="0">
                      <a:pos x="connsiteX1" y="connsiteY1"/>
                    </a:cxn>
                    <a:cxn ang="0">
                      <a:pos x="connsiteX2" y="connsiteY2"/>
                    </a:cxn>
                    <a:cxn ang="0">
                      <a:pos x="connsiteX3" y="connsiteY3"/>
                    </a:cxn>
                  </a:cxnLst>
                  <a:rect l="l" t="t" r="r" b="b"/>
                  <a:pathLst>
                    <a:path w="305300" h="61876">
                      <a:moveTo>
                        <a:pt x="305300" y="5026"/>
                      </a:moveTo>
                      <a:lnTo>
                        <a:pt x="0" y="61877"/>
                      </a:lnTo>
                      <a:lnTo>
                        <a:pt x="35179" y="16333"/>
                      </a:lnTo>
                      <a:lnTo>
                        <a:pt x="73184" y="0"/>
                      </a:lnTo>
                      <a:close/>
                    </a:path>
                  </a:pathLst>
                </a:custGeom>
                <a:solidFill>
                  <a:srgbClr val="FFCE78"/>
                </a:solidFill>
                <a:ln w="31296" cap="flat">
                  <a:noFill/>
                  <a:prstDash val="solid"/>
                  <a:miter/>
                </a:ln>
              </p:spPr>
              <p:txBody>
                <a:bodyPr rtlCol="0" anchor="ctr"/>
                <a:lstStyle/>
                <a:p>
                  <a:endParaRPr lang="th-TH">
                    <a:solidFill>
                      <a:schemeClr val="bg1"/>
                    </a:solidFill>
                  </a:endParaRPr>
                </a:p>
              </p:txBody>
            </p:sp>
            <p:sp>
              <p:nvSpPr>
                <p:cNvPr id="46" name="Freeform: Shape 45">
                  <a:extLst>
                    <a:ext uri="{FF2B5EF4-FFF2-40B4-BE49-F238E27FC236}">
                      <a16:creationId xmlns:a16="http://schemas.microsoft.com/office/drawing/2014/main" id="{4BFE970E-8B89-4985-9DBD-0F8945061C0A}"/>
                    </a:ext>
                  </a:extLst>
                </p:cNvPr>
                <p:cNvSpPr/>
                <p:nvPr/>
              </p:nvSpPr>
              <p:spPr>
                <a:xfrm>
                  <a:off x="5814179" y="3555245"/>
                  <a:ext cx="37691" cy="274832"/>
                </a:xfrm>
                <a:custGeom>
                  <a:avLst/>
                  <a:gdLst>
                    <a:gd name="connsiteX0" fmla="*/ 17275 w 37691"/>
                    <a:gd name="connsiteY0" fmla="*/ 0 h 274832"/>
                    <a:gd name="connsiteX1" fmla="*/ 37691 w 37691"/>
                    <a:gd name="connsiteY1" fmla="*/ 75069 h 274832"/>
                    <a:gd name="connsiteX2" fmla="*/ 37691 w 37691"/>
                    <a:gd name="connsiteY2" fmla="*/ 274833 h 274832"/>
                    <a:gd name="connsiteX3" fmla="*/ 0 w 37691"/>
                    <a:gd name="connsiteY3" fmla="*/ 76953 h 274832"/>
                  </a:gdLst>
                  <a:ahLst/>
                  <a:cxnLst>
                    <a:cxn ang="0">
                      <a:pos x="connsiteX0" y="connsiteY0"/>
                    </a:cxn>
                    <a:cxn ang="0">
                      <a:pos x="connsiteX1" y="connsiteY1"/>
                    </a:cxn>
                    <a:cxn ang="0">
                      <a:pos x="connsiteX2" y="connsiteY2"/>
                    </a:cxn>
                    <a:cxn ang="0">
                      <a:pos x="connsiteX3" y="connsiteY3"/>
                    </a:cxn>
                  </a:cxnLst>
                  <a:rect l="l" t="t" r="r" b="b"/>
                  <a:pathLst>
                    <a:path w="37691" h="274832">
                      <a:moveTo>
                        <a:pt x="17275" y="0"/>
                      </a:moveTo>
                      <a:lnTo>
                        <a:pt x="37691" y="75069"/>
                      </a:lnTo>
                      <a:lnTo>
                        <a:pt x="37691" y="274833"/>
                      </a:lnTo>
                      <a:lnTo>
                        <a:pt x="0" y="76953"/>
                      </a:lnTo>
                      <a:close/>
                    </a:path>
                  </a:pathLst>
                </a:custGeom>
                <a:solidFill>
                  <a:srgbClr val="FFCE78"/>
                </a:solidFill>
                <a:ln w="31296" cap="flat">
                  <a:noFill/>
                  <a:prstDash val="solid"/>
                  <a:miter/>
                </a:ln>
              </p:spPr>
              <p:txBody>
                <a:bodyPr rtlCol="0" anchor="ctr"/>
                <a:lstStyle/>
                <a:p>
                  <a:endParaRPr lang="th-TH">
                    <a:solidFill>
                      <a:schemeClr val="bg1"/>
                    </a:solidFill>
                  </a:endParaRPr>
                </a:p>
              </p:txBody>
            </p:sp>
            <p:sp>
              <p:nvSpPr>
                <p:cNvPr id="47" name="Freeform: Shape 46">
                  <a:extLst>
                    <a:ext uri="{FF2B5EF4-FFF2-40B4-BE49-F238E27FC236}">
                      <a16:creationId xmlns:a16="http://schemas.microsoft.com/office/drawing/2014/main" id="{85C4C04B-B8F5-42F9-A517-60914F102CD4}"/>
                    </a:ext>
                  </a:extLst>
                </p:cNvPr>
                <p:cNvSpPr/>
                <p:nvPr/>
              </p:nvSpPr>
              <p:spPr>
                <a:xfrm>
                  <a:off x="6840013" y="3314334"/>
                  <a:ext cx="739378" cy="55594"/>
                </a:xfrm>
                <a:custGeom>
                  <a:avLst/>
                  <a:gdLst>
                    <a:gd name="connsiteX0" fmla="*/ 0 w 739378"/>
                    <a:gd name="connsiteY0" fmla="*/ 55595 h 55594"/>
                    <a:gd name="connsiteX1" fmla="*/ 279858 w 739378"/>
                    <a:gd name="connsiteY1" fmla="*/ 47114 h 55594"/>
                    <a:gd name="connsiteX2" fmla="*/ 739379 w 739378"/>
                    <a:gd name="connsiteY2" fmla="*/ 12250 h 55594"/>
                    <a:gd name="connsiteX3" fmla="*/ 560031 w 739378"/>
                    <a:gd name="connsiteY3" fmla="*/ 0 h 55594"/>
                    <a:gd name="connsiteX4" fmla="*/ 157361 w 739378"/>
                    <a:gd name="connsiteY4" fmla="*/ 12878 h 55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378" h="55594">
                      <a:moveTo>
                        <a:pt x="0" y="55595"/>
                      </a:moveTo>
                      <a:lnTo>
                        <a:pt x="279858" y="47114"/>
                      </a:lnTo>
                      <a:lnTo>
                        <a:pt x="739379" y="12250"/>
                      </a:lnTo>
                      <a:lnTo>
                        <a:pt x="560031" y="0"/>
                      </a:lnTo>
                      <a:lnTo>
                        <a:pt x="157361" y="12878"/>
                      </a:lnTo>
                      <a:close/>
                    </a:path>
                  </a:pathLst>
                </a:custGeom>
                <a:solidFill>
                  <a:srgbClr val="FFCE78"/>
                </a:solidFill>
                <a:ln w="31296" cap="flat">
                  <a:noFill/>
                  <a:prstDash val="solid"/>
                  <a:miter/>
                </a:ln>
              </p:spPr>
              <p:txBody>
                <a:bodyPr rtlCol="0" anchor="ctr"/>
                <a:lstStyle/>
                <a:p>
                  <a:endParaRPr lang="th-TH">
                    <a:solidFill>
                      <a:schemeClr val="bg1"/>
                    </a:solidFill>
                  </a:endParaRPr>
                </a:p>
              </p:txBody>
            </p:sp>
          </p:grpSp>
          <p:sp>
            <p:nvSpPr>
              <p:cNvPr id="39" name="Freeform: Shape 38">
                <a:extLst>
                  <a:ext uri="{FF2B5EF4-FFF2-40B4-BE49-F238E27FC236}">
                    <a16:creationId xmlns:a16="http://schemas.microsoft.com/office/drawing/2014/main" id="{9CBFEE0D-89BF-4D4B-AE56-64D3E4E5DFBB}"/>
                  </a:ext>
                </a:extLst>
              </p:cNvPr>
              <p:cNvSpPr/>
              <p:nvPr/>
            </p:nvSpPr>
            <p:spPr>
              <a:xfrm>
                <a:off x="6073935" y="3369929"/>
                <a:ext cx="1513308" cy="667765"/>
              </a:xfrm>
              <a:custGeom>
                <a:avLst/>
                <a:gdLst>
                  <a:gd name="connsiteX0" fmla="*/ 0 w 1513308"/>
                  <a:gd name="connsiteY0" fmla="*/ 658971 h 667765"/>
                  <a:gd name="connsiteX1" fmla="*/ 1135767 w 1513308"/>
                  <a:gd name="connsiteY1" fmla="*/ 0 h 667765"/>
                  <a:gd name="connsiteX2" fmla="*/ 1513309 w 1513308"/>
                  <a:gd name="connsiteY2" fmla="*/ 6282 h 667765"/>
                  <a:gd name="connsiteX3" fmla="*/ 647977 w 1513308"/>
                  <a:gd name="connsiteY3" fmla="*/ 667766 h 667765"/>
                </a:gdLst>
                <a:ahLst/>
                <a:cxnLst>
                  <a:cxn ang="0">
                    <a:pos x="connsiteX0" y="connsiteY0"/>
                  </a:cxn>
                  <a:cxn ang="0">
                    <a:pos x="connsiteX1" y="connsiteY1"/>
                  </a:cxn>
                  <a:cxn ang="0">
                    <a:pos x="connsiteX2" y="connsiteY2"/>
                  </a:cxn>
                  <a:cxn ang="0">
                    <a:pos x="connsiteX3" y="connsiteY3"/>
                  </a:cxn>
                </a:cxnLst>
                <a:rect l="l" t="t" r="r" b="b"/>
                <a:pathLst>
                  <a:path w="1513308" h="667765">
                    <a:moveTo>
                      <a:pt x="0" y="658971"/>
                    </a:moveTo>
                    <a:lnTo>
                      <a:pt x="1135767" y="0"/>
                    </a:lnTo>
                    <a:lnTo>
                      <a:pt x="1513309" y="6282"/>
                    </a:lnTo>
                    <a:lnTo>
                      <a:pt x="647977" y="667766"/>
                    </a:lnTo>
                    <a:close/>
                  </a:path>
                </a:pathLst>
              </a:custGeom>
              <a:solidFill>
                <a:srgbClr val="D87100">
                  <a:alpha val="15000"/>
                </a:srgbClr>
              </a:solidFill>
              <a:ln w="31296" cap="flat">
                <a:noFill/>
                <a:prstDash val="solid"/>
                <a:miter/>
              </a:ln>
            </p:spPr>
            <p:txBody>
              <a:bodyPr rtlCol="0" anchor="ctr"/>
              <a:lstStyle/>
              <a:p>
                <a:endParaRPr lang="th-TH">
                  <a:solidFill>
                    <a:schemeClr val="bg1"/>
                  </a:solidFill>
                </a:endParaRPr>
              </a:p>
            </p:txBody>
          </p:sp>
          <p:sp>
            <p:nvSpPr>
              <p:cNvPr id="40" name="Freeform: Shape 39">
                <a:extLst>
                  <a:ext uri="{FF2B5EF4-FFF2-40B4-BE49-F238E27FC236}">
                    <a16:creationId xmlns:a16="http://schemas.microsoft.com/office/drawing/2014/main" id="{4D71F318-A4F1-4AAB-8032-C3C53F18C433}"/>
                  </a:ext>
                </a:extLst>
              </p:cNvPr>
              <p:cNvSpPr/>
              <p:nvPr/>
            </p:nvSpPr>
            <p:spPr>
              <a:xfrm>
                <a:off x="5987559" y="4037694"/>
                <a:ext cx="1525244" cy="43659"/>
              </a:xfrm>
              <a:custGeom>
                <a:avLst/>
                <a:gdLst>
                  <a:gd name="connsiteX0" fmla="*/ 0 w 1525244"/>
                  <a:gd name="connsiteY0" fmla="*/ 30153 h 43659"/>
                  <a:gd name="connsiteX1" fmla="*/ 238084 w 1525244"/>
                  <a:gd name="connsiteY1" fmla="*/ 0 h 43659"/>
                  <a:gd name="connsiteX2" fmla="*/ 1033058 w 1525244"/>
                  <a:gd name="connsiteY2" fmla="*/ 30153 h 43659"/>
                  <a:gd name="connsiteX3" fmla="*/ 1353749 w 1525244"/>
                  <a:gd name="connsiteY3" fmla="*/ 0 h 43659"/>
                  <a:gd name="connsiteX4" fmla="*/ 1525244 w 1525244"/>
                  <a:gd name="connsiteY4" fmla="*/ 33922 h 43659"/>
                  <a:gd name="connsiteX5" fmla="*/ 1145818 w 1525244"/>
                  <a:gd name="connsiteY5" fmla="*/ 43659 h 43659"/>
                  <a:gd name="connsiteX6" fmla="*/ 366863 w 1525244"/>
                  <a:gd name="connsiteY6" fmla="*/ 33922 h 43659"/>
                  <a:gd name="connsiteX7" fmla="*/ 265096 w 1525244"/>
                  <a:gd name="connsiteY7" fmla="*/ 43659 h 43659"/>
                  <a:gd name="connsiteX8" fmla="*/ 209501 w 1525244"/>
                  <a:gd name="connsiteY8" fmla="*/ 30153 h 4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5244" h="43659">
                    <a:moveTo>
                      <a:pt x="0" y="30153"/>
                    </a:moveTo>
                    <a:lnTo>
                      <a:pt x="238084" y="0"/>
                    </a:lnTo>
                    <a:lnTo>
                      <a:pt x="1033058" y="30153"/>
                    </a:lnTo>
                    <a:lnTo>
                      <a:pt x="1353749" y="0"/>
                    </a:lnTo>
                    <a:lnTo>
                      <a:pt x="1525244" y="33922"/>
                    </a:lnTo>
                    <a:lnTo>
                      <a:pt x="1145818" y="43659"/>
                    </a:lnTo>
                    <a:lnTo>
                      <a:pt x="366863" y="33922"/>
                    </a:lnTo>
                    <a:lnTo>
                      <a:pt x="265096" y="43659"/>
                    </a:lnTo>
                    <a:lnTo>
                      <a:pt x="209501" y="30153"/>
                    </a:lnTo>
                    <a:close/>
                  </a:path>
                </a:pathLst>
              </a:custGeom>
              <a:solidFill>
                <a:srgbClr val="D87100"/>
              </a:solidFill>
              <a:ln w="31296" cap="flat">
                <a:noFill/>
                <a:prstDash val="solid"/>
                <a:miter/>
              </a:ln>
            </p:spPr>
            <p:txBody>
              <a:bodyPr rtlCol="0" anchor="ctr"/>
              <a:lstStyle/>
              <a:p>
                <a:endParaRPr lang="th-TH">
                  <a:solidFill>
                    <a:schemeClr val="bg1"/>
                  </a:solidFill>
                </a:endParaRPr>
              </a:p>
            </p:txBody>
          </p:sp>
        </p:grpSp>
        <p:sp>
          <p:nvSpPr>
            <p:cNvPr id="36" name="Freeform: Shape 35">
              <a:extLst>
                <a:ext uri="{FF2B5EF4-FFF2-40B4-BE49-F238E27FC236}">
                  <a16:creationId xmlns:a16="http://schemas.microsoft.com/office/drawing/2014/main" id="{CD13DD8B-DB10-4A65-A5FC-8CFFA3084855}"/>
                </a:ext>
              </a:extLst>
            </p:cNvPr>
            <p:cNvSpPr/>
            <p:nvPr/>
          </p:nvSpPr>
          <p:spPr>
            <a:xfrm>
              <a:off x="6760232" y="3366474"/>
              <a:ext cx="859355" cy="718773"/>
            </a:xfrm>
            <a:custGeom>
              <a:avLst/>
              <a:gdLst>
                <a:gd name="connsiteX0" fmla="*/ 0 w 859355"/>
                <a:gd name="connsiteY0" fmla="*/ 695092 h 718773"/>
                <a:gd name="connsiteX1" fmla="*/ 855908 w 859355"/>
                <a:gd name="connsiteY1" fmla="*/ 0 h 718773"/>
                <a:gd name="connsiteX2" fmla="*/ 855908 w 859355"/>
                <a:gd name="connsiteY2" fmla="*/ 642324 h 718773"/>
                <a:gd name="connsiteX3" fmla="*/ 769846 w 859355"/>
                <a:gd name="connsiteY3" fmla="*/ 713309 h 718773"/>
                <a:gd name="connsiteX4" fmla="*/ 0 w 859355"/>
                <a:gd name="connsiteY4" fmla="*/ 695092 h 718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355" h="718773">
                  <a:moveTo>
                    <a:pt x="0" y="695092"/>
                  </a:moveTo>
                  <a:lnTo>
                    <a:pt x="855908" y="0"/>
                  </a:lnTo>
                  <a:lnTo>
                    <a:pt x="855908" y="642324"/>
                  </a:lnTo>
                  <a:cubicBezTo>
                    <a:pt x="855908" y="642324"/>
                    <a:pt x="885747" y="693835"/>
                    <a:pt x="769846" y="713309"/>
                  </a:cubicBezTo>
                  <a:cubicBezTo>
                    <a:pt x="653945" y="732469"/>
                    <a:pt x="0" y="695092"/>
                    <a:pt x="0" y="695092"/>
                  </a:cubicBezTo>
                  <a:close/>
                </a:path>
              </a:pathLst>
            </a:custGeom>
            <a:solidFill>
              <a:srgbClr val="D87100">
                <a:alpha val="15000"/>
              </a:srgbClr>
            </a:solidFill>
            <a:ln w="31296" cap="flat">
              <a:noFill/>
              <a:prstDash val="solid"/>
              <a:miter/>
            </a:ln>
          </p:spPr>
          <p:txBody>
            <a:bodyPr rtlCol="0" anchor="ctr"/>
            <a:lstStyle/>
            <a:p>
              <a:endParaRPr lang="th-TH">
                <a:solidFill>
                  <a:schemeClr val="bg1"/>
                </a:solidFill>
              </a:endParaRPr>
            </a:p>
          </p:txBody>
        </p:sp>
      </p:grpSp>
      <p:grpSp>
        <p:nvGrpSpPr>
          <p:cNvPr id="66" name="Graphic 2125">
            <a:extLst>
              <a:ext uri="{FF2B5EF4-FFF2-40B4-BE49-F238E27FC236}">
                <a16:creationId xmlns:a16="http://schemas.microsoft.com/office/drawing/2014/main" id="{645FE9D4-CE84-4007-88F7-52E13655C29F}"/>
              </a:ext>
            </a:extLst>
          </p:cNvPr>
          <p:cNvGrpSpPr/>
          <p:nvPr/>
        </p:nvGrpSpPr>
        <p:grpSpPr>
          <a:xfrm rot="16200000">
            <a:off x="10934385" y="-269580"/>
            <a:ext cx="2143136" cy="599021"/>
            <a:chOff x="5795962" y="3309937"/>
            <a:chExt cx="1989162" cy="799371"/>
          </a:xfrm>
        </p:grpSpPr>
        <p:grpSp>
          <p:nvGrpSpPr>
            <p:cNvPr id="67" name="Graphic 2125">
              <a:extLst>
                <a:ext uri="{FF2B5EF4-FFF2-40B4-BE49-F238E27FC236}">
                  <a16:creationId xmlns:a16="http://schemas.microsoft.com/office/drawing/2014/main" id="{D9220B7A-B39B-43D3-8D14-CE33D25B327E}"/>
                </a:ext>
              </a:extLst>
            </p:cNvPr>
            <p:cNvGrpSpPr/>
            <p:nvPr/>
          </p:nvGrpSpPr>
          <p:grpSpPr>
            <a:xfrm>
              <a:off x="5795962" y="3309937"/>
              <a:ext cx="1989162" cy="799371"/>
              <a:chOff x="5795962" y="3309937"/>
              <a:chExt cx="1989162" cy="799371"/>
            </a:xfrm>
          </p:grpSpPr>
          <p:grpSp>
            <p:nvGrpSpPr>
              <p:cNvPr id="69" name="Graphic 2125">
                <a:extLst>
                  <a:ext uri="{FF2B5EF4-FFF2-40B4-BE49-F238E27FC236}">
                    <a16:creationId xmlns:a16="http://schemas.microsoft.com/office/drawing/2014/main" id="{2BCE23FA-7667-4C47-A1D2-8A3F058DF646}"/>
                  </a:ext>
                </a:extLst>
              </p:cNvPr>
              <p:cNvGrpSpPr/>
              <p:nvPr/>
            </p:nvGrpSpPr>
            <p:grpSpPr>
              <a:xfrm>
                <a:off x="5817634" y="3318417"/>
                <a:ext cx="1967489" cy="790890"/>
                <a:chOff x="5817634" y="3318417"/>
                <a:chExt cx="1967489" cy="790890"/>
              </a:xfrm>
            </p:grpSpPr>
            <p:sp>
              <p:nvSpPr>
                <p:cNvPr id="85" name="Freeform: Shape 84">
                  <a:extLst>
                    <a:ext uri="{FF2B5EF4-FFF2-40B4-BE49-F238E27FC236}">
                      <a16:creationId xmlns:a16="http://schemas.microsoft.com/office/drawing/2014/main" id="{BFB46341-43CC-4B55-AE00-D69E5CCEB5F0}"/>
                    </a:ext>
                  </a:extLst>
                </p:cNvPr>
                <p:cNvSpPr/>
                <p:nvPr/>
              </p:nvSpPr>
              <p:spPr>
                <a:xfrm>
                  <a:off x="5817634" y="3318417"/>
                  <a:ext cx="1967489" cy="790890"/>
                </a:xfrm>
                <a:custGeom>
                  <a:avLst/>
                  <a:gdLst>
                    <a:gd name="connsiteX0" fmla="*/ 1855986 w 1967489"/>
                    <a:gd name="connsiteY0" fmla="*/ 765763 h 790890"/>
                    <a:gd name="connsiteX1" fmla="*/ 271064 w 1967489"/>
                    <a:gd name="connsiteY1" fmla="*/ 790891 h 790890"/>
                    <a:gd name="connsiteX2" fmla="*/ 79466 w 1967489"/>
                    <a:gd name="connsiteY2" fmla="*/ 660855 h 790890"/>
                    <a:gd name="connsiteX3" fmla="*/ 9737 w 1967489"/>
                    <a:gd name="connsiteY3" fmla="*/ 579191 h 790890"/>
                    <a:gd name="connsiteX4" fmla="*/ 0 w 1967489"/>
                    <a:gd name="connsiteY4" fmla="*/ 298390 h 790890"/>
                    <a:gd name="connsiteX5" fmla="*/ 79466 w 1967489"/>
                    <a:gd name="connsiteY5" fmla="*/ 232744 h 790890"/>
                    <a:gd name="connsiteX6" fmla="*/ 79466 w 1967489"/>
                    <a:gd name="connsiteY6" fmla="*/ 167727 h 790890"/>
                    <a:gd name="connsiteX7" fmla="*/ 271064 w 1967489"/>
                    <a:gd name="connsiteY7" fmla="*/ 37691 h 790890"/>
                    <a:gd name="connsiteX8" fmla="*/ 749116 w 1967489"/>
                    <a:gd name="connsiteY8" fmla="*/ 0 h 790890"/>
                    <a:gd name="connsiteX9" fmla="*/ 1184137 w 1967489"/>
                    <a:gd name="connsiteY9" fmla="*/ 44916 h 790890"/>
                    <a:gd name="connsiteX10" fmla="*/ 1252924 w 1967489"/>
                    <a:gd name="connsiteY10" fmla="*/ 37377 h 790890"/>
                    <a:gd name="connsiteX11" fmla="*/ 1782174 w 1967489"/>
                    <a:gd name="connsiteY11" fmla="*/ 37377 h 790890"/>
                    <a:gd name="connsiteX12" fmla="*/ 1967490 w 1967489"/>
                    <a:gd name="connsiteY12" fmla="*/ 122811 h 790890"/>
                    <a:gd name="connsiteX13" fmla="*/ 1897446 w 1967489"/>
                    <a:gd name="connsiteY13" fmla="*/ 653317 h 790890"/>
                    <a:gd name="connsiteX14" fmla="*/ 1855986 w 1967489"/>
                    <a:gd name="connsiteY14" fmla="*/ 765763 h 79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67489" h="790890">
                      <a:moveTo>
                        <a:pt x="1855986" y="765763"/>
                      </a:moveTo>
                      <a:lnTo>
                        <a:pt x="271064" y="790891"/>
                      </a:lnTo>
                      <a:cubicBezTo>
                        <a:pt x="165842" y="790891"/>
                        <a:pt x="79466" y="732469"/>
                        <a:pt x="79466" y="660855"/>
                      </a:cubicBezTo>
                      <a:lnTo>
                        <a:pt x="9737" y="579191"/>
                      </a:lnTo>
                      <a:lnTo>
                        <a:pt x="0" y="298390"/>
                      </a:lnTo>
                      <a:lnTo>
                        <a:pt x="79466" y="232744"/>
                      </a:lnTo>
                      <a:lnTo>
                        <a:pt x="79466" y="167727"/>
                      </a:lnTo>
                      <a:cubicBezTo>
                        <a:pt x="79466" y="96113"/>
                        <a:pt x="165528" y="37691"/>
                        <a:pt x="271064" y="37691"/>
                      </a:cubicBezTo>
                      <a:lnTo>
                        <a:pt x="749116" y="0"/>
                      </a:lnTo>
                      <a:lnTo>
                        <a:pt x="1184137" y="44916"/>
                      </a:lnTo>
                      <a:lnTo>
                        <a:pt x="1252924" y="37377"/>
                      </a:lnTo>
                      <a:lnTo>
                        <a:pt x="1782174" y="37377"/>
                      </a:lnTo>
                      <a:cubicBezTo>
                        <a:pt x="1887395" y="37377"/>
                        <a:pt x="1967490" y="51197"/>
                        <a:pt x="1967490" y="122811"/>
                      </a:cubicBezTo>
                      <a:lnTo>
                        <a:pt x="1897446" y="653317"/>
                      </a:lnTo>
                      <a:cubicBezTo>
                        <a:pt x="1897446" y="724931"/>
                        <a:pt x="1961208" y="765763"/>
                        <a:pt x="1855986" y="765763"/>
                      </a:cubicBezTo>
                      <a:close/>
                    </a:path>
                  </a:pathLst>
                </a:custGeom>
                <a:solidFill>
                  <a:srgbClr val="512C1E">
                    <a:alpha val="60000"/>
                  </a:srgbClr>
                </a:solidFill>
                <a:ln w="31296" cap="flat">
                  <a:noFill/>
                  <a:prstDash val="solid"/>
                  <a:miter/>
                </a:ln>
              </p:spPr>
              <p:txBody>
                <a:bodyPr rtlCol="0" anchor="ctr"/>
                <a:lstStyle/>
                <a:p>
                  <a:endParaRPr lang="th-TH">
                    <a:solidFill>
                      <a:schemeClr val="bg1"/>
                    </a:solidFill>
                  </a:endParaRPr>
                </a:p>
              </p:txBody>
            </p:sp>
            <p:grpSp>
              <p:nvGrpSpPr>
                <p:cNvPr id="86" name="Graphic 2125">
                  <a:extLst>
                    <a:ext uri="{FF2B5EF4-FFF2-40B4-BE49-F238E27FC236}">
                      <a16:creationId xmlns:a16="http://schemas.microsoft.com/office/drawing/2014/main" id="{A6775D6C-A74D-4351-BD6B-8B6FC44E4747}"/>
                    </a:ext>
                  </a:extLst>
                </p:cNvPr>
                <p:cNvGrpSpPr/>
                <p:nvPr/>
              </p:nvGrpSpPr>
              <p:grpSpPr>
                <a:xfrm>
                  <a:off x="5897100" y="3355794"/>
                  <a:ext cx="1817980" cy="681899"/>
                  <a:chOff x="5897100" y="3355794"/>
                  <a:chExt cx="1817980" cy="681899"/>
                </a:xfrm>
                <a:solidFill>
                  <a:srgbClr val="593B2E"/>
                </a:solidFill>
              </p:grpSpPr>
              <p:sp>
                <p:nvSpPr>
                  <p:cNvPr id="92" name="Freeform: Shape 91">
                    <a:extLst>
                      <a:ext uri="{FF2B5EF4-FFF2-40B4-BE49-F238E27FC236}">
                        <a16:creationId xmlns:a16="http://schemas.microsoft.com/office/drawing/2014/main" id="{38E11886-8FC8-4927-B602-628270377F9E}"/>
                      </a:ext>
                    </a:extLst>
                  </p:cNvPr>
                  <p:cNvSpPr/>
                  <p:nvPr/>
                </p:nvSpPr>
                <p:spPr>
                  <a:xfrm>
                    <a:off x="6003578" y="3429604"/>
                    <a:ext cx="1696739" cy="608090"/>
                  </a:xfrm>
                  <a:custGeom>
                    <a:avLst/>
                    <a:gdLst>
                      <a:gd name="connsiteX0" fmla="*/ 0 w 1696739"/>
                      <a:gd name="connsiteY0" fmla="*/ 65962 h 608090"/>
                      <a:gd name="connsiteX1" fmla="*/ 0 w 1696739"/>
                      <a:gd name="connsiteY1" fmla="*/ 542130 h 608090"/>
                      <a:gd name="connsiteX2" fmla="*/ 98940 w 1696739"/>
                      <a:gd name="connsiteY2" fmla="*/ 608090 h 608090"/>
                      <a:gd name="connsiteX3" fmla="*/ 1597800 w 1696739"/>
                      <a:gd name="connsiteY3" fmla="*/ 608090 h 608090"/>
                      <a:gd name="connsiteX4" fmla="*/ 1696740 w 1696739"/>
                      <a:gd name="connsiteY4" fmla="*/ 542130 h 608090"/>
                      <a:gd name="connsiteX5" fmla="*/ 1696740 w 1696739"/>
                      <a:gd name="connsiteY5" fmla="*/ 72872 h 608090"/>
                      <a:gd name="connsiteX6" fmla="*/ 1598428 w 1696739"/>
                      <a:gd name="connsiteY6" fmla="*/ 6913 h 608090"/>
                      <a:gd name="connsiteX7" fmla="*/ 99882 w 1696739"/>
                      <a:gd name="connsiteY7" fmla="*/ 2 h 608090"/>
                      <a:gd name="connsiteX8" fmla="*/ 0 w 1696739"/>
                      <a:gd name="connsiteY8" fmla="*/ 65962 h 608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6739" h="608090">
                        <a:moveTo>
                          <a:pt x="0" y="65962"/>
                        </a:moveTo>
                        <a:lnTo>
                          <a:pt x="0" y="542130"/>
                        </a:lnTo>
                        <a:cubicBezTo>
                          <a:pt x="0" y="578565"/>
                          <a:pt x="44287" y="608090"/>
                          <a:pt x="98940" y="608090"/>
                        </a:cubicBezTo>
                        <a:lnTo>
                          <a:pt x="1597800" y="608090"/>
                        </a:lnTo>
                        <a:cubicBezTo>
                          <a:pt x="1652453" y="608090"/>
                          <a:pt x="1696740" y="578565"/>
                          <a:pt x="1696740" y="542130"/>
                        </a:cubicBezTo>
                        <a:lnTo>
                          <a:pt x="1696740" y="72872"/>
                        </a:lnTo>
                        <a:cubicBezTo>
                          <a:pt x="1696740" y="36437"/>
                          <a:pt x="1652767" y="6913"/>
                          <a:pt x="1598428" y="6913"/>
                        </a:cubicBezTo>
                        <a:lnTo>
                          <a:pt x="99882" y="2"/>
                        </a:lnTo>
                        <a:cubicBezTo>
                          <a:pt x="44916" y="-312"/>
                          <a:pt x="0" y="29213"/>
                          <a:pt x="0" y="65962"/>
                        </a:cubicBezTo>
                        <a:close/>
                      </a:path>
                    </a:pathLst>
                  </a:custGeom>
                  <a:solidFill>
                    <a:srgbClr val="593B2E"/>
                  </a:solidFill>
                  <a:ln w="31296" cap="flat">
                    <a:noFill/>
                    <a:prstDash val="solid"/>
                    <a:miter/>
                  </a:ln>
                </p:spPr>
                <p:txBody>
                  <a:bodyPr rtlCol="0" anchor="ctr"/>
                  <a:lstStyle/>
                  <a:p>
                    <a:endParaRPr lang="th-TH">
                      <a:solidFill>
                        <a:schemeClr val="bg1"/>
                      </a:solidFill>
                    </a:endParaRPr>
                  </a:p>
                </p:txBody>
              </p:sp>
              <p:sp>
                <p:nvSpPr>
                  <p:cNvPr id="93" name="Freeform: Shape 92">
                    <a:extLst>
                      <a:ext uri="{FF2B5EF4-FFF2-40B4-BE49-F238E27FC236}">
                        <a16:creationId xmlns:a16="http://schemas.microsoft.com/office/drawing/2014/main" id="{CE541F01-2FB2-4CA8-A769-6ADDB0A8F1FE}"/>
                      </a:ext>
                    </a:extLst>
                  </p:cNvPr>
                  <p:cNvSpPr/>
                  <p:nvPr/>
                </p:nvSpPr>
                <p:spPr>
                  <a:xfrm>
                    <a:off x="5976566" y="3434946"/>
                    <a:ext cx="1709303" cy="590812"/>
                  </a:xfrm>
                  <a:custGeom>
                    <a:avLst/>
                    <a:gdLst>
                      <a:gd name="connsiteX0" fmla="*/ 69101 w 1709303"/>
                      <a:gd name="connsiteY0" fmla="*/ 590812 h 590812"/>
                      <a:gd name="connsiteX1" fmla="*/ 42403 w 1709303"/>
                      <a:gd name="connsiteY1" fmla="*/ 369690 h 590812"/>
                      <a:gd name="connsiteX2" fmla="*/ 67530 w 1709303"/>
                      <a:gd name="connsiteY2" fmla="*/ 41775 h 590812"/>
                      <a:gd name="connsiteX3" fmla="*/ 1709304 w 1709303"/>
                      <a:gd name="connsiteY3" fmla="*/ 32980 h 590812"/>
                      <a:gd name="connsiteX4" fmla="*/ 1709304 w 1709303"/>
                      <a:gd name="connsiteY4" fmla="*/ 32980 h 590812"/>
                      <a:gd name="connsiteX5" fmla="*/ 1593089 w 1709303"/>
                      <a:gd name="connsiteY5" fmla="*/ 1570 h 590812"/>
                      <a:gd name="connsiteX6" fmla="*/ 87947 w 1709303"/>
                      <a:gd name="connsiteY6" fmla="*/ 0 h 590812"/>
                      <a:gd name="connsiteX7" fmla="*/ 0 w 1709303"/>
                      <a:gd name="connsiteY7" fmla="*/ 59678 h 590812"/>
                      <a:gd name="connsiteX8" fmla="*/ 0 w 1709303"/>
                      <a:gd name="connsiteY8" fmla="*/ 503808 h 590812"/>
                      <a:gd name="connsiteX9" fmla="*/ 69101 w 1709303"/>
                      <a:gd name="connsiteY9" fmla="*/ 590812 h 590812"/>
                      <a:gd name="connsiteX10" fmla="*/ 69101 w 1709303"/>
                      <a:gd name="connsiteY10" fmla="*/ 590812 h 590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09303" h="590812">
                        <a:moveTo>
                          <a:pt x="69101" y="590812"/>
                        </a:moveTo>
                        <a:lnTo>
                          <a:pt x="42403" y="369690"/>
                        </a:lnTo>
                        <a:lnTo>
                          <a:pt x="67530" y="41775"/>
                        </a:lnTo>
                        <a:lnTo>
                          <a:pt x="1709304" y="32980"/>
                        </a:lnTo>
                        <a:lnTo>
                          <a:pt x="1709304" y="32980"/>
                        </a:lnTo>
                        <a:cubicBezTo>
                          <a:pt x="1676638" y="4397"/>
                          <a:pt x="1655594" y="1570"/>
                          <a:pt x="1593089" y="1570"/>
                        </a:cubicBezTo>
                        <a:lnTo>
                          <a:pt x="87947" y="0"/>
                        </a:lnTo>
                        <a:cubicBezTo>
                          <a:pt x="39262" y="0"/>
                          <a:pt x="0" y="26698"/>
                          <a:pt x="0" y="59678"/>
                        </a:cubicBezTo>
                        <a:lnTo>
                          <a:pt x="0" y="503808"/>
                        </a:lnTo>
                        <a:cubicBezTo>
                          <a:pt x="314" y="538987"/>
                          <a:pt x="26070" y="571653"/>
                          <a:pt x="69101" y="590812"/>
                        </a:cubicBezTo>
                        <a:lnTo>
                          <a:pt x="69101" y="590812"/>
                        </a:lnTo>
                        <a:close/>
                      </a:path>
                    </a:pathLst>
                  </a:custGeom>
                  <a:solidFill>
                    <a:srgbClr val="593B2E"/>
                  </a:solidFill>
                  <a:ln w="31296" cap="flat">
                    <a:noFill/>
                    <a:prstDash val="solid"/>
                    <a:miter/>
                  </a:ln>
                </p:spPr>
                <p:txBody>
                  <a:bodyPr rtlCol="0" anchor="ctr"/>
                  <a:lstStyle/>
                  <a:p>
                    <a:endParaRPr lang="th-TH">
                      <a:solidFill>
                        <a:schemeClr val="bg1"/>
                      </a:solidFill>
                    </a:endParaRPr>
                  </a:p>
                </p:txBody>
              </p:sp>
              <p:sp>
                <p:nvSpPr>
                  <p:cNvPr id="94" name="Freeform: Shape 93">
                    <a:extLst>
                      <a:ext uri="{FF2B5EF4-FFF2-40B4-BE49-F238E27FC236}">
                        <a16:creationId xmlns:a16="http://schemas.microsoft.com/office/drawing/2014/main" id="{34145C92-91F4-4EC5-B378-371D0E6637CC}"/>
                      </a:ext>
                    </a:extLst>
                  </p:cNvPr>
                  <p:cNvSpPr/>
                  <p:nvPr/>
                </p:nvSpPr>
                <p:spPr>
                  <a:xfrm>
                    <a:off x="5897100" y="3385319"/>
                    <a:ext cx="70985" cy="307812"/>
                  </a:xfrm>
                  <a:custGeom>
                    <a:avLst/>
                    <a:gdLst>
                      <a:gd name="connsiteX0" fmla="*/ 70985 w 70985"/>
                      <a:gd name="connsiteY0" fmla="*/ 0 h 307812"/>
                      <a:gd name="connsiteX1" fmla="*/ 45230 w 70985"/>
                      <a:gd name="connsiteY1" fmla="*/ 94543 h 307812"/>
                      <a:gd name="connsiteX2" fmla="*/ 23243 w 70985"/>
                      <a:gd name="connsiteY2" fmla="*/ 307813 h 307812"/>
                      <a:gd name="connsiteX3" fmla="*/ 0 w 70985"/>
                      <a:gd name="connsiteY3" fmla="*/ 216097 h 307812"/>
                      <a:gd name="connsiteX4" fmla="*/ 0 w 70985"/>
                      <a:gd name="connsiteY4" fmla="*/ 72556 h 307812"/>
                      <a:gd name="connsiteX5" fmla="*/ 70985 w 70985"/>
                      <a:gd name="connsiteY5" fmla="*/ 0 h 30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985" h="307812">
                        <a:moveTo>
                          <a:pt x="70985" y="0"/>
                        </a:moveTo>
                        <a:cubicBezTo>
                          <a:pt x="70985" y="0"/>
                          <a:pt x="50569" y="58736"/>
                          <a:pt x="45230" y="94543"/>
                        </a:cubicBezTo>
                        <a:cubicBezTo>
                          <a:pt x="39890" y="130349"/>
                          <a:pt x="23243" y="307813"/>
                          <a:pt x="23243" y="307813"/>
                        </a:cubicBezTo>
                        <a:lnTo>
                          <a:pt x="0" y="216097"/>
                        </a:lnTo>
                        <a:lnTo>
                          <a:pt x="0" y="72556"/>
                        </a:lnTo>
                        <a:cubicBezTo>
                          <a:pt x="0" y="72556"/>
                          <a:pt x="15391" y="21358"/>
                          <a:pt x="70985" y="0"/>
                        </a:cubicBezTo>
                        <a:close/>
                      </a:path>
                    </a:pathLst>
                  </a:custGeom>
                  <a:solidFill>
                    <a:srgbClr val="593B2E"/>
                  </a:solidFill>
                  <a:ln w="31296" cap="flat">
                    <a:noFill/>
                    <a:prstDash val="solid"/>
                    <a:miter/>
                  </a:ln>
                </p:spPr>
                <p:txBody>
                  <a:bodyPr rtlCol="0" anchor="ctr"/>
                  <a:lstStyle/>
                  <a:p>
                    <a:endParaRPr lang="th-TH">
                      <a:solidFill>
                        <a:schemeClr val="bg1"/>
                      </a:solidFill>
                    </a:endParaRPr>
                  </a:p>
                </p:txBody>
              </p:sp>
              <p:sp>
                <p:nvSpPr>
                  <p:cNvPr id="95" name="Freeform: Shape 94">
                    <a:extLst>
                      <a:ext uri="{FF2B5EF4-FFF2-40B4-BE49-F238E27FC236}">
                        <a16:creationId xmlns:a16="http://schemas.microsoft.com/office/drawing/2014/main" id="{5C6FAD49-AD33-4A12-B54A-3D59D1F65DF6}"/>
                      </a:ext>
                    </a:extLst>
                  </p:cNvPr>
                  <p:cNvSpPr/>
                  <p:nvPr/>
                </p:nvSpPr>
                <p:spPr>
                  <a:xfrm>
                    <a:off x="5897100" y="3879704"/>
                    <a:ext cx="78837" cy="157989"/>
                  </a:xfrm>
                  <a:custGeom>
                    <a:avLst/>
                    <a:gdLst>
                      <a:gd name="connsiteX0" fmla="*/ 78838 w 78837"/>
                      <a:gd name="connsiteY0" fmla="*/ 0 h 157989"/>
                      <a:gd name="connsiteX1" fmla="*/ 23243 w 78837"/>
                      <a:gd name="connsiteY1" fmla="*/ 157990 h 157989"/>
                      <a:gd name="connsiteX2" fmla="*/ 0 w 78837"/>
                      <a:gd name="connsiteY2" fmla="*/ 99568 h 157989"/>
                    </a:gdLst>
                    <a:ahLst/>
                    <a:cxnLst>
                      <a:cxn ang="0">
                        <a:pos x="connsiteX0" y="connsiteY0"/>
                      </a:cxn>
                      <a:cxn ang="0">
                        <a:pos x="connsiteX1" y="connsiteY1"/>
                      </a:cxn>
                      <a:cxn ang="0">
                        <a:pos x="connsiteX2" y="connsiteY2"/>
                      </a:cxn>
                    </a:cxnLst>
                    <a:rect l="l" t="t" r="r" b="b"/>
                    <a:pathLst>
                      <a:path w="78837" h="157989">
                        <a:moveTo>
                          <a:pt x="78838" y="0"/>
                        </a:moveTo>
                        <a:lnTo>
                          <a:pt x="23243" y="157990"/>
                        </a:lnTo>
                        <a:lnTo>
                          <a:pt x="0" y="99568"/>
                        </a:lnTo>
                        <a:close/>
                      </a:path>
                    </a:pathLst>
                  </a:custGeom>
                  <a:solidFill>
                    <a:srgbClr val="593B2E"/>
                  </a:solidFill>
                  <a:ln w="31296" cap="flat">
                    <a:noFill/>
                    <a:prstDash val="solid"/>
                    <a:miter/>
                  </a:ln>
                </p:spPr>
                <p:txBody>
                  <a:bodyPr rtlCol="0" anchor="ctr"/>
                  <a:lstStyle/>
                  <a:p>
                    <a:endParaRPr lang="th-TH">
                      <a:solidFill>
                        <a:schemeClr val="bg1"/>
                      </a:solidFill>
                    </a:endParaRPr>
                  </a:p>
                </p:txBody>
              </p:sp>
              <p:sp>
                <p:nvSpPr>
                  <p:cNvPr id="96" name="Freeform: Shape 95">
                    <a:extLst>
                      <a:ext uri="{FF2B5EF4-FFF2-40B4-BE49-F238E27FC236}">
                        <a16:creationId xmlns:a16="http://schemas.microsoft.com/office/drawing/2014/main" id="{6310F118-5D8A-44FC-A064-8E8EAD1F3D15}"/>
                      </a:ext>
                    </a:extLst>
                  </p:cNvPr>
                  <p:cNvSpPr/>
                  <p:nvPr/>
                </p:nvSpPr>
                <p:spPr>
                  <a:xfrm>
                    <a:off x="6941151" y="3355794"/>
                    <a:ext cx="287710" cy="55594"/>
                  </a:xfrm>
                  <a:custGeom>
                    <a:avLst/>
                    <a:gdLst>
                      <a:gd name="connsiteX0" fmla="*/ 129407 w 287710"/>
                      <a:gd name="connsiteY0" fmla="*/ 0 h 55594"/>
                      <a:gd name="connsiteX1" fmla="*/ 0 w 287710"/>
                      <a:gd name="connsiteY1" fmla="*/ 55595 h 55594"/>
                      <a:gd name="connsiteX2" fmla="*/ 223636 w 287710"/>
                      <a:gd name="connsiteY2" fmla="*/ 24813 h 55594"/>
                      <a:gd name="connsiteX3" fmla="*/ 287711 w 287710"/>
                      <a:gd name="connsiteY3" fmla="*/ 0 h 55594"/>
                    </a:gdLst>
                    <a:ahLst/>
                    <a:cxnLst>
                      <a:cxn ang="0">
                        <a:pos x="connsiteX0" y="connsiteY0"/>
                      </a:cxn>
                      <a:cxn ang="0">
                        <a:pos x="connsiteX1" y="connsiteY1"/>
                      </a:cxn>
                      <a:cxn ang="0">
                        <a:pos x="connsiteX2" y="connsiteY2"/>
                      </a:cxn>
                      <a:cxn ang="0">
                        <a:pos x="connsiteX3" y="connsiteY3"/>
                      </a:cxn>
                    </a:cxnLst>
                    <a:rect l="l" t="t" r="r" b="b"/>
                    <a:pathLst>
                      <a:path w="287710" h="55594">
                        <a:moveTo>
                          <a:pt x="129407" y="0"/>
                        </a:moveTo>
                        <a:lnTo>
                          <a:pt x="0" y="55595"/>
                        </a:lnTo>
                        <a:lnTo>
                          <a:pt x="223636" y="24813"/>
                        </a:lnTo>
                        <a:lnTo>
                          <a:pt x="287711" y="0"/>
                        </a:lnTo>
                        <a:close/>
                      </a:path>
                    </a:pathLst>
                  </a:custGeom>
                  <a:solidFill>
                    <a:srgbClr val="593B2E"/>
                  </a:solidFill>
                  <a:ln w="31296" cap="flat">
                    <a:noFill/>
                    <a:prstDash val="solid"/>
                    <a:miter/>
                  </a:ln>
                </p:spPr>
                <p:txBody>
                  <a:bodyPr rtlCol="0" anchor="ctr"/>
                  <a:lstStyle/>
                  <a:p>
                    <a:endParaRPr lang="th-TH">
                      <a:solidFill>
                        <a:schemeClr val="bg1"/>
                      </a:solidFill>
                    </a:endParaRPr>
                  </a:p>
                </p:txBody>
              </p:sp>
              <p:sp>
                <p:nvSpPr>
                  <p:cNvPr id="97" name="Freeform: Shape 96">
                    <a:extLst>
                      <a:ext uri="{FF2B5EF4-FFF2-40B4-BE49-F238E27FC236}">
                        <a16:creationId xmlns:a16="http://schemas.microsoft.com/office/drawing/2014/main" id="{499A5BEC-19F3-4F8E-9897-5DA19168C8B0}"/>
                      </a:ext>
                    </a:extLst>
                  </p:cNvPr>
                  <p:cNvSpPr/>
                  <p:nvPr/>
                </p:nvSpPr>
                <p:spPr>
                  <a:xfrm>
                    <a:off x="7671421" y="3502477"/>
                    <a:ext cx="43659" cy="492500"/>
                  </a:xfrm>
                  <a:custGeom>
                    <a:avLst/>
                    <a:gdLst>
                      <a:gd name="connsiteX0" fmla="*/ 29211 w 43659"/>
                      <a:gd name="connsiteY0" fmla="*/ 0 h 492500"/>
                      <a:gd name="connsiteX1" fmla="*/ 0 w 43659"/>
                      <a:gd name="connsiteY1" fmla="*/ 295877 h 492500"/>
                      <a:gd name="connsiteX2" fmla="*/ 14448 w 43659"/>
                      <a:gd name="connsiteY2" fmla="*/ 492501 h 492500"/>
                      <a:gd name="connsiteX3" fmla="*/ 43659 w 43659"/>
                      <a:gd name="connsiteY3" fmla="*/ 377228 h 492500"/>
                    </a:gdLst>
                    <a:ahLst/>
                    <a:cxnLst>
                      <a:cxn ang="0">
                        <a:pos x="connsiteX0" y="connsiteY0"/>
                      </a:cxn>
                      <a:cxn ang="0">
                        <a:pos x="connsiteX1" y="connsiteY1"/>
                      </a:cxn>
                      <a:cxn ang="0">
                        <a:pos x="connsiteX2" y="connsiteY2"/>
                      </a:cxn>
                      <a:cxn ang="0">
                        <a:pos x="connsiteX3" y="connsiteY3"/>
                      </a:cxn>
                    </a:cxnLst>
                    <a:rect l="l" t="t" r="r" b="b"/>
                    <a:pathLst>
                      <a:path w="43659" h="492500">
                        <a:moveTo>
                          <a:pt x="29211" y="0"/>
                        </a:moveTo>
                        <a:lnTo>
                          <a:pt x="0" y="295877"/>
                        </a:lnTo>
                        <a:lnTo>
                          <a:pt x="14448" y="492501"/>
                        </a:lnTo>
                        <a:lnTo>
                          <a:pt x="43659" y="377228"/>
                        </a:lnTo>
                        <a:close/>
                      </a:path>
                    </a:pathLst>
                  </a:custGeom>
                  <a:solidFill>
                    <a:srgbClr val="593B2E"/>
                  </a:solidFill>
                  <a:ln w="31296" cap="flat">
                    <a:noFill/>
                    <a:prstDash val="solid"/>
                    <a:miter/>
                  </a:ln>
                </p:spPr>
                <p:txBody>
                  <a:bodyPr rtlCol="0" anchor="ctr"/>
                  <a:lstStyle/>
                  <a:p>
                    <a:endParaRPr lang="th-TH">
                      <a:solidFill>
                        <a:schemeClr val="bg1"/>
                      </a:solidFill>
                    </a:endParaRPr>
                  </a:p>
                </p:txBody>
              </p:sp>
            </p:grpSp>
            <p:sp>
              <p:nvSpPr>
                <p:cNvPr id="87" name="Freeform: Shape 86">
                  <a:extLst>
                    <a:ext uri="{FF2B5EF4-FFF2-40B4-BE49-F238E27FC236}">
                      <a16:creationId xmlns:a16="http://schemas.microsoft.com/office/drawing/2014/main" id="{9509735C-5011-4CDE-8CA3-D74A1206F8B0}"/>
                    </a:ext>
                  </a:extLst>
                </p:cNvPr>
                <p:cNvSpPr/>
                <p:nvPr/>
              </p:nvSpPr>
              <p:spPr>
                <a:xfrm>
                  <a:off x="6006405" y="3351397"/>
                  <a:ext cx="641067" cy="53396"/>
                </a:xfrm>
                <a:custGeom>
                  <a:avLst/>
                  <a:gdLst>
                    <a:gd name="connsiteX0" fmla="*/ 0 w 641067"/>
                    <a:gd name="connsiteY0" fmla="*/ 17589 h 53396"/>
                    <a:gd name="connsiteX1" fmla="*/ 246250 w 641067"/>
                    <a:gd name="connsiteY1" fmla="*/ 53396 h 53396"/>
                    <a:gd name="connsiteX2" fmla="*/ 641067 w 641067"/>
                    <a:gd name="connsiteY2" fmla="*/ 4397 h 53396"/>
                    <a:gd name="connsiteX3" fmla="*/ 54967 w 641067"/>
                    <a:gd name="connsiteY3" fmla="*/ 0 h 53396"/>
                  </a:gdLst>
                  <a:ahLst/>
                  <a:cxnLst>
                    <a:cxn ang="0">
                      <a:pos x="connsiteX0" y="connsiteY0"/>
                    </a:cxn>
                    <a:cxn ang="0">
                      <a:pos x="connsiteX1" y="connsiteY1"/>
                    </a:cxn>
                    <a:cxn ang="0">
                      <a:pos x="connsiteX2" y="connsiteY2"/>
                    </a:cxn>
                    <a:cxn ang="0">
                      <a:pos x="connsiteX3" y="connsiteY3"/>
                    </a:cxn>
                  </a:cxnLst>
                  <a:rect l="l" t="t" r="r" b="b"/>
                  <a:pathLst>
                    <a:path w="641067" h="53396">
                      <a:moveTo>
                        <a:pt x="0" y="17589"/>
                      </a:moveTo>
                      <a:lnTo>
                        <a:pt x="246250" y="53396"/>
                      </a:lnTo>
                      <a:lnTo>
                        <a:pt x="641067" y="4397"/>
                      </a:lnTo>
                      <a:lnTo>
                        <a:pt x="54967" y="0"/>
                      </a:lnTo>
                      <a:close/>
                    </a:path>
                  </a:pathLst>
                </a:custGeom>
                <a:solidFill>
                  <a:srgbClr val="593B2E"/>
                </a:solidFill>
                <a:ln w="31296" cap="flat">
                  <a:noFill/>
                  <a:prstDash val="solid"/>
                  <a:miter/>
                </a:ln>
              </p:spPr>
              <p:txBody>
                <a:bodyPr rtlCol="0" anchor="ctr"/>
                <a:lstStyle/>
                <a:p>
                  <a:endParaRPr lang="th-TH">
                    <a:solidFill>
                      <a:schemeClr val="bg1"/>
                    </a:solidFill>
                  </a:endParaRPr>
                </a:p>
              </p:txBody>
            </p:sp>
            <p:sp>
              <p:nvSpPr>
                <p:cNvPr id="88" name="Freeform: Shape 87">
                  <a:extLst>
                    <a:ext uri="{FF2B5EF4-FFF2-40B4-BE49-F238E27FC236}">
                      <a16:creationId xmlns:a16="http://schemas.microsoft.com/office/drawing/2014/main" id="{2668A6AB-AF5B-4EA9-BB84-03BA567E8FF3}"/>
                    </a:ext>
                  </a:extLst>
                </p:cNvPr>
                <p:cNvSpPr/>
                <p:nvPr/>
              </p:nvSpPr>
              <p:spPr>
                <a:xfrm>
                  <a:off x="7164787" y="3355794"/>
                  <a:ext cx="435335" cy="24813"/>
                </a:xfrm>
                <a:custGeom>
                  <a:avLst/>
                  <a:gdLst>
                    <a:gd name="connsiteX0" fmla="*/ 0 w 435335"/>
                    <a:gd name="connsiteY0" fmla="*/ 24813 h 24813"/>
                    <a:gd name="connsiteX1" fmla="*/ 435335 w 435335"/>
                    <a:gd name="connsiteY1" fmla="*/ 0 h 24813"/>
                    <a:gd name="connsiteX2" fmla="*/ 64075 w 435335"/>
                    <a:gd name="connsiteY2" fmla="*/ 0 h 24813"/>
                  </a:gdLst>
                  <a:ahLst/>
                  <a:cxnLst>
                    <a:cxn ang="0">
                      <a:pos x="connsiteX0" y="connsiteY0"/>
                    </a:cxn>
                    <a:cxn ang="0">
                      <a:pos x="connsiteX1" y="connsiteY1"/>
                    </a:cxn>
                    <a:cxn ang="0">
                      <a:pos x="connsiteX2" y="connsiteY2"/>
                    </a:cxn>
                  </a:cxnLst>
                  <a:rect l="l" t="t" r="r" b="b"/>
                  <a:pathLst>
                    <a:path w="435335" h="24813">
                      <a:moveTo>
                        <a:pt x="0" y="24813"/>
                      </a:moveTo>
                      <a:lnTo>
                        <a:pt x="435335" y="0"/>
                      </a:lnTo>
                      <a:lnTo>
                        <a:pt x="64075" y="0"/>
                      </a:lnTo>
                      <a:close/>
                    </a:path>
                  </a:pathLst>
                </a:custGeom>
                <a:solidFill>
                  <a:srgbClr val="593B2E"/>
                </a:solidFill>
                <a:ln w="31296" cap="flat">
                  <a:noFill/>
                  <a:prstDash val="solid"/>
                  <a:miter/>
                </a:ln>
              </p:spPr>
              <p:txBody>
                <a:bodyPr rtlCol="0" anchor="ctr"/>
                <a:lstStyle/>
                <a:p>
                  <a:endParaRPr lang="th-TH">
                    <a:solidFill>
                      <a:schemeClr val="bg1"/>
                    </a:solidFill>
                  </a:endParaRPr>
                </a:p>
              </p:txBody>
            </p:sp>
            <p:sp>
              <p:nvSpPr>
                <p:cNvPr id="89" name="Freeform: Shape 88">
                  <a:extLst>
                    <a:ext uri="{FF2B5EF4-FFF2-40B4-BE49-F238E27FC236}">
                      <a16:creationId xmlns:a16="http://schemas.microsoft.com/office/drawing/2014/main" id="{9800FEF5-3557-43F6-8A1F-A0A8832B059D}"/>
                    </a:ext>
                  </a:extLst>
                </p:cNvPr>
                <p:cNvSpPr/>
                <p:nvPr/>
              </p:nvSpPr>
              <p:spPr>
                <a:xfrm>
                  <a:off x="5947355" y="3368986"/>
                  <a:ext cx="305300" cy="92972"/>
                </a:xfrm>
                <a:custGeom>
                  <a:avLst/>
                  <a:gdLst>
                    <a:gd name="connsiteX0" fmla="*/ 305300 w 305300"/>
                    <a:gd name="connsiteY0" fmla="*/ 35807 h 92972"/>
                    <a:gd name="connsiteX1" fmla="*/ 0 w 305300"/>
                    <a:gd name="connsiteY1" fmla="*/ 92972 h 92972"/>
                    <a:gd name="connsiteX2" fmla="*/ 20730 w 305300"/>
                    <a:gd name="connsiteY2" fmla="*/ 16333 h 92972"/>
                    <a:gd name="connsiteX3" fmla="*/ 59050 w 305300"/>
                    <a:gd name="connsiteY3" fmla="*/ 0 h 92972"/>
                  </a:gdLst>
                  <a:ahLst/>
                  <a:cxnLst>
                    <a:cxn ang="0">
                      <a:pos x="connsiteX0" y="connsiteY0"/>
                    </a:cxn>
                    <a:cxn ang="0">
                      <a:pos x="connsiteX1" y="connsiteY1"/>
                    </a:cxn>
                    <a:cxn ang="0">
                      <a:pos x="connsiteX2" y="connsiteY2"/>
                    </a:cxn>
                    <a:cxn ang="0">
                      <a:pos x="connsiteX3" y="connsiteY3"/>
                    </a:cxn>
                  </a:cxnLst>
                  <a:rect l="l" t="t" r="r" b="b"/>
                  <a:pathLst>
                    <a:path w="305300" h="92972">
                      <a:moveTo>
                        <a:pt x="305300" y="35807"/>
                      </a:moveTo>
                      <a:lnTo>
                        <a:pt x="0" y="92972"/>
                      </a:lnTo>
                      <a:lnTo>
                        <a:pt x="20730" y="16333"/>
                      </a:lnTo>
                      <a:lnTo>
                        <a:pt x="59050" y="0"/>
                      </a:lnTo>
                      <a:close/>
                    </a:path>
                  </a:pathLst>
                </a:custGeom>
                <a:solidFill>
                  <a:srgbClr val="593B2E"/>
                </a:solidFill>
                <a:ln w="31296" cap="flat">
                  <a:noFill/>
                  <a:prstDash val="solid"/>
                  <a:miter/>
                </a:ln>
              </p:spPr>
              <p:txBody>
                <a:bodyPr rtlCol="0" anchor="ctr"/>
                <a:lstStyle/>
                <a:p>
                  <a:endParaRPr lang="th-TH">
                    <a:solidFill>
                      <a:schemeClr val="bg1"/>
                    </a:solidFill>
                  </a:endParaRPr>
                </a:p>
              </p:txBody>
            </p:sp>
            <p:sp>
              <p:nvSpPr>
                <p:cNvPr id="90" name="Freeform: Shape 89">
                  <a:extLst>
                    <a:ext uri="{FF2B5EF4-FFF2-40B4-BE49-F238E27FC236}">
                      <a16:creationId xmlns:a16="http://schemas.microsoft.com/office/drawing/2014/main" id="{4ED5B366-8D42-4F81-AE35-1D4F7165800F}"/>
                    </a:ext>
                  </a:extLst>
                </p:cNvPr>
                <p:cNvSpPr/>
                <p:nvPr/>
              </p:nvSpPr>
              <p:spPr>
                <a:xfrm>
                  <a:off x="5915318" y="3597019"/>
                  <a:ext cx="61562" cy="282685"/>
                </a:xfrm>
                <a:custGeom>
                  <a:avLst/>
                  <a:gdLst>
                    <a:gd name="connsiteX0" fmla="*/ 17275 w 61562"/>
                    <a:gd name="connsiteY0" fmla="*/ 0 h 282685"/>
                    <a:gd name="connsiteX1" fmla="*/ 61563 w 61562"/>
                    <a:gd name="connsiteY1" fmla="*/ 76953 h 282685"/>
                    <a:gd name="connsiteX2" fmla="*/ 60620 w 61562"/>
                    <a:gd name="connsiteY2" fmla="*/ 282685 h 282685"/>
                    <a:gd name="connsiteX3" fmla="*/ 0 w 61562"/>
                    <a:gd name="connsiteY3" fmla="*/ 76953 h 282685"/>
                  </a:gdLst>
                  <a:ahLst/>
                  <a:cxnLst>
                    <a:cxn ang="0">
                      <a:pos x="connsiteX0" y="connsiteY0"/>
                    </a:cxn>
                    <a:cxn ang="0">
                      <a:pos x="connsiteX1" y="connsiteY1"/>
                    </a:cxn>
                    <a:cxn ang="0">
                      <a:pos x="connsiteX2" y="connsiteY2"/>
                    </a:cxn>
                    <a:cxn ang="0">
                      <a:pos x="connsiteX3" y="connsiteY3"/>
                    </a:cxn>
                  </a:cxnLst>
                  <a:rect l="l" t="t" r="r" b="b"/>
                  <a:pathLst>
                    <a:path w="61562" h="282685">
                      <a:moveTo>
                        <a:pt x="17275" y="0"/>
                      </a:moveTo>
                      <a:lnTo>
                        <a:pt x="61563" y="76953"/>
                      </a:lnTo>
                      <a:lnTo>
                        <a:pt x="60620" y="282685"/>
                      </a:lnTo>
                      <a:lnTo>
                        <a:pt x="0" y="76953"/>
                      </a:lnTo>
                      <a:close/>
                    </a:path>
                  </a:pathLst>
                </a:custGeom>
                <a:solidFill>
                  <a:srgbClr val="593B2E"/>
                </a:solidFill>
                <a:ln w="31296" cap="flat">
                  <a:noFill/>
                  <a:prstDash val="solid"/>
                  <a:miter/>
                </a:ln>
              </p:spPr>
              <p:txBody>
                <a:bodyPr rtlCol="0" anchor="ctr"/>
                <a:lstStyle/>
                <a:p>
                  <a:endParaRPr lang="th-TH">
                    <a:solidFill>
                      <a:schemeClr val="bg1"/>
                    </a:solidFill>
                  </a:endParaRPr>
                </a:p>
              </p:txBody>
            </p:sp>
            <p:sp>
              <p:nvSpPr>
                <p:cNvPr id="91" name="Freeform: Shape 90">
                  <a:extLst>
                    <a:ext uri="{FF2B5EF4-FFF2-40B4-BE49-F238E27FC236}">
                      <a16:creationId xmlns:a16="http://schemas.microsoft.com/office/drawing/2014/main" id="{BC91B7CD-83C1-4577-B75D-A083C2DA58BA}"/>
                    </a:ext>
                  </a:extLst>
                </p:cNvPr>
                <p:cNvSpPr/>
                <p:nvPr/>
              </p:nvSpPr>
              <p:spPr>
                <a:xfrm>
                  <a:off x="7001771" y="3355794"/>
                  <a:ext cx="679072" cy="63761"/>
                </a:xfrm>
                <a:custGeom>
                  <a:avLst/>
                  <a:gdLst>
                    <a:gd name="connsiteX0" fmla="*/ 0 w 679072"/>
                    <a:gd name="connsiteY0" fmla="*/ 48999 h 63761"/>
                    <a:gd name="connsiteX1" fmla="*/ 250334 w 679072"/>
                    <a:gd name="connsiteY1" fmla="*/ 63761 h 63761"/>
                    <a:gd name="connsiteX2" fmla="*/ 679073 w 679072"/>
                    <a:gd name="connsiteY2" fmla="*/ 12564 h 63761"/>
                    <a:gd name="connsiteX3" fmla="*/ 499411 w 679072"/>
                    <a:gd name="connsiteY3" fmla="*/ 0 h 63761"/>
                    <a:gd name="connsiteX4" fmla="*/ 163015 w 679072"/>
                    <a:gd name="connsiteY4" fmla="*/ 24813 h 63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072" h="63761">
                      <a:moveTo>
                        <a:pt x="0" y="48999"/>
                      </a:moveTo>
                      <a:lnTo>
                        <a:pt x="250334" y="63761"/>
                      </a:lnTo>
                      <a:lnTo>
                        <a:pt x="679073" y="12564"/>
                      </a:lnTo>
                      <a:lnTo>
                        <a:pt x="499411" y="0"/>
                      </a:lnTo>
                      <a:lnTo>
                        <a:pt x="163015" y="24813"/>
                      </a:lnTo>
                      <a:close/>
                    </a:path>
                  </a:pathLst>
                </a:custGeom>
                <a:solidFill>
                  <a:srgbClr val="593B2E"/>
                </a:solidFill>
                <a:ln w="31296" cap="flat">
                  <a:noFill/>
                  <a:prstDash val="solid"/>
                  <a:miter/>
                </a:ln>
              </p:spPr>
              <p:txBody>
                <a:bodyPr rtlCol="0" anchor="ctr"/>
                <a:lstStyle/>
                <a:p>
                  <a:endParaRPr lang="th-TH">
                    <a:solidFill>
                      <a:schemeClr val="bg1"/>
                    </a:solidFill>
                  </a:endParaRPr>
                </a:p>
              </p:txBody>
            </p:sp>
          </p:grpSp>
          <p:grpSp>
            <p:nvGrpSpPr>
              <p:cNvPr id="70" name="Graphic 2125">
                <a:extLst>
                  <a:ext uri="{FF2B5EF4-FFF2-40B4-BE49-F238E27FC236}">
                    <a16:creationId xmlns:a16="http://schemas.microsoft.com/office/drawing/2014/main" id="{E0D1BD70-A089-4022-B8B3-93DC58B796D2}"/>
                  </a:ext>
                </a:extLst>
              </p:cNvPr>
              <p:cNvGrpSpPr/>
              <p:nvPr/>
            </p:nvGrpSpPr>
            <p:grpSpPr>
              <a:xfrm>
                <a:off x="5795962" y="3309937"/>
                <a:ext cx="1894305" cy="757910"/>
                <a:chOff x="5795962" y="3309937"/>
                <a:chExt cx="1894305" cy="757910"/>
              </a:xfrm>
            </p:grpSpPr>
            <p:sp>
              <p:nvSpPr>
                <p:cNvPr id="73" name="Freeform: Shape 72">
                  <a:extLst>
                    <a:ext uri="{FF2B5EF4-FFF2-40B4-BE49-F238E27FC236}">
                      <a16:creationId xmlns:a16="http://schemas.microsoft.com/office/drawing/2014/main" id="{DC2E043D-7C48-412D-9A23-9A3B995B959A}"/>
                    </a:ext>
                  </a:extLst>
                </p:cNvPr>
                <p:cNvSpPr/>
                <p:nvPr/>
              </p:nvSpPr>
              <p:spPr>
                <a:xfrm>
                  <a:off x="5795962" y="3314334"/>
                  <a:ext cx="1894305" cy="753513"/>
                </a:xfrm>
                <a:custGeom>
                  <a:avLst/>
                  <a:gdLst>
                    <a:gd name="connsiteX0" fmla="*/ 1702708 w 1894305"/>
                    <a:gd name="connsiteY0" fmla="*/ 753513 h 753513"/>
                    <a:gd name="connsiteX1" fmla="*/ 191598 w 1894305"/>
                    <a:gd name="connsiteY1" fmla="*/ 753513 h 753513"/>
                    <a:gd name="connsiteX2" fmla="*/ 0 w 1894305"/>
                    <a:gd name="connsiteY2" fmla="*/ 623478 h 753513"/>
                    <a:gd name="connsiteX3" fmla="*/ 55909 w 1894305"/>
                    <a:gd name="connsiteY3" fmla="*/ 515744 h 753513"/>
                    <a:gd name="connsiteX4" fmla="*/ 0 w 1894305"/>
                    <a:gd name="connsiteY4" fmla="*/ 245308 h 753513"/>
                    <a:gd name="connsiteX5" fmla="*/ 0 w 1894305"/>
                    <a:gd name="connsiteY5" fmla="*/ 195053 h 753513"/>
                    <a:gd name="connsiteX6" fmla="*/ 0 w 1894305"/>
                    <a:gd name="connsiteY6" fmla="*/ 130035 h 753513"/>
                    <a:gd name="connsiteX7" fmla="*/ 191598 w 1894305"/>
                    <a:gd name="connsiteY7" fmla="*/ 0 h 753513"/>
                    <a:gd name="connsiteX8" fmla="*/ 750372 w 1894305"/>
                    <a:gd name="connsiteY8" fmla="*/ 0 h 753513"/>
                    <a:gd name="connsiteX9" fmla="*/ 1044051 w 1894305"/>
                    <a:gd name="connsiteY9" fmla="*/ 55595 h 753513"/>
                    <a:gd name="connsiteX10" fmla="*/ 1173458 w 1894305"/>
                    <a:gd name="connsiteY10" fmla="*/ 0 h 753513"/>
                    <a:gd name="connsiteX11" fmla="*/ 1702708 w 1894305"/>
                    <a:gd name="connsiteY11" fmla="*/ 0 h 753513"/>
                    <a:gd name="connsiteX12" fmla="*/ 1894306 w 1894305"/>
                    <a:gd name="connsiteY12" fmla="*/ 130035 h 753513"/>
                    <a:gd name="connsiteX13" fmla="*/ 1867607 w 1894305"/>
                    <a:gd name="connsiteY13" fmla="*/ 668080 h 753513"/>
                    <a:gd name="connsiteX14" fmla="*/ 1702708 w 1894305"/>
                    <a:gd name="connsiteY14" fmla="*/ 753513 h 753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94305" h="753513">
                      <a:moveTo>
                        <a:pt x="1702708" y="753513"/>
                      </a:moveTo>
                      <a:lnTo>
                        <a:pt x="191598" y="753513"/>
                      </a:lnTo>
                      <a:cubicBezTo>
                        <a:pt x="86376" y="753513"/>
                        <a:pt x="0" y="695092"/>
                        <a:pt x="0" y="623478"/>
                      </a:cubicBezTo>
                      <a:lnTo>
                        <a:pt x="55909" y="515744"/>
                      </a:lnTo>
                      <a:lnTo>
                        <a:pt x="0" y="245308"/>
                      </a:lnTo>
                      <a:lnTo>
                        <a:pt x="0" y="195053"/>
                      </a:lnTo>
                      <a:lnTo>
                        <a:pt x="0" y="130035"/>
                      </a:lnTo>
                      <a:cubicBezTo>
                        <a:pt x="0" y="58422"/>
                        <a:pt x="86062" y="0"/>
                        <a:pt x="191598" y="0"/>
                      </a:cubicBezTo>
                      <a:lnTo>
                        <a:pt x="750372" y="0"/>
                      </a:lnTo>
                      <a:lnTo>
                        <a:pt x="1044051" y="55595"/>
                      </a:lnTo>
                      <a:lnTo>
                        <a:pt x="1173458" y="0"/>
                      </a:lnTo>
                      <a:lnTo>
                        <a:pt x="1702708" y="0"/>
                      </a:lnTo>
                      <a:cubicBezTo>
                        <a:pt x="1807930" y="0"/>
                        <a:pt x="1894306" y="58422"/>
                        <a:pt x="1894306" y="130035"/>
                      </a:cubicBezTo>
                      <a:lnTo>
                        <a:pt x="1867607" y="668080"/>
                      </a:lnTo>
                      <a:cubicBezTo>
                        <a:pt x="1867607" y="739693"/>
                        <a:pt x="1808244" y="753513"/>
                        <a:pt x="1702708" y="753513"/>
                      </a:cubicBezTo>
                      <a:close/>
                    </a:path>
                  </a:pathLst>
                </a:custGeom>
                <a:solidFill>
                  <a:srgbClr val="FFBD03"/>
                </a:solidFill>
                <a:ln w="31296" cap="flat">
                  <a:noFill/>
                  <a:prstDash val="solid"/>
                  <a:miter/>
                </a:ln>
              </p:spPr>
              <p:txBody>
                <a:bodyPr rtlCol="0" anchor="ctr"/>
                <a:lstStyle/>
                <a:p>
                  <a:endParaRPr lang="th-TH">
                    <a:solidFill>
                      <a:schemeClr val="bg1"/>
                    </a:solidFill>
                  </a:endParaRPr>
                </a:p>
              </p:txBody>
            </p:sp>
            <p:grpSp>
              <p:nvGrpSpPr>
                <p:cNvPr id="74" name="Graphic 2125">
                  <a:extLst>
                    <a:ext uri="{FF2B5EF4-FFF2-40B4-BE49-F238E27FC236}">
                      <a16:creationId xmlns:a16="http://schemas.microsoft.com/office/drawing/2014/main" id="{2D1DBF3A-C90B-430B-8060-5929BAEE6CC5}"/>
                    </a:ext>
                  </a:extLst>
                </p:cNvPr>
                <p:cNvGrpSpPr/>
                <p:nvPr/>
              </p:nvGrpSpPr>
              <p:grpSpPr>
                <a:xfrm>
                  <a:off x="5795962" y="3314334"/>
                  <a:ext cx="1875459" cy="731840"/>
                  <a:chOff x="5795962" y="3314334"/>
                  <a:chExt cx="1875459" cy="731840"/>
                </a:xfrm>
              </p:grpSpPr>
              <p:sp>
                <p:nvSpPr>
                  <p:cNvPr id="80" name="Freeform: Shape 79">
                    <a:extLst>
                      <a:ext uri="{FF2B5EF4-FFF2-40B4-BE49-F238E27FC236}">
                        <a16:creationId xmlns:a16="http://schemas.microsoft.com/office/drawing/2014/main" id="{4E97412B-B9D2-43F1-964A-4E1377EFBEF5}"/>
                      </a:ext>
                    </a:extLst>
                  </p:cNvPr>
                  <p:cNvSpPr/>
                  <p:nvPr/>
                </p:nvSpPr>
                <p:spPr>
                  <a:xfrm>
                    <a:off x="5900555" y="3387830"/>
                    <a:ext cx="1730822" cy="658345"/>
                  </a:xfrm>
                  <a:custGeom>
                    <a:avLst/>
                    <a:gdLst>
                      <a:gd name="connsiteX0" fmla="*/ 1885 w 1730822"/>
                      <a:gd name="connsiteY0" fmla="*/ 66276 h 658345"/>
                      <a:gd name="connsiteX1" fmla="*/ 0 w 1730822"/>
                      <a:gd name="connsiteY1" fmla="*/ 574168 h 658345"/>
                      <a:gd name="connsiteX2" fmla="*/ 98940 w 1730822"/>
                      <a:gd name="connsiteY2" fmla="*/ 640128 h 658345"/>
                      <a:gd name="connsiteX3" fmla="*/ 1629210 w 1730822"/>
                      <a:gd name="connsiteY3" fmla="*/ 658345 h 658345"/>
                      <a:gd name="connsiteX4" fmla="*/ 1728149 w 1730822"/>
                      <a:gd name="connsiteY4" fmla="*/ 592385 h 658345"/>
                      <a:gd name="connsiteX5" fmla="*/ 1730348 w 1730822"/>
                      <a:gd name="connsiteY5" fmla="*/ 51514 h 658345"/>
                      <a:gd name="connsiteX6" fmla="*/ 1600313 w 1730822"/>
                      <a:gd name="connsiteY6" fmla="*/ 7227 h 658345"/>
                      <a:gd name="connsiteX7" fmla="*/ 101453 w 1730822"/>
                      <a:gd name="connsiteY7" fmla="*/ 2 h 658345"/>
                      <a:gd name="connsiteX8" fmla="*/ 1885 w 1730822"/>
                      <a:gd name="connsiteY8" fmla="*/ 66276 h 658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822" h="658345">
                        <a:moveTo>
                          <a:pt x="1885" y="66276"/>
                        </a:moveTo>
                        <a:lnTo>
                          <a:pt x="0" y="574168"/>
                        </a:lnTo>
                        <a:cubicBezTo>
                          <a:pt x="0" y="610603"/>
                          <a:pt x="44287" y="640128"/>
                          <a:pt x="98940" y="640128"/>
                        </a:cubicBezTo>
                        <a:lnTo>
                          <a:pt x="1629210" y="658345"/>
                        </a:lnTo>
                        <a:cubicBezTo>
                          <a:pt x="1683862" y="658345"/>
                          <a:pt x="1728149" y="628820"/>
                          <a:pt x="1728149" y="592385"/>
                        </a:cubicBezTo>
                        <a:lnTo>
                          <a:pt x="1730348" y="51514"/>
                        </a:lnTo>
                        <a:cubicBezTo>
                          <a:pt x="1737258" y="17906"/>
                          <a:pt x="1667529" y="12566"/>
                          <a:pt x="1600313" y="7227"/>
                        </a:cubicBezTo>
                        <a:lnTo>
                          <a:pt x="101453" y="2"/>
                        </a:lnTo>
                        <a:cubicBezTo>
                          <a:pt x="46800" y="-312"/>
                          <a:pt x="1885" y="29527"/>
                          <a:pt x="1885" y="66276"/>
                        </a:cubicBezTo>
                        <a:close/>
                      </a:path>
                    </a:pathLst>
                  </a:custGeom>
                  <a:solidFill>
                    <a:srgbClr val="FFAB17"/>
                  </a:solidFill>
                  <a:ln w="31296" cap="flat">
                    <a:noFill/>
                    <a:prstDash val="solid"/>
                    <a:miter/>
                  </a:ln>
                </p:spPr>
                <p:txBody>
                  <a:bodyPr rtlCol="0" anchor="ctr"/>
                  <a:lstStyle/>
                  <a:p>
                    <a:endParaRPr lang="th-TH">
                      <a:solidFill>
                        <a:schemeClr val="bg1"/>
                      </a:solidFill>
                    </a:endParaRPr>
                  </a:p>
                </p:txBody>
              </p:sp>
              <p:sp>
                <p:nvSpPr>
                  <p:cNvPr id="81" name="Freeform: Shape 80">
                    <a:extLst>
                      <a:ext uri="{FF2B5EF4-FFF2-40B4-BE49-F238E27FC236}">
                        <a16:creationId xmlns:a16="http://schemas.microsoft.com/office/drawing/2014/main" id="{7E08956A-01FC-4731-9E0B-11084104F1F9}"/>
                      </a:ext>
                    </a:extLst>
                  </p:cNvPr>
                  <p:cNvSpPr/>
                  <p:nvPr/>
                </p:nvSpPr>
                <p:spPr>
                  <a:xfrm>
                    <a:off x="5851556" y="3369484"/>
                    <a:ext cx="1785942" cy="628320"/>
                  </a:xfrm>
                  <a:custGeom>
                    <a:avLst/>
                    <a:gdLst>
                      <a:gd name="connsiteX0" fmla="*/ 63761 w 1785942"/>
                      <a:gd name="connsiteY0" fmla="*/ 628321 h 628320"/>
                      <a:gd name="connsiteX1" fmla="*/ 42089 w 1785942"/>
                      <a:gd name="connsiteY1" fmla="*/ 375160 h 628320"/>
                      <a:gd name="connsiteX2" fmla="*/ 48056 w 1785942"/>
                      <a:gd name="connsiteY2" fmla="*/ 32797 h 628320"/>
                      <a:gd name="connsiteX3" fmla="*/ 1785943 w 1785942"/>
                      <a:gd name="connsiteY3" fmla="*/ 31540 h 628320"/>
                      <a:gd name="connsiteX4" fmla="*/ 1781860 w 1785942"/>
                      <a:gd name="connsiteY4" fmla="*/ 25259 h 628320"/>
                      <a:gd name="connsiteX5" fmla="*/ 1669728 w 1785942"/>
                      <a:gd name="connsiteY5" fmla="*/ 131 h 628320"/>
                      <a:gd name="connsiteX6" fmla="*/ 87947 w 1785942"/>
                      <a:gd name="connsiteY6" fmla="*/ 5471 h 628320"/>
                      <a:gd name="connsiteX7" fmla="*/ 0 w 1785942"/>
                      <a:gd name="connsiteY7" fmla="*/ 65149 h 628320"/>
                      <a:gd name="connsiteX8" fmla="*/ 17903 w 1785942"/>
                      <a:gd name="connsiteY8" fmla="*/ 542573 h 628320"/>
                      <a:gd name="connsiteX9" fmla="*/ 63761 w 1785942"/>
                      <a:gd name="connsiteY9" fmla="*/ 628321 h 628320"/>
                      <a:gd name="connsiteX10" fmla="*/ 63761 w 1785942"/>
                      <a:gd name="connsiteY10" fmla="*/ 628321 h 628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5942" h="628320">
                        <a:moveTo>
                          <a:pt x="63761" y="628321"/>
                        </a:moveTo>
                        <a:lnTo>
                          <a:pt x="42089" y="375160"/>
                        </a:lnTo>
                        <a:lnTo>
                          <a:pt x="48056" y="32797"/>
                        </a:lnTo>
                        <a:lnTo>
                          <a:pt x="1785943" y="31540"/>
                        </a:lnTo>
                        <a:lnTo>
                          <a:pt x="1781860" y="25259"/>
                        </a:lnTo>
                        <a:cubicBezTo>
                          <a:pt x="1749194" y="-3324"/>
                          <a:pt x="1732233" y="131"/>
                          <a:pt x="1669728" y="131"/>
                        </a:cubicBezTo>
                        <a:lnTo>
                          <a:pt x="87947" y="5471"/>
                        </a:lnTo>
                        <a:cubicBezTo>
                          <a:pt x="39262" y="5471"/>
                          <a:pt x="0" y="32169"/>
                          <a:pt x="0" y="65149"/>
                        </a:cubicBezTo>
                        <a:lnTo>
                          <a:pt x="17903" y="542573"/>
                        </a:lnTo>
                        <a:cubicBezTo>
                          <a:pt x="17903" y="577751"/>
                          <a:pt x="20730" y="609161"/>
                          <a:pt x="63761" y="628321"/>
                        </a:cubicBezTo>
                        <a:lnTo>
                          <a:pt x="63761" y="628321"/>
                        </a:lnTo>
                        <a:close/>
                      </a:path>
                    </a:pathLst>
                  </a:custGeom>
                  <a:solidFill>
                    <a:srgbClr val="D87100"/>
                  </a:solidFill>
                  <a:ln w="31296" cap="flat">
                    <a:noFill/>
                    <a:prstDash val="solid"/>
                    <a:miter/>
                  </a:ln>
                </p:spPr>
                <p:txBody>
                  <a:bodyPr rtlCol="0" anchor="ctr"/>
                  <a:lstStyle/>
                  <a:p>
                    <a:endParaRPr lang="th-TH">
                      <a:solidFill>
                        <a:schemeClr val="bg1"/>
                      </a:solidFill>
                    </a:endParaRPr>
                  </a:p>
                </p:txBody>
              </p:sp>
              <p:sp>
                <p:nvSpPr>
                  <p:cNvPr id="82" name="Freeform: Shape 81">
                    <a:extLst>
                      <a:ext uri="{FF2B5EF4-FFF2-40B4-BE49-F238E27FC236}">
                        <a16:creationId xmlns:a16="http://schemas.microsoft.com/office/drawing/2014/main" id="{8BDB6484-2A37-45EA-98F4-92D4FF2A7059}"/>
                      </a:ext>
                    </a:extLst>
                  </p:cNvPr>
                  <p:cNvSpPr/>
                  <p:nvPr/>
                </p:nvSpPr>
                <p:spPr>
                  <a:xfrm>
                    <a:off x="5795962" y="3343545"/>
                    <a:ext cx="70985" cy="308127"/>
                  </a:xfrm>
                  <a:custGeom>
                    <a:avLst/>
                    <a:gdLst>
                      <a:gd name="connsiteX0" fmla="*/ 70985 w 70985"/>
                      <a:gd name="connsiteY0" fmla="*/ 0 h 308127"/>
                      <a:gd name="connsiteX1" fmla="*/ 35493 w 70985"/>
                      <a:gd name="connsiteY1" fmla="*/ 64075 h 308127"/>
                      <a:gd name="connsiteX2" fmla="*/ 22929 w 70985"/>
                      <a:gd name="connsiteY2" fmla="*/ 308127 h 308127"/>
                      <a:gd name="connsiteX3" fmla="*/ 0 w 70985"/>
                      <a:gd name="connsiteY3" fmla="*/ 216097 h 308127"/>
                      <a:gd name="connsiteX4" fmla="*/ 0 w 70985"/>
                      <a:gd name="connsiteY4" fmla="*/ 72556 h 308127"/>
                      <a:gd name="connsiteX5" fmla="*/ 70985 w 70985"/>
                      <a:gd name="connsiteY5" fmla="*/ 0 h 30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985" h="308127">
                        <a:moveTo>
                          <a:pt x="70985" y="0"/>
                        </a:moveTo>
                        <a:cubicBezTo>
                          <a:pt x="70985" y="0"/>
                          <a:pt x="41146" y="27954"/>
                          <a:pt x="35493" y="64075"/>
                        </a:cubicBezTo>
                        <a:cubicBezTo>
                          <a:pt x="29839" y="99882"/>
                          <a:pt x="22929" y="308127"/>
                          <a:pt x="22929" y="308127"/>
                        </a:cubicBezTo>
                        <a:lnTo>
                          <a:pt x="0" y="216097"/>
                        </a:lnTo>
                        <a:lnTo>
                          <a:pt x="0" y="72556"/>
                        </a:lnTo>
                        <a:cubicBezTo>
                          <a:pt x="0" y="72556"/>
                          <a:pt x="15391" y="21358"/>
                          <a:pt x="70985" y="0"/>
                        </a:cubicBezTo>
                        <a:close/>
                      </a:path>
                    </a:pathLst>
                  </a:custGeom>
                  <a:solidFill>
                    <a:srgbClr val="FFFFFF"/>
                  </a:solidFill>
                  <a:ln w="31296" cap="flat">
                    <a:noFill/>
                    <a:prstDash val="solid"/>
                    <a:miter/>
                  </a:ln>
                </p:spPr>
                <p:txBody>
                  <a:bodyPr rtlCol="0" anchor="ctr"/>
                  <a:lstStyle/>
                  <a:p>
                    <a:endParaRPr lang="th-TH">
                      <a:solidFill>
                        <a:schemeClr val="bg1"/>
                      </a:solidFill>
                    </a:endParaRPr>
                  </a:p>
                </p:txBody>
              </p:sp>
              <p:sp>
                <p:nvSpPr>
                  <p:cNvPr id="83" name="Freeform: Shape 82">
                    <a:extLst>
                      <a:ext uri="{FF2B5EF4-FFF2-40B4-BE49-F238E27FC236}">
                        <a16:creationId xmlns:a16="http://schemas.microsoft.com/office/drawing/2014/main" id="{13439DAF-7223-4A73-A564-B8CC17176851}"/>
                      </a:ext>
                    </a:extLst>
                  </p:cNvPr>
                  <p:cNvSpPr/>
                  <p:nvPr/>
                </p:nvSpPr>
                <p:spPr>
                  <a:xfrm>
                    <a:off x="6840013" y="3314334"/>
                    <a:ext cx="287710" cy="55594"/>
                  </a:xfrm>
                  <a:custGeom>
                    <a:avLst/>
                    <a:gdLst>
                      <a:gd name="connsiteX0" fmla="*/ 129407 w 287710"/>
                      <a:gd name="connsiteY0" fmla="*/ 0 h 55594"/>
                      <a:gd name="connsiteX1" fmla="*/ 0 w 287710"/>
                      <a:gd name="connsiteY1" fmla="*/ 55595 h 55594"/>
                      <a:gd name="connsiteX2" fmla="*/ 145112 w 287710"/>
                      <a:gd name="connsiteY2" fmla="*/ 21358 h 55594"/>
                      <a:gd name="connsiteX3" fmla="*/ 287711 w 287710"/>
                      <a:gd name="connsiteY3" fmla="*/ 0 h 55594"/>
                    </a:gdLst>
                    <a:ahLst/>
                    <a:cxnLst>
                      <a:cxn ang="0">
                        <a:pos x="connsiteX0" y="connsiteY0"/>
                      </a:cxn>
                      <a:cxn ang="0">
                        <a:pos x="connsiteX1" y="connsiteY1"/>
                      </a:cxn>
                      <a:cxn ang="0">
                        <a:pos x="connsiteX2" y="connsiteY2"/>
                      </a:cxn>
                      <a:cxn ang="0">
                        <a:pos x="connsiteX3" y="connsiteY3"/>
                      </a:cxn>
                    </a:cxnLst>
                    <a:rect l="l" t="t" r="r" b="b"/>
                    <a:pathLst>
                      <a:path w="287710" h="55594">
                        <a:moveTo>
                          <a:pt x="129407" y="0"/>
                        </a:moveTo>
                        <a:lnTo>
                          <a:pt x="0" y="55595"/>
                        </a:lnTo>
                        <a:lnTo>
                          <a:pt x="145112" y="21358"/>
                        </a:lnTo>
                        <a:lnTo>
                          <a:pt x="287711" y="0"/>
                        </a:lnTo>
                        <a:close/>
                      </a:path>
                    </a:pathLst>
                  </a:custGeom>
                  <a:solidFill>
                    <a:srgbClr val="FFFFFF"/>
                  </a:solidFill>
                  <a:ln w="31296" cap="flat">
                    <a:noFill/>
                    <a:prstDash val="solid"/>
                    <a:miter/>
                  </a:ln>
                </p:spPr>
                <p:txBody>
                  <a:bodyPr rtlCol="0" anchor="ctr"/>
                  <a:lstStyle/>
                  <a:p>
                    <a:endParaRPr lang="th-TH">
                      <a:solidFill>
                        <a:schemeClr val="bg1"/>
                      </a:solidFill>
                    </a:endParaRPr>
                  </a:p>
                </p:txBody>
              </p:sp>
              <p:sp>
                <p:nvSpPr>
                  <p:cNvPr id="84" name="Freeform: Shape 83">
                    <a:extLst>
                      <a:ext uri="{FF2B5EF4-FFF2-40B4-BE49-F238E27FC236}">
                        <a16:creationId xmlns:a16="http://schemas.microsoft.com/office/drawing/2014/main" id="{F22E6540-AB82-4ABF-8CBC-EC398EB2A153}"/>
                      </a:ext>
                    </a:extLst>
                  </p:cNvPr>
                  <p:cNvSpPr/>
                  <p:nvPr/>
                </p:nvSpPr>
                <p:spPr>
                  <a:xfrm>
                    <a:off x="7629647" y="3426152"/>
                    <a:ext cx="41774" cy="581075"/>
                  </a:xfrm>
                  <a:custGeom>
                    <a:avLst/>
                    <a:gdLst>
                      <a:gd name="connsiteX0" fmla="*/ 27012 w 41774"/>
                      <a:gd name="connsiteY0" fmla="*/ 0 h 581075"/>
                      <a:gd name="connsiteX1" fmla="*/ 0 w 41774"/>
                      <a:gd name="connsiteY1" fmla="*/ 386651 h 581075"/>
                      <a:gd name="connsiteX2" fmla="*/ 6282 w 41774"/>
                      <a:gd name="connsiteY2" fmla="*/ 581075 h 581075"/>
                      <a:gd name="connsiteX3" fmla="*/ 41775 w 41774"/>
                      <a:gd name="connsiteY3" fmla="*/ 349902 h 581075"/>
                    </a:gdLst>
                    <a:ahLst/>
                    <a:cxnLst>
                      <a:cxn ang="0">
                        <a:pos x="connsiteX0" y="connsiteY0"/>
                      </a:cxn>
                      <a:cxn ang="0">
                        <a:pos x="connsiteX1" y="connsiteY1"/>
                      </a:cxn>
                      <a:cxn ang="0">
                        <a:pos x="connsiteX2" y="connsiteY2"/>
                      </a:cxn>
                      <a:cxn ang="0">
                        <a:pos x="connsiteX3" y="connsiteY3"/>
                      </a:cxn>
                    </a:cxnLst>
                    <a:rect l="l" t="t" r="r" b="b"/>
                    <a:pathLst>
                      <a:path w="41774" h="581075">
                        <a:moveTo>
                          <a:pt x="27012" y="0"/>
                        </a:moveTo>
                        <a:lnTo>
                          <a:pt x="0" y="386651"/>
                        </a:lnTo>
                        <a:lnTo>
                          <a:pt x="6282" y="581075"/>
                        </a:lnTo>
                        <a:lnTo>
                          <a:pt x="41775" y="349902"/>
                        </a:lnTo>
                        <a:close/>
                      </a:path>
                    </a:pathLst>
                  </a:custGeom>
                  <a:solidFill>
                    <a:srgbClr val="FFCE78"/>
                  </a:solidFill>
                  <a:ln w="31296" cap="flat">
                    <a:noFill/>
                    <a:prstDash val="solid"/>
                    <a:miter/>
                  </a:ln>
                </p:spPr>
                <p:txBody>
                  <a:bodyPr rtlCol="0" anchor="ctr"/>
                  <a:lstStyle/>
                  <a:p>
                    <a:endParaRPr lang="th-TH">
                      <a:solidFill>
                        <a:schemeClr val="bg1"/>
                      </a:solidFill>
                    </a:endParaRPr>
                  </a:p>
                </p:txBody>
              </p:sp>
            </p:grpSp>
            <p:sp>
              <p:nvSpPr>
                <p:cNvPr id="75" name="Freeform: Shape 74">
                  <a:extLst>
                    <a:ext uri="{FF2B5EF4-FFF2-40B4-BE49-F238E27FC236}">
                      <a16:creationId xmlns:a16="http://schemas.microsoft.com/office/drawing/2014/main" id="{E1F0ED3F-F013-452A-9DB9-7D56C51E1E49}"/>
                    </a:ext>
                  </a:extLst>
                </p:cNvPr>
                <p:cNvSpPr/>
                <p:nvPr/>
              </p:nvSpPr>
              <p:spPr>
                <a:xfrm>
                  <a:off x="5904952" y="3309937"/>
                  <a:ext cx="641381" cy="19473"/>
                </a:xfrm>
                <a:custGeom>
                  <a:avLst/>
                  <a:gdLst>
                    <a:gd name="connsiteX0" fmla="*/ 0 w 641381"/>
                    <a:gd name="connsiteY0" fmla="*/ 17275 h 19473"/>
                    <a:gd name="connsiteX1" fmla="*/ 241539 w 641381"/>
                    <a:gd name="connsiteY1" fmla="*/ 19474 h 19473"/>
                    <a:gd name="connsiteX2" fmla="*/ 641382 w 641381"/>
                    <a:gd name="connsiteY2" fmla="*/ 4397 h 19473"/>
                    <a:gd name="connsiteX3" fmla="*/ 55281 w 641381"/>
                    <a:gd name="connsiteY3" fmla="*/ 0 h 19473"/>
                  </a:gdLst>
                  <a:ahLst/>
                  <a:cxnLst>
                    <a:cxn ang="0">
                      <a:pos x="connsiteX0" y="connsiteY0"/>
                    </a:cxn>
                    <a:cxn ang="0">
                      <a:pos x="connsiteX1" y="connsiteY1"/>
                    </a:cxn>
                    <a:cxn ang="0">
                      <a:pos x="connsiteX2" y="connsiteY2"/>
                    </a:cxn>
                    <a:cxn ang="0">
                      <a:pos x="connsiteX3" y="connsiteY3"/>
                    </a:cxn>
                  </a:cxnLst>
                  <a:rect l="l" t="t" r="r" b="b"/>
                  <a:pathLst>
                    <a:path w="641381" h="19473">
                      <a:moveTo>
                        <a:pt x="0" y="17275"/>
                      </a:moveTo>
                      <a:lnTo>
                        <a:pt x="241539" y="19474"/>
                      </a:lnTo>
                      <a:lnTo>
                        <a:pt x="641382" y="4397"/>
                      </a:lnTo>
                      <a:lnTo>
                        <a:pt x="55281" y="0"/>
                      </a:lnTo>
                      <a:close/>
                    </a:path>
                  </a:pathLst>
                </a:custGeom>
                <a:solidFill>
                  <a:srgbClr val="FFAB17"/>
                </a:solidFill>
                <a:ln w="31296" cap="flat">
                  <a:noFill/>
                  <a:prstDash val="solid"/>
                  <a:miter/>
                </a:ln>
              </p:spPr>
              <p:txBody>
                <a:bodyPr rtlCol="0" anchor="ctr"/>
                <a:lstStyle/>
                <a:p>
                  <a:endParaRPr lang="th-TH">
                    <a:solidFill>
                      <a:schemeClr val="bg1"/>
                    </a:solidFill>
                  </a:endParaRPr>
                </a:p>
              </p:txBody>
            </p:sp>
            <p:sp>
              <p:nvSpPr>
                <p:cNvPr id="76" name="Freeform: Shape 75">
                  <a:extLst>
                    <a:ext uri="{FF2B5EF4-FFF2-40B4-BE49-F238E27FC236}">
                      <a16:creationId xmlns:a16="http://schemas.microsoft.com/office/drawing/2014/main" id="{6AB2B304-FB86-4CF8-9E0E-95E76BAEA58E}"/>
                    </a:ext>
                  </a:extLst>
                </p:cNvPr>
                <p:cNvSpPr/>
                <p:nvPr/>
              </p:nvSpPr>
              <p:spPr>
                <a:xfrm>
                  <a:off x="7063334" y="3314334"/>
                  <a:ext cx="435335" cy="24813"/>
                </a:xfrm>
                <a:custGeom>
                  <a:avLst/>
                  <a:gdLst>
                    <a:gd name="connsiteX0" fmla="*/ 0 w 435335"/>
                    <a:gd name="connsiteY0" fmla="*/ 24813 h 24813"/>
                    <a:gd name="connsiteX1" fmla="*/ 435335 w 435335"/>
                    <a:gd name="connsiteY1" fmla="*/ 0 h 24813"/>
                    <a:gd name="connsiteX2" fmla="*/ 64390 w 435335"/>
                    <a:gd name="connsiteY2" fmla="*/ 0 h 24813"/>
                  </a:gdLst>
                  <a:ahLst/>
                  <a:cxnLst>
                    <a:cxn ang="0">
                      <a:pos x="connsiteX0" y="connsiteY0"/>
                    </a:cxn>
                    <a:cxn ang="0">
                      <a:pos x="connsiteX1" y="connsiteY1"/>
                    </a:cxn>
                    <a:cxn ang="0">
                      <a:pos x="connsiteX2" y="connsiteY2"/>
                    </a:cxn>
                  </a:cxnLst>
                  <a:rect l="l" t="t" r="r" b="b"/>
                  <a:pathLst>
                    <a:path w="435335" h="24813">
                      <a:moveTo>
                        <a:pt x="0" y="24813"/>
                      </a:moveTo>
                      <a:lnTo>
                        <a:pt x="435335" y="0"/>
                      </a:lnTo>
                      <a:lnTo>
                        <a:pt x="64390" y="0"/>
                      </a:lnTo>
                      <a:close/>
                    </a:path>
                  </a:pathLst>
                </a:custGeom>
                <a:solidFill>
                  <a:srgbClr val="FFAB17"/>
                </a:solidFill>
                <a:ln w="31296" cap="flat">
                  <a:noFill/>
                  <a:prstDash val="solid"/>
                  <a:miter/>
                </a:ln>
              </p:spPr>
              <p:txBody>
                <a:bodyPr rtlCol="0" anchor="ctr"/>
                <a:lstStyle/>
                <a:p>
                  <a:endParaRPr lang="th-TH">
                    <a:solidFill>
                      <a:schemeClr val="bg1"/>
                    </a:solidFill>
                  </a:endParaRPr>
                </a:p>
              </p:txBody>
            </p:sp>
            <p:sp>
              <p:nvSpPr>
                <p:cNvPr id="77" name="Freeform: Shape 76">
                  <a:extLst>
                    <a:ext uri="{FF2B5EF4-FFF2-40B4-BE49-F238E27FC236}">
                      <a16:creationId xmlns:a16="http://schemas.microsoft.com/office/drawing/2014/main" id="{52D7DB90-28CE-4E54-9B16-2C0095FEE4D1}"/>
                    </a:ext>
                  </a:extLst>
                </p:cNvPr>
                <p:cNvSpPr/>
                <p:nvPr/>
              </p:nvSpPr>
              <p:spPr>
                <a:xfrm>
                  <a:off x="5831768" y="3327212"/>
                  <a:ext cx="305300" cy="61876"/>
                </a:xfrm>
                <a:custGeom>
                  <a:avLst/>
                  <a:gdLst>
                    <a:gd name="connsiteX0" fmla="*/ 305300 w 305300"/>
                    <a:gd name="connsiteY0" fmla="*/ 5026 h 61876"/>
                    <a:gd name="connsiteX1" fmla="*/ 0 w 305300"/>
                    <a:gd name="connsiteY1" fmla="*/ 61877 h 61876"/>
                    <a:gd name="connsiteX2" fmla="*/ 35179 w 305300"/>
                    <a:gd name="connsiteY2" fmla="*/ 16333 h 61876"/>
                    <a:gd name="connsiteX3" fmla="*/ 73184 w 305300"/>
                    <a:gd name="connsiteY3" fmla="*/ 0 h 61876"/>
                  </a:gdLst>
                  <a:ahLst/>
                  <a:cxnLst>
                    <a:cxn ang="0">
                      <a:pos x="connsiteX0" y="connsiteY0"/>
                    </a:cxn>
                    <a:cxn ang="0">
                      <a:pos x="connsiteX1" y="connsiteY1"/>
                    </a:cxn>
                    <a:cxn ang="0">
                      <a:pos x="connsiteX2" y="connsiteY2"/>
                    </a:cxn>
                    <a:cxn ang="0">
                      <a:pos x="connsiteX3" y="connsiteY3"/>
                    </a:cxn>
                  </a:cxnLst>
                  <a:rect l="l" t="t" r="r" b="b"/>
                  <a:pathLst>
                    <a:path w="305300" h="61876">
                      <a:moveTo>
                        <a:pt x="305300" y="5026"/>
                      </a:moveTo>
                      <a:lnTo>
                        <a:pt x="0" y="61877"/>
                      </a:lnTo>
                      <a:lnTo>
                        <a:pt x="35179" y="16333"/>
                      </a:lnTo>
                      <a:lnTo>
                        <a:pt x="73184" y="0"/>
                      </a:lnTo>
                      <a:close/>
                    </a:path>
                  </a:pathLst>
                </a:custGeom>
                <a:solidFill>
                  <a:srgbClr val="FFCE78"/>
                </a:solidFill>
                <a:ln w="31296" cap="flat">
                  <a:noFill/>
                  <a:prstDash val="solid"/>
                  <a:miter/>
                </a:ln>
              </p:spPr>
              <p:txBody>
                <a:bodyPr rtlCol="0" anchor="ctr"/>
                <a:lstStyle/>
                <a:p>
                  <a:endParaRPr lang="th-TH">
                    <a:solidFill>
                      <a:schemeClr val="bg1"/>
                    </a:solidFill>
                  </a:endParaRPr>
                </a:p>
              </p:txBody>
            </p:sp>
            <p:sp>
              <p:nvSpPr>
                <p:cNvPr id="78" name="Freeform: Shape 77">
                  <a:extLst>
                    <a:ext uri="{FF2B5EF4-FFF2-40B4-BE49-F238E27FC236}">
                      <a16:creationId xmlns:a16="http://schemas.microsoft.com/office/drawing/2014/main" id="{33991632-1E71-47A4-A1E2-7F1A8B751B26}"/>
                    </a:ext>
                  </a:extLst>
                </p:cNvPr>
                <p:cNvSpPr/>
                <p:nvPr/>
              </p:nvSpPr>
              <p:spPr>
                <a:xfrm>
                  <a:off x="5814179" y="3555245"/>
                  <a:ext cx="37691" cy="274832"/>
                </a:xfrm>
                <a:custGeom>
                  <a:avLst/>
                  <a:gdLst>
                    <a:gd name="connsiteX0" fmla="*/ 17275 w 37691"/>
                    <a:gd name="connsiteY0" fmla="*/ 0 h 274832"/>
                    <a:gd name="connsiteX1" fmla="*/ 37691 w 37691"/>
                    <a:gd name="connsiteY1" fmla="*/ 75069 h 274832"/>
                    <a:gd name="connsiteX2" fmla="*/ 37691 w 37691"/>
                    <a:gd name="connsiteY2" fmla="*/ 274833 h 274832"/>
                    <a:gd name="connsiteX3" fmla="*/ 0 w 37691"/>
                    <a:gd name="connsiteY3" fmla="*/ 76953 h 274832"/>
                  </a:gdLst>
                  <a:ahLst/>
                  <a:cxnLst>
                    <a:cxn ang="0">
                      <a:pos x="connsiteX0" y="connsiteY0"/>
                    </a:cxn>
                    <a:cxn ang="0">
                      <a:pos x="connsiteX1" y="connsiteY1"/>
                    </a:cxn>
                    <a:cxn ang="0">
                      <a:pos x="connsiteX2" y="connsiteY2"/>
                    </a:cxn>
                    <a:cxn ang="0">
                      <a:pos x="connsiteX3" y="connsiteY3"/>
                    </a:cxn>
                  </a:cxnLst>
                  <a:rect l="l" t="t" r="r" b="b"/>
                  <a:pathLst>
                    <a:path w="37691" h="274832">
                      <a:moveTo>
                        <a:pt x="17275" y="0"/>
                      </a:moveTo>
                      <a:lnTo>
                        <a:pt x="37691" y="75069"/>
                      </a:lnTo>
                      <a:lnTo>
                        <a:pt x="37691" y="274833"/>
                      </a:lnTo>
                      <a:lnTo>
                        <a:pt x="0" y="76953"/>
                      </a:lnTo>
                      <a:close/>
                    </a:path>
                  </a:pathLst>
                </a:custGeom>
                <a:solidFill>
                  <a:srgbClr val="FFCE78"/>
                </a:solidFill>
                <a:ln w="31296" cap="flat">
                  <a:noFill/>
                  <a:prstDash val="solid"/>
                  <a:miter/>
                </a:ln>
              </p:spPr>
              <p:txBody>
                <a:bodyPr rtlCol="0" anchor="ctr"/>
                <a:lstStyle/>
                <a:p>
                  <a:endParaRPr lang="th-TH">
                    <a:solidFill>
                      <a:schemeClr val="bg1"/>
                    </a:solidFill>
                  </a:endParaRPr>
                </a:p>
              </p:txBody>
            </p:sp>
            <p:sp>
              <p:nvSpPr>
                <p:cNvPr id="79" name="Freeform: Shape 78">
                  <a:extLst>
                    <a:ext uri="{FF2B5EF4-FFF2-40B4-BE49-F238E27FC236}">
                      <a16:creationId xmlns:a16="http://schemas.microsoft.com/office/drawing/2014/main" id="{93215225-FA5A-4DBA-9FBC-09F39D1085D9}"/>
                    </a:ext>
                  </a:extLst>
                </p:cNvPr>
                <p:cNvSpPr/>
                <p:nvPr/>
              </p:nvSpPr>
              <p:spPr>
                <a:xfrm>
                  <a:off x="6840013" y="3314334"/>
                  <a:ext cx="739378" cy="55594"/>
                </a:xfrm>
                <a:custGeom>
                  <a:avLst/>
                  <a:gdLst>
                    <a:gd name="connsiteX0" fmla="*/ 0 w 739378"/>
                    <a:gd name="connsiteY0" fmla="*/ 55595 h 55594"/>
                    <a:gd name="connsiteX1" fmla="*/ 279858 w 739378"/>
                    <a:gd name="connsiteY1" fmla="*/ 47114 h 55594"/>
                    <a:gd name="connsiteX2" fmla="*/ 739379 w 739378"/>
                    <a:gd name="connsiteY2" fmla="*/ 12250 h 55594"/>
                    <a:gd name="connsiteX3" fmla="*/ 560031 w 739378"/>
                    <a:gd name="connsiteY3" fmla="*/ 0 h 55594"/>
                    <a:gd name="connsiteX4" fmla="*/ 157361 w 739378"/>
                    <a:gd name="connsiteY4" fmla="*/ 12878 h 55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378" h="55594">
                      <a:moveTo>
                        <a:pt x="0" y="55595"/>
                      </a:moveTo>
                      <a:lnTo>
                        <a:pt x="279858" y="47114"/>
                      </a:lnTo>
                      <a:lnTo>
                        <a:pt x="739379" y="12250"/>
                      </a:lnTo>
                      <a:lnTo>
                        <a:pt x="560031" y="0"/>
                      </a:lnTo>
                      <a:lnTo>
                        <a:pt x="157361" y="12878"/>
                      </a:lnTo>
                      <a:close/>
                    </a:path>
                  </a:pathLst>
                </a:custGeom>
                <a:solidFill>
                  <a:srgbClr val="FFCE78"/>
                </a:solidFill>
                <a:ln w="31296" cap="flat">
                  <a:noFill/>
                  <a:prstDash val="solid"/>
                  <a:miter/>
                </a:ln>
              </p:spPr>
              <p:txBody>
                <a:bodyPr rtlCol="0" anchor="ctr"/>
                <a:lstStyle/>
                <a:p>
                  <a:endParaRPr lang="th-TH">
                    <a:solidFill>
                      <a:schemeClr val="bg1"/>
                    </a:solidFill>
                  </a:endParaRPr>
                </a:p>
              </p:txBody>
            </p:sp>
          </p:grpSp>
          <p:sp>
            <p:nvSpPr>
              <p:cNvPr id="71" name="Freeform: Shape 70">
                <a:extLst>
                  <a:ext uri="{FF2B5EF4-FFF2-40B4-BE49-F238E27FC236}">
                    <a16:creationId xmlns:a16="http://schemas.microsoft.com/office/drawing/2014/main" id="{B7DDB27F-2129-4FF3-9CB4-CB3B3037F5DB}"/>
                  </a:ext>
                </a:extLst>
              </p:cNvPr>
              <p:cNvSpPr/>
              <p:nvPr/>
            </p:nvSpPr>
            <p:spPr>
              <a:xfrm>
                <a:off x="6073935" y="3369929"/>
                <a:ext cx="1513308" cy="667765"/>
              </a:xfrm>
              <a:custGeom>
                <a:avLst/>
                <a:gdLst>
                  <a:gd name="connsiteX0" fmla="*/ 0 w 1513308"/>
                  <a:gd name="connsiteY0" fmla="*/ 658971 h 667765"/>
                  <a:gd name="connsiteX1" fmla="*/ 1135767 w 1513308"/>
                  <a:gd name="connsiteY1" fmla="*/ 0 h 667765"/>
                  <a:gd name="connsiteX2" fmla="*/ 1513309 w 1513308"/>
                  <a:gd name="connsiteY2" fmla="*/ 6282 h 667765"/>
                  <a:gd name="connsiteX3" fmla="*/ 647977 w 1513308"/>
                  <a:gd name="connsiteY3" fmla="*/ 667766 h 667765"/>
                </a:gdLst>
                <a:ahLst/>
                <a:cxnLst>
                  <a:cxn ang="0">
                    <a:pos x="connsiteX0" y="connsiteY0"/>
                  </a:cxn>
                  <a:cxn ang="0">
                    <a:pos x="connsiteX1" y="connsiteY1"/>
                  </a:cxn>
                  <a:cxn ang="0">
                    <a:pos x="connsiteX2" y="connsiteY2"/>
                  </a:cxn>
                  <a:cxn ang="0">
                    <a:pos x="connsiteX3" y="connsiteY3"/>
                  </a:cxn>
                </a:cxnLst>
                <a:rect l="l" t="t" r="r" b="b"/>
                <a:pathLst>
                  <a:path w="1513308" h="667765">
                    <a:moveTo>
                      <a:pt x="0" y="658971"/>
                    </a:moveTo>
                    <a:lnTo>
                      <a:pt x="1135767" y="0"/>
                    </a:lnTo>
                    <a:lnTo>
                      <a:pt x="1513309" y="6282"/>
                    </a:lnTo>
                    <a:lnTo>
                      <a:pt x="647977" y="667766"/>
                    </a:lnTo>
                    <a:close/>
                  </a:path>
                </a:pathLst>
              </a:custGeom>
              <a:solidFill>
                <a:srgbClr val="D87100">
                  <a:alpha val="15000"/>
                </a:srgbClr>
              </a:solidFill>
              <a:ln w="31296" cap="flat">
                <a:noFill/>
                <a:prstDash val="solid"/>
                <a:miter/>
              </a:ln>
            </p:spPr>
            <p:txBody>
              <a:bodyPr rtlCol="0" anchor="ctr"/>
              <a:lstStyle/>
              <a:p>
                <a:endParaRPr lang="th-TH">
                  <a:solidFill>
                    <a:schemeClr val="bg1"/>
                  </a:solidFill>
                </a:endParaRPr>
              </a:p>
            </p:txBody>
          </p:sp>
          <p:sp>
            <p:nvSpPr>
              <p:cNvPr id="72" name="Freeform: Shape 71">
                <a:extLst>
                  <a:ext uri="{FF2B5EF4-FFF2-40B4-BE49-F238E27FC236}">
                    <a16:creationId xmlns:a16="http://schemas.microsoft.com/office/drawing/2014/main" id="{8D722E8B-FEB0-48C0-BC4F-B3AECC0DA589}"/>
                  </a:ext>
                </a:extLst>
              </p:cNvPr>
              <p:cNvSpPr/>
              <p:nvPr/>
            </p:nvSpPr>
            <p:spPr>
              <a:xfrm>
                <a:off x="5987559" y="4037694"/>
                <a:ext cx="1525244" cy="43659"/>
              </a:xfrm>
              <a:custGeom>
                <a:avLst/>
                <a:gdLst>
                  <a:gd name="connsiteX0" fmla="*/ 0 w 1525244"/>
                  <a:gd name="connsiteY0" fmla="*/ 30153 h 43659"/>
                  <a:gd name="connsiteX1" fmla="*/ 238084 w 1525244"/>
                  <a:gd name="connsiteY1" fmla="*/ 0 h 43659"/>
                  <a:gd name="connsiteX2" fmla="*/ 1033058 w 1525244"/>
                  <a:gd name="connsiteY2" fmla="*/ 30153 h 43659"/>
                  <a:gd name="connsiteX3" fmla="*/ 1353749 w 1525244"/>
                  <a:gd name="connsiteY3" fmla="*/ 0 h 43659"/>
                  <a:gd name="connsiteX4" fmla="*/ 1525244 w 1525244"/>
                  <a:gd name="connsiteY4" fmla="*/ 33922 h 43659"/>
                  <a:gd name="connsiteX5" fmla="*/ 1145818 w 1525244"/>
                  <a:gd name="connsiteY5" fmla="*/ 43659 h 43659"/>
                  <a:gd name="connsiteX6" fmla="*/ 366863 w 1525244"/>
                  <a:gd name="connsiteY6" fmla="*/ 33922 h 43659"/>
                  <a:gd name="connsiteX7" fmla="*/ 265096 w 1525244"/>
                  <a:gd name="connsiteY7" fmla="*/ 43659 h 43659"/>
                  <a:gd name="connsiteX8" fmla="*/ 209501 w 1525244"/>
                  <a:gd name="connsiteY8" fmla="*/ 30153 h 4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5244" h="43659">
                    <a:moveTo>
                      <a:pt x="0" y="30153"/>
                    </a:moveTo>
                    <a:lnTo>
                      <a:pt x="238084" y="0"/>
                    </a:lnTo>
                    <a:lnTo>
                      <a:pt x="1033058" y="30153"/>
                    </a:lnTo>
                    <a:lnTo>
                      <a:pt x="1353749" y="0"/>
                    </a:lnTo>
                    <a:lnTo>
                      <a:pt x="1525244" y="33922"/>
                    </a:lnTo>
                    <a:lnTo>
                      <a:pt x="1145818" y="43659"/>
                    </a:lnTo>
                    <a:lnTo>
                      <a:pt x="366863" y="33922"/>
                    </a:lnTo>
                    <a:lnTo>
                      <a:pt x="265096" y="43659"/>
                    </a:lnTo>
                    <a:lnTo>
                      <a:pt x="209501" y="30153"/>
                    </a:lnTo>
                    <a:close/>
                  </a:path>
                </a:pathLst>
              </a:custGeom>
              <a:solidFill>
                <a:srgbClr val="D87100"/>
              </a:solidFill>
              <a:ln w="31296" cap="flat">
                <a:noFill/>
                <a:prstDash val="solid"/>
                <a:miter/>
              </a:ln>
            </p:spPr>
            <p:txBody>
              <a:bodyPr rtlCol="0" anchor="ctr"/>
              <a:lstStyle/>
              <a:p>
                <a:endParaRPr lang="th-TH">
                  <a:solidFill>
                    <a:schemeClr val="bg1"/>
                  </a:solidFill>
                </a:endParaRPr>
              </a:p>
            </p:txBody>
          </p:sp>
        </p:grpSp>
        <p:sp>
          <p:nvSpPr>
            <p:cNvPr id="68" name="Freeform: Shape 67">
              <a:extLst>
                <a:ext uri="{FF2B5EF4-FFF2-40B4-BE49-F238E27FC236}">
                  <a16:creationId xmlns:a16="http://schemas.microsoft.com/office/drawing/2014/main" id="{F89B9687-E81B-46DF-BFF0-0C12FB422FFF}"/>
                </a:ext>
              </a:extLst>
            </p:cNvPr>
            <p:cNvSpPr/>
            <p:nvPr/>
          </p:nvSpPr>
          <p:spPr>
            <a:xfrm>
              <a:off x="6760232" y="3366474"/>
              <a:ext cx="859355" cy="718773"/>
            </a:xfrm>
            <a:custGeom>
              <a:avLst/>
              <a:gdLst>
                <a:gd name="connsiteX0" fmla="*/ 0 w 859355"/>
                <a:gd name="connsiteY0" fmla="*/ 695092 h 718773"/>
                <a:gd name="connsiteX1" fmla="*/ 855908 w 859355"/>
                <a:gd name="connsiteY1" fmla="*/ 0 h 718773"/>
                <a:gd name="connsiteX2" fmla="*/ 855908 w 859355"/>
                <a:gd name="connsiteY2" fmla="*/ 642324 h 718773"/>
                <a:gd name="connsiteX3" fmla="*/ 769846 w 859355"/>
                <a:gd name="connsiteY3" fmla="*/ 713309 h 718773"/>
                <a:gd name="connsiteX4" fmla="*/ 0 w 859355"/>
                <a:gd name="connsiteY4" fmla="*/ 695092 h 718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355" h="718773">
                  <a:moveTo>
                    <a:pt x="0" y="695092"/>
                  </a:moveTo>
                  <a:lnTo>
                    <a:pt x="855908" y="0"/>
                  </a:lnTo>
                  <a:lnTo>
                    <a:pt x="855908" y="642324"/>
                  </a:lnTo>
                  <a:cubicBezTo>
                    <a:pt x="855908" y="642324"/>
                    <a:pt x="885747" y="693835"/>
                    <a:pt x="769846" y="713309"/>
                  </a:cubicBezTo>
                  <a:cubicBezTo>
                    <a:pt x="653945" y="732469"/>
                    <a:pt x="0" y="695092"/>
                    <a:pt x="0" y="695092"/>
                  </a:cubicBezTo>
                  <a:close/>
                </a:path>
              </a:pathLst>
            </a:custGeom>
            <a:solidFill>
              <a:srgbClr val="D87100">
                <a:alpha val="15000"/>
              </a:srgbClr>
            </a:solidFill>
            <a:ln w="31296" cap="flat">
              <a:noFill/>
              <a:prstDash val="solid"/>
              <a:miter/>
            </a:ln>
          </p:spPr>
          <p:txBody>
            <a:bodyPr rtlCol="0" anchor="ctr"/>
            <a:lstStyle/>
            <a:p>
              <a:endParaRPr lang="th-TH">
                <a:solidFill>
                  <a:schemeClr val="bg1"/>
                </a:solidFill>
              </a:endParaRPr>
            </a:p>
          </p:txBody>
        </p:sp>
      </p:grpSp>
      <p:grpSp>
        <p:nvGrpSpPr>
          <p:cNvPr id="248" name="Graphic 246">
            <a:extLst>
              <a:ext uri="{FF2B5EF4-FFF2-40B4-BE49-F238E27FC236}">
                <a16:creationId xmlns:a16="http://schemas.microsoft.com/office/drawing/2014/main" id="{D5864AE5-A1F9-4814-9F7E-F116C1179344}"/>
              </a:ext>
            </a:extLst>
          </p:cNvPr>
          <p:cNvGrpSpPr/>
          <p:nvPr/>
        </p:nvGrpSpPr>
        <p:grpSpPr>
          <a:xfrm rot="1888849" flipH="1">
            <a:off x="5514" y="512040"/>
            <a:ext cx="1820475" cy="2219919"/>
            <a:chOff x="5938837" y="3209924"/>
            <a:chExt cx="317090" cy="435294"/>
          </a:xfrm>
        </p:grpSpPr>
        <p:grpSp>
          <p:nvGrpSpPr>
            <p:cNvPr id="249" name="Graphic 246">
              <a:extLst>
                <a:ext uri="{FF2B5EF4-FFF2-40B4-BE49-F238E27FC236}">
                  <a16:creationId xmlns:a16="http://schemas.microsoft.com/office/drawing/2014/main" id="{D5864AE5-A1F9-4814-9F7E-F116C1179344}"/>
                </a:ext>
              </a:extLst>
            </p:cNvPr>
            <p:cNvGrpSpPr/>
            <p:nvPr/>
          </p:nvGrpSpPr>
          <p:grpSpPr>
            <a:xfrm>
              <a:off x="5938840" y="3209924"/>
              <a:ext cx="317087" cy="435294"/>
              <a:chOff x="5938837" y="3209922"/>
              <a:chExt cx="317087" cy="435294"/>
            </a:xfrm>
          </p:grpSpPr>
          <p:grpSp>
            <p:nvGrpSpPr>
              <p:cNvPr id="250" name="Graphic 246">
                <a:extLst>
                  <a:ext uri="{FF2B5EF4-FFF2-40B4-BE49-F238E27FC236}">
                    <a16:creationId xmlns:a16="http://schemas.microsoft.com/office/drawing/2014/main" id="{D5864AE5-A1F9-4814-9F7E-F116C1179344}"/>
                  </a:ext>
                </a:extLst>
              </p:cNvPr>
              <p:cNvGrpSpPr/>
              <p:nvPr/>
            </p:nvGrpSpPr>
            <p:grpSpPr>
              <a:xfrm>
                <a:off x="6172008" y="3209922"/>
                <a:ext cx="78962" cy="435294"/>
                <a:chOff x="6172008" y="3209922"/>
                <a:chExt cx="78962" cy="435294"/>
              </a:xfrm>
            </p:grpSpPr>
            <p:sp>
              <p:nvSpPr>
                <p:cNvPr id="251" name="Freeform: Shape 250">
                  <a:extLst>
                    <a:ext uri="{FF2B5EF4-FFF2-40B4-BE49-F238E27FC236}">
                      <a16:creationId xmlns:a16="http://schemas.microsoft.com/office/drawing/2014/main" id="{AE3DED2F-C7BC-4781-BF54-FDB4DB5B8C1B}"/>
                    </a:ext>
                  </a:extLst>
                </p:cNvPr>
                <p:cNvSpPr/>
                <p:nvPr/>
              </p:nvSpPr>
              <p:spPr>
                <a:xfrm>
                  <a:off x="6172104" y="3362039"/>
                  <a:ext cx="52292" cy="281844"/>
                </a:xfrm>
                <a:custGeom>
                  <a:avLst/>
                  <a:gdLst>
                    <a:gd name="connsiteX0" fmla="*/ 0 w 52292"/>
                    <a:gd name="connsiteY0" fmla="*/ 281845 h 281844"/>
                    <a:gd name="connsiteX1" fmla="*/ 30290 w 52292"/>
                    <a:gd name="connsiteY1" fmla="*/ 8287 h 281844"/>
                    <a:gd name="connsiteX2" fmla="*/ 52292 w 52292"/>
                    <a:gd name="connsiteY2" fmla="*/ 0 h 281844"/>
                    <a:gd name="connsiteX3" fmla="*/ 15240 w 52292"/>
                    <a:gd name="connsiteY3" fmla="*/ 264319 h 281844"/>
                  </a:gdLst>
                  <a:ahLst/>
                  <a:cxnLst>
                    <a:cxn ang="0">
                      <a:pos x="connsiteX0" y="connsiteY0"/>
                    </a:cxn>
                    <a:cxn ang="0">
                      <a:pos x="connsiteX1" y="connsiteY1"/>
                    </a:cxn>
                    <a:cxn ang="0">
                      <a:pos x="connsiteX2" y="connsiteY2"/>
                    </a:cxn>
                    <a:cxn ang="0">
                      <a:pos x="connsiteX3" y="connsiteY3"/>
                    </a:cxn>
                  </a:cxnLst>
                  <a:rect l="l" t="t" r="r" b="b"/>
                  <a:pathLst>
                    <a:path w="52292" h="281844">
                      <a:moveTo>
                        <a:pt x="0" y="281845"/>
                      </a:moveTo>
                      <a:lnTo>
                        <a:pt x="30290" y="8287"/>
                      </a:lnTo>
                      <a:lnTo>
                        <a:pt x="52292" y="0"/>
                      </a:lnTo>
                      <a:lnTo>
                        <a:pt x="15240" y="264319"/>
                      </a:lnTo>
                      <a:close/>
                    </a:path>
                  </a:pathLst>
                </a:custGeom>
                <a:solidFill>
                  <a:srgbClr val="2B190D"/>
                </a:solidFill>
                <a:ln w="9525" cap="flat">
                  <a:noFill/>
                  <a:prstDash val="solid"/>
                  <a:miter/>
                </a:ln>
              </p:spPr>
              <p:txBody>
                <a:bodyPr rtlCol="0" anchor="ctr"/>
                <a:lstStyle/>
                <a:p>
                  <a:endParaRPr lang="th-TH">
                    <a:solidFill>
                      <a:schemeClr val="bg1"/>
                    </a:solidFill>
                  </a:endParaRPr>
                </a:p>
              </p:txBody>
            </p:sp>
            <p:sp>
              <p:nvSpPr>
                <p:cNvPr id="252" name="Freeform: Shape 251">
                  <a:extLst>
                    <a:ext uri="{FF2B5EF4-FFF2-40B4-BE49-F238E27FC236}">
                      <a16:creationId xmlns:a16="http://schemas.microsoft.com/office/drawing/2014/main" id="{4522040B-661C-44A6-8B28-3B7FC05D4D87}"/>
                    </a:ext>
                  </a:extLst>
                </p:cNvPr>
                <p:cNvSpPr/>
                <p:nvPr/>
              </p:nvSpPr>
              <p:spPr>
                <a:xfrm>
                  <a:off x="6172008" y="3361848"/>
                  <a:ext cx="32861" cy="283368"/>
                </a:xfrm>
                <a:custGeom>
                  <a:avLst/>
                  <a:gdLst>
                    <a:gd name="connsiteX0" fmla="*/ 0 w 32861"/>
                    <a:gd name="connsiteY0" fmla="*/ 283369 h 283368"/>
                    <a:gd name="connsiteX1" fmla="*/ 19622 w 32861"/>
                    <a:gd name="connsiteY1" fmla="*/ 152686 h 283368"/>
                    <a:gd name="connsiteX2" fmla="*/ 32861 w 32861"/>
                    <a:gd name="connsiteY2" fmla="*/ 0 h 283368"/>
                    <a:gd name="connsiteX3" fmla="*/ 26098 w 32861"/>
                    <a:gd name="connsiteY3" fmla="*/ 47053 h 283368"/>
                  </a:gdLst>
                  <a:ahLst/>
                  <a:cxnLst>
                    <a:cxn ang="0">
                      <a:pos x="connsiteX0" y="connsiteY0"/>
                    </a:cxn>
                    <a:cxn ang="0">
                      <a:pos x="connsiteX1" y="connsiteY1"/>
                    </a:cxn>
                    <a:cxn ang="0">
                      <a:pos x="connsiteX2" y="connsiteY2"/>
                    </a:cxn>
                    <a:cxn ang="0">
                      <a:pos x="connsiteX3" y="connsiteY3"/>
                    </a:cxn>
                  </a:cxnLst>
                  <a:rect l="l" t="t" r="r" b="b"/>
                  <a:pathLst>
                    <a:path w="32861" h="283368">
                      <a:moveTo>
                        <a:pt x="0" y="283369"/>
                      </a:moveTo>
                      <a:lnTo>
                        <a:pt x="19622" y="152686"/>
                      </a:lnTo>
                      <a:lnTo>
                        <a:pt x="32861" y="0"/>
                      </a:lnTo>
                      <a:lnTo>
                        <a:pt x="26098" y="47053"/>
                      </a:lnTo>
                      <a:close/>
                    </a:path>
                  </a:pathLst>
                </a:custGeom>
                <a:solidFill>
                  <a:srgbClr val="9D6A02"/>
                </a:solidFill>
                <a:ln w="9525" cap="flat">
                  <a:noFill/>
                  <a:prstDash val="solid"/>
                  <a:miter/>
                </a:ln>
              </p:spPr>
              <p:txBody>
                <a:bodyPr rtlCol="0" anchor="ctr"/>
                <a:lstStyle/>
                <a:p>
                  <a:endParaRPr lang="th-TH">
                    <a:solidFill>
                      <a:schemeClr val="bg1"/>
                    </a:solidFill>
                  </a:endParaRPr>
                </a:p>
              </p:txBody>
            </p:sp>
            <p:sp>
              <p:nvSpPr>
                <p:cNvPr id="253" name="Freeform: Shape 252">
                  <a:extLst>
                    <a:ext uri="{FF2B5EF4-FFF2-40B4-BE49-F238E27FC236}">
                      <a16:creationId xmlns:a16="http://schemas.microsoft.com/office/drawing/2014/main" id="{76DB855F-6B36-4FF6-9CF8-D46EE14FB2D0}"/>
                    </a:ext>
                  </a:extLst>
                </p:cNvPr>
                <p:cNvSpPr/>
                <p:nvPr/>
              </p:nvSpPr>
              <p:spPr>
                <a:xfrm>
                  <a:off x="6196869" y="3209925"/>
                  <a:ext cx="54102" cy="233743"/>
                </a:xfrm>
                <a:custGeom>
                  <a:avLst/>
                  <a:gdLst>
                    <a:gd name="connsiteX0" fmla="*/ 16002 w 54102"/>
                    <a:gd name="connsiteY0" fmla="*/ 47244 h 233743"/>
                    <a:gd name="connsiteX1" fmla="*/ 0 w 54102"/>
                    <a:gd name="connsiteY1" fmla="*/ 230600 h 233743"/>
                    <a:gd name="connsiteX2" fmla="*/ 10954 w 54102"/>
                    <a:gd name="connsiteY2" fmla="*/ 233744 h 233743"/>
                    <a:gd name="connsiteX3" fmla="*/ 14668 w 54102"/>
                    <a:gd name="connsiteY3" fmla="*/ 186976 h 233743"/>
                    <a:gd name="connsiteX4" fmla="*/ 50197 w 54102"/>
                    <a:gd name="connsiteY4" fmla="*/ 185166 h 233743"/>
                    <a:gd name="connsiteX5" fmla="*/ 51149 w 54102"/>
                    <a:gd name="connsiteY5" fmla="*/ 114586 h 233743"/>
                    <a:gd name="connsiteX6" fmla="*/ 38862 w 54102"/>
                    <a:gd name="connsiteY6" fmla="*/ 110395 h 233743"/>
                    <a:gd name="connsiteX7" fmla="*/ 54102 w 54102"/>
                    <a:gd name="connsiteY7" fmla="*/ 108109 h 233743"/>
                    <a:gd name="connsiteX8" fmla="*/ 53149 w 54102"/>
                    <a:gd name="connsiteY8" fmla="*/ 0 h 233743"/>
                    <a:gd name="connsiteX9" fmla="*/ 16002 w 54102"/>
                    <a:gd name="connsiteY9" fmla="*/ 47244 h 23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102" h="233743">
                      <a:moveTo>
                        <a:pt x="16002" y="47244"/>
                      </a:moveTo>
                      <a:lnTo>
                        <a:pt x="0" y="230600"/>
                      </a:lnTo>
                      <a:lnTo>
                        <a:pt x="10954" y="233744"/>
                      </a:lnTo>
                      <a:lnTo>
                        <a:pt x="14668" y="186976"/>
                      </a:lnTo>
                      <a:lnTo>
                        <a:pt x="50197" y="185166"/>
                      </a:lnTo>
                      <a:lnTo>
                        <a:pt x="51149" y="114586"/>
                      </a:lnTo>
                      <a:lnTo>
                        <a:pt x="38862" y="110395"/>
                      </a:lnTo>
                      <a:lnTo>
                        <a:pt x="54102" y="108109"/>
                      </a:lnTo>
                      <a:lnTo>
                        <a:pt x="53149" y="0"/>
                      </a:lnTo>
                      <a:cubicBezTo>
                        <a:pt x="53149" y="0"/>
                        <a:pt x="24384" y="3810"/>
                        <a:pt x="16002" y="47244"/>
                      </a:cubicBezTo>
                      <a:close/>
                    </a:path>
                  </a:pathLst>
                </a:custGeom>
                <a:solidFill>
                  <a:srgbClr val="FF8B00"/>
                </a:solidFill>
                <a:ln w="9525" cap="flat">
                  <a:noFill/>
                  <a:prstDash val="solid"/>
                  <a:miter/>
                </a:ln>
              </p:spPr>
              <p:txBody>
                <a:bodyPr rtlCol="0" anchor="ctr"/>
                <a:lstStyle/>
                <a:p>
                  <a:endParaRPr lang="th-TH">
                    <a:solidFill>
                      <a:schemeClr val="bg1"/>
                    </a:solidFill>
                  </a:endParaRPr>
                </a:p>
              </p:txBody>
            </p:sp>
            <p:sp>
              <p:nvSpPr>
                <p:cNvPr id="254" name="Freeform: Shape 253">
                  <a:extLst>
                    <a:ext uri="{FF2B5EF4-FFF2-40B4-BE49-F238E27FC236}">
                      <a16:creationId xmlns:a16="http://schemas.microsoft.com/office/drawing/2014/main" id="{780F2F67-DAB2-4651-8919-00350C246162}"/>
                    </a:ext>
                  </a:extLst>
                </p:cNvPr>
                <p:cNvSpPr/>
                <p:nvPr/>
              </p:nvSpPr>
              <p:spPr>
                <a:xfrm>
                  <a:off x="6208013" y="3215068"/>
                  <a:ext cx="38195" cy="174974"/>
                </a:xfrm>
                <a:custGeom>
                  <a:avLst/>
                  <a:gdLst>
                    <a:gd name="connsiteX0" fmla="*/ 32099 w 38195"/>
                    <a:gd name="connsiteY0" fmla="*/ 174784 h 174974"/>
                    <a:gd name="connsiteX1" fmla="*/ 0 w 38195"/>
                    <a:gd name="connsiteY1" fmla="*/ 174974 h 174974"/>
                    <a:gd name="connsiteX2" fmla="*/ 13621 w 38195"/>
                    <a:gd name="connsiteY2" fmla="*/ 35052 h 174974"/>
                    <a:gd name="connsiteX3" fmla="*/ 37910 w 38195"/>
                    <a:gd name="connsiteY3" fmla="*/ 0 h 174974"/>
                    <a:gd name="connsiteX4" fmla="*/ 37719 w 38195"/>
                    <a:gd name="connsiteY4" fmla="*/ 98774 h 174974"/>
                    <a:gd name="connsiteX5" fmla="*/ 38195 w 38195"/>
                    <a:gd name="connsiteY5" fmla="*/ 104108 h 174974"/>
                    <a:gd name="connsiteX6" fmla="*/ 27813 w 38195"/>
                    <a:gd name="connsiteY6" fmla="*/ 105156 h 174974"/>
                    <a:gd name="connsiteX7" fmla="*/ 36386 w 38195"/>
                    <a:gd name="connsiteY7" fmla="*/ 108109 h 174974"/>
                    <a:gd name="connsiteX8" fmla="*/ 32099 w 38195"/>
                    <a:gd name="connsiteY8" fmla="*/ 174784 h 174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95" h="174974">
                      <a:moveTo>
                        <a:pt x="32099" y="174784"/>
                      </a:moveTo>
                      <a:lnTo>
                        <a:pt x="0" y="174974"/>
                      </a:lnTo>
                      <a:cubicBezTo>
                        <a:pt x="0" y="174974"/>
                        <a:pt x="3524" y="64199"/>
                        <a:pt x="13621" y="35052"/>
                      </a:cubicBezTo>
                      <a:cubicBezTo>
                        <a:pt x="23717" y="5905"/>
                        <a:pt x="37910" y="0"/>
                        <a:pt x="37910" y="0"/>
                      </a:cubicBezTo>
                      <a:lnTo>
                        <a:pt x="37719" y="98774"/>
                      </a:lnTo>
                      <a:lnTo>
                        <a:pt x="38195" y="104108"/>
                      </a:lnTo>
                      <a:lnTo>
                        <a:pt x="27813" y="105156"/>
                      </a:lnTo>
                      <a:lnTo>
                        <a:pt x="36386" y="108109"/>
                      </a:lnTo>
                      <a:lnTo>
                        <a:pt x="32099" y="174784"/>
                      </a:lnTo>
                      <a:close/>
                    </a:path>
                  </a:pathLst>
                </a:custGeom>
                <a:solidFill>
                  <a:srgbClr val="BF6800">
                    <a:alpha val="42000"/>
                  </a:srgbClr>
                </a:solidFill>
                <a:ln w="9525" cap="flat">
                  <a:noFill/>
                  <a:prstDash val="solid"/>
                  <a:miter/>
                </a:ln>
              </p:spPr>
              <p:txBody>
                <a:bodyPr rtlCol="0" anchor="ctr"/>
                <a:lstStyle/>
                <a:p>
                  <a:endParaRPr lang="th-TH">
                    <a:solidFill>
                      <a:schemeClr val="bg1"/>
                    </a:solidFill>
                  </a:endParaRPr>
                </a:p>
              </p:txBody>
            </p:sp>
            <p:sp>
              <p:nvSpPr>
                <p:cNvPr id="255" name="Freeform: Shape 254">
                  <a:extLst>
                    <a:ext uri="{FF2B5EF4-FFF2-40B4-BE49-F238E27FC236}">
                      <a16:creationId xmlns:a16="http://schemas.microsoft.com/office/drawing/2014/main" id="{F9D1CEEB-9829-4D5F-915B-74EE4DE7076E}"/>
                    </a:ext>
                  </a:extLst>
                </p:cNvPr>
                <p:cNvSpPr/>
                <p:nvPr/>
              </p:nvSpPr>
              <p:spPr>
                <a:xfrm>
                  <a:off x="6188820" y="3402320"/>
                  <a:ext cx="33221" cy="46063"/>
                </a:xfrm>
                <a:custGeom>
                  <a:avLst/>
                  <a:gdLst>
                    <a:gd name="connsiteX0" fmla="*/ 5192 w 33221"/>
                    <a:gd name="connsiteY0" fmla="*/ 9 h 46063"/>
                    <a:gd name="connsiteX1" fmla="*/ 19003 w 33221"/>
                    <a:gd name="connsiteY1" fmla="*/ 7534 h 46063"/>
                    <a:gd name="connsiteX2" fmla="*/ 29957 w 33221"/>
                    <a:gd name="connsiteY2" fmla="*/ 6105 h 46063"/>
                    <a:gd name="connsiteX3" fmla="*/ 32243 w 33221"/>
                    <a:gd name="connsiteY3" fmla="*/ 11725 h 46063"/>
                    <a:gd name="connsiteX4" fmla="*/ 31576 w 33221"/>
                    <a:gd name="connsiteY4" fmla="*/ 18202 h 46063"/>
                    <a:gd name="connsiteX5" fmla="*/ 28147 w 33221"/>
                    <a:gd name="connsiteY5" fmla="*/ 21726 h 46063"/>
                    <a:gd name="connsiteX6" fmla="*/ 30338 w 33221"/>
                    <a:gd name="connsiteY6" fmla="*/ 29251 h 46063"/>
                    <a:gd name="connsiteX7" fmla="*/ 26909 w 33221"/>
                    <a:gd name="connsiteY7" fmla="*/ 31727 h 46063"/>
                    <a:gd name="connsiteX8" fmla="*/ 30242 w 33221"/>
                    <a:gd name="connsiteY8" fmla="*/ 40490 h 46063"/>
                    <a:gd name="connsiteX9" fmla="*/ 26528 w 33221"/>
                    <a:gd name="connsiteY9" fmla="*/ 44681 h 46063"/>
                    <a:gd name="connsiteX10" fmla="*/ 7954 w 33221"/>
                    <a:gd name="connsiteY10" fmla="*/ 45158 h 46063"/>
                    <a:gd name="connsiteX11" fmla="*/ 143 w 33221"/>
                    <a:gd name="connsiteY11" fmla="*/ 37823 h 46063"/>
                    <a:gd name="connsiteX12" fmla="*/ 2620 w 33221"/>
                    <a:gd name="connsiteY12" fmla="*/ 32108 h 46063"/>
                    <a:gd name="connsiteX13" fmla="*/ 524 w 33221"/>
                    <a:gd name="connsiteY13" fmla="*/ 26679 h 46063"/>
                    <a:gd name="connsiteX14" fmla="*/ 3096 w 33221"/>
                    <a:gd name="connsiteY14" fmla="*/ 19059 h 46063"/>
                    <a:gd name="connsiteX15" fmla="*/ 3191 w 33221"/>
                    <a:gd name="connsiteY15" fmla="*/ 9344 h 46063"/>
                    <a:gd name="connsiteX16" fmla="*/ 5192 w 33221"/>
                    <a:gd name="connsiteY16" fmla="*/ 9 h 46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221" h="46063">
                      <a:moveTo>
                        <a:pt x="5192" y="9"/>
                      </a:moveTo>
                      <a:cubicBezTo>
                        <a:pt x="5954" y="-277"/>
                        <a:pt x="11097" y="6200"/>
                        <a:pt x="19003" y="7534"/>
                      </a:cubicBezTo>
                      <a:cubicBezTo>
                        <a:pt x="26909" y="8867"/>
                        <a:pt x="29957" y="6105"/>
                        <a:pt x="29957" y="6105"/>
                      </a:cubicBezTo>
                      <a:cubicBezTo>
                        <a:pt x="29957" y="6105"/>
                        <a:pt x="35386" y="9725"/>
                        <a:pt x="32243" y="11725"/>
                      </a:cubicBezTo>
                      <a:cubicBezTo>
                        <a:pt x="29099" y="13630"/>
                        <a:pt x="35005" y="14678"/>
                        <a:pt x="31576" y="18202"/>
                      </a:cubicBezTo>
                      <a:cubicBezTo>
                        <a:pt x="28147" y="21726"/>
                        <a:pt x="28147" y="21726"/>
                        <a:pt x="28147" y="21726"/>
                      </a:cubicBezTo>
                      <a:cubicBezTo>
                        <a:pt x="28147" y="21726"/>
                        <a:pt x="33767" y="26774"/>
                        <a:pt x="30338" y="29251"/>
                      </a:cubicBezTo>
                      <a:cubicBezTo>
                        <a:pt x="26909" y="31727"/>
                        <a:pt x="26909" y="31727"/>
                        <a:pt x="26909" y="31727"/>
                      </a:cubicBezTo>
                      <a:cubicBezTo>
                        <a:pt x="26909" y="31727"/>
                        <a:pt x="32719" y="38014"/>
                        <a:pt x="30242" y="40490"/>
                      </a:cubicBezTo>
                      <a:cubicBezTo>
                        <a:pt x="27766" y="42967"/>
                        <a:pt x="26528" y="44681"/>
                        <a:pt x="26528" y="44681"/>
                      </a:cubicBezTo>
                      <a:cubicBezTo>
                        <a:pt x="26528" y="44681"/>
                        <a:pt x="15479" y="47444"/>
                        <a:pt x="7954" y="45158"/>
                      </a:cubicBezTo>
                      <a:cubicBezTo>
                        <a:pt x="429" y="42872"/>
                        <a:pt x="-428" y="40205"/>
                        <a:pt x="143" y="37823"/>
                      </a:cubicBezTo>
                      <a:cubicBezTo>
                        <a:pt x="715" y="35537"/>
                        <a:pt x="2620" y="32108"/>
                        <a:pt x="2620" y="32108"/>
                      </a:cubicBezTo>
                      <a:cubicBezTo>
                        <a:pt x="2620" y="32108"/>
                        <a:pt x="-1381" y="29822"/>
                        <a:pt x="524" y="26679"/>
                      </a:cubicBezTo>
                      <a:cubicBezTo>
                        <a:pt x="2429" y="23536"/>
                        <a:pt x="6525" y="20393"/>
                        <a:pt x="3096" y="19059"/>
                      </a:cubicBezTo>
                      <a:cubicBezTo>
                        <a:pt x="-333" y="17726"/>
                        <a:pt x="1001" y="11534"/>
                        <a:pt x="3191" y="9344"/>
                      </a:cubicBezTo>
                      <a:cubicBezTo>
                        <a:pt x="5477" y="7058"/>
                        <a:pt x="-1571" y="2676"/>
                        <a:pt x="5192" y="9"/>
                      </a:cubicBezTo>
                      <a:close/>
                    </a:path>
                  </a:pathLst>
                </a:custGeom>
                <a:solidFill>
                  <a:srgbClr val="FFBD03"/>
                </a:solidFill>
                <a:ln w="9525" cap="flat">
                  <a:noFill/>
                  <a:prstDash val="solid"/>
                  <a:miter/>
                </a:ln>
              </p:spPr>
              <p:txBody>
                <a:bodyPr rtlCol="0" anchor="ctr"/>
                <a:lstStyle/>
                <a:p>
                  <a:endParaRPr lang="th-TH">
                    <a:solidFill>
                      <a:schemeClr val="bg1"/>
                    </a:solidFill>
                  </a:endParaRPr>
                </a:p>
              </p:txBody>
            </p:sp>
            <p:sp>
              <p:nvSpPr>
                <p:cNvPr id="256" name="Freeform: Shape 255">
                  <a:extLst>
                    <a:ext uri="{FF2B5EF4-FFF2-40B4-BE49-F238E27FC236}">
                      <a16:creationId xmlns:a16="http://schemas.microsoft.com/office/drawing/2014/main" id="{61DCA1DD-77D8-48E2-BE25-FEBF277CC014}"/>
                    </a:ext>
                  </a:extLst>
                </p:cNvPr>
                <p:cNvSpPr/>
                <p:nvPr/>
              </p:nvSpPr>
              <p:spPr>
                <a:xfrm>
                  <a:off x="6201441" y="3209922"/>
                  <a:ext cx="48577" cy="191931"/>
                </a:xfrm>
                <a:custGeom>
                  <a:avLst/>
                  <a:gdLst>
                    <a:gd name="connsiteX0" fmla="*/ 0 w 48577"/>
                    <a:gd name="connsiteY0" fmla="*/ 191931 h 191931"/>
                    <a:gd name="connsiteX1" fmla="*/ 29528 w 48577"/>
                    <a:gd name="connsiteY1" fmla="*/ 36388 h 191931"/>
                    <a:gd name="connsiteX2" fmla="*/ 48577 w 48577"/>
                    <a:gd name="connsiteY2" fmla="*/ 2 h 191931"/>
                    <a:gd name="connsiteX3" fmla="*/ 12668 w 48577"/>
                    <a:gd name="connsiteY3" fmla="*/ 41246 h 191931"/>
                    <a:gd name="connsiteX4" fmla="*/ 0 w 48577"/>
                    <a:gd name="connsiteY4" fmla="*/ 191931 h 191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77" h="191931">
                      <a:moveTo>
                        <a:pt x="0" y="191931"/>
                      </a:moveTo>
                      <a:cubicBezTo>
                        <a:pt x="0" y="191931"/>
                        <a:pt x="18764" y="68297"/>
                        <a:pt x="29528" y="36388"/>
                      </a:cubicBezTo>
                      <a:cubicBezTo>
                        <a:pt x="40291" y="4479"/>
                        <a:pt x="48577" y="2"/>
                        <a:pt x="48577" y="2"/>
                      </a:cubicBezTo>
                      <a:cubicBezTo>
                        <a:pt x="48577" y="2"/>
                        <a:pt x="21622" y="-1045"/>
                        <a:pt x="12668" y="41246"/>
                      </a:cubicBezTo>
                      <a:cubicBezTo>
                        <a:pt x="3715" y="83632"/>
                        <a:pt x="0" y="191931"/>
                        <a:pt x="0" y="191931"/>
                      </a:cubicBezTo>
                      <a:close/>
                    </a:path>
                  </a:pathLst>
                </a:custGeom>
                <a:solidFill>
                  <a:srgbClr val="FFBD03"/>
                </a:solidFill>
                <a:ln w="9525" cap="flat">
                  <a:noFill/>
                  <a:prstDash val="solid"/>
                  <a:miter/>
                </a:ln>
              </p:spPr>
              <p:txBody>
                <a:bodyPr rtlCol="0" anchor="ctr"/>
                <a:lstStyle/>
                <a:p>
                  <a:endParaRPr lang="th-TH">
                    <a:solidFill>
                      <a:schemeClr val="bg1"/>
                    </a:solidFill>
                  </a:endParaRPr>
                </a:p>
              </p:txBody>
            </p:sp>
          </p:grpSp>
          <p:grpSp>
            <p:nvGrpSpPr>
              <p:cNvPr id="257" name="Graphic 246">
                <a:extLst>
                  <a:ext uri="{FF2B5EF4-FFF2-40B4-BE49-F238E27FC236}">
                    <a16:creationId xmlns:a16="http://schemas.microsoft.com/office/drawing/2014/main" id="{D5864AE5-A1F9-4814-9F7E-F116C1179344}"/>
                  </a:ext>
                </a:extLst>
              </p:cNvPr>
              <p:cNvGrpSpPr/>
              <p:nvPr/>
            </p:nvGrpSpPr>
            <p:grpSpPr>
              <a:xfrm>
                <a:off x="5938837" y="3330802"/>
                <a:ext cx="317087" cy="233452"/>
                <a:chOff x="5938837" y="3330802"/>
                <a:chExt cx="317087" cy="233452"/>
              </a:xfrm>
            </p:grpSpPr>
            <p:sp>
              <p:nvSpPr>
                <p:cNvPr id="258" name="Freeform: Shape 257">
                  <a:extLst>
                    <a:ext uri="{FF2B5EF4-FFF2-40B4-BE49-F238E27FC236}">
                      <a16:creationId xmlns:a16="http://schemas.microsoft.com/office/drawing/2014/main" id="{EF66F4B1-416E-406F-A531-A60A063BD8A1}"/>
                    </a:ext>
                  </a:extLst>
                </p:cNvPr>
                <p:cNvSpPr/>
                <p:nvPr/>
              </p:nvSpPr>
              <p:spPr>
                <a:xfrm>
                  <a:off x="6063423" y="3419951"/>
                  <a:ext cx="192500" cy="144303"/>
                </a:xfrm>
                <a:custGeom>
                  <a:avLst/>
                  <a:gdLst>
                    <a:gd name="connsiteX0" fmla="*/ 192500 w 192500"/>
                    <a:gd name="connsiteY0" fmla="*/ 130112 h 144303"/>
                    <a:gd name="connsiteX1" fmla="*/ 24670 w 192500"/>
                    <a:gd name="connsiteY1" fmla="*/ 0 h 144303"/>
                    <a:gd name="connsiteX2" fmla="*/ 0 w 192500"/>
                    <a:gd name="connsiteY2" fmla="*/ 7620 h 144303"/>
                    <a:gd name="connsiteX3" fmla="*/ 182118 w 192500"/>
                    <a:gd name="connsiteY3" fmla="*/ 144304 h 144303"/>
                  </a:gdLst>
                  <a:ahLst/>
                  <a:cxnLst>
                    <a:cxn ang="0">
                      <a:pos x="connsiteX0" y="connsiteY0"/>
                    </a:cxn>
                    <a:cxn ang="0">
                      <a:pos x="connsiteX1" y="connsiteY1"/>
                    </a:cxn>
                    <a:cxn ang="0">
                      <a:pos x="connsiteX2" y="connsiteY2"/>
                    </a:cxn>
                    <a:cxn ang="0">
                      <a:pos x="connsiteX3" y="connsiteY3"/>
                    </a:cxn>
                  </a:cxnLst>
                  <a:rect l="l" t="t" r="r" b="b"/>
                  <a:pathLst>
                    <a:path w="192500" h="144303">
                      <a:moveTo>
                        <a:pt x="192500" y="130112"/>
                      </a:moveTo>
                      <a:lnTo>
                        <a:pt x="24670" y="0"/>
                      </a:lnTo>
                      <a:lnTo>
                        <a:pt x="0" y="7620"/>
                      </a:lnTo>
                      <a:lnTo>
                        <a:pt x="182118" y="144304"/>
                      </a:lnTo>
                      <a:close/>
                    </a:path>
                  </a:pathLst>
                </a:custGeom>
                <a:solidFill>
                  <a:srgbClr val="2B190D"/>
                </a:solidFill>
                <a:ln w="9525" cap="flat">
                  <a:noFill/>
                  <a:prstDash val="solid"/>
                  <a:miter/>
                </a:ln>
              </p:spPr>
              <p:txBody>
                <a:bodyPr rtlCol="0" anchor="ctr"/>
                <a:lstStyle/>
                <a:p>
                  <a:endParaRPr lang="th-TH">
                    <a:solidFill>
                      <a:schemeClr val="bg1"/>
                    </a:solidFill>
                  </a:endParaRPr>
                </a:p>
              </p:txBody>
            </p:sp>
            <p:sp>
              <p:nvSpPr>
                <p:cNvPr id="259" name="Freeform: Shape 258">
                  <a:extLst>
                    <a:ext uri="{FF2B5EF4-FFF2-40B4-BE49-F238E27FC236}">
                      <a16:creationId xmlns:a16="http://schemas.microsoft.com/office/drawing/2014/main" id="{313B75BC-96D7-433A-9852-57C01599CE1D}"/>
                    </a:ext>
                  </a:extLst>
                </p:cNvPr>
                <p:cNvSpPr/>
                <p:nvPr/>
              </p:nvSpPr>
              <p:spPr>
                <a:xfrm>
                  <a:off x="6112287" y="3437667"/>
                  <a:ext cx="143637" cy="112394"/>
                </a:xfrm>
                <a:custGeom>
                  <a:avLst/>
                  <a:gdLst>
                    <a:gd name="connsiteX0" fmla="*/ 143637 w 143637"/>
                    <a:gd name="connsiteY0" fmla="*/ 112395 h 112394"/>
                    <a:gd name="connsiteX1" fmla="*/ 81058 w 143637"/>
                    <a:gd name="connsiteY1" fmla="*/ 76200 h 112394"/>
                    <a:gd name="connsiteX2" fmla="*/ 0 w 143637"/>
                    <a:gd name="connsiteY2" fmla="*/ 9525 h 112394"/>
                    <a:gd name="connsiteX3" fmla="*/ 667 w 143637"/>
                    <a:gd name="connsiteY3" fmla="*/ 0 h 112394"/>
                  </a:gdLst>
                  <a:ahLst/>
                  <a:cxnLst>
                    <a:cxn ang="0">
                      <a:pos x="connsiteX0" y="connsiteY0"/>
                    </a:cxn>
                    <a:cxn ang="0">
                      <a:pos x="connsiteX1" y="connsiteY1"/>
                    </a:cxn>
                    <a:cxn ang="0">
                      <a:pos x="connsiteX2" y="connsiteY2"/>
                    </a:cxn>
                    <a:cxn ang="0">
                      <a:pos x="connsiteX3" y="connsiteY3"/>
                    </a:cxn>
                  </a:cxnLst>
                  <a:rect l="l" t="t" r="r" b="b"/>
                  <a:pathLst>
                    <a:path w="143637" h="112394">
                      <a:moveTo>
                        <a:pt x="143637" y="112395"/>
                      </a:moveTo>
                      <a:lnTo>
                        <a:pt x="81058" y="76200"/>
                      </a:lnTo>
                      <a:lnTo>
                        <a:pt x="0" y="9525"/>
                      </a:lnTo>
                      <a:lnTo>
                        <a:pt x="667" y="0"/>
                      </a:lnTo>
                      <a:close/>
                    </a:path>
                  </a:pathLst>
                </a:custGeom>
                <a:solidFill>
                  <a:srgbClr val="9D6A02"/>
                </a:solidFill>
                <a:ln w="9525" cap="flat">
                  <a:noFill/>
                  <a:prstDash val="solid"/>
                  <a:miter/>
                </a:ln>
              </p:spPr>
              <p:txBody>
                <a:bodyPr rtlCol="0" anchor="ctr"/>
                <a:lstStyle/>
                <a:p>
                  <a:endParaRPr lang="th-TH">
                    <a:solidFill>
                      <a:schemeClr val="bg1"/>
                    </a:solidFill>
                  </a:endParaRPr>
                </a:p>
              </p:txBody>
            </p:sp>
            <p:sp>
              <p:nvSpPr>
                <p:cNvPr id="260" name="Freeform: Shape 259">
                  <a:extLst>
                    <a:ext uri="{FF2B5EF4-FFF2-40B4-BE49-F238E27FC236}">
                      <a16:creationId xmlns:a16="http://schemas.microsoft.com/office/drawing/2014/main" id="{CA985C74-C056-419B-97AC-11F6DD36C9C4}"/>
                    </a:ext>
                  </a:extLst>
                </p:cNvPr>
                <p:cNvSpPr/>
                <p:nvPr/>
              </p:nvSpPr>
              <p:spPr>
                <a:xfrm>
                  <a:off x="5938837" y="3330802"/>
                  <a:ext cx="199072" cy="143632"/>
                </a:xfrm>
                <a:custGeom>
                  <a:avLst/>
                  <a:gdLst>
                    <a:gd name="connsiteX0" fmla="*/ 59531 w 199072"/>
                    <a:gd name="connsiteY0" fmla="*/ 13711 h 143632"/>
                    <a:gd name="connsiteX1" fmla="*/ 199073 w 199072"/>
                    <a:gd name="connsiteY1" fmla="*/ 133726 h 143632"/>
                    <a:gd name="connsiteX2" fmla="*/ 193453 w 199072"/>
                    <a:gd name="connsiteY2" fmla="*/ 143632 h 143632"/>
                    <a:gd name="connsiteX3" fmla="*/ 158115 w 199072"/>
                    <a:gd name="connsiteY3" fmla="*/ 112771 h 143632"/>
                    <a:gd name="connsiteX4" fmla="*/ 131445 w 199072"/>
                    <a:gd name="connsiteY4" fmla="*/ 136298 h 143632"/>
                    <a:gd name="connsiteX5" fmla="*/ 81439 w 199072"/>
                    <a:gd name="connsiteY5" fmla="*/ 86482 h 143632"/>
                    <a:gd name="connsiteX6" fmla="*/ 87249 w 199072"/>
                    <a:gd name="connsiteY6" fmla="*/ 74862 h 143632"/>
                    <a:gd name="connsiteX7" fmla="*/ 74771 w 199072"/>
                    <a:gd name="connsiteY7" fmla="*/ 83815 h 143632"/>
                    <a:gd name="connsiteX8" fmla="*/ 0 w 199072"/>
                    <a:gd name="connsiteY8" fmla="*/ 5805 h 143632"/>
                    <a:gd name="connsiteX9" fmla="*/ 59531 w 199072"/>
                    <a:gd name="connsiteY9" fmla="*/ 13711 h 14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9072" h="143632">
                      <a:moveTo>
                        <a:pt x="59531" y="13711"/>
                      </a:moveTo>
                      <a:lnTo>
                        <a:pt x="199073" y="133726"/>
                      </a:lnTo>
                      <a:lnTo>
                        <a:pt x="193453" y="143632"/>
                      </a:lnTo>
                      <a:lnTo>
                        <a:pt x="158115" y="112771"/>
                      </a:lnTo>
                      <a:lnTo>
                        <a:pt x="131445" y="136298"/>
                      </a:lnTo>
                      <a:lnTo>
                        <a:pt x="81439" y="86482"/>
                      </a:lnTo>
                      <a:lnTo>
                        <a:pt x="87249" y="74862"/>
                      </a:lnTo>
                      <a:lnTo>
                        <a:pt x="74771" y="83815"/>
                      </a:lnTo>
                      <a:lnTo>
                        <a:pt x="0" y="5805"/>
                      </a:lnTo>
                      <a:cubicBezTo>
                        <a:pt x="0" y="5805"/>
                        <a:pt x="23241" y="-11530"/>
                        <a:pt x="59531" y="13711"/>
                      </a:cubicBezTo>
                      <a:close/>
                    </a:path>
                  </a:pathLst>
                </a:custGeom>
                <a:solidFill>
                  <a:srgbClr val="FF8B00"/>
                </a:solidFill>
                <a:ln w="9525" cap="flat">
                  <a:noFill/>
                  <a:prstDash val="solid"/>
                  <a:miter/>
                </a:ln>
              </p:spPr>
              <p:txBody>
                <a:bodyPr rtlCol="0" anchor="ctr"/>
                <a:lstStyle/>
                <a:p>
                  <a:endParaRPr lang="th-TH">
                    <a:solidFill>
                      <a:schemeClr val="bg1"/>
                    </a:solidFill>
                  </a:endParaRPr>
                </a:p>
              </p:txBody>
            </p:sp>
            <p:sp>
              <p:nvSpPr>
                <p:cNvPr id="261" name="Freeform: Shape 260">
                  <a:extLst>
                    <a:ext uri="{FF2B5EF4-FFF2-40B4-BE49-F238E27FC236}">
                      <a16:creationId xmlns:a16="http://schemas.microsoft.com/office/drawing/2014/main" id="{28898BC4-4687-474E-B7A8-0F226AD63607}"/>
                    </a:ext>
                  </a:extLst>
                </p:cNvPr>
                <p:cNvSpPr/>
                <p:nvPr/>
              </p:nvSpPr>
              <p:spPr>
                <a:xfrm>
                  <a:off x="5945504" y="3336292"/>
                  <a:ext cx="149256" cy="122139"/>
                </a:xfrm>
                <a:custGeom>
                  <a:avLst/>
                  <a:gdLst>
                    <a:gd name="connsiteX0" fmla="*/ 126111 w 149256"/>
                    <a:gd name="connsiteY0" fmla="*/ 122139 h 122139"/>
                    <a:gd name="connsiteX1" fmla="*/ 149257 w 149256"/>
                    <a:gd name="connsiteY1" fmla="*/ 99851 h 122139"/>
                    <a:gd name="connsiteX2" fmla="*/ 41815 w 149256"/>
                    <a:gd name="connsiteY2" fmla="*/ 9268 h 122139"/>
                    <a:gd name="connsiteX3" fmla="*/ 0 w 149256"/>
                    <a:gd name="connsiteY3" fmla="*/ 1172 h 122139"/>
                    <a:gd name="connsiteX4" fmla="*/ 69152 w 149256"/>
                    <a:gd name="connsiteY4" fmla="*/ 71752 h 122139"/>
                    <a:gd name="connsiteX5" fmla="*/ 72485 w 149256"/>
                    <a:gd name="connsiteY5" fmla="*/ 75943 h 122139"/>
                    <a:gd name="connsiteX6" fmla="*/ 80677 w 149256"/>
                    <a:gd name="connsiteY6" fmla="*/ 69466 h 122139"/>
                    <a:gd name="connsiteX7" fmla="*/ 76486 w 149256"/>
                    <a:gd name="connsiteY7" fmla="*/ 77467 h 122139"/>
                    <a:gd name="connsiteX8" fmla="*/ 126111 w 149256"/>
                    <a:gd name="connsiteY8" fmla="*/ 122139 h 122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256" h="122139">
                      <a:moveTo>
                        <a:pt x="126111" y="122139"/>
                      </a:moveTo>
                      <a:lnTo>
                        <a:pt x="149257" y="99851"/>
                      </a:lnTo>
                      <a:cubicBezTo>
                        <a:pt x="149257" y="99851"/>
                        <a:pt x="69342" y="23079"/>
                        <a:pt x="41815" y="9268"/>
                      </a:cubicBezTo>
                      <a:cubicBezTo>
                        <a:pt x="14288" y="-4543"/>
                        <a:pt x="0" y="1172"/>
                        <a:pt x="0" y="1172"/>
                      </a:cubicBezTo>
                      <a:lnTo>
                        <a:pt x="69152" y="71752"/>
                      </a:lnTo>
                      <a:lnTo>
                        <a:pt x="72485" y="75943"/>
                      </a:lnTo>
                      <a:lnTo>
                        <a:pt x="80677" y="69466"/>
                      </a:lnTo>
                      <a:lnTo>
                        <a:pt x="76486" y="77467"/>
                      </a:lnTo>
                      <a:lnTo>
                        <a:pt x="126111" y="122139"/>
                      </a:lnTo>
                      <a:close/>
                    </a:path>
                  </a:pathLst>
                </a:custGeom>
                <a:solidFill>
                  <a:srgbClr val="BF6800">
                    <a:alpha val="42000"/>
                  </a:srgbClr>
                </a:solidFill>
                <a:ln w="9525" cap="flat">
                  <a:noFill/>
                  <a:prstDash val="solid"/>
                  <a:miter/>
                </a:ln>
              </p:spPr>
              <p:txBody>
                <a:bodyPr rtlCol="0" anchor="ctr"/>
                <a:lstStyle/>
                <a:p>
                  <a:endParaRPr lang="th-TH">
                    <a:solidFill>
                      <a:schemeClr val="bg1"/>
                    </a:solidFill>
                  </a:endParaRPr>
                </a:p>
              </p:txBody>
            </p:sp>
            <p:sp>
              <p:nvSpPr>
                <p:cNvPr id="262" name="Freeform: Shape 261">
                  <a:extLst>
                    <a:ext uri="{FF2B5EF4-FFF2-40B4-BE49-F238E27FC236}">
                      <a16:creationId xmlns:a16="http://schemas.microsoft.com/office/drawing/2014/main" id="{4E8709A8-9386-4140-903D-9F62A715DD39}"/>
                    </a:ext>
                  </a:extLst>
                </p:cNvPr>
                <p:cNvSpPr/>
                <p:nvPr/>
              </p:nvSpPr>
              <p:spPr>
                <a:xfrm>
                  <a:off x="6099569" y="3434611"/>
                  <a:ext cx="45493" cy="47252"/>
                </a:xfrm>
                <a:custGeom>
                  <a:avLst/>
                  <a:gdLst>
                    <a:gd name="connsiteX0" fmla="*/ 13766 w 45493"/>
                    <a:gd name="connsiteY0" fmla="*/ 580 h 47252"/>
                    <a:gd name="connsiteX1" fmla="*/ 9098 w 45493"/>
                    <a:gd name="connsiteY1" fmla="*/ 15534 h 47252"/>
                    <a:gd name="connsiteX2" fmla="*/ 240 w 45493"/>
                    <a:gd name="connsiteY2" fmla="*/ 22201 h 47252"/>
                    <a:gd name="connsiteX3" fmla="*/ 2526 w 45493"/>
                    <a:gd name="connsiteY3" fmla="*/ 27821 h 47252"/>
                    <a:gd name="connsiteX4" fmla="*/ 7479 w 45493"/>
                    <a:gd name="connsiteY4" fmla="*/ 31917 h 47252"/>
                    <a:gd name="connsiteX5" fmla="*/ 12432 w 45493"/>
                    <a:gd name="connsiteY5" fmla="*/ 32012 h 47252"/>
                    <a:gd name="connsiteX6" fmla="*/ 16052 w 45493"/>
                    <a:gd name="connsiteY6" fmla="*/ 38965 h 47252"/>
                    <a:gd name="connsiteX7" fmla="*/ 20243 w 45493"/>
                    <a:gd name="connsiteY7" fmla="*/ 38299 h 47252"/>
                    <a:gd name="connsiteX8" fmla="*/ 23957 w 45493"/>
                    <a:gd name="connsiteY8" fmla="*/ 46871 h 47252"/>
                    <a:gd name="connsiteX9" fmla="*/ 29482 w 45493"/>
                    <a:gd name="connsiteY9" fmla="*/ 47252 h 47252"/>
                    <a:gd name="connsiteX10" fmla="*/ 43103 w 45493"/>
                    <a:gd name="connsiteY10" fmla="*/ 34679 h 47252"/>
                    <a:gd name="connsiteX11" fmla="*/ 43579 w 45493"/>
                    <a:gd name="connsiteY11" fmla="*/ 24011 h 47252"/>
                    <a:gd name="connsiteX12" fmla="*/ 37864 w 45493"/>
                    <a:gd name="connsiteY12" fmla="*/ 21725 h 47252"/>
                    <a:gd name="connsiteX13" fmla="*/ 35673 w 45493"/>
                    <a:gd name="connsiteY13" fmla="*/ 16391 h 47252"/>
                    <a:gd name="connsiteX14" fmla="*/ 28529 w 45493"/>
                    <a:gd name="connsiteY14" fmla="*/ 12772 h 47252"/>
                    <a:gd name="connsiteX15" fmla="*/ 21576 w 45493"/>
                    <a:gd name="connsiteY15" fmla="*/ 5914 h 47252"/>
                    <a:gd name="connsiteX16" fmla="*/ 13766 w 45493"/>
                    <a:gd name="connsiteY16" fmla="*/ 580 h 47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493" h="47252">
                      <a:moveTo>
                        <a:pt x="13766" y="580"/>
                      </a:moveTo>
                      <a:cubicBezTo>
                        <a:pt x="13004" y="865"/>
                        <a:pt x="13861" y="9152"/>
                        <a:pt x="9098" y="15534"/>
                      </a:cubicBezTo>
                      <a:cubicBezTo>
                        <a:pt x="4336" y="21916"/>
                        <a:pt x="240" y="22201"/>
                        <a:pt x="240" y="22201"/>
                      </a:cubicBezTo>
                      <a:cubicBezTo>
                        <a:pt x="240" y="22201"/>
                        <a:pt x="-1093" y="28678"/>
                        <a:pt x="2526" y="27821"/>
                      </a:cubicBezTo>
                      <a:cubicBezTo>
                        <a:pt x="6146" y="26964"/>
                        <a:pt x="2526" y="31822"/>
                        <a:pt x="7479" y="31917"/>
                      </a:cubicBezTo>
                      <a:cubicBezTo>
                        <a:pt x="12432" y="32012"/>
                        <a:pt x="12432" y="32012"/>
                        <a:pt x="12432" y="32012"/>
                      </a:cubicBezTo>
                      <a:cubicBezTo>
                        <a:pt x="12432" y="32012"/>
                        <a:pt x="11956" y="39632"/>
                        <a:pt x="16052" y="38965"/>
                      </a:cubicBezTo>
                      <a:cubicBezTo>
                        <a:pt x="20243" y="38299"/>
                        <a:pt x="20243" y="38299"/>
                        <a:pt x="20243" y="38299"/>
                      </a:cubicBezTo>
                      <a:cubicBezTo>
                        <a:pt x="20243" y="38299"/>
                        <a:pt x="20433" y="46871"/>
                        <a:pt x="23957" y="46871"/>
                      </a:cubicBezTo>
                      <a:cubicBezTo>
                        <a:pt x="27482" y="46871"/>
                        <a:pt x="29482" y="47252"/>
                        <a:pt x="29482" y="47252"/>
                      </a:cubicBezTo>
                      <a:cubicBezTo>
                        <a:pt x="29482" y="47252"/>
                        <a:pt x="39293" y="41537"/>
                        <a:pt x="43103" y="34679"/>
                      </a:cubicBezTo>
                      <a:cubicBezTo>
                        <a:pt x="46817" y="27821"/>
                        <a:pt x="45579" y="25249"/>
                        <a:pt x="43579" y="24011"/>
                      </a:cubicBezTo>
                      <a:cubicBezTo>
                        <a:pt x="41579" y="22773"/>
                        <a:pt x="37864" y="21725"/>
                        <a:pt x="37864" y="21725"/>
                      </a:cubicBezTo>
                      <a:cubicBezTo>
                        <a:pt x="37864" y="21725"/>
                        <a:pt x="39293" y="17344"/>
                        <a:pt x="35673" y="16391"/>
                      </a:cubicBezTo>
                      <a:cubicBezTo>
                        <a:pt x="32054" y="15439"/>
                        <a:pt x="27005" y="16105"/>
                        <a:pt x="28529" y="12772"/>
                      </a:cubicBezTo>
                      <a:cubicBezTo>
                        <a:pt x="30053" y="9438"/>
                        <a:pt x="24815" y="5914"/>
                        <a:pt x="21576" y="5914"/>
                      </a:cubicBezTo>
                      <a:cubicBezTo>
                        <a:pt x="18433" y="5818"/>
                        <a:pt x="20433" y="-2183"/>
                        <a:pt x="13766" y="580"/>
                      </a:cubicBezTo>
                      <a:close/>
                    </a:path>
                  </a:pathLst>
                </a:custGeom>
                <a:solidFill>
                  <a:srgbClr val="FFBD03"/>
                </a:solidFill>
                <a:ln w="9525" cap="flat">
                  <a:noFill/>
                  <a:prstDash val="solid"/>
                  <a:miter/>
                </a:ln>
              </p:spPr>
              <p:txBody>
                <a:bodyPr rtlCol="0" anchor="ctr"/>
                <a:lstStyle/>
                <a:p>
                  <a:endParaRPr lang="th-TH">
                    <a:solidFill>
                      <a:schemeClr val="bg1"/>
                    </a:solidFill>
                  </a:endParaRPr>
                </a:p>
              </p:txBody>
            </p:sp>
          </p:grpSp>
        </p:grpSp>
        <p:sp>
          <p:nvSpPr>
            <p:cNvPr id="263" name="Freeform: Shape 262">
              <a:extLst>
                <a:ext uri="{FF2B5EF4-FFF2-40B4-BE49-F238E27FC236}">
                  <a16:creationId xmlns:a16="http://schemas.microsoft.com/office/drawing/2014/main" id="{B181BD9C-E7FE-415B-A5D9-4B5B95903D6D}"/>
                </a:ext>
              </a:extLst>
            </p:cNvPr>
            <p:cNvSpPr/>
            <p:nvPr/>
          </p:nvSpPr>
          <p:spPr>
            <a:xfrm>
              <a:off x="5938837" y="3330867"/>
              <a:ext cx="42957" cy="50507"/>
            </a:xfrm>
            <a:custGeom>
              <a:avLst/>
              <a:gdLst>
                <a:gd name="connsiteX0" fmla="*/ 42958 w 42957"/>
                <a:gd name="connsiteY0" fmla="*/ 50508 h 50507"/>
                <a:gd name="connsiteX1" fmla="*/ 20955 w 42957"/>
                <a:gd name="connsiteY1" fmla="*/ 14789 h 50507"/>
                <a:gd name="connsiteX2" fmla="*/ 18669 w 42957"/>
                <a:gd name="connsiteY2" fmla="*/ 25 h 50507"/>
                <a:gd name="connsiteX3" fmla="*/ 7144 w 42957"/>
                <a:gd name="connsiteY3" fmla="*/ 1835 h 50507"/>
                <a:gd name="connsiteX4" fmla="*/ 0 w 42957"/>
                <a:gd name="connsiteY4" fmla="*/ 5740 h 50507"/>
                <a:gd name="connsiteX5" fmla="*/ 42958 w 42957"/>
                <a:gd name="connsiteY5" fmla="*/ 50508 h 50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57" h="50507">
                  <a:moveTo>
                    <a:pt x="42958" y="50508"/>
                  </a:moveTo>
                  <a:cubicBezTo>
                    <a:pt x="42958" y="50508"/>
                    <a:pt x="26384" y="29172"/>
                    <a:pt x="20955" y="14789"/>
                  </a:cubicBezTo>
                  <a:cubicBezTo>
                    <a:pt x="15526" y="311"/>
                    <a:pt x="18669" y="25"/>
                    <a:pt x="18669" y="25"/>
                  </a:cubicBezTo>
                  <a:cubicBezTo>
                    <a:pt x="18669" y="25"/>
                    <a:pt x="11335" y="-356"/>
                    <a:pt x="7144" y="1835"/>
                  </a:cubicBezTo>
                  <a:cubicBezTo>
                    <a:pt x="2953" y="4026"/>
                    <a:pt x="0" y="5740"/>
                    <a:pt x="0" y="5740"/>
                  </a:cubicBezTo>
                  <a:lnTo>
                    <a:pt x="42958" y="50508"/>
                  </a:lnTo>
                  <a:close/>
                </a:path>
              </a:pathLst>
            </a:custGeom>
            <a:solidFill>
              <a:srgbClr val="FFBD03"/>
            </a:solidFill>
            <a:ln w="9525" cap="flat">
              <a:noFill/>
              <a:prstDash val="solid"/>
              <a:miter/>
            </a:ln>
          </p:spPr>
          <p:txBody>
            <a:bodyPr rtlCol="0" anchor="ctr"/>
            <a:lstStyle/>
            <a:p>
              <a:endParaRPr lang="th-TH">
                <a:solidFill>
                  <a:schemeClr val="bg1"/>
                </a:solidFill>
              </a:endParaRPr>
            </a:p>
          </p:txBody>
        </p:sp>
      </p:grpSp>
      <p:grpSp>
        <p:nvGrpSpPr>
          <p:cNvPr id="121" name="Group 120">
            <a:extLst>
              <a:ext uri="{FF2B5EF4-FFF2-40B4-BE49-F238E27FC236}">
                <a16:creationId xmlns:a16="http://schemas.microsoft.com/office/drawing/2014/main" id="{6C95A6EC-0FE9-4B28-AF56-49246FD47C4C}"/>
              </a:ext>
            </a:extLst>
          </p:cNvPr>
          <p:cNvGrpSpPr/>
          <p:nvPr/>
        </p:nvGrpSpPr>
        <p:grpSpPr>
          <a:xfrm>
            <a:off x="1013233" y="417378"/>
            <a:ext cx="3863568" cy="988275"/>
            <a:chOff x="3712890" y="431893"/>
            <a:chExt cx="3863568" cy="988275"/>
          </a:xfrm>
        </p:grpSpPr>
        <p:grpSp>
          <p:nvGrpSpPr>
            <p:cNvPr id="122" name="Graphic 120">
              <a:extLst>
                <a:ext uri="{FF2B5EF4-FFF2-40B4-BE49-F238E27FC236}">
                  <a16:creationId xmlns:a16="http://schemas.microsoft.com/office/drawing/2014/main" id="{8AAB7578-11F5-4B02-85F5-9484EA14D93B}"/>
                </a:ext>
              </a:extLst>
            </p:cNvPr>
            <p:cNvGrpSpPr/>
            <p:nvPr/>
          </p:nvGrpSpPr>
          <p:grpSpPr>
            <a:xfrm>
              <a:off x="3712890" y="431893"/>
              <a:ext cx="728483" cy="736214"/>
              <a:chOff x="6005512" y="3333749"/>
              <a:chExt cx="1299606" cy="1381248"/>
            </a:xfrm>
          </p:grpSpPr>
          <p:grpSp>
            <p:nvGrpSpPr>
              <p:cNvPr id="123" name="Graphic 120">
                <a:extLst>
                  <a:ext uri="{FF2B5EF4-FFF2-40B4-BE49-F238E27FC236}">
                    <a16:creationId xmlns:a16="http://schemas.microsoft.com/office/drawing/2014/main" id="{8AAB7578-11F5-4B02-85F5-9484EA14D93B}"/>
                  </a:ext>
                </a:extLst>
              </p:cNvPr>
              <p:cNvGrpSpPr/>
              <p:nvPr/>
            </p:nvGrpSpPr>
            <p:grpSpPr>
              <a:xfrm>
                <a:off x="6415709" y="3415788"/>
                <a:ext cx="661490" cy="1252027"/>
                <a:chOff x="6415709" y="3415788"/>
                <a:chExt cx="661490" cy="1252027"/>
              </a:xfrm>
              <a:solidFill>
                <a:srgbClr val="593B2E"/>
              </a:solidFill>
            </p:grpSpPr>
            <p:sp>
              <p:nvSpPr>
                <p:cNvPr id="129" name="Freeform: Shape 128">
                  <a:extLst>
                    <a:ext uri="{FF2B5EF4-FFF2-40B4-BE49-F238E27FC236}">
                      <a16:creationId xmlns:a16="http://schemas.microsoft.com/office/drawing/2014/main" id="{26ABE058-DBC6-47F5-ADFA-2C547ED9007A}"/>
                    </a:ext>
                  </a:extLst>
                </p:cNvPr>
                <p:cNvSpPr/>
                <p:nvPr/>
              </p:nvSpPr>
              <p:spPr>
                <a:xfrm>
                  <a:off x="6512531" y="3415788"/>
                  <a:ext cx="522540" cy="285490"/>
                </a:xfrm>
                <a:custGeom>
                  <a:avLst/>
                  <a:gdLst>
                    <a:gd name="connsiteX0" fmla="*/ 0 w 522540"/>
                    <a:gd name="connsiteY0" fmla="*/ 270509 h 285490"/>
                    <a:gd name="connsiteX1" fmla="*/ 32520 w 522540"/>
                    <a:gd name="connsiteY1" fmla="*/ 123429 h 285490"/>
                    <a:gd name="connsiteX2" fmla="*/ 522540 w 522540"/>
                    <a:gd name="connsiteY2" fmla="*/ 0 h 285490"/>
                    <a:gd name="connsiteX3" fmla="*/ 206208 w 522540"/>
                    <a:gd name="connsiteY3" fmla="*/ 280117 h 285490"/>
                    <a:gd name="connsiteX4" fmla="*/ 60606 w 522540"/>
                    <a:gd name="connsiteY4" fmla="*/ 241684 h 285490"/>
                    <a:gd name="connsiteX5" fmla="*/ 0 w 522540"/>
                    <a:gd name="connsiteY5" fmla="*/ 270509 h 28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2540" h="285490">
                      <a:moveTo>
                        <a:pt x="0" y="270509"/>
                      </a:moveTo>
                      <a:lnTo>
                        <a:pt x="32520" y="123429"/>
                      </a:lnTo>
                      <a:lnTo>
                        <a:pt x="522540" y="0"/>
                      </a:lnTo>
                      <a:cubicBezTo>
                        <a:pt x="522540" y="0"/>
                        <a:pt x="286769" y="249075"/>
                        <a:pt x="206208" y="280117"/>
                      </a:cubicBezTo>
                      <a:cubicBezTo>
                        <a:pt x="144124" y="303768"/>
                        <a:pt x="60606" y="241684"/>
                        <a:pt x="60606" y="241684"/>
                      </a:cubicBezTo>
                      <a:lnTo>
                        <a:pt x="0" y="270509"/>
                      </a:lnTo>
                      <a:close/>
                    </a:path>
                  </a:pathLst>
                </a:custGeom>
                <a:solidFill>
                  <a:srgbClr val="593B2E"/>
                </a:solidFill>
                <a:ln w="73693" cap="flat">
                  <a:noFill/>
                  <a:prstDash val="solid"/>
                  <a:miter/>
                </a:ln>
              </p:spPr>
              <p:txBody>
                <a:bodyPr rtlCol="0" anchor="ctr"/>
                <a:lstStyle/>
                <a:p>
                  <a:endParaRPr lang="th-TH" sz="2000">
                    <a:solidFill>
                      <a:schemeClr val="bg1"/>
                    </a:solidFill>
                  </a:endParaRPr>
                </a:p>
              </p:txBody>
            </p:sp>
            <p:sp>
              <p:nvSpPr>
                <p:cNvPr id="130" name="Freeform: Shape 129">
                  <a:extLst>
                    <a:ext uri="{FF2B5EF4-FFF2-40B4-BE49-F238E27FC236}">
                      <a16:creationId xmlns:a16="http://schemas.microsoft.com/office/drawing/2014/main" id="{FD8650CE-DB72-4C56-B180-0F09717F5FF0}"/>
                    </a:ext>
                  </a:extLst>
                </p:cNvPr>
                <p:cNvSpPr/>
                <p:nvPr/>
              </p:nvSpPr>
              <p:spPr>
                <a:xfrm>
                  <a:off x="6565746" y="3531826"/>
                  <a:ext cx="162954" cy="117644"/>
                </a:xfrm>
                <a:custGeom>
                  <a:avLst/>
                  <a:gdLst>
                    <a:gd name="connsiteX0" fmla="*/ 0 w 162954"/>
                    <a:gd name="connsiteY0" fmla="*/ 53954 h 117644"/>
                    <a:gd name="connsiteX1" fmla="*/ 104952 w 162954"/>
                    <a:gd name="connsiteY1" fmla="*/ 0 h 117644"/>
                    <a:gd name="connsiteX2" fmla="*/ 158905 w 162954"/>
                    <a:gd name="connsiteY2" fmla="*/ 71692 h 117644"/>
                    <a:gd name="connsiteX3" fmla="*/ 0 w 162954"/>
                    <a:gd name="connsiteY3" fmla="*/ 53954 h 117644"/>
                  </a:gdLst>
                  <a:ahLst/>
                  <a:cxnLst>
                    <a:cxn ang="0">
                      <a:pos x="connsiteX0" y="connsiteY0"/>
                    </a:cxn>
                    <a:cxn ang="0">
                      <a:pos x="connsiteX1" y="connsiteY1"/>
                    </a:cxn>
                    <a:cxn ang="0">
                      <a:pos x="connsiteX2" y="connsiteY2"/>
                    </a:cxn>
                    <a:cxn ang="0">
                      <a:pos x="connsiteX3" y="connsiteY3"/>
                    </a:cxn>
                  </a:cxnLst>
                  <a:rect l="l" t="t" r="r" b="b"/>
                  <a:pathLst>
                    <a:path w="162954" h="117644">
                      <a:moveTo>
                        <a:pt x="0" y="53954"/>
                      </a:moveTo>
                      <a:lnTo>
                        <a:pt x="104952" y="0"/>
                      </a:lnTo>
                      <a:cubicBezTo>
                        <a:pt x="104952" y="0"/>
                        <a:pt x="181078" y="7391"/>
                        <a:pt x="158905" y="71692"/>
                      </a:cubicBezTo>
                      <a:cubicBezTo>
                        <a:pt x="137472" y="135994"/>
                        <a:pt x="36216" y="135254"/>
                        <a:pt x="0" y="53954"/>
                      </a:cubicBezTo>
                      <a:close/>
                    </a:path>
                  </a:pathLst>
                </a:custGeom>
                <a:solidFill>
                  <a:srgbClr val="593B2E"/>
                </a:solidFill>
                <a:ln w="73693" cap="flat">
                  <a:noFill/>
                  <a:prstDash val="solid"/>
                  <a:miter/>
                </a:ln>
              </p:spPr>
              <p:txBody>
                <a:bodyPr rtlCol="0" anchor="ctr"/>
                <a:lstStyle/>
                <a:p>
                  <a:endParaRPr lang="th-TH" sz="2000">
                    <a:solidFill>
                      <a:schemeClr val="bg1"/>
                    </a:solidFill>
                  </a:endParaRPr>
                </a:p>
              </p:txBody>
            </p:sp>
            <p:sp>
              <p:nvSpPr>
                <p:cNvPr id="134" name="Freeform: Shape 133">
                  <a:extLst>
                    <a:ext uri="{FF2B5EF4-FFF2-40B4-BE49-F238E27FC236}">
                      <a16:creationId xmlns:a16="http://schemas.microsoft.com/office/drawing/2014/main" id="{0FD1F5A1-344E-45AE-A18D-20A460D95C85}"/>
                    </a:ext>
                  </a:extLst>
                </p:cNvPr>
                <p:cNvSpPr/>
                <p:nvPr/>
              </p:nvSpPr>
              <p:spPr>
                <a:xfrm>
                  <a:off x="6542834" y="3972327"/>
                  <a:ext cx="202512" cy="695488"/>
                </a:xfrm>
                <a:custGeom>
                  <a:avLst/>
                  <a:gdLst>
                    <a:gd name="connsiteX0" fmla="*/ 0 w 202512"/>
                    <a:gd name="connsiteY0" fmla="*/ 695489 h 695488"/>
                    <a:gd name="connsiteX1" fmla="*/ 53215 w 202512"/>
                    <a:gd name="connsiteY1" fmla="*/ 587581 h 695488"/>
                    <a:gd name="connsiteX2" fmla="*/ 190687 w 202512"/>
                    <a:gd name="connsiteY2" fmla="*/ 93865 h 695488"/>
                    <a:gd name="connsiteX3" fmla="*/ 202512 w 202512"/>
                    <a:gd name="connsiteY3" fmla="*/ 0 h 695488"/>
                  </a:gdLst>
                  <a:ahLst/>
                  <a:cxnLst>
                    <a:cxn ang="0">
                      <a:pos x="connsiteX0" y="connsiteY0"/>
                    </a:cxn>
                    <a:cxn ang="0">
                      <a:pos x="connsiteX1" y="connsiteY1"/>
                    </a:cxn>
                    <a:cxn ang="0">
                      <a:pos x="connsiteX2" y="connsiteY2"/>
                    </a:cxn>
                    <a:cxn ang="0">
                      <a:pos x="connsiteX3" y="connsiteY3"/>
                    </a:cxn>
                  </a:cxnLst>
                  <a:rect l="l" t="t" r="r" b="b"/>
                  <a:pathLst>
                    <a:path w="202512" h="695488">
                      <a:moveTo>
                        <a:pt x="0" y="695489"/>
                      </a:moveTo>
                      <a:lnTo>
                        <a:pt x="53215" y="587581"/>
                      </a:lnTo>
                      <a:lnTo>
                        <a:pt x="190687" y="93865"/>
                      </a:lnTo>
                      <a:lnTo>
                        <a:pt x="202512" y="0"/>
                      </a:lnTo>
                      <a:close/>
                    </a:path>
                  </a:pathLst>
                </a:custGeom>
                <a:solidFill>
                  <a:srgbClr val="593B2E"/>
                </a:solidFill>
                <a:ln w="73693" cap="flat">
                  <a:noFill/>
                  <a:prstDash val="solid"/>
                  <a:miter/>
                </a:ln>
              </p:spPr>
              <p:txBody>
                <a:bodyPr rtlCol="0" anchor="ctr"/>
                <a:lstStyle/>
                <a:p>
                  <a:endParaRPr lang="th-TH" sz="2000">
                    <a:solidFill>
                      <a:schemeClr val="bg1"/>
                    </a:solidFill>
                  </a:endParaRPr>
                </a:p>
              </p:txBody>
            </p:sp>
            <p:sp>
              <p:nvSpPr>
                <p:cNvPr id="135" name="Freeform: Shape 134">
                  <a:extLst>
                    <a:ext uri="{FF2B5EF4-FFF2-40B4-BE49-F238E27FC236}">
                      <a16:creationId xmlns:a16="http://schemas.microsoft.com/office/drawing/2014/main" id="{D120C74E-1DBE-4425-ABC0-E30BDC2619E9}"/>
                    </a:ext>
                  </a:extLst>
                </p:cNvPr>
                <p:cNvSpPr/>
                <p:nvPr/>
              </p:nvSpPr>
              <p:spPr>
                <a:xfrm>
                  <a:off x="6834037" y="3941017"/>
                  <a:ext cx="37693" cy="612239"/>
                </a:xfrm>
                <a:custGeom>
                  <a:avLst/>
                  <a:gdLst>
                    <a:gd name="connsiteX0" fmla="*/ 0 w 37693"/>
                    <a:gd name="connsiteY0" fmla="*/ 612239 h 612239"/>
                    <a:gd name="connsiteX1" fmla="*/ 37694 w 37693"/>
                    <a:gd name="connsiteY1" fmla="*/ 473289 h 612239"/>
                    <a:gd name="connsiteX2" fmla="*/ 28825 w 37693"/>
                    <a:gd name="connsiteY2" fmla="*/ 268 h 612239"/>
                    <a:gd name="connsiteX3" fmla="*/ 0 w 37693"/>
                    <a:gd name="connsiteY3" fmla="*/ 612239 h 612239"/>
                  </a:gdLst>
                  <a:ahLst/>
                  <a:cxnLst>
                    <a:cxn ang="0">
                      <a:pos x="connsiteX0" y="connsiteY0"/>
                    </a:cxn>
                    <a:cxn ang="0">
                      <a:pos x="connsiteX1" y="connsiteY1"/>
                    </a:cxn>
                    <a:cxn ang="0">
                      <a:pos x="connsiteX2" y="connsiteY2"/>
                    </a:cxn>
                    <a:cxn ang="0">
                      <a:pos x="connsiteX3" y="connsiteY3"/>
                    </a:cxn>
                  </a:cxnLst>
                  <a:rect l="l" t="t" r="r" b="b"/>
                  <a:pathLst>
                    <a:path w="37693" h="612239">
                      <a:moveTo>
                        <a:pt x="0" y="612239"/>
                      </a:moveTo>
                      <a:lnTo>
                        <a:pt x="37694" y="473289"/>
                      </a:lnTo>
                      <a:cubicBezTo>
                        <a:pt x="37694" y="473289"/>
                        <a:pt x="29564" y="-13036"/>
                        <a:pt x="28825" y="268"/>
                      </a:cubicBezTo>
                      <a:cubicBezTo>
                        <a:pt x="28086" y="14311"/>
                        <a:pt x="0" y="612239"/>
                        <a:pt x="0" y="612239"/>
                      </a:cubicBezTo>
                      <a:close/>
                    </a:path>
                  </a:pathLst>
                </a:custGeom>
                <a:solidFill>
                  <a:srgbClr val="593B2E"/>
                </a:solidFill>
                <a:ln w="73693" cap="flat">
                  <a:noFill/>
                  <a:prstDash val="solid"/>
                  <a:miter/>
                </a:ln>
              </p:spPr>
              <p:txBody>
                <a:bodyPr rtlCol="0" anchor="ctr"/>
                <a:lstStyle/>
                <a:p>
                  <a:endParaRPr lang="th-TH" sz="2000">
                    <a:solidFill>
                      <a:schemeClr val="bg1"/>
                    </a:solidFill>
                  </a:endParaRPr>
                </a:p>
              </p:txBody>
            </p:sp>
            <p:sp>
              <p:nvSpPr>
                <p:cNvPr id="136" name="Freeform: Shape 135">
                  <a:extLst>
                    <a:ext uri="{FF2B5EF4-FFF2-40B4-BE49-F238E27FC236}">
                      <a16:creationId xmlns:a16="http://schemas.microsoft.com/office/drawing/2014/main" id="{55E2D284-139E-4838-A787-43356343FCB7}"/>
                    </a:ext>
                  </a:extLst>
                </p:cNvPr>
                <p:cNvSpPr/>
                <p:nvPr/>
              </p:nvSpPr>
              <p:spPr>
                <a:xfrm>
                  <a:off x="7029158" y="3896200"/>
                  <a:ext cx="48041" cy="449370"/>
                </a:xfrm>
                <a:custGeom>
                  <a:avLst/>
                  <a:gdLst>
                    <a:gd name="connsiteX0" fmla="*/ 30303 w 48041"/>
                    <a:gd name="connsiteY0" fmla="*/ 449370 h 449370"/>
                    <a:gd name="connsiteX1" fmla="*/ 48041 w 48041"/>
                    <a:gd name="connsiteY1" fmla="*/ 364374 h 449370"/>
                    <a:gd name="connsiteX2" fmla="*/ 0 w 48041"/>
                    <a:gd name="connsiteY2" fmla="*/ 0 h 449370"/>
                  </a:gdLst>
                  <a:ahLst/>
                  <a:cxnLst>
                    <a:cxn ang="0">
                      <a:pos x="connsiteX0" y="connsiteY0"/>
                    </a:cxn>
                    <a:cxn ang="0">
                      <a:pos x="connsiteX1" y="connsiteY1"/>
                    </a:cxn>
                    <a:cxn ang="0">
                      <a:pos x="connsiteX2" y="connsiteY2"/>
                    </a:cxn>
                  </a:cxnLst>
                  <a:rect l="l" t="t" r="r" b="b"/>
                  <a:pathLst>
                    <a:path w="48041" h="449370">
                      <a:moveTo>
                        <a:pt x="30303" y="449370"/>
                      </a:moveTo>
                      <a:lnTo>
                        <a:pt x="48041" y="364374"/>
                      </a:lnTo>
                      <a:lnTo>
                        <a:pt x="0" y="0"/>
                      </a:lnTo>
                      <a:close/>
                    </a:path>
                  </a:pathLst>
                </a:custGeom>
                <a:solidFill>
                  <a:srgbClr val="593B2E"/>
                </a:solidFill>
                <a:ln w="73693" cap="flat">
                  <a:noFill/>
                  <a:prstDash val="solid"/>
                  <a:miter/>
                </a:ln>
              </p:spPr>
              <p:txBody>
                <a:bodyPr rtlCol="0" anchor="ctr"/>
                <a:lstStyle/>
                <a:p>
                  <a:endParaRPr lang="th-TH" sz="2000">
                    <a:solidFill>
                      <a:schemeClr val="bg1"/>
                    </a:solidFill>
                  </a:endParaRPr>
                </a:p>
              </p:txBody>
            </p:sp>
            <p:sp>
              <p:nvSpPr>
                <p:cNvPr id="137" name="Freeform: Shape 136">
                  <a:extLst>
                    <a:ext uri="{FF2B5EF4-FFF2-40B4-BE49-F238E27FC236}">
                      <a16:creationId xmlns:a16="http://schemas.microsoft.com/office/drawing/2014/main" id="{34B7144B-24C2-4CBD-A7A5-CEF4CD94325A}"/>
                    </a:ext>
                  </a:extLst>
                </p:cNvPr>
                <p:cNvSpPr/>
                <p:nvPr/>
              </p:nvSpPr>
              <p:spPr>
                <a:xfrm>
                  <a:off x="6415709" y="3740990"/>
                  <a:ext cx="526562" cy="643013"/>
                </a:xfrm>
                <a:custGeom>
                  <a:avLst/>
                  <a:gdLst>
                    <a:gd name="connsiteX0" fmla="*/ 0 w 526562"/>
                    <a:gd name="connsiteY0" fmla="*/ 643013 h 643013"/>
                    <a:gd name="connsiteX1" fmla="*/ 191426 w 526562"/>
                    <a:gd name="connsiteY1" fmla="*/ 155210 h 643013"/>
                    <a:gd name="connsiteX2" fmla="*/ 427197 w 526562"/>
                    <a:gd name="connsiteY2" fmla="*/ 118255 h 643013"/>
                    <a:gd name="connsiteX3" fmla="*/ 524758 w 526562"/>
                    <a:gd name="connsiteY3" fmla="*/ 0 h 643013"/>
                    <a:gd name="connsiteX4" fmla="*/ 406502 w 526562"/>
                    <a:gd name="connsiteY4" fmla="*/ 188469 h 643013"/>
                    <a:gd name="connsiteX5" fmla="*/ 212859 w 526562"/>
                    <a:gd name="connsiteY5" fmla="*/ 211381 h 643013"/>
                    <a:gd name="connsiteX6" fmla="*/ 0 w 526562"/>
                    <a:gd name="connsiteY6" fmla="*/ 643013 h 643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562" h="643013">
                      <a:moveTo>
                        <a:pt x="0" y="643013"/>
                      </a:moveTo>
                      <a:lnTo>
                        <a:pt x="191426" y="155210"/>
                      </a:lnTo>
                      <a:cubicBezTo>
                        <a:pt x="191426" y="155210"/>
                        <a:pt x="315594" y="192165"/>
                        <a:pt x="427197" y="118255"/>
                      </a:cubicBezTo>
                      <a:cubicBezTo>
                        <a:pt x="538800" y="44346"/>
                        <a:pt x="524758" y="0"/>
                        <a:pt x="524758" y="0"/>
                      </a:cubicBezTo>
                      <a:cubicBezTo>
                        <a:pt x="524758" y="0"/>
                        <a:pt x="550626" y="118255"/>
                        <a:pt x="406502" y="188469"/>
                      </a:cubicBezTo>
                      <a:cubicBezTo>
                        <a:pt x="262379" y="258683"/>
                        <a:pt x="212859" y="211381"/>
                        <a:pt x="212859" y="211381"/>
                      </a:cubicBezTo>
                      <a:lnTo>
                        <a:pt x="0" y="643013"/>
                      </a:lnTo>
                      <a:close/>
                    </a:path>
                  </a:pathLst>
                </a:custGeom>
                <a:solidFill>
                  <a:srgbClr val="593B2E"/>
                </a:solidFill>
                <a:ln w="73693" cap="flat">
                  <a:noFill/>
                  <a:prstDash val="solid"/>
                  <a:miter/>
                </a:ln>
              </p:spPr>
              <p:txBody>
                <a:bodyPr rtlCol="0" anchor="ctr"/>
                <a:lstStyle/>
                <a:p>
                  <a:endParaRPr lang="th-TH" sz="2000">
                    <a:solidFill>
                      <a:schemeClr val="bg1"/>
                    </a:solidFill>
                  </a:endParaRPr>
                </a:p>
              </p:txBody>
            </p:sp>
            <p:sp>
              <p:nvSpPr>
                <p:cNvPr id="138" name="Freeform: Shape 137">
                  <a:extLst>
                    <a:ext uri="{FF2B5EF4-FFF2-40B4-BE49-F238E27FC236}">
                      <a16:creationId xmlns:a16="http://schemas.microsoft.com/office/drawing/2014/main" id="{DB556D66-5C21-46F4-84F4-0C1451F62A07}"/>
                    </a:ext>
                  </a:extLst>
                </p:cNvPr>
                <p:cNvSpPr/>
                <p:nvPr/>
              </p:nvSpPr>
              <p:spPr>
                <a:xfrm>
                  <a:off x="6565614" y="3531826"/>
                  <a:ext cx="105082" cy="79822"/>
                </a:xfrm>
                <a:custGeom>
                  <a:avLst/>
                  <a:gdLst>
                    <a:gd name="connsiteX0" fmla="*/ 131 w 105082"/>
                    <a:gd name="connsiteY0" fmla="*/ 79822 h 79822"/>
                    <a:gd name="connsiteX1" fmla="*/ 62954 w 105082"/>
                    <a:gd name="connsiteY1" fmla="*/ 45085 h 79822"/>
                    <a:gd name="connsiteX2" fmla="*/ 105083 w 105082"/>
                    <a:gd name="connsiteY2" fmla="*/ 0 h 79822"/>
                    <a:gd name="connsiteX3" fmla="*/ 131 w 105082"/>
                    <a:gd name="connsiteY3" fmla="*/ 79822 h 79822"/>
                  </a:gdLst>
                  <a:ahLst/>
                  <a:cxnLst>
                    <a:cxn ang="0">
                      <a:pos x="connsiteX0" y="connsiteY0"/>
                    </a:cxn>
                    <a:cxn ang="0">
                      <a:pos x="connsiteX1" y="connsiteY1"/>
                    </a:cxn>
                    <a:cxn ang="0">
                      <a:pos x="connsiteX2" y="connsiteY2"/>
                    </a:cxn>
                    <a:cxn ang="0">
                      <a:pos x="connsiteX3" y="connsiteY3"/>
                    </a:cxn>
                  </a:cxnLst>
                  <a:rect l="l" t="t" r="r" b="b"/>
                  <a:pathLst>
                    <a:path w="105082" h="79822">
                      <a:moveTo>
                        <a:pt x="131" y="79822"/>
                      </a:moveTo>
                      <a:cubicBezTo>
                        <a:pt x="131" y="79822"/>
                        <a:pt x="29695" y="70214"/>
                        <a:pt x="62954" y="45085"/>
                      </a:cubicBezTo>
                      <a:cubicBezTo>
                        <a:pt x="96214" y="19216"/>
                        <a:pt x="105083" y="0"/>
                        <a:pt x="105083" y="0"/>
                      </a:cubicBezTo>
                      <a:cubicBezTo>
                        <a:pt x="105083" y="0"/>
                        <a:pt x="-4303" y="7391"/>
                        <a:pt x="131" y="79822"/>
                      </a:cubicBezTo>
                      <a:close/>
                    </a:path>
                  </a:pathLst>
                </a:custGeom>
                <a:solidFill>
                  <a:srgbClr val="593B2E"/>
                </a:solidFill>
                <a:ln w="73693" cap="flat">
                  <a:noFill/>
                  <a:prstDash val="solid"/>
                  <a:miter/>
                </a:ln>
              </p:spPr>
              <p:txBody>
                <a:bodyPr rtlCol="0" anchor="ctr"/>
                <a:lstStyle/>
                <a:p>
                  <a:endParaRPr lang="th-TH" sz="2000">
                    <a:solidFill>
                      <a:schemeClr val="bg1"/>
                    </a:solidFill>
                  </a:endParaRPr>
                </a:p>
              </p:txBody>
            </p:sp>
          </p:grpSp>
          <p:grpSp>
            <p:nvGrpSpPr>
              <p:cNvPr id="139" name="Graphic 120">
                <a:extLst>
                  <a:ext uri="{FF2B5EF4-FFF2-40B4-BE49-F238E27FC236}">
                    <a16:creationId xmlns:a16="http://schemas.microsoft.com/office/drawing/2014/main" id="{8AAB7578-11F5-4B02-85F5-9484EA14D93B}"/>
                  </a:ext>
                </a:extLst>
              </p:cNvPr>
              <p:cNvGrpSpPr/>
              <p:nvPr/>
            </p:nvGrpSpPr>
            <p:grpSpPr>
              <a:xfrm>
                <a:off x="6005512" y="3333749"/>
                <a:ext cx="1299606" cy="1381248"/>
                <a:chOff x="6005512" y="3333749"/>
                <a:chExt cx="1299606" cy="1381248"/>
              </a:xfrm>
            </p:grpSpPr>
            <p:sp>
              <p:nvSpPr>
                <p:cNvPr id="140" name="Freeform: Shape 139">
                  <a:extLst>
                    <a:ext uri="{FF2B5EF4-FFF2-40B4-BE49-F238E27FC236}">
                      <a16:creationId xmlns:a16="http://schemas.microsoft.com/office/drawing/2014/main" id="{4D3C75DA-46AC-4F37-A290-4FCE90BC7050}"/>
                    </a:ext>
                  </a:extLst>
                </p:cNvPr>
                <p:cNvSpPr/>
                <p:nvPr/>
              </p:nvSpPr>
              <p:spPr>
                <a:xfrm>
                  <a:off x="6005512" y="3333749"/>
                  <a:ext cx="1297020" cy="1373885"/>
                </a:xfrm>
                <a:custGeom>
                  <a:avLst/>
                  <a:gdLst>
                    <a:gd name="connsiteX0" fmla="*/ 0 w 1297020"/>
                    <a:gd name="connsiteY0" fmla="*/ 240945 h 1373885"/>
                    <a:gd name="connsiteX1" fmla="*/ 0 w 1297020"/>
                    <a:gd name="connsiteY1" fmla="*/ 69475 h 1373885"/>
                    <a:gd name="connsiteX2" fmla="*/ 920913 w 1297020"/>
                    <a:gd name="connsiteY2" fmla="*/ 0 h 1373885"/>
                    <a:gd name="connsiteX3" fmla="*/ 1250549 w 1297020"/>
                    <a:gd name="connsiteY3" fmla="*/ 560234 h 1373885"/>
                    <a:gd name="connsiteX4" fmla="*/ 1287504 w 1297020"/>
                    <a:gd name="connsiteY4" fmla="*/ 1265332 h 1373885"/>
                    <a:gd name="connsiteX5" fmla="*/ 648187 w 1297020"/>
                    <a:gd name="connsiteY5" fmla="*/ 1373239 h 1373885"/>
                    <a:gd name="connsiteX6" fmla="*/ 60606 w 1297020"/>
                    <a:gd name="connsiteY6" fmla="*/ 1230594 h 1373885"/>
                    <a:gd name="connsiteX7" fmla="*/ 337767 w 1297020"/>
                    <a:gd name="connsiteY7" fmla="*/ 257944 h 1373885"/>
                    <a:gd name="connsiteX8" fmla="*/ 0 w 1297020"/>
                    <a:gd name="connsiteY8" fmla="*/ 240945 h 1373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7020" h="1373885">
                      <a:moveTo>
                        <a:pt x="0" y="240945"/>
                      </a:moveTo>
                      <a:lnTo>
                        <a:pt x="0" y="69475"/>
                      </a:lnTo>
                      <a:lnTo>
                        <a:pt x="920913" y="0"/>
                      </a:lnTo>
                      <a:cubicBezTo>
                        <a:pt x="920913" y="0"/>
                        <a:pt x="1175901" y="178861"/>
                        <a:pt x="1250549" y="560234"/>
                      </a:cubicBezTo>
                      <a:cubicBezTo>
                        <a:pt x="1325198" y="941608"/>
                        <a:pt x="1287504" y="1265332"/>
                        <a:pt x="1287504" y="1265332"/>
                      </a:cubicBezTo>
                      <a:cubicBezTo>
                        <a:pt x="1287504" y="1265332"/>
                        <a:pt x="1005170" y="1361414"/>
                        <a:pt x="648187" y="1373239"/>
                      </a:cubicBezTo>
                      <a:cubicBezTo>
                        <a:pt x="291943" y="1385065"/>
                        <a:pt x="60606" y="1230594"/>
                        <a:pt x="60606" y="1230594"/>
                      </a:cubicBezTo>
                      <a:lnTo>
                        <a:pt x="337767" y="257944"/>
                      </a:lnTo>
                      <a:cubicBezTo>
                        <a:pt x="337767" y="257944"/>
                        <a:pt x="116777" y="-26607"/>
                        <a:pt x="0" y="240945"/>
                      </a:cubicBezTo>
                      <a:close/>
                    </a:path>
                  </a:pathLst>
                </a:custGeom>
                <a:solidFill>
                  <a:srgbClr val="FFE6D8"/>
                </a:solidFill>
                <a:ln w="73693" cap="flat">
                  <a:noFill/>
                  <a:prstDash val="solid"/>
                  <a:miter/>
                </a:ln>
              </p:spPr>
              <p:txBody>
                <a:bodyPr rtlCol="0" anchor="ctr"/>
                <a:lstStyle/>
                <a:p>
                  <a:endParaRPr lang="th-TH" sz="2000">
                    <a:solidFill>
                      <a:schemeClr val="bg1"/>
                    </a:solidFill>
                  </a:endParaRPr>
                </a:p>
              </p:txBody>
            </p:sp>
            <p:sp>
              <p:nvSpPr>
                <p:cNvPr id="141" name="Freeform: Shape 140">
                  <a:extLst>
                    <a:ext uri="{FF2B5EF4-FFF2-40B4-BE49-F238E27FC236}">
                      <a16:creationId xmlns:a16="http://schemas.microsoft.com/office/drawing/2014/main" id="{C7ABD1B9-C1BB-4C78-B970-2051B2E55C19}"/>
                    </a:ext>
                  </a:extLst>
                </p:cNvPr>
                <p:cNvSpPr/>
                <p:nvPr/>
              </p:nvSpPr>
              <p:spPr>
                <a:xfrm>
                  <a:off x="6165156" y="3333749"/>
                  <a:ext cx="1139962" cy="1380261"/>
                </a:xfrm>
                <a:custGeom>
                  <a:avLst/>
                  <a:gdLst>
                    <a:gd name="connsiteX0" fmla="*/ 0 w 1139962"/>
                    <a:gd name="connsiteY0" fmla="*/ 1282331 h 1380261"/>
                    <a:gd name="connsiteX1" fmla="*/ 343679 w 1139962"/>
                    <a:gd name="connsiteY1" fmla="*/ 524758 h 1380261"/>
                    <a:gd name="connsiteX2" fmla="*/ 657056 w 1139962"/>
                    <a:gd name="connsiteY2" fmla="*/ 398372 h 1380261"/>
                    <a:gd name="connsiteX3" fmla="*/ 488542 w 1139962"/>
                    <a:gd name="connsiteY3" fmla="*/ 209164 h 1380261"/>
                    <a:gd name="connsiteX4" fmla="*/ 454544 w 1139962"/>
                    <a:gd name="connsiteY4" fmla="*/ 116038 h 1380261"/>
                    <a:gd name="connsiteX5" fmla="*/ 761268 w 1139962"/>
                    <a:gd name="connsiteY5" fmla="*/ 0 h 1380261"/>
                    <a:gd name="connsiteX6" fmla="*/ 1078340 w 1139962"/>
                    <a:gd name="connsiteY6" fmla="*/ 504802 h 1380261"/>
                    <a:gd name="connsiteX7" fmla="*/ 1127859 w 1139962"/>
                    <a:gd name="connsiteY7" fmla="*/ 1265332 h 1380261"/>
                    <a:gd name="connsiteX8" fmla="*/ 0 w 1139962"/>
                    <a:gd name="connsiteY8" fmla="*/ 1282331 h 1380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9962" h="1380261">
                      <a:moveTo>
                        <a:pt x="0" y="1282331"/>
                      </a:moveTo>
                      <a:lnTo>
                        <a:pt x="343679" y="524758"/>
                      </a:lnTo>
                      <a:cubicBezTo>
                        <a:pt x="343679" y="524758"/>
                        <a:pt x="588320" y="546931"/>
                        <a:pt x="657056" y="398372"/>
                      </a:cubicBezTo>
                      <a:cubicBezTo>
                        <a:pt x="725792" y="249814"/>
                        <a:pt x="488542" y="209164"/>
                        <a:pt x="488542" y="209164"/>
                      </a:cubicBezTo>
                      <a:lnTo>
                        <a:pt x="454544" y="116038"/>
                      </a:lnTo>
                      <a:lnTo>
                        <a:pt x="761268" y="0"/>
                      </a:lnTo>
                      <a:cubicBezTo>
                        <a:pt x="761268" y="0"/>
                        <a:pt x="980040" y="133776"/>
                        <a:pt x="1078340" y="504802"/>
                      </a:cubicBezTo>
                      <a:cubicBezTo>
                        <a:pt x="1176640" y="875828"/>
                        <a:pt x="1127859" y="1265332"/>
                        <a:pt x="1127859" y="1265332"/>
                      </a:cubicBezTo>
                      <a:cubicBezTo>
                        <a:pt x="1127859" y="1265332"/>
                        <a:pt x="518106" y="1512189"/>
                        <a:pt x="0" y="1282331"/>
                      </a:cubicBezTo>
                      <a:close/>
                    </a:path>
                  </a:pathLst>
                </a:custGeom>
                <a:solidFill>
                  <a:srgbClr val="4A789D"/>
                </a:solidFill>
                <a:ln w="73693" cap="flat">
                  <a:noFill/>
                  <a:prstDash val="solid"/>
                  <a:miter/>
                </a:ln>
              </p:spPr>
              <p:txBody>
                <a:bodyPr rtlCol="0" anchor="ctr"/>
                <a:lstStyle/>
                <a:p>
                  <a:endParaRPr lang="th-TH" sz="2000">
                    <a:solidFill>
                      <a:schemeClr val="bg1"/>
                    </a:solidFill>
                  </a:endParaRPr>
                </a:p>
              </p:txBody>
            </p:sp>
            <p:sp>
              <p:nvSpPr>
                <p:cNvPr id="142" name="Freeform: Shape 141">
                  <a:extLst>
                    <a:ext uri="{FF2B5EF4-FFF2-40B4-BE49-F238E27FC236}">
                      <a16:creationId xmlns:a16="http://schemas.microsoft.com/office/drawing/2014/main" id="{DBED9F13-1FE3-4C1B-85B3-8517E6A03D39}"/>
                    </a:ext>
                  </a:extLst>
                </p:cNvPr>
                <p:cNvSpPr/>
                <p:nvPr/>
              </p:nvSpPr>
              <p:spPr>
                <a:xfrm>
                  <a:off x="6307561" y="3488822"/>
                  <a:ext cx="976265" cy="1185736"/>
                </a:xfrm>
                <a:custGeom>
                  <a:avLst/>
                  <a:gdLst>
                    <a:gd name="connsiteX0" fmla="*/ 239 w 976265"/>
                    <a:gd name="connsiteY0" fmla="*/ 1105822 h 1185737"/>
                    <a:gd name="connsiteX1" fmla="*/ 49019 w 976265"/>
                    <a:gd name="connsiteY1" fmla="*/ 951351 h 1185737"/>
                    <a:gd name="connsiteX2" fmla="*/ 122190 w 976265"/>
                    <a:gd name="connsiteY2" fmla="*/ 757708 h 1185737"/>
                    <a:gd name="connsiteX3" fmla="*/ 292921 w 976265"/>
                    <a:gd name="connsiteY3" fmla="*/ 470939 h 1185737"/>
                    <a:gd name="connsiteX4" fmla="*/ 576733 w 976265"/>
                    <a:gd name="connsiteY4" fmla="*/ 284687 h 1185737"/>
                    <a:gd name="connsiteX5" fmla="*/ 650643 w 976265"/>
                    <a:gd name="connsiteY5" fmla="*/ 161997 h 1185737"/>
                    <a:gd name="connsiteX6" fmla="*/ 633644 w 976265"/>
                    <a:gd name="connsiteY6" fmla="*/ 37090 h 1185737"/>
                    <a:gd name="connsiteX7" fmla="*/ 697206 w 976265"/>
                    <a:gd name="connsiteY7" fmla="*/ 2353 h 1185737"/>
                    <a:gd name="connsiteX8" fmla="*/ 816939 w 976265"/>
                    <a:gd name="connsiteY8" fmla="*/ 116173 h 1185737"/>
                    <a:gd name="connsiteX9" fmla="*/ 959585 w 976265"/>
                    <a:gd name="connsiteY9" fmla="*/ 603237 h 1185737"/>
                    <a:gd name="connsiteX10" fmla="*/ 967715 w 976265"/>
                    <a:gd name="connsiteY10" fmla="*/ 1001610 h 1185737"/>
                    <a:gd name="connsiteX11" fmla="*/ 741552 w 976265"/>
                    <a:gd name="connsiteY11" fmla="*/ 1162733 h 1185737"/>
                    <a:gd name="connsiteX12" fmla="*/ 233793 w 976265"/>
                    <a:gd name="connsiteY12" fmla="*/ 1167167 h 1185737"/>
                    <a:gd name="connsiteX13" fmla="*/ 81540 w 976265"/>
                    <a:gd name="connsiteY13" fmla="*/ 1141299 h 1185737"/>
                    <a:gd name="connsiteX14" fmla="*/ 239 w 976265"/>
                    <a:gd name="connsiteY14" fmla="*/ 1105822 h 1185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6265" h="1185737">
                      <a:moveTo>
                        <a:pt x="239" y="1105822"/>
                      </a:moveTo>
                      <a:cubicBezTo>
                        <a:pt x="3935" y="1048173"/>
                        <a:pt x="29064" y="1004566"/>
                        <a:pt x="49019" y="951351"/>
                      </a:cubicBezTo>
                      <a:cubicBezTo>
                        <a:pt x="73409" y="886311"/>
                        <a:pt x="91887" y="820531"/>
                        <a:pt x="122190" y="757708"/>
                      </a:cubicBezTo>
                      <a:cubicBezTo>
                        <a:pt x="171709" y="654974"/>
                        <a:pt x="207186" y="548544"/>
                        <a:pt x="292921" y="470939"/>
                      </a:cubicBezTo>
                      <a:cubicBezTo>
                        <a:pt x="377917" y="394812"/>
                        <a:pt x="496172" y="364509"/>
                        <a:pt x="576733" y="284687"/>
                      </a:cubicBezTo>
                      <a:cubicBezTo>
                        <a:pt x="609993" y="252167"/>
                        <a:pt x="636600" y="207082"/>
                        <a:pt x="650643" y="161997"/>
                      </a:cubicBezTo>
                      <a:cubicBezTo>
                        <a:pt x="666903" y="109521"/>
                        <a:pt x="635122" y="83653"/>
                        <a:pt x="633644" y="37090"/>
                      </a:cubicBezTo>
                      <a:cubicBezTo>
                        <a:pt x="632905" y="4570"/>
                        <a:pt x="658773" y="-5038"/>
                        <a:pt x="697206" y="2353"/>
                      </a:cubicBezTo>
                      <a:cubicBezTo>
                        <a:pt x="749682" y="12700"/>
                        <a:pt x="788854" y="74784"/>
                        <a:pt x="816939" y="116173"/>
                      </a:cubicBezTo>
                      <a:cubicBezTo>
                        <a:pt x="912283" y="255862"/>
                        <a:pt x="958106" y="436202"/>
                        <a:pt x="959585" y="603237"/>
                      </a:cubicBezTo>
                      <a:cubicBezTo>
                        <a:pt x="960324" y="734796"/>
                        <a:pt x="990627" y="872268"/>
                        <a:pt x="967715" y="1001610"/>
                      </a:cubicBezTo>
                      <a:cubicBezTo>
                        <a:pt x="946281" y="1122082"/>
                        <a:pt x="853155" y="1142038"/>
                        <a:pt x="741552" y="1162733"/>
                      </a:cubicBezTo>
                      <a:cubicBezTo>
                        <a:pt x="566386" y="1195253"/>
                        <a:pt x="408220" y="1190079"/>
                        <a:pt x="233793" y="1167167"/>
                      </a:cubicBezTo>
                      <a:cubicBezTo>
                        <a:pt x="186491" y="1161254"/>
                        <a:pt x="125146" y="1164211"/>
                        <a:pt x="81540" y="1141299"/>
                      </a:cubicBezTo>
                      <a:cubicBezTo>
                        <a:pt x="54193" y="1128734"/>
                        <a:pt x="-4195" y="1077737"/>
                        <a:pt x="239" y="1105822"/>
                      </a:cubicBezTo>
                      <a:close/>
                    </a:path>
                  </a:pathLst>
                </a:custGeom>
                <a:solidFill>
                  <a:srgbClr val="1C4F72"/>
                </a:solidFill>
                <a:ln w="73693" cap="flat">
                  <a:noFill/>
                  <a:prstDash val="solid"/>
                  <a:miter/>
                </a:ln>
              </p:spPr>
              <p:txBody>
                <a:bodyPr rtlCol="0" anchor="ctr"/>
                <a:lstStyle/>
                <a:p>
                  <a:endParaRPr lang="th-TH" sz="2000">
                    <a:solidFill>
                      <a:schemeClr val="bg1"/>
                    </a:solidFill>
                  </a:endParaRPr>
                </a:p>
              </p:txBody>
            </p:sp>
            <p:sp>
              <p:nvSpPr>
                <p:cNvPr id="143" name="Freeform: Shape 142">
                  <a:extLst>
                    <a:ext uri="{FF2B5EF4-FFF2-40B4-BE49-F238E27FC236}">
                      <a16:creationId xmlns:a16="http://schemas.microsoft.com/office/drawing/2014/main" id="{4450F7A4-5FEF-4579-8E7C-9EC6FAE2962E}"/>
                    </a:ext>
                  </a:extLst>
                </p:cNvPr>
                <p:cNvSpPr/>
                <p:nvPr/>
              </p:nvSpPr>
              <p:spPr>
                <a:xfrm>
                  <a:off x="6403884" y="3889548"/>
                  <a:ext cx="233554" cy="824091"/>
                </a:xfrm>
                <a:custGeom>
                  <a:avLst/>
                  <a:gdLst>
                    <a:gd name="connsiteX0" fmla="*/ 233554 w 233554"/>
                    <a:gd name="connsiteY0" fmla="*/ 0 h 824091"/>
                    <a:gd name="connsiteX1" fmla="*/ 0 w 233554"/>
                    <a:gd name="connsiteY1" fmla="*/ 800440 h 824091"/>
                    <a:gd name="connsiteX2" fmla="*/ 125646 w 233554"/>
                    <a:gd name="connsiteY2" fmla="*/ 824092 h 824091"/>
                  </a:gdLst>
                  <a:ahLst/>
                  <a:cxnLst>
                    <a:cxn ang="0">
                      <a:pos x="connsiteX0" y="connsiteY0"/>
                    </a:cxn>
                    <a:cxn ang="0">
                      <a:pos x="connsiteX1" y="connsiteY1"/>
                    </a:cxn>
                    <a:cxn ang="0">
                      <a:pos x="connsiteX2" y="connsiteY2"/>
                    </a:cxn>
                  </a:cxnLst>
                  <a:rect l="l" t="t" r="r" b="b"/>
                  <a:pathLst>
                    <a:path w="233554" h="824091">
                      <a:moveTo>
                        <a:pt x="233554" y="0"/>
                      </a:moveTo>
                      <a:lnTo>
                        <a:pt x="0" y="800440"/>
                      </a:lnTo>
                      <a:lnTo>
                        <a:pt x="125646" y="824092"/>
                      </a:lnTo>
                      <a:close/>
                    </a:path>
                  </a:pathLst>
                </a:custGeom>
                <a:solidFill>
                  <a:srgbClr val="FFBD03"/>
                </a:solidFill>
                <a:ln w="73693" cap="flat">
                  <a:noFill/>
                  <a:prstDash val="solid"/>
                  <a:miter/>
                </a:ln>
              </p:spPr>
              <p:txBody>
                <a:bodyPr rtlCol="0" anchor="ctr"/>
                <a:lstStyle/>
                <a:p>
                  <a:endParaRPr lang="th-TH" sz="2000">
                    <a:solidFill>
                      <a:schemeClr val="bg1"/>
                    </a:solidFill>
                  </a:endParaRPr>
                </a:p>
              </p:txBody>
            </p:sp>
            <p:sp>
              <p:nvSpPr>
                <p:cNvPr id="144" name="Freeform: Shape 143">
                  <a:extLst>
                    <a:ext uri="{FF2B5EF4-FFF2-40B4-BE49-F238E27FC236}">
                      <a16:creationId xmlns:a16="http://schemas.microsoft.com/office/drawing/2014/main" id="{353F70A2-3F90-43D6-8B4D-2E28BE84BD0C}"/>
                    </a:ext>
                  </a:extLst>
                </p:cNvPr>
                <p:cNvSpPr/>
                <p:nvPr/>
              </p:nvSpPr>
              <p:spPr>
                <a:xfrm>
                  <a:off x="6713565" y="3859245"/>
                  <a:ext cx="164079" cy="854394"/>
                </a:xfrm>
                <a:custGeom>
                  <a:avLst/>
                  <a:gdLst>
                    <a:gd name="connsiteX0" fmla="*/ 41389 w 164079"/>
                    <a:gd name="connsiteY0" fmla="*/ 0 h 854394"/>
                    <a:gd name="connsiteX1" fmla="*/ 0 w 164079"/>
                    <a:gd name="connsiteY1" fmla="*/ 854394 h 854394"/>
                    <a:gd name="connsiteX2" fmla="*/ 164079 w 164079"/>
                    <a:gd name="connsiteY2" fmla="*/ 841091 h 854394"/>
                  </a:gdLst>
                  <a:ahLst/>
                  <a:cxnLst>
                    <a:cxn ang="0">
                      <a:pos x="connsiteX0" y="connsiteY0"/>
                    </a:cxn>
                    <a:cxn ang="0">
                      <a:pos x="connsiteX1" y="connsiteY1"/>
                    </a:cxn>
                    <a:cxn ang="0">
                      <a:pos x="connsiteX2" y="connsiteY2"/>
                    </a:cxn>
                  </a:cxnLst>
                  <a:rect l="l" t="t" r="r" b="b"/>
                  <a:pathLst>
                    <a:path w="164079" h="854394">
                      <a:moveTo>
                        <a:pt x="41389" y="0"/>
                      </a:moveTo>
                      <a:lnTo>
                        <a:pt x="0" y="854394"/>
                      </a:lnTo>
                      <a:lnTo>
                        <a:pt x="164079" y="841091"/>
                      </a:lnTo>
                      <a:close/>
                    </a:path>
                  </a:pathLst>
                </a:custGeom>
                <a:solidFill>
                  <a:srgbClr val="FFBD03"/>
                </a:solidFill>
                <a:ln w="73693" cap="flat">
                  <a:noFill/>
                  <a:prstDash val="solid"/>
                  <a:miter/>
                </a:ln>
              </p:spPr>
              <p:txBody>
                <a:bodyPr rtlCol="0" anchor="ctr"/>
                <a:lstStyle/>
                <a:p>
                  <a:endParaRPr lang="th-TH" sz="2000">
                    <a:solidFill>
                      <a:schemeClr val="bg1"/>
                    </a:solidFill>
                  </a:endParaRPr>
                </a:p>
              </p:txBody>
            </p:sp>
            <p:sp>
              <p:nvSpPr>
                <p:cNvPr id="145" name="Freeform: Shape 144">
                  <a:extLst>
                    <a:ext uri="{FF2B5EF4-FFF2-40B4-BE49-F238E27FC236}">
                      <a16:creationId xmlns:a16="http://schemas.microsoft.com/office/drawing/2014/main" id="{3109A14F-3D39-48DC-B067-81F99C3FF2FA}"/>
                    </a:ext>
                  </a:extLst>
                </p:cNvPr>
                <p:cNvSpPr/>
                <p:nvPr/>
              </p:nvSpPr>
              <p:spPr>
                <a:xfrm>
                  <a:off x="6920508" y="3814162"/>
                  <a:ext cx="180338" cy="871393"/>
                </a:xfrm>
                <a:custGeom>
                  <a:avLst/>
                  <a:gdLst>
                    <a:gd name="connsiteX0" fmla="*/ 0 w 180339"/>
                    <a:gd name="connsiteY0" fmla="*/ 0 h 871393"/>
                    <a:gd name="connsiteX1" fmla="*/ 59867 w 180339"/>
                    <a:gd name="connsiteY1" fmla="*/ 871394 h 871393"/>
                    <a:gd name="connsiteX2" fmla="*/ 180339 w 180339"/>
                    <a:gd name="connsiteY2" fmla="*/ 844047 h 871393"/>
                  </a:gdLst>
                  <a:ahLst/>
                  <a:cxnLst>
                    <a:cxn ang="0">
                      <a:pos x="connsiteX0" y="connsiteY0"/>
                    </a:cxn>
                    <a:cxn ang="0">
                      <a:pos x="connsiteX1" y="connsiteY1"/>
                    </a:cxn>
                    <a:cxn ang="0">
                      <a:pos x="connsiteX2" y="connsiteY2"/>
                    </a:cxn>
                  </a:cxnLst>
                  <a:rect l="l" t="t" r="r" b="b"/>
                  <a:pathLst>
                    <a:path w="180339" h="871393">
                      <a:moveTo>
                        <a:pt x="0" y="0"/>
                      </a:moveTo>
                      <a:lnTo>
                        <a:pt x="59867" y="871394"/>
                      </a:lnTo>
                      <a:lnTo>
                        <a:pt x="180339" y="844047"/>
                      </a:lnTo>
                      <a:close/>
                    </a:path>
                  </a:pathLst>
                </a:custGeom>
                <a:solidFill>
                  <a:srgbClr val="FFBD03"/>
                </a:solidFill>
                <a:ln w="73693" cap="flat">
                  <a:noFill/>
                  <a:prstDash val="solid"/>
                  <a:miter/>
                </a:ln>
              </p:spPr>
              <p:txBody>
                <a:bodyPr rtlCol="0" anchor="ctr"/>
                <a:lstStyle/>
                <a:p>
                  <a:endParaRPr lang="th-TH" sz="2000">
                    <a:solidFill>
                      <a:schemeClr val="bg1"/>
                    </a:solidFill>
                  </a:endParaRPr>
                </a:p>
              </p:txBody>
            </p:sp>
            <p:sp>
              <p:nvSpPr>
                <p:cNvPr id="146" name="Freeform: Shape 145">
                  <a:extLst>
                    <a:ext uri="{FF2B5EF4-FFF2-40B4-BE49-F238E27FC236}">
                      <a16:creationId xmlns:a16="http://schemas.microsoft.com/office/drawing/2014/main" id="{7B7DBEA6-C7BB-4F41-9073-A93879533A53}"/>
                    </a:ext>
                  </a:extLst>
                </p:cNvPr>
                <p:cNvSpPr/>
                <p:nvPr/>
              </p:nvSpPr>
              <p:spPr>
                <a:xfrm>
                  <a:off x="7024724" y="3731382"/>
                  <a:ext cx="247596" cy="900957"/>
                </a:xfrm>
                <a:custGeom>
                  <a:avLst/>
                  <a:gdLst>
                    <a:gd name="connsiteX0" fmla="*/ 0 w 247596"/>
                    <a:gd name="connsiteY0" fmla="*/ 0 h 900957"/>
                    <a:gd name="connsiteX1" fmla="*/ 171470 w 247596"/>
                    <a:gd name="connsiteY1" fmla="*/ 900957 h 900957"/>
                    <a:gd name="connsiteX2" fmla="*/ 247597 w 247596"/>
                    <a:gd name="connsiteY2" fmla="*/ 875828 h 900957"/>
                  </a:gdLst>
                  <a:ahLst/>
                  <a:cxnLst>
                    <a:cxn ang="0">
                      <a:pos x="connsiteX0" y="connsiteY0"/>
                    </a:cxn>
                    <a:cxn ang="0">
                      <a:pos x="connsiteX1" y="connsiteY1"/>
                    </a:cxn>
                    <a:cxn ang="0">
                      <a:pos x="connsiteX2" y="connsiteY2"/>
                    </a:cxn>
                  </a:cxnLst>
                  <a:rect l="l" t="t" r="r" b="b"/>
                  <a:pathLst>
                    <a:path w="247596" h="900957">
                      <a:moveTo>
                        <a:pt x="0" y="0"/>
                      </a:moveTo>
                      <a:lnTo>
                        <a:pt x="171470" y="900957"/>
                      </a:lnTo>
                      <a:lnTo>
                        <a:pt x="247597" y="875828"/>
                      </a:lnTo>
                      <a:close/>
                    </a:path>
                  </a:pathLst>
                </a:custGeom>
                <a:solidFill>
                  <a:srgbClr val="FFBD03"/>
                </a:solidFill>
                <a:ln w="73693" cap="flat">
                  <a:noFill/>
                  <a:prstDash val="solid"/>
                  <a:miter/>
                </a:ln>
              </p:spPr>
              <p:txBody>
                <a:bodyPr rtlCol="0" anchor="ctr"/>
                <a:lstStyle/>
                <a:p>
                  <a:endParaRPr lang="th-TH" sz="2000">
                    <a:solidFill>
                      <a:schemeClr val="bg1"/>
                    </a:solidFill>
                  </a:endParaRPr>
                </a:p>
              </p:txBody>
            </p:sp>
            <p:sp>
              <p:nvSpPr>
                <p:cNvPr id="147" name="Freeform: Shape 146">
                  <a:extLst>
                    <a:ext uri="{FF2B5EF4-FFF2-40B4-BE49-F238E27FC236}">
                      <a16:creationId xmlns:a16="http://schemas.microsoft.com/office/drawing/2014/main" id="{393DC6B0-5A49-4E72-9598-66A3FB153D0B}"/>
                    </a:ext>
                  </a:extLst>
                </p:cNvPr>
                <p:cNvSpPr/>
                <p:nvPr/>
              </p:nvSpPr>
              <p:spPr>
                <a:xfrm>
                  <a:off x="6403884" y="3333749"/>
                  <a:ext cx="522540" cy="285440"/>
                </a:xfrm>
                <a:custGeom>
                  <a:avLst/>
                  <a:gdLst>
                    <a:gd name="connsiteX0" fmla="*/ 0 w 522540"/>
                    <a:gd name="connsiteY0" fmla="*/ 270509 h 285440"/>
                    <a:gd name="connsiteX1" fmla="*/ 32520 w 522540"/>
                    <a:gd name="connsiteY1" fmla="*/ 123429 h 285440"/>
                    <a:gd name="connsiteX2" fmla="*/ 522540 w 522540"/>
                    <a:gd name="connsiteY2" fmla="*/ 0 h 285440"/>
                    <a:gd name="connsiteX3" fmla="*/ 206208 w 522540"/>
                    <a:gd name="connsiteY3" fmla="*/ 280117 h 285440"/>
                    <a:gd name="connsiteX4" fmla="*/ 61345 w 522540"/>
                    <a:gd name="connsiteY4" fmla="*/ 240945 h 285440"/>
                    <a:gd name="connsiteX5" fmla="*/ 0 w 522540"/>
                    <a:gd name="connsiteY5" fmla="*/ 270509 h 28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2540" h="285440">
                      <a:moveTo>
                        <a:pt x="0" y="270509"/>
                      </a:moveTo>
                      <a:lnTo>
                        <a:pt x="32520" y="123429"/>
                      </a:lnTo>
                      <a:lnTo>
                        <a:pt x="522540" y="0"/>
                      </a:lnTo>
                      <a:cubicBezTo>
                        <a:pt x="522540" y="0"/>
                        <a:pt x="286769" y="249075"/>
                        <a:pt x="206208" y="280117"/>
                      </a:cubicBezTo>
                      <a:cubicBezTo>
                        <a:pt x="144863" y="303768"/>
                        <a:pt x="61345" y="240945"/>
                        <a:pt x="61345" y="240945"/>
                      </a:cubicBezTo>
                      <a:lnTo>
                        <a:pt x="0" y="270509"/>
                      </a:lnTo>
                      <a:close/>
                    </a:path>
                  </a:pathLst>
                </a:custGeom>
                <a:solidFill>
                  <a:srgbClr val="4A789D"/>
                </a:solidFill>
                <a:ln w="73693" cap="flat">
                  <a:noFill/>
                  <a:prstDash val="solid"/>
                  <a:miter/>
                </a:ln>
              </p:spPr>
              <p:txBody>
                <a:bodyPr rtlCol="0" anchor="ctr"/>
                <a:lstStyle/>
                <a:p>
                  <a:endParaRPr lang="th-TH" sz="2000">
                    <a:solidFill>
                      <a:schemeClr val="bg1"/>
                    </a:solidFill>
                  </a:endParaRPr>
                </a:p>
              </p:txBody>
            </p:sp>
            <p:sp>
              <p:nvSpPr>
                <p:cNvPr id="148" name="Freeform: Shape 147">
                  <a:extLst>
                    <a:ext uri="{FF2B5EF4-FFF2-40B4-BE49-F238E27FC236}">
                      <a16:creationId xmlns:a16="http://schemas.microsoft.com/office/drawing/2014/main" id="{0C82363F-A549-42C9-AAD2-62CE69A19EFC}"/>
                    </a:ext>
                  </a:extLst>
                </p:cNvPr>
                <p:cNvSpPr/>
                <p:nvPr/>
              </p:nvSpPr>
              <p:spPr>
                <a:xfrm>
                  <a:off x="6457838" y="3449786"/>
                  <a:ext cx="162954" cy="117092"/>
                </a:xfrm>
                <a:custGeom>
                  <a:avLst/>
                  <a:gdLst>
                    <a:gd name="connsiteX0" fmla="*/ 0 w 162954"/>
                    <a:gd name="connsiteY0" fmla="*/ 53954 h 117092"/>
                    <a:gd name="connsiteX1" fmla="*/ 104952 w 162954"/>
                    <a:gd name="connsiteY1" fmla="*/ 0 h 117092"/>
                    <a:gd name="connsiteX2" fmla="*/ 158906 w 162954"/>
                    <a:gd name="connsiteY2" fmla="*/ 71692 h 117092"/>
                    <a:gd name="connsiteX3" fmla="*/ 0 w 162954"/>
                    <a:gd name="connsiteY3" fmla="*/ 53954 h 117092"/>
                  </a:gdLst>
                  <a:ahLst/>
                  <a:cxnLst>
                    <a:cxn ang="0">
                      <a:pos x="connsiteX0" y="connsiteY0"/>
                    </a:cxn>
                    <a:cxn ang="0">
                      <a:pos x="connsiteX1" y="connsiteY1"/>
                    </a:cxn>
                    <a:cxn ang="0">
                      <a:pos x="connsiteX2" y="connsiteY2"/>
                    </a:cxn>
                    <a:cxn ang="0">
                      <a:pos x="connsiteX3" y="connsiteY3"/>
                    </a:cxn>
                  </a:cxnLst>
                  <a:rect l="l" t="t" r="r" b="b"/>
                  <a:pathLst>
                    <a:path w="162954" h="117092">
                      <a:moveTo>
                        <a:pt x="0" y="53954"/>
                      </a:moveTo>
                      <a:lnTo>
                        <a:pt x="104952" y="0"/>
                      </a:lnTo>
                      <a:cubicBezTo>
                        <a:pt x="104952" y="0"/>
                        <a:pt x="181078" y="7391"/>
                        <a:pt x="158906" y="71692"/>
                      </a:cubicBezTo>
                      <a:cubicBezTo>
                        <a:pt x="137472" y="135254"/>
                        <a:pt x="36216" y="134515"/>
                        <a:pt x="0" y="53954"/>
                      </a:cubicBezTo>
                      <a:close/>
                    </a:path>
                  </a:pathLst>
                </a:custGeom>
                <a:solidFill>
                  <a:srgbClr val="2B2925"/>
                </a:solidFill>
                <a:ln w="73693" cap="flat">
                  <a:noFill/>
                  <a:prstDash val="solid"/>
                  <a:miter/>
                </a:ln>
              </p:spPr>
              <p:txBody>
                <a:bodyPr rtlCol="0" anchor="ctr"/>
                <a:lstStyle/>
                <a:p>
                  <a:endParaRPr lang="th-TH" sz="2000">
                    <a:solidFill>
                      <a:schemeClr val="bg1"/>
                    </a:solidFill>
                  </a:endParaRPr>
                </a:p>
              </p:txBody>
            </p:sp>
            <p:sp>
              <p:nvSpPr>
                <p:cNvPr id="149" name="Freeform: Shape 148">
                  <a:extLst>
                    <a:ext uri="{FF2B5EF4-FFF2-40B4-BE49-F238E27FC236}">
                      <a16:creationId xmlns:a16="http://schemas.microsoft.com/office/drawing/2014/main" id="{4B7D0152-0884-4170-A17F-C07CFFCD2C80}"/>
                    </a:ext>
                  </a:extLst>
                </p:cNvPr>
                <p:cNvSpPr/>
                <p:nvPr/>
              </p:nvSpPr>
              <p:spPr>
                <a:xfrm>
                  <a:off x="6005512" y="3368486"/>
                  <a:ext cx="464890" cy="223206"/>
                </a:xfrm>
                <a:custGeom>
                  <a:avLst/>
                  <a:gdLst>
                    <a:gd name="connsiteX0" fmla="*/ 337767 w 464890"/>
                    <a:gd name="connsiteY0" fmla="*/ 223207 h 223206"/>
                    <a:gd name="connsiteX1" fmla="*/ 303029 w 464890"/>
                    <a:gd name="connsiteY1" fmla="*/ 101995 h 223206"/>
                    <a:gd name="connsiteX2" fmla="*/ 464891 w 464890"/>
                    <a:gd name="connsiteY2" fmla="*/ 0 h 223206"/>
                    <a:gd name="connsiteX3" fmla="*/ 0 w 464890"/>
                    <a:gd name="connsiteY3" fmla="*/ 34737 h 223206"/>
                    <a:gd name="connsiteX4" fmla="*/ 0 w 464890"/>
                    <a:gd name="connsiteY4" fmla="*/ 206208 h 223206"/>
                    <a:gd name="connsiteX5" fmla="*/ 184035 w 464890"/>
                    <a:gd name="connsiteY5" fmla="*/ 101256 h 223206"/>
                    <a:gd name="connsiteX6" fmla="*/ 337767 w 464890"/>
                    <a:gd name="connsiteY6" fmla="*/ 223207 h 2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4890" h="223206">
                      <a:moveTo>
                        <a:pt x="337767" y="223207"/>
                      </a:moveTo>
                      <a:cubicBezTo>
                        <a:pt x="337767" y="223207"/>
                        <a:pt x="286030" y="167775"/>
                        <a:pt x="303029" y="101995"/>
                      </a:cubicBezTo>
                      <a:cubicBezTo>
                        <a:pt x="320028" y="36216"/>
                        <a:pt x="464891" y="0"/>
                        <a:pt x="464891" y="0"/>
                      </a:cubicBezTo>
                      <a:lnTo>
                        <a:pt x="0" y="34737"/>
                      </a:lnTo>
                      <a:lnTo>
                        <a:pt x="0" y="206208"/>
                      </a:lnTo>
                      <a:cubicBezTo>
                        <a:pt x="0" y="206208"/>
                        <a:pt x="63562" y="42868"/>
                        <a:pt x="184035" y="101256"/>
                      </a:cubicBezTo>
                      <a:cubicBezTo>
                        <a:pt x="303768" y="159645"/>
                        <a:pt x="337767" y="223207"/>
                        <a:pt x="337767" y="223207"/>
                      </a:cubicBezTo>
                      <a:close/>
                    </a:path>
                  </a:pathLst>
                </a:custGeom>
                <a:solidFill>
                  <a:srgbClr val="FFBD03"/>
                </a:solidFill>
                <a:ln w="73693" cap="flat">
                  <a:noFill/>
                  <a:prstDash val="solid"/>
                  <a:miter/>
                </a:ln>
              </p:spPr>
              <p:txBody>
                <a:bodyPr rtlCol="0" anchor="ctr"/>
                <a:lstStyle/>
                <a:p>
                  <a:endParaRPr lang="th-TH" sz="2000">
                    <a:solidFill>
                      <a:schemeClr val="bg1"/>
                    </a:solidFill>
                  </a:endParaRPr>
                </a:p>
              </p:txBody>
            </p:sp>
            <p:sp>
              <p:nvSpPr>
                <p:cNvPr id="150" name="Freeform: Shape 149">
                  <a:extLst>
                    <a:ext uri="{FF2B5EF4-FFF2-40B4-BE49-F238E27FC236}">
                      <a16:creationId xmlns:a16="http://schemas.microsoft.com/office/drawing/2014/main" id="{CFAAC2D2-9440-49BA-9018-0AD401D5F5D8}"/>
                    </a:ext>
                  </a:extLst>
                </p:cNvPr>
                <p:cNvSpPr/>
                <p:nvPr/>
              </p:nvSpPr>
              <p:spPr>
                <a:xfrm>
                  <a:off x="7074982" y="3910243"/>
                  <a:ext cx="197338" cy="722132"/>
                </a:xfrm>
                <a:custGeom>
                  <a:avLst/>
                  <a:gdLst>
                    <a:gd name="connsiteX0" fmla="*/ 101995 w 197338"/>
                    <a:gd name="connsiteY0" fmla="*/ 722096 h 722132"/>
                    <a:gd name="connsiteX1" fmla="*/ 0 w 197338"/>
                    <a:gd name="connsiteY1" fmla="*/ 0 h 722132"/>
                    <a:gd name="connsiteX2" fmla="*/ 197338 w 197338"/>
                    <a:gd name="connsiteY2" fmla="*/ 696967 h 722132"/>
                    <a:gd name="connsiteX3" fmla="*/ 101995 w 197338"/>
                    <a:gd name="connsiteY3" fmla="*/ 722096 h 722132"/>
                  </a:gdLst>
                  <a:ahLst/>
                  <a:cxnLst>
                    <a:cxn ang="0">
                      <a:pos x="connsiteX0" y="connsiteY0"/>
                    </a:cxn>
                    <a:cxn ang="0">
                      <a:pos x="connsiteX1" y="connsiteY1"/>
                    </a:cxn>
                    <a:cxn ang="0">
                      <a:pos x="connsiteX2" y="connsiteY2"/>
                    </a:cxn>
                    <a:cxn ang="0">
                      <a:pos x="connsiteX3" y="connsiteY3"/>
                    </a:cxn>
                  </a:cxnLst>
                  <a:rect l="l" t="t" r="r" b="b"/>
                  <a:pathLst>
                    <a:path w="197338" h="722132">
                      <a:moveTo>
                        <a:pt x="101995" y="722096"/>
                      </a:moveTo>
                      <a:cubicBezTo>
                        <a:pt x="89431" y="728009"/>
                        <a:pt x="0" y="0"/>
                        <a:pt x="0" y="0"/>
                      </a:cubicBezTo>
                      <a:lnTo>
                        <a:pt x="197338" y="696967"/>
                      </a:lnTo>
                      <a:cubicBezTo>
                        <a:pt x="197338" y="696967"/>
                        <a:pt x="134515" y="707314"/>
                        <a:pt x="101995" y="722096"/>
                      </a:cubicBezTo>
                      <a:close/>
                    </a:path>
                  </a:pathLst>
                </a:custGeom>
                <a:solidFill>
                  <a:srgbClr val="FF8B00"/>
                </a:solidFill>
                <a:ln w="73693" cap="flat">
                  <a:noFill/>
                  <a:prstDash val="solid"/>
                  <a:miter/>
                </a:ln>
              </p:spPr>
              <p:txBody>
                <a:bodyPr rtlCol="0" anchor="ctr"/>
                <a:lstStyle/>
                <a:p>
                  <a:endParaRPr lang="th-TH" sz="2000">
                    <a:solidFill>
                      <a:schemeClr val="bg1"/>
                    </a:solidFill>
                  </a:endParaRPr>
                </a:p>
              </p:txBody>
            </p:sp>
            <p:sp>
              <p:nvSpPr>
                <p:cNvPr id="151" name="Freeform: Shape 150">
                  <a:extLst>
                    <a:ext uri="{FF2B5EF4-FFF2-40B4-BE49-F238E27FC236}">
                      <a16:creationId xmlns:a16="http://schemas.microsoft.com/office/drawing/2014/main" id="{6A74083B-DA51-4EB0-9E1C-AEE1A8C2F556}"/>
                    </a:ext>
                  </a:extLst>
                </p:cNvPr>
                <p:cNvSpPr/>
                <p:nvPr/>
              </p:nvSpPr>
              <p:spPr>
                <a:xfrm>
                  <a:off x="6980378" y="4093539"/>
                  <a:ext cx="120472" cy="592015"/>
                </a:xfrm>
                <a:custGeom>
                  <a:avLst/>
                  <a:gdLst>
                    <a:gd name="connsiteX0" fmla="*/ 0 w 120472"/>
                    <a:gd name="connsiteY0" fmla="*/ 592016 h 592015"/>
                    <a:gd name="connsiteX1" fmla="*/ 0 w 120472"/>
                    <a:gd name="connsiteY1" fmla="*/ 0 h 592015"/>
                    <a:gd name="connsiteX2" fmla="*/ 120473 w 120472"/>
                    <a:gd name="connsiteY2" fmla="*/ 564669 h 592015"/>
                    <a:gd name="connsiteX3" fmla="*/ 0 w 120472"/>
                    <a:gd name="connsiteY3" fmla="*/ 592016 h 592015"/>
                  </a:gdLst>
                  <a:ahLst/>
                  <a:cxnLst>
                    <a:cxn ang="0">
                      <a:pos x="connsiteX0" y="connsiteY0"/>
                    </a:cxn>
                    <a:cxn ang="0">
                      <a:pos x="connsiteX1" y="connsiteY1"/>
                    </a:cxn>
                    <a:cxn ang="0">
                      <a:pos x="connsiteX2" y="connsiteY2"/>
                    </a:cxn>
                    <a:cxn ang="0">
                      <a:pos x="connsiteX3" y="connsiteY3"/>
                    </a:cxn>
                  </a:cxnLst>
                  <a:rect l="l" t="t" r="r" b="b"/>
                  <a:pathLst>
                    <a:path w="120472" h="592015">
                      <a:moveTo>
                        <a:pt x="0" y="592016"/>
                      </a:moveTo>
                      <a:lnTo>
                        <a:pt x="0" y="0"/>
                      </a:lnTo>
                      <a:lnTo>
                        <a:pt x="120473" y="564669"/>
                      </a:lnTo>
                      <a:cubicBezTo>
                        <a:pt x="120473" y="564669"/>
                        <a:pt x="35477" y="586842"/>
                        <a:pt x="0" y="592016"/>
                      </a:cubicBezTo>
                      <a:close/>
                    </a:path>
                  </a:pathLst>
                </a:custGeom>
                <a:solidFill>
                  <a:srgbClr val="FF8B00"/>
                </a:solidFill>
                <a:ln w="73693" cap="flat">
                  <a:noFill/>
                  <a:prstDash val="solid"/>
                  <a:miter/>
                </a:ln>
              </p:spPr>
              <p:txBody>
                <a:bodyPr rtlCol="0" anchor="ctr"/>
                <a:lstStyle/>
                <a:p>
                  <a:endParaRPr lang="th-TH" sz="2000">
                    <a:solidFill>
                      <a:schemeClr val="bg1"/>
                    </a:solidFill>
                  </a:endParaRPr>
                </a:p>
              </p:txBody>
            </p:sp>
            <p:sp>
              <p:nvSpPr>
                <p:cNvPr id="152" name="Freeform: Shape 151">
                  <a:extLst>
                    <a:ext uri="{FF2B5EF4-FFF2-40B4-BE49-F238E27FC236}">
                      <a16:creationId xmlns:a16="http://schemas.microsoft.com/office/drawing/2014/main" id="{EF2DE42C-DA0E-4539-9F9D-0F477C69F4CE}"/>
                    </a:ext>
                  </a:extLst>
                </p:cNvPr>
                <p:cNvSpPr/>
                <p:nvPr/>
              </p:nvSpPr>
              <p:spPr>
                <a:xfrm>
                  <a:off x="6713565" y="4332267"/>
                  <a:ext cx="164079" cy="382730"/>
                </a:xfrm>
                <a:custGeom>
                  <a:avLst/>
                  <a:gdLst>
                    <a:gd name="connsiteX0" fmla="*/ 0 w 164079"/>
                    <a:gd name="connsiteY0" fmla="*/ 381373 h 382730"/>
                    <a:gd name="connsiteX1" fmla="*/ 110125 w 164079"/>
                    <a:gd name="connsiteY1" fmla="*/ 0 h 382730"/>
                    <a:gd name="connsiteX2" fmla="*/ 164079 w 164079"/>
                    <a:gd name="connsiteY2" fmla="*/ 368070 h 382730"/>
                    <a:gd name="connsiteX3" fmla="*/ 0 w 164079"/>
                    <a:gd name="connsiteY3" fmla="*/ 381373 h 382730"/>
                  </a:gdLst>
                  <a:ahLst/>
                  <a:cxnLst>
                    <a:cxn ang="0">
                      <a:pos x="connsiteX0" y="connsiteY0"/>
                    </a:cxn>
                    <a:cxn ang="0">
                      <a:pos x="connsiteX1" y="connsiteY1"/>
                    </a:cxn>
                    <a:cxn ang="0">
                      <a:pos x="connsiteX2" y="connsiteY2"/>
                    </a:cxn>
                    <a:cxn ang="0">
                      <a:pos x="connsiteX3" y="connsiteY3"/>
                    </a:cxn>
                  </a:cxnLst>
                  <a:rect l="l" t="t" r="r" b="b"/>
                  <a:pathLst>
                    <a:path w="164079" h="382730">
                      <a:moveTo>
                        <a:pt x="0" y="381373"/>
                      </a:moveTo>
                      <a:lnTo>
                        <a:pt x="110125" y="0"/>
                      </a:lnTo>
                      <a:lnTo>
                        <a:pt x="164079" y="368070"/>
                      </a:lnTo>
                      <a:cubicBezTo>
                        <a:pt x="164079" y="368070"/>
                        <a:pt x="59867" y="388025"/>
                        <a:pt x="0" y="381373"/>
                      </a:cubicBezTo>
                      <a:close/>
                    </a:path>
                  </a:pathLst>
                </a:custGeom>
                <a:solidFill>
                  <a:srgbClr val="FF8B00"/>
                </a:solidFill>
                <a:ln w="73693" cap="flat">
                  <a:noFill/>
                  <a:prstDash val="solid"/>
                  <a:miter/>
                </a:ln>
              </p:spPr>
              <p:txBody>
                <a:bodyPr rtlCol="0" anchor="ctr"/>
                <a:lstStyle/>
                <a:p>
                  <a:endParaRPr lang="th-TH" sz="2000">
                    <a:solidFill>
                      <a:schemeClr val="bg1"/>
                    </a:solidFill>
                  </a:endParaRPr>
                </a:p>
              </p:txBody>
            </p:sp>
            <p:sp>
              <p:nvSpPr>
                <p:cNvPr id="153" name="Freeform: Shape 152">
                  <a:extLst>
                    <a:ext uri="{FF2B5EF4-FFF2-40B4-BE49-F238E27FC236}">
                      <a16:creationId xmlns:a16="http://schemas.microsoft.com/office/drawing/2014/main" id="{5B1F425B-84C4-4555-B25A-9910A0B7E117}"/>
                    </a:ext>
                  </a:extLst>
                </p:cNvPr>
                <p:cNvSpPr/>
                <p:nvPr/>
              </p:nvSpPr>
              <p:spPr>
                <a:xfrm>
                  <a:off x="6403884" y="4389177"/>
                  <a:ext cx="167774" cy="324462"/>
                </a:xfrm>
                <a:custGeom>
                  <a:avLst/>
                  <a:gdLst>
                    <a:gd name="connsiteX0" fmla="*/ 0 w 167774"/>
                    <a:gd name="connsiteY0" fmla="*/ 300812 h 324462"/>
                    <a:gd name="connsiteX1" fmla="*/ 167775 w 167774"/>
                    <a:gd name="connsiteY1" fmla="*/ 0 h 324462"/>
                    <a:gd name="connsiteX2" fmla="*/ 124907 w 167774"/>
                    <a:gd name="connsiteY2" fmla="*/ 324463 h 324462"/>
                    <a:gd name="connsiteX3" fmla="*/ 0 w 167774"/>
                    <a:gd name="connsiteY3" fmla="*/ 300812 h 324462"/>
                  </a:gdLst>
                  <a:ahLst/>
                  <a:cxnLst>
                    <a:cxn ang="0">
                      <a:pos x="connsiteX0" y="connsiteY0"/>
                    </a:cxn>
                    <a:cxn ang="0">
                      <a:pos x="connsiteX1" y="connsiteY1"/>
                    </a:cxn>
                    <a:cxn ang="0">
                      <a:pos x="connsiteX2" y="connsiteY2"/>
                    </a:cxn>
                    <a:cxn ang="0">
                      <a:pos x="connsiteX3" y="connsiteY3"/>
                    </a:cxn>
                  </a:cxnLst>
                  <a:rect l="l" t="t" r="r" b="b"/>
                  <a:pathLst>
                    <a:path w="167774" h="324462">
                      <a:moveTo>
                        <a:pt x="0" y="300812"/>
                      </a:moveTo>
                      <a:lnTo>
                        <a:pt x="167775" y="0"/>
                      </a:lnTo>
                      <a:lnTo>
                        <a:pt x="124907" y="324463"/>
                      </a:lnTo>
                      <a:cubicBezTo>
                        <a:pt x="125646" y="324463"/>
                        <a:pt x="42128" y="309681"/>
                        <a:pt x="0" y="300812"/>
                      </a:cubicBezTo>
                      <a:close/>
                    </a:path>
                  </a:pathLst>
                </a:custGeom>
                <a:solidFill>
                  <a:srgbClr val="FF8B00"/>
                </a:solidFill>
                <a:ln w="73693" cap="flat">
                  <a:noFill/>
                  <a:prstDash val="solid"/>
                  <a:miter/>
                </a:ln>
              </p:spPr>
              <p:txBody>
                <a:bodyPr rtlCol="0" anchor="ctr"/>
                <a:lstStyle/>
                <a:p>
                  <a:endParaRPr lang="th-TH" sz="2000">
                    <a:solidFill>
                      <a:schemeClr val="bg1"/>
                    </a:solidFill>
                  </a:endParaRPr>
                </a:p>
              </p:txBody>
            </p:sp>
            <p:sp>
              <p:nvSpPr>
                <p:cNvPr id="154" name="Freeform: Shape 153">
                  <a:extLst>
                    <a:ext uri="{FF2B5EF4-FFF2-40B4-BE49-F238E27FC236}">
                      <a16:creationId xmlns:a16="http://schemas.microsoft.com/office/drawing/2014/main" id="{1E848A7B-2A3B-43EB-A205-6DA1EAAAB8C4}"/>
                    </a:ext>
                  </a:extLst>
                </p:cNvPr>
                <p:cNvSpPr/>
                <p:nvPr/>
              </p:nvSpPr>
              <p:spPr>
                <a:xfrm>
                  <a:off x="6009207" y="3414340"/>
                  <a:ext cx="321506" cy="160353"/>
                </a:xfrm>
                <a:custGeom>
                  <a:avLst/>
                  <a:gdLst>
                    <a:gd name="connsiteX0" fmla="*/ 0 w 321506"/>
                    <a:gd name="connsiteY0" fmla="*/ 152963 h 160353"/>
                    <a:gd name="connsiteX1" fmla="*/ 117516 w 321506"/>
                    <a:gd name="connsiteY1" fmla="*/ 5883 h 160353"/>
                    <a:gd name="connsiteX2" fmla="*/ 299334 w 321506"/>
                    <a:gd name="connsiteY2" fmla="*/ 55402 h 160353"/>
                    <a:gd name="connsiteX3" fmla="*/ 321506 w 321506"/>
                    <a:gd name="connsiteY3" fmla="*/ 160354 h 160353"/>
                    <a:gd name="connsiteX4" fmla="*/ 0 w 321506"/>
                    <a:gd name="connsiteY4" fmla="*/ 152963 h 160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506" h="160353">
                      <a:moveTo>
                        <a:pt x="0" y="152963"/>
                      </a:moveTo>
                      <a:cubicBezTo>
                        <a:pt x="0" y="152963"/>
                        <a:pt x="42868" y="33230"/>
                        <a:pt x="117516" y="5883"/>
                      </a:cubicBezTo>
                      <a:cubicBezTo>
                        <a:pt x="192165" y="-21464"/>
                        <a:pt x="299334" y="55402"/>
                        <a:pt x="299334" y="55402"/>
                      </a:cubicBezTo>
                      <a:lnTo>
                        <a:pt x="321506" y="160354"/>
                      </a:lnTo>
                      <a:cubicBezTo>
                        <a:pt x="321506" y="160354"/>
                        <a:pt x="118255" y="-71722"/>
                        <a:pt x="0" y="152963"/>
                      </a:cubicBezTo>
                      <a:close/>
                    </a:path>
                  </a:pathLst>
                </a:custGeom>
                <a:solidFill>
                  <a:srgbClr val="FF8B00"/>
                </a:solidFill>
                <a:ln w="73693" cap="flat">
                  <a:noFill/>
                  <a:prstDash val="solid"/>
                  <a:miter/>
                </a:ln>
              </p:spPr>
              <p:txBody>
                <a:bodyPr rtlCol="0" anchor="ctr"/>
                <a:lstStyle/>
                <a:p>
                  <a:endParaRPr lang="th-TH" sz="2000">
                    <a:solidFill>
                      <a:schemeClr val="bg1"/>
                    </a:solidFill>
                  </a:endParaRPr>
                </a:p>
              </p:txBody>
            </p:sp>
            <p:sp>
              <p:nvSpPr>
                <p:cNvPr id="155" name="Freeform: Shape 154">
                  <a:extLst>
                    <a:ext uri="{FF2B5EF4-FFF2-40B4-BE49-F238E27FC236}">
                      <a16:creationId xmlns:a16="http://schemas.microsoft.com/office/drawing/2014/main" id="{A79BE19D-EB59-4E96-A3D2-D5EE427C7880}"/>
                    </a:ext>
                  </a:extLst>
                </p:cNvPr>
                <p:cNvSpPr/>
                <p:nvPr/>
              </p:nvSpPr>
              <p:spPr>
                <a:xfrm>
                  <a:off x="6434187" y="3889548"/>
                  <a:ext cx="203251" cy="696228"/>
                </a:xfrm>
                <a:custGeom>
                  <a:avLst/>
                  <a:gdLst>
                    <a:gd name="connsiteX0" fmla="*/ 0 w 203251"/>
                    <a:gd name="connsiteY0" fmla="*/ 696228 h 696228"/>
                    <a:gd name="connsiteX1" fmla="*/ 53954 w 203251"/>
                    <a:gd name="connsiteY1" fmla="*/ 588320 h 696228"/>
                    <a:gd name="connsiteX2" fmla="*/ 190687 w 203251"/>
                    <a:gd name="connsiteY2" fmla="*/ 93865 h 696228"/>
                    <a:gd name="connsiteX3" fmla="*/ 203251 w 203251"/>
                    <a:gd name="connsiteY3" fmla="*/ 0 h 696228"/>
                  </a:gdLst>
                  <a:ahLst/>
                  <a:cxnLst>
                    <a:cxn ang="0">
                      <a:pos x="connsiteX0" y="connsiteY0"/>
                    </a:cxn>
                    <a:cxn ang="0">
                      <a:pos x="connsiteX1" y="connsiteY1"/>
                    </a:cxn>
                    <a:cxn ang="0">
                      <a:pos x="connsiteX2" y="connsiteY2"/>
                    </a:cxn>
                    <a:cxn ang="0">
                      <a:pos x="connsiteX3" y="connsiteY3"/>
                    </a:cxn>
                  </a:cxnLst>
                  <a:rect l="l" t="t" r="r" b="b"/>
                  <a:pathLst>
                    <a:path w="203251" h="696228">
                      <a:moveTo>
                        <a:pt x="0" y="696228"/>
                      </a:moveTo>
                      <a:lnTo>
                        <a:pt x="53954" y="588320"/>
                      </a:lnTo>
                      <a:lnTo>
                        <a:pt x="190687" y="93865"/>
                      </a:lnTo>
                      <a:lnTo>
                        <a:pt x="203251" y="0"/>
                      </a:lnTo>
                      <a:close/>
                    </a:path>
                  </a:pathLst>
                </a:custGeom>
                <a:solidFill>
                  <a:srgbClr val="FFFFFF"/>
                </a:solidFill>
                <a:ln w="73693" cap="flat">
                  <a:noFill/>
                  <a:prstDash val="solid"/>
                  <a:miter/>
                </a:ln>
              </p:spPr>
              <p:txBody>
                <a:bodyPr rtlCol="0" anchor="ctr"/>
                <a:lstStyle/>
                <a:p>
                  <a:endParaRPr lang="th-TH" sz="2000">
                    <a:solidFill>
                      <a:schemeClr val="bg1"/>
                    </a:solidFill>
                  </a:endParaRPr>
                </a:p>
              </p:txBody>
            </p:sp>
            <p:sp>
              <p:nvSpPr>
                <p:cNvPr id="156" name="Freeform: Shape 155">
                  <a:extLst>
                    <a:ext uri="{FF2B5EF4-FFF2-40B4-BE49-F238E27FC236}">
                      <a16:creationId xmlns:a16="http://schemas.microsoft.com/office/drawing/2014/main" id="{8CC999C3-2AD3-45A5-A94D-76BB06F7AEE2}"/>
                    </a:ext>
                  </a:extLst>
                </p:cNvPr>
                <p:cNvSpPr/>
                <p:nvPr/>
              </p:nvSpPr>
              <p:spPr>
                <a:xfrm>
                  <a:off x="6725390" y="3858977"/>
                  <a:ext cx="37693" cy="612239"/>
                </a:xfrm>
                <a:custGeom>
                  <a:avLst/>
                  <a:gdLst>
                    <a:gd name="connsiteX0" fmla="*/ 0 w 37693"/>
                    <a:gd name="connsiteY0" fmla="*/ 612239 h 612239"/>
                    <a:gd name="connsiteX1" fmla="*/ 37694 w 37693"/>
                    <a:gd name="connsiteY1" fmla="*/ 473289 h 612239"/>
                    <a:gd name="connsiteX2" fmla="*/ 28825 w 37693"/>
                    <a:gd name="connsiteY2" fmla="*/ 268 h 612239"/>
                    <a:gd name="connsiteX3" fmla="*/ 0 w 37693"/>
                    <a:gd name="connsiteY3" fmla="*/ 612239 h 612239"/>
                  </a:gdLst>
                  <a:ahLst/>
                  <a:cxnLst>
                    <a:cxn ang="0">
                      <a:pos x="connsiteX0" y="connsiteY0"/>
                    </a:cxn>
                    <a:cxn ang="0">
                      <a:pos x="connsiteX1" y="connsiteY1"/>
                    </a:cxn>
                    <a:cxn ang="0">
                      <a:pos x="connsiteX2" y="connsiteY2"/>
                    </a:cxn>
                    <a:cxn ang="0">
                      <a:pos x="connsiteX3" y="connsiteY3"/>
                    </a:cxn>
                  </a:cxnLst>
                  <a:rect l="l" t="t" r="r" b="b"/>
                  <a:pathLst>
                    <a:path w="37693" h="612239">
                      <a:moveTo>
                        <a:pt x="0" y="612239"/>
                      </a:moveTo>
                      <a:lnTo>
                        <a:pt x="37694" y="473289"/>
                      </a:lnTo>
                      <a:cubicBezTo>
                        <a:pt x="37694" y="473289"/>
                        <a:pt x="29564" y="-13036"/>
                        <a:pt x="28825" y="268"/>
                      </a:cubicBezTo>
                      <a:cubicBezTo>
                        <a:pt x="28825" y="14311"/>
                        <a:pt x="0" y="612239"/>
                        <a:pt x="0" y="612239"/>
                      </a:cubicBezTo>
                      <a:close/>
                    </a:path>
                  </a:pathLst>
                </a:custGeom>
                <a:solidFill>
                  <a:srgbClr val="FFFFFF"/>
                </a:solidFill>
                <a:ln w="73693" cap="flat">
                  <a:noFill/>
                  <a:prstDash val="solid"/>
                  <a:miter/>
                </a:ln>
              </p:spPr>
              <p:txBody>
                <a:bodyPr rtlCol="0" anchor="ctr"/>
                <a:lstStyle/>
                <a:p>
                  <a:endParaRPr lang="th-TH" sz="2000">
                    <a:solidFill>
                      <a:schemeClr val="bg1"/>
                    </a:solidFill>
                  </a:endParaRPr>
                </a:p>
              </p:txBody>
            </p:sp>
            <p:sp>
              <p:nvSpPr>
                <p:cNvPr id="157" name="Freeform: Shape 156">
                  <a:extLst>
                    <a:ext uri="{FF2B5EF4-FFF2-40B4-BE49-F238E27FC236}">
                      <a16:creationId xmlns:a16="http://schemas.microsoft.com/office/drawing/2014/main" id="{568E7194-6861-4F47-9928-496BC9A14253}"/>
                    </a:ext>
                  </a:extLst>
                </p:cNvPr>
                <p:cNvSpPr/>
                <p:nvPr/>
              </p:nvSpPr>
              <p:spPr>
                <a:xfrm>
                  <a:off x="6920511" y="3814161"/>
                  <a:ext cx="48041" cy="449370"/>
                </a:xfrm>
                <a:custGeom>
                  <a:avLst/>
                  <a:gdLst>
                    <a:gd name="connsiteX0" fmla="*/ 31042 w 48041"/>
                    <a:gd name="connsiteY0" fmla="*/ 449370 h 449370"/>
                    <a:gd name="connsiteX1" fmla="*/ 48041 w 48041"/>
                    <a:gd name="connsiteY1" fmla="*/ 363635 h 449370"/>
                    <a:gd name="connsiteX2" fmla="*/ 0 w 48041"/>
                    <a:gd name="connsiteY2" fmla="*/ 0 h 449370"/>
                  </a:gdLst>
                  <a:ahLst/>
                  <a:cxnLst>
                    <a:cxn ang="0">
                      <a:pos x="connsiteX0" y="connsiteY0"/>
                    </a:cxn>
                    <a:cxn ang="0">
                      <a:pos x="connsiteX1" y="connsiteY1"/>
                    </a:cxn>
                    <a:cxn ang="0">
                      <a:pos x="connsiteX2" y="connsiteY2"/>
                    </a:cxn>
                  </a:cxnLst>
                  <a:rect l="l" t="t" r="r" b="b"/>
                  <a:pathLst>
                    <a:path w="48041" h="449370">
                      <a:moveTo>
                        <a:pt x="31042" y="449370"/>
                      </a:moveTo>
                      <a:lnTo>
                        <a:pt x="48041" y="363635"/>
                      </a:lnTo>
                      <a:lnTo>
                        <a:pt x="0" y="0"/>
                      </a:lnTo>
                      <a:close/>
                    </a:path>
                  </a:pathLst>
                </a:custGeom>
                <a:solidFill>
                  <a:srgbClr val="FFFFFF"/>
                </a:solidFill>
                <a:ln w="73693" cap="flat">
                  <a:noFill/>
                  <a:prstDash val="solid"/>
                  <a:miter/>
                </a:ln>
              </p:spPr>
              <p:txBody>
                <a:bodyPr rtlCol="0" anchor="ctr"/>
                <a:lstStyle/>
                <a:p>
                  <a:endParaRPr lang="th-TH" sz="2000">
                    <a:solidFill>
                      <a:schemeClr val="bg1"/>
                    </a:solidFill>
                  </a:endParaRPr>
                </a:p>
              </p:txBody>
            </p:sp>
            <p:sp>
              <p:nvSpPr>
                <p:cNvPr id="158" name="Freeform: Shape 157">
                  <a:extLst>
                    <a:ext uri="{FF2B5EF4-FFF2-40B4-BE49-F238E27FC236}">
                      <a16:creationId xmlns:a16="http://schemas.microsoft.com/office/drawing/2014/main" id="{64232736-7D68-4B61-9866-EBE661DB8C8E}"/>
                    </a:ext>
                  </a:extLst>
                </p:cNvPr>
                <p:cNvSpPr/>
                <p:nvPr/>
              </p:nvSpPr>
              <p:spPr>
                <a:xfrm>
                  <a:off x="6307801" y="3658951"/>
                  <a:ext cx="526562" cy="643013"/>
                </a:xfrm>
                <a:custGeom>
                  <a:avLst/>
                  <a:gdLst>
                    <a:gd name="connsiteX0" fmla="*/ 0 w 526562"/>
                    <a:gd name="connsiteY0" fmla="*/ 643013 h 643013"/>
                    <a:gd name="connsiteX1" fmla="*/ 191426 w 526562"/>
                    <a:gd name="connsiteY1" fmla="*/ 155210 h 643013"/>
                    <a:gd name="connsiteX2" fmla="*/ 427197 w 526562"/>
                    <a:gd name="connsiteY2" fmla="*/ 118255 h 643013"/>
                    <a:gd name="connsiteX3" fmla="*/ 524758 w 526562"/>
                    <a:gd name="connsiteY3" fmla="*/ 0 h 643013"/>
                    <a:gd name="connsiteX4" fmla="*/ 406502 w 526562"/>
                    <a:gd name="connsiteY4" fmla="*/ 187730 h 643013"/>
                    <a:gd name="connsiteX5" fmla="*/ 212859 w 526562"/>
                    <a:gd name="connsiteY5" fmla="*/ 210642 h 643013"/>
                    <a:gd name="connsiteX6" fmla="*/ 0 w 526562"/>
                    <a:gd name="connsiteY6" fmla="*/ 643013 h 643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562" h="643013">
                      <a:moveTo>
                        <a:pt x="0" y="643013"/>
                      </a:moveTo>
                      <a:lnTo>
                        <a:pt x="191426" y="155210"/>
                      </a:lnTo>
                      <a:cubicBezTo>
                        <a:pt x="191426" y="155210"/>
                        <a:pt x="315594" y="192165"/>
                        <a:pt x="427197" y="118255"/>
                      </a:cubicBezTo>
                      <a:cubicBezTo>
                        <a:pt x="538800" y="44346"/>
                        <a:pt x="524758" y="0"/>
                        <a:pt x="524758" y="0"/>
                      </a:cubicBezTo>
                      <a:cubicBezTo>
                        <a:pt x="524758" y="0"/>
                        <a:pt x="550626" y="118255"/>
                        <a:pt x="406502" y="187730"/>
                      </a:cubicBezTo>
                      <a:cubicBezTo>
                        <a:pt x="262379" y="257205"/>
                        <a:pt x="212859" y="210642"/>
                        <a:pt x="212859" y="210642"/>
                      </a:cubicBezTo>
                      <a:lnTo>
                        <a:pt x="0" y="643013"/>
                      </a:lnTo>
                      <a:close/>
                    </a:path>
                  </a:pathLst>
                </a:custGeom>
                <a:solidFill>
                  <a:srgbClr val="FFFFFF"/>
                </a:solidFill>
                <a:ln w="73693" cap="flat">
                  <a:noFill/>
                  <a:prstDash val="solid"/>
                  <a:miter/>
                </a:ln>
              </p:spPr>
              <p:txBody>
                <a:bodyPr rtlCol="0" anchor="ctr"/>
                <a:lstStyle/>
                <a:p>
                  <a:endParaRPr lang="th-TH" sz="2000">
                    <a:solidFill>
                      <a:schemeClr val="bg1"/>
                    </a:solidFill>
                  </a:endParaRPr>
                </a:p>
              </p:txBody>
            </p:sp>
            <p:sp>
              <p:nvSpPr>
                <p:cNvPr id="159" name="Freeform: Shape 158">
                  <a:extLst>
                    <a:ext uri="{FF2B5EF4-FFF2-40B4-BE49-F238E27FC236}">
                      <a16:creationId xmlns:a16="http://schemas.microsoft.com/office/drawing/2014/main" id="{091EDD56-FA9A-4E8C-8300-493690B710C5}"/>
                    </a:ext>
                  </a:extLst>
                </p:cNvPr>
                <p:cNvSpPr/>
                <p:nvPr/>
              </p:nvSpPr>
              <p:spPr>
                <a:xfrm>
                  <a:off x="6457706" y="3449786"/>
                  <a:ext cx="104344" cy="79822"/>
                </a:xfrm>
                <a:custGeom>
                  <a:avLst/>
                  <a:gdLst>
                    <a:gd name="connsiteX0" fmla="*/ 132 w 104344"/>
                    <a:gd name="connsiteY0" fmla="*/ 79822 h 79822"/>
                    <a:gd name="connsiteX1" fmla="*/ 62955 w 104344"/>
                    <a:gd name="connsiteY1" fmla="*/ 45085 h 79822"/>
                    <a:gd name="connsiteX2" fmla="*/ 104345 w 104344"/>
                    <a:gd name="connsiteY2" fmla="*/ 0 h 79822"/>
                    <a:gd name="connsiteX3" fmla="*/ 132 w 104344"/>
                    <a:gd name="connsiteY3" fmla="*/ 79822 h 79822"/>
                  </a:gdLst>
                  <a:ahLst/>
                  <a:cxnLst>
                    <a:cxn ang="0">
                      <a:pos x="connsiteX0" y="connsiteY0"/>
                    </a:cxn>
                    <a:cxn ang="0">
                      <a:pos x="connsiteX1" y="connsiteY1"/>
                    </a:cxn>
                    <a:cxn ang="0">
                      <a:pos x="connsiteX2" y="connsiteY2"/>
                    </a:cxn>
                    <a:cxn ang="0">
                      <a:pos x="connsiteX3" y="connsiteY3"/>
                    </a:cxn>
                  </a:cxnLst>
                  <a:rect l="l" t="t" r="r" b="b"/>
                  <a:pathLst>
                    <a:path w="104344" h="79822">
                      <a:moveTo>
                        <a:pt x="132" y="79822"/>
                      </a:moveTo>
                      <a:cubicBezTo>
                        <a:pt x="132" y="79822"/>
                        <a:pt x="29696" y="70214"/>
                        <a:pt x="62955" y="45085"/>
                      </a:cubicBezTo>
                      <a:cubicBezTo>
                        <a:pt x="96215" y="19216"/>
                        <a:pt x="104345" y="0"/>
                        <a:pt x="104345" y="0"/>
                      </a:cubicBezTo>
                      <a:cubicBezTo>
                        <a:pt x="104345" y="0"/>
                        <a:pt x="-4302" y="6652"/>
                        <a:pt x="132" y="79822"/>
                      </a:cubicBezTo>
                      <a:close/>
                    </a:path>
                  </a:pathLst>
                </a:custGeom>
                <a:solidFill>
                  <a:srgbClr val="FFFFFF"/>
                </a:solidFill>
                <a:ln w="73693" cap="flat">
                  <a:noFill/>
                  <a:prstDash val="solid"/>
                  <a:miter/>
                </a:ln>
              </p:spPr>
              <p:txBody>
                <a:bodyPr rtlCol="0" anchor="ctr"/>
                <a:lstStyle/>
                <a:p>
                  <a:endParaRPr lang="th-TH" sz="2000">
                    <a:solidFill>
                      <a:schemeClr val="bg1"/>
                    </a:solidFill>
                  </a:endParaRPr>
                </a:p>
              </p:txBody>
            </p:sp>
          </p:grpSp>
        </p:grpSp>
        <p:grpSp>
          <p:nvGrpSpPr>
            <p:cNvPr id="213" name="Group 212">
              <a:extLst>
                <a:ext uri="{FF2B5EF4-FFF2-40B4-BE49-F238E27FC236}">
                  <a16:creationId xmlns:a16="http://schemas.microsoft.com/office/drawing/2014/main" id="{13BFC250-B77B-4574-BB53-2845071775E9}"/>
                </a:ext>
              </a:extLst>
            </p:cNvPr>
            <p:cNvGrpSpPr/>
            <p:nvPr/>
          </p:nvGrpSpPr>
          <p:grpSpPr>
            <a:xfrm>
              <a:off x="4073707" y="513748"/>
              <a:ext cx="3502751" cy="906420"/>
              <a:chOff x="888832" y="2110319"/>
              <a:chExt cx="2855626" cy="906420"/>
            </a:xfrm>
          </p:grpSpPr>
          <p:sp>
            <p:nvSpPr>
              <p:cNvPr id="214" name="TextBox 213">
                <a:extLst>
                  <a:ext uri="{FF2B5EF4-FFF2-40B4-BE49-F238E27FC236}">
                    <a16:creationId xmlns:a16="http://schemas.microsoft.com/office/drawing/2014/main" id="{BB290C4D-C031-4409-8A7D-A4F8FF778853}"/>
                  </a:ext>
                </a:extLst>
              </p:cNvPr>
              <p:cNvSpPr txBox="1"/>
              <p:nvPr/>
            </p:nvSpPr>
            <p:spPr>
              <a:xfrm>
                <a:off x="888832" y="2110319"/>
                <a:ext cx="2855626" cy="769441"/>
              </a:xfrm>
              <a:prstGeom prst="rect">
                <a:avLst/>
              </a:prstGeom>
              <a:noFill/>
            </p:spPr>
            <p:txBody>
              <a:bodyPr wrap="square">
                <a:spAutoFit/>
              </a:bodyPr>
              <a:lstStyle/>
              <a:p>
                <a:pPr algn="ctr"/>
                <a:r>
                  <a:rPr lang="en-US" sz="4400" b="0" i="0" dirty="0" err="1">
                    <a:solidFill>
                      <a:srgbClr val="F9A314"/>
                    </a:solidFill>
                    <a:effectLst/>
                    <a:latin typeface="Modern Love Grunge" panose="04070805081005020601" pitchFamily="82" charset="0"/>
                  </a:rPr>
                  <a:t>Bài</a:t>
                </a:r>
                <a:r>
                  <a:rPr lang="en-US" sz="4400" b="0" i="0" dirty="0">
                    <a:solidFill>
                      <a:srgbClr val="F9A314"/>
                    </a:solidFill>
                    <a:effectLst/>
                    <a:latin typeface="Modern Love Grunge" panose="04070805081005020601" pitchFamily="82" charset="0"/>
                  </a:rPr>
                  <a:t> </a:t>
                </a:r>
                <a:r>
                  <a:rPr lang="en-US" sz="4400" b="0" i="0" dirty="0" err="1">
                    <a:solidFill>
                      <a:srgbClr val="F9A314"/>
                    </a:solidFill>
                    <a:effectLst/>
                    <a:latin typeface="Modern Love Grunge" panose="04070805081005020601" pitchFamily="82" charset="0"/>
                  </a:rPr>
                  <a:t>tâp</a:t>
                </a:r>
                <a:r>
                  <a:rPr lang="en-US" sz="4400" b="0" i="0" dirty="0">
                    <a:solidFill>
                      <a:srgbClr val="F9A314"/>
                    </a:solidFill>
                    <a:effectLst/>
                    <a:latin typeface="Modern Love Grunge" panose="04070805081005020601" pitchFamily="82" charset="0"/>
                  </a:rPr>
                  <a:t> 2</a:t>
                </a:r>
              </a:p>
            </p:txBody>
          </p:sp>
          <p:sp>
            <p:nvSpPr>
              <p:cNvPr id="215" name="TextBox 214">
                <a:extLst>
                  <a:ext uri="{FF2B5EF4-FFF2-40B4-BE49-F238E27FC236}">
                    <a16:creationId xmlns:a16="http://schemas.microsoft.com/office/drawing/2014/main" id="{8D887619-907F-4C4C-9F39-56B223F03C4E}"/>
                  </a:ext>
                </a:extLst>
              </p:cNvPr>
              <p:cNvSpPr txBox="1"/>
              <p:nvPr/>
            </p:nvSpPr>
            <p:spPr>
              <a:xfrm>
                <a:off x="2374919" y="2247298"/>
                <a:ext cx="268187" cy="769441"/>
              </a:xfrm>
              <a:prstGeom prst="rect">
                <a:avLst/>
              </a:prstGeom>
              <a:noFill/>
            </p:spPr>
            <p:txBody>
              <a:bodyPr wrap="square">
                <a:spAutoFit/>
              </a:bodyPr>
              <a:lstStyle/>
              <a:p>
                <a:pPr algn="ctr"/>
                <a:r>
                  <a:rPr lang="en-US" sz="4400" b="0" i="0" dirty="0">
                    <a:solidFill>
                      <a:srgbClr val="F9A314"/>
                    </a:solidFill>
                    <a:effectLst/>
                    <a:latin typeface="Modern Love Grunge" panose="04070805081005020601" pitchFamily="82" charset="0"/>
                  </a:rPr>
                  <a:t>.</a:t>
                </a:r>
              </a:p>
            </p:txBody>
          </p:sp>
        </p:grpSp>
      </p:grpSp>
      <p:sp>
        <p:nvSpPr>
          <p:cNvPr id="218" name="TextBox 217">
            <a:extLst>
              <a:ext uri="{FF2B5EF4-FFF2-40B4-BE49-F238E27FC236}">
                <a16:creationId xmlns:a16="http://schemas.microsoft.com/office/drawing/2014/main" id="{39196307-F403-444B-880C-FA894B7B22D7}"/>
              </a:ext>
            </a:extLst>
          </p:cNvPr>
          <p:cNvSpPr txBox="1"/>
          <p:nvPr/>
        </p:nvSpPr>
        <p:spPr>
          <a:xfrm>
            <a:off x="4576536" y="397432"/>
            <a:ext cx="7228114" cy="830997"/>
          </a:xfrm>
          <a:prstGeom prst="rect">
            <a:avLst/>
          </a:prstGeom>
          <a:noFill/>
        </p:spPr>
        <p:txBody>
          <a:bodyPr wrap="square">
            <a:spAutoFit/>
          </a:bodyPr>
          <a:lstStyle/>
          <a:p>
            <a:r>
              <a:rPr lang="en-US" altLang="en-US" sz="2400" b="1" dirty="0" err="1">
                <a:solidFill>
                  <a:schemeClr val="bg1"/>
                </a:solidFill>
                <a:latin typeface="Arial" panose="020B0604020202020204" pitchFamily="34" charset="0"/>
                <a:cs typeface="Arial" panose="020B0604020202020204" pitchFamily="34" charset="0"/>
              </a:rPr>
              <a:t>Chọn</a:t>
            </a:r>
            <a:r>
              <a:rPr lang="en-US" altLang="en-US" sz="2400" b="1" dirty="0">
                <a:solidFill>
                  <a:schemeClr val="bg1"/>
                </a:solidFill>
                <a:latin typeface="Arial" panose="020B0604020202020204" pitchFamily="34" charset="0"/>
                <a:cs typeface="Arial" panose="020B0604020202020204" pitchFamily="34" charset="0"/>
              </a:rPr>
              <a:t> </a:t>
            </a:r>
            <a:r>
              <a:rPr lang="en-US" altLang="en-US" sz="2400" b="1" dirty="0" err="1">
                <a:solidFill>
                  <a:schemeClr val="bg1"/>
                </a:solidFill>
                <a:latin typeface="Arial" panose="020B0604020202020204" pitchFamily="34" charset="0"/>
                <a:cs typeface="Arial" panose="020B0604020202020204" pitchFamily="34" charset="0"/>
              </a:rPr>
              <a:t>chữ</a:t>
            </a:r>
            <a:r>
              <a:rPr lang="en-US" altLang="en-US" sz="2400" b="1" dirty="0">
                <a:solidFill>
                  <a:schemeClr val="bg1"/>
                </a:solidFill>
                <a:latin typeface="Arial" panose="020B0604020202020204" pitchFamily="34" charset="0"/>
                <a:cs typeface="Arial" panose="020B0604020202020204" pitchFamily="34" charset="0"/>
              </a:rPr>
              <a:t> </a:t>
            </a:r>
            <a:r>
              <a:rPr lang="en-US" altLang="en-US" sz="2400" b="1" dirty="0" err="1">
                <a:solidFill>
                  <a:schemeClr val="bg1"/>
                </a:solidFill>
                <a:latin typeface="Arial" panose="020B0604020202020204" pitchFamily="34" charset="0"/>
                <a:cs typeface="Arial" panose="020B0604020202020204" pitchFamily="34" charset="0"/>
              </a:rPr>
              <a:t>viết</a:t>
            </a:r>
            <a:r>
              <a:rPr lang="en-US" altLang="en-US" sz="2400" b="1" dirty="0">
                <a:solidFill>
                  <a:schemeClr val="bg1"/>
                </a:solidFill>
                <a:latin typeface="Arial" panose="020B0604020202020204" pitchFamily="34" charset="0"/>
                <a:cs typeface="Arial" panose="020B0604020202020204" pitchFamily="34" charset="0"/>
              </a:rPr>
              <a:t> </a:t>
            </a:r>
            <a:r>
              <a:rPr lang="en-US" altLang="en-US" sz="2400" b="1" dirty="0" err="1">
                <a:solidFill>
                  <a:schemeClr val="bg1"/>
                </a:solidFill>
                <a:latin typeface="Arial" panose="020B0604020202020204" pitchFamily="34" charset="0"/>
                <a:cs typeface="Arial" panose="020B0604020202020204" pitchFamily="34" charset="0"/>
              </a:rPr>
              <a:t>đúng</a:t>
            </a:r>
            <a:r>
              <a:rPr lang="en-US" altLang="en-US" sz="2400" b="1" dirty="0">
                <a:solidFill>
                  <a:schemeClr val="bg1"/>
                </a:solidFill>
                <a:latin typeface="Arial" panose="020B0604020202020204" pitchFamily="34" charset="0"/>
                <a:cs typeface="Arial" panose="020B0604020202020204" pitchFamily="34" charset="0"/>
              </a:rPr>
              <a:t> </a:t>
            </a:r>
            <a:r>
              <a:rPr lang="en-US" altLang="en-US" sz="2400" b="1" dirty="0" err="1">
                <a:solidFill>
                  <a:schemeClr val="bg1"/>
                </a:solidFill>
                <a:latin typeface="Arial" panose="020B0604020202020204" pitchFamily="34" charset="0"/>
                <a:cs typeface="Arial" panose="020B0604020202020204" pitchFamily="34" charset="0"/>
              </a:rPr>
              <a:t>chính</a:t>
            </a:r>
            <a:r>
              <a:rPr lang="en-US" altLang="en-US" sz="2400" b="1" dirty="0">
                <a:solidFill>
                  <a:schemeClr val="bg1"/>
                </a:solidFill>
                <a:latin typeface="Arial" panose="020B0604020202020204" pitchFamily="34" charset="0"/>
                <a:cs typeface="Arial" panose="020B0604020202020204" pitchFamily="34" charset="0"/>
              </a:rPr>
              <a:t> </a:t>
            </a:r>
            <a:r>
              <a:rPr lang="en-US" altLang="en-US" sz="2400" b="1" dirty="0" err="1">
                <a:solidFill>
                  <a:schemeClr val="bg1"/>
                </a:solidFill>
                <a:latin typeface="Arial" panose="020B0604020202020204" pitchFamily="34" charset="0"/>
                <a:cs typeface="Arial" panose="020B0604020202020204" pitchFamily="34" charset="0"/>
              </a:rPr>
              <a:t>tả</a:t>
            </a:r>
            <a:r>
              <a:rPr lang="en-US" altLang="en-US" sz="2400" b="1" dirty="0">
                <a:solidFill>
                  <a:schemeClr val="bg1"/>
                </a:solidFill>
                <a:latin typeface="Arial" panose="020B0604020202020204" pitchFamily="34" charset="0"/>
                <a:cs typeface="Arial" panose="020B0604020202020204" pitchFamily="34" charset="0"/>
              </a:rPr>
              <a:t> </a:t>
            </a:r>
            <a:r>
              <a:rPr lang="en-US" altLang="en-US" sz="2400" b="1" dirty="0" err="1">
                <a:solidFill>
                  <a:schemeClr val="bg1"/>
                </a:solidFill>
                <a:latin typeface="Arial" panose="020B0604020202020204" pitchFamily="34" charset="0"/>
                <a:cs typeface="Arial" panose="020B0604020202020204" pitchFamily="34" charset="0"/>
              </a:rPr>
              <a:t>trong</a:t>
            </a:r>
            <a:r>
              <a:rPr lang="en-US" altLang="en-US" sz="2400" b="1" dirty="0">
                <a:solidFill>
                  <a:schemeClr val="bg1"/>
                </a:solidFill>
                <a:latin typeface="Arial" panose="020B0604020202020204" pitchFamily="34" charset="0"/>
                <a:cs typeface="Arial" panose="020B0604020202020204" pitchFamily="34" charset="0"/>
              </a:rPr>
              <a:t> </a:t>
            </a:r>
            <a:r>
              <a:rPr lang="en-US" altLang="en-US" sz="2400" b="1" dirty="0" err="1">
                <a:solidFill>
                  <a:schemeClr val="bg1"/>
                </a:solidFill>
                <a:latin typeface="Arial" panose="020B0604020202020204" pitchFamily="34" charset="0"/>
                <a:cs typeface="Arial" panose="020B0604020202020204" pitchFamily="34" charset="0"/>
              </a:rPr>
              <a:t>ngoặc</a:t>
            </a:r>
            <a:r>
              <a:rPr lang="en-US" altLang="en-US" sz="2400" b="1" dirty="0">
                <a:solidFill>
                  <a:schemeClr val="bg1"/>
                </a:solidFill>
                <a:latin typeface="Arial" panose="020B0604020202020204" pitchFamily="34" charset="0"/>
                <a:cs typeface="Arial" panose="020B0604020202020204" pitchFamily="34" charset="0"/>
              </a:rPr>
              <a:t> </a:t>
            </a:r>
            <a:r>
              <a:rPr lang="en-US" altLang="en-US" sz="2400" b="1" dirty="0" err="1">
                <a:solidFill>
                  <a:schemeClr val="bg1"/>
                </a:solidFill>
                <a:latin typeface="Arial" panose="020B0604020202020204" pitchFamily="34" charset="0"/>
                <a:cs typeface="Arial" panose="020B0604020202020204" pitchFamily="34" charset="0"/>
              </a:rPr>
              <a:t>đơn</a:t>
            </a:r>
            <a:r>
              <a:rPr lang="en-US" altLang="en-US" sz="2400" b="1" dirty="0">
                <a:solidFill>
                  <a:schemeClr val="bg1"/>
                </a:solidFill>
                <a:latin typeface="Arial" panose="020B0604020202020204" pitchFamily="34" charset="0"/>
                <a:cs typeface="Arial" panose="020B0604020202020204" pitchFamily="34" charset="0"/>
              </a:rPr>
              <a:t> </a:t>
            </a:r>
            <a:r>
              <a:rPr lang="en-US" altLang="en-US" sz="2400" b="1" dirty="0" err="1">
                <a:solidFill>
                  <a:schemeClr val="bg1"/>
                </a:solidFill>
                <a:latin typeface="Arial" panose="020B0604020202020204" pitchFamily="34" charset="0"/>
                <a:cs typeface="Arial" panose="020B0604020202020204" pitchFamily="34" charset="0"/>
              </a:rPr>
              <a:t>để</a:t>
            </a:r>
            <a:r>
              <a:rPr lang="en-US" altLang="en-US" sz="2400" b="1" dirty="0">
                <a:solidFill>
                  <a:schemeClr val="bg1"/>
                </a:solidFill>
                <a:latin typeface="Arial" panose="020B0604020202020204" pitchFamily="34" charset="0"/>
                <a:cs typeface="Arial" panose="020B0604020202020204" pitchFamily="34" charset="0"/>
              </a:rPr>
              <a:t> </a:t>
            </a:r>
            <a:r>
              <a:rPr lang="en-US" altLang="en-US" sz="2400" b="1" dirty="0" err="1">
                <a:solidFill>
                  <a:schemeClr val="bg1"/>
                </a:solidFill>
                <a:latin typeface="Arial" panose="020B0604020202020204" pitchFamily="34" charset="0"/>
                <a:cs typeface="Arial" panose="020B0604020202020204" pitchFamily="34" charset="0"/>
              </a:rPr>
              <a:t>hoàn</a:t>
            </a:r>
            <a:r>
              <a:rPr lang="en-US" altLang="en-US" sz="2400" b="1" dirty="0">
                <a:solidFill>
                  <a:schemeClr val="bg1"/>
                </a:solidFill>
                <a:latin typeface="Arial" panose="020B0604020202020204" pitchFamily="34" charset="0"/>
                <a:cs typeface="Arial" panose="020B0604020202020204" pitchFamily="34" charset="0"/>
              </a:rPr>
              <a:t> </a:t>
            </a:r>
            <a:r>
              <a:rPr lang="en-US" altLang="en-US" sz="2400" b="1" dirty="0" err="1">
                <a:solidFill>
                  <a:schemeClr val="bg1"/>
                </a:solidFill>
                <a:latin typeface="Arial" panose="020B0604020202020204" pitchFamily="34" charset="0"/>
                <a:cs typeface="Arial" panose="020B0604020202020204" pitchFamily="34" charset="0"/>
              </a:rPr>
              <a:t>chỉnh</a:t>
            </a:r>
            <a:r>
              <a:rPr lang="en-US" altLang="en-US" sz="2400" b="1" dirty="0">
                <a:solidFill>
                  <a:schemeClr val="bg1"/>
                </a:solidFill>
                <a:latin typeface="Arial" panose="020B0604020202020204" pitchFamily="34" charset="0"/>
                <a:cs typeface="Arial" panose="020B0604020202020204" pitchFamily="34" charset="0"/>
              </a:rPr>
              <a:t> </a:t>
            </a:r>
            <a:r>
              <a:rPr lang="en-US" altLang="en-US" sz="2400" b="1" dirty="0" err="1">
                <a:solidFill>
                  <a:schemeClr val="bg1"/>
                </a:solidFill>
                <a:latin typeface="Arial" panose="020B0604020202020204" pitchFamily="34" charset="0"/>
                <a:cs typeface="Arial" panose="020B0604020202020204" pitchFamily="34" charset="0"/>
              </a:rPr>
              <a:t>các</a:t>
            </a:r>
            <a:r>
              <a:rPr lang="en-US" altLang="en-US" sz="2400" b="1" dirty="0">
                <a:solidFill>
                  <a:schemeClr val="bg1"/>
                </a:solidFill>
                <a:latin typeface="Arial" panose="020B0604020202020204" pitchFamily="34" charset="0"/>
                <a:cs typeface="Arial" panose="020B0604020202020204" pitchFamily="34" charset="0"/>
              </a:rPr>
              <a:t> </a:t>
            </a:r>
            <a:r>
              <a:rPr lang="en-US" altLang="en-US" sz="2400" b="1" dirty="0" err="1">
                <a:solidFill>
                  <a:schemeClr val="bg1"/>
                </a:solidFill>
                <a:latin typeface="Arial" panose="020B0604020202020204" pitchFamily="34" charset="0"/>
                <a:cs typeface="Arial" panose="020B0604020202020204" pitchFamily="34" charset="0"/>
              </a:rPr>
              <a:t>câu</a:t>
            </a:r>
            <a:r>
              <a:rPr lang="en-US" altLang="en-US" sz="2400" b="1" dirty="0">
                <a:solidFill>
                  <a:schemeClr val="bg1"/>
                </a:solidFill>
                <a:latin typeface="Arial" panose="020B0604020202020204" pitchFamily="34" charset="0"/>
                <a:cs typeface="Arial" panose="020B0604020202020204" pitchFamily="34" charset="0"/>
              </a:rPr>
              <a:t> </a:t>
            </a:r>
            <a:r>
              <a:rPr lang="en-US" altLang="en-US" sz="2400" b="1" dirty="0" err="1">
                <a:solidFill>
                  <a:schemeClr val="bg1"/>
                </a:solidFill>
                <a:latin typeface="Arial" panose="020B0604020202020204" pitchFamily="34" charset="0"/>
                <a:cs typeface="Arial" panose="020B0604020202020204" pitchFamily="34" charset="0"/>
              </a:rPr>
              <a:t>văn</a:t>
            </a:r>
            <a:r>
              <a:rPr lang="en-US" altLang="en-US" sz="2400" b="1" dirty="0">
                <a:solidFill>
                  <a:schemeClr val="bg1"/>
                </a:solidFill>
                <a:latin typeface="Arial" panose="020B0604020202020204" pitchFamily="34" charset="0"/>
                <a:cs typeface="Arial" panose="020B0604020202020204" pitchFamily="34" charset="0"/>
              </a:rPr>
              <a:t> </a:t>
            </a:r>
            <a:r>
              <a:rPr lang="en-US" altLang="en-US" sz="2400" b="1" dirty="0" err="1">
                <a:solidFill>
                  <a:schemeClr val="bg1"/>
                </a:solidFill>
                <a:latin typeface="Arial" panose="020B0604020202020204" pitchFamily="34" charset="0"/>
                <a:cs typeface="Arial" panose="020B0604020202020204" pitchFamily="34" charset="0"/>
              </a:rPr>
              <a:t>dưới</a:t>
            </a:r>
            <a:r>
              <a:rPr lang="en-US" altLang="en-US" sz="2400" b="1" dirty="0">
                <a:solidFill>
                  <a:schemeClr val="bg1"/>
                </a:solidFill>
                <a:latin typeface="Arial" panose="020B0604020202020204" pitchFamily="34" charset="0"/>
                <a:cs typeface="Arial" panose="020B0604020202020204" pitchFamily="34" charset="0"/>
              </a:rPr>
              <a:t> </a:t>
            </a:r>
            <a:r>
              <a:rPr lang="en-US" altLang="en-US" sz="2400" b="1" dirty="0" err="1">
                <a:solidFill>
                  <a:schemeClr val="bg1"/>
                </a:solidFill>
                <a:latin typeface="Arial" panose="020B0604020202020204" pitchFamily="34" charset="0"/>
                <a:cs typeface="Arial" panose="020B0604020202020204" pitchFamily="34" charset="0"/>
              </a:rPr>
              <a:t>đây</a:t>
            </a:r>
            <a:r>
              <a:rPr lang="en-US" altLang="en-US" sz="2400" b="1" dirty="0">
                <a:solidFill>
                  <a:schemeClr val="bg1"/>
                </a:solidFill>
                <a:latin typeface="Arial" panose="020B0604020202020204" pitchFamily="34" charset="0"/>
                <a:cs typeface="Arial" panose="020B0604020202020204" pitchFamily="34" charset="0"/>
              </a:rPr>
              <a:t>:</a:t>
            </a:r>
            <a:endParaRPr lang="en-US" sz="2400" dirty="0">
              <a:solidFill>
                <a:schemeClr val="bg1"/>
              </a:solidFill>
              <a:latin typeface="Arial" panose="020B0604020202020204" pitchFamily="34" charset="0"/>
              <a:cs typeface="Arial" panose="020B0604020202020204" pitchFamily="34" charset="0"/>
            </a:endParaRPr>
          </a:p>
        </p:txBody>
      </p:sp>
      <p:sp>
        <p:nvSpPr>
          <p:cNvPr id="219" name="Text Box 4">
            <a:extLst>
              <a:ext uri="{FF2B5EF4-FFF2-40B4-BE49-F238E27FC236}">
                <a16:creationId xmlns:a16="http://schemas.microsoft.com/office/drawing/2014/main" id="{4CF333A3-01F5-4CD0-8E89-60A141AF3993}"/>
              </a:ext>
            </a:extLst>
          </p:cNvPr>
          <p:cNvSpPr txBox="1">
            <a:spLocks noChangeArrowheads="1"/>
          </p:cNvSpPr>
          <p:nvPr/>
        </p:nvSpPr>
        <p:spPr bwMode="auto">
          <a:xfrm>
            <a:off x="1706336" y="2036541"/>
            <a:ext cx="884555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700" b="1" dirty="0">
                <a:solidFill>
                  <a:schemeClr val="tx1">
                    <a:lumMod val="95000"/>
                    <a:lumOff val="5000"/>
                  </a:schemeClr>
                </a:solidFill>
                <a:cs typeface="Arial" panose="020B0604020202020204" pitchFamily="34" charset="0"/>
              </a:rPr>
              <a:t>         Con </a:t>
            </a:r>
            <a:r>
              <a:rPr lang="en-US" altLang="en-US" sz="2700" b="1" dirty="0" err="1">
                <a:solidFill>
                  <a:schemeClr val="tx1">
                    <a:lumMod val="95000"/>
                    <a:lumOff val="5000"/>
                  </a:schemeClr>
                </a:solidFill>
                <a:cs typeface="Arial" panose="020B0604020202020204" pitchFamily="34" charset="0"/>
              </a:rPr>
              <a:t>người</a:t>
            </a:r>
            <a:r>
              <a:rPr lang="en-US" altLang="en-US" sz="2700" b="1" dirty="0">
                <a:solidFill>
                  <a:schemeClr val="tx1">
                    <a:lumMod val="95000"/>
                    <a:lumOff val="5000"/>
                  </a:schemeClr>
                </a:solidFill>
                <a:cs typeface="Arial" panose="020B0604020202020204" pitchFamily="34" charset="0"/>
              </a:rPr>
              <a:t> </a:t>
            </a:r>
            <a:r>
              <a:rPr lang="en-US" altLang="en-US" sz="2700" b="1" dirty="0" err="1">
                <a:solidFill>
                  <a:schemeClr val="tx1">
                    <a:lumMod val="95000"/>
                    <a:lumOff val="5000"/>
                  </a:schemeClr>
                </a:solidFill>
                <a:cs typeface="Arial" panose="020B0604020202020204" pitchFamily="34" charset="0"/>
              </a:rPr>
              <a:t>là</a:t>
            </a:r>
            <a:r>
              <a:rPr lang="en-US" altLang="en-US" sz="2700" b="1" dirty="0">
                <a:solidFill>
                  <a:schemeClr val="tx1">
                    <a:lumMod val="95000"/>
                    <a:lumOff val="5000"/>
                  </a:schemeClr>
                </a:solidFill>
                <a:cs typeface="Arial" panose="020B0604020202020204" pitchFamily="34" charset="0"/>
              </a:rPr>
              <a:t> (</a:t>
            </a:r>
            <a:r>
              <a:rPr lang="en-US" altLang="en-US" sz="2700" b="1" i="1" dirty="0" err="1">
                <a:solidFill>
                  <a:srgbClr val="9B5938"/>
                </a:solidFill>
                <a:cs typeface="Arial" panose="020B0604020202020204" pitchFamily="34" charset="0"/>
              </a:rPr>
              <a:t>sinh</a:t>
            </a:r>
            <a:r>
              <a:rPr lang="en-US" altLang="en-US" sz="2700" b="1" i="1" dirty="0">
                <a:solidFill>
                  <a:srgbClr val="9B5938"/>
                </a:solidFill>
                <a:cs typeface="Arial" panose="020B0604020202020204" pitchFamily="34" charset="0"/>
              </a:rPr>
              <a:t> / </a:t>
            </a:r>
            <a:r>
              <a:rPr lang="en-US" altLang="en-US" sz="2700" b="1" i="1" dirty="0" err="1">
                <a:solidFill>
                  <a:srgbClr val="9B5938"/>
                </a:solidFill>
                <a:cs typeface="Arial" panose="020B0604020202020204" pitchFamily="34" charset="0"/>
              </a:rPr>
              <a:t>xinh</a:t>
            </a:r>
            <a:r>
              <a:rPr lang="en-US" altLang="en-US" sz="2700" b="1" dirty="0">
                <a:solidFill>
                  <a:schemeClr val="tx1">
                    <a:lumMod val="95000"/>
                    <a:lumOff val="5000"/>
                  </a:schemeClr>
                </a:solidFill>
                <a:cs typeface="Arial" panose="020B0604020202020204" pitchFamily="34" charset="0"/>
              </a:rPr>
              <a:t>) </a:t>
            </a:r>
            <a:r>
              <a:rPr lang="en-US" altLang="en-US" sz="2700" b="1" dirty="0" err="1">
                <a:solidFill>
                  <a:schemeClr val="tx1">
                    <a:lumMod val="95000"/>
                    <a:lumOff val="5000"/>
                  </a:schemeClr>
                </a:solidFill>
                <a:cs typeface="Arial" panose="020B0604020202020204" pitchFamily="34" charset="0"/>
              </a:rPr>
              <a:t>vật</a:t>
            </a:r>
            <a:r>
              <a:rPr lang="en-US" altLang="en-US" sz="2700" b="1" dirty="0">
                <a:solidFill>
                  <a:schemeClr val="tx1">
                    <a:lumMod val="95000"/>
                    <a:lumOff val="5000"/>
                  </a:schemeClr>
                </a:solidFill>
                <a:cs typeface="Arial" panose="020B0604020202020204" pitchFamily="34" charset="0"/>
              </a:rPr>
              <a:t> </a:t>
            </a:r>
            <a:r>
              <a:rPr lang="en-US" altLang="en-US" sz="2700" b="1" dirty="0" err="1">
                <a:solidFill>
                  <a:schemeClr val="tx1">
                    <a:lumMod val="95000"/>
                    <a:lumOff val="5000"/>
                  </a:schemeClr>
                </a:solidFill>
                <a:cs typeface="Arial" panose="020B0604020202020204" pitchFamily="34" charset="0"/>
              </a:rPr>
              <a:t>kì</a:t>
            </a:r>
            <a:r>
              <a:rPr lang="en-US" altLang="en-US" sz="2700" b="1" dirty="0">
                <a:solidFill>
                  <a:schemeClr val="tx1">
                    <a:lumMod val="95000"/>
                    <a:lumOff val="5000"/>
                  </a:schemeClr>
                </a:solidFill>
                <a:cs typeface="Arial" panose="020B0604020202020204" pitchFamily="34" charset="0"/>
              </a:rPr>
              <a:t> </a:t>
            </a:r>
            <a:r>
              <a:rPr lang="en-US" altLang="en-US" sz="2700" b="1" dirty="0" err="1">
                <a:solidFill>
                  <a:schemeClr val="tx1">
                    <a:lumMod val="95000"/>
                    <a:lumOff val="5000"/>
                  </a:schemeClr>
                </a:solidFill>
                <a:cs typeface="Arial" panose="020B0604020202020204" pitchFamily="34" charset="0"/>
              </a:rPr>
              <a:t>diệu</a:t>
            </a:r>
            <a:r>
              <a:rPr lang="en-US" altLang="en-US" sz="2700" b="1" dirty="0">
                <a:solidFill>
                  <a:schemeClr val="tx1">
                    <a:lumMod val="95000"/>
                    <a:lumOff val="5000"/>
                  </a:schemeClr>
                </a:solidFill>
                <a:cs typeface="Arial" panose="020B0604020202020204" pitchFamily="34" charset="0"/>
              </a:rPr>
              <a:t> </a:t>
            </a:r>
            <a:r>
              <a:rPr lang="en-US" altLang="en-US" sz="2700" b="1" dirty="0" err="1">
                <a:solidFill>
                  <a:schemeClr val="tx1">
                    <a:lumMod val="95000"/>
                    <a:lumOff val="5000"/>
                  </a:schemeClr>
                </a:solidFill>
                <a:cs typeface="Arial" panose="020B0604020202020204" pitchFamily="34" charset="0"/>
              </a:rPr>
              <a:t>nhất</a:t>
            </a:r>
            <a:r>
              <a:rPr lang="en-US" altLang="en-US" sz="2700" b="1" dirty="0">
                <a:solidFill>
                  <a:schemeClr val="tx1">
                    <a:lumMod val="95000"/>
                    <a:lumOff val="5000"/>
                  </a:schemeClr>
                </a:solidFill>
                <a:cs typeface="Arial" panose="020B0604020202020204" pitchFamily="34" charset="0"/>
              </a:rPr>
              <a:t> </a:t>
            </a:r>
            <a:r>
              <a:rPr lang="en-US" altLang="en-US" sz="2700" b="1" dirty="0" err="1">
                <a:solidFill>
                  <a:schemeClr val="tx1">
                    <a:lumMod val="95000"/>
                    <a:lumOff val="5000"/>
                  </a:schemeClr>
                </a:solidFill>
                <a:cs typeface="Arial" panose="020B0604020202020204" pitchFamily="34" charset="0"/>
              </a:rPr>
              <a:t>trên</a:t>
            </a:r>
            <a:r>
              <a:rPr lang="en-US" altLang="en-US" sz="2700" b="1" dirty="0">
                <a:solidFill>
                  <a:schemeClr val="tx1">
                    <a:lumMod val="95000"/>
                    <a:lumOff val="5000"/>
                  </a:schemeClr>
                </a:solidFill>
                <a:cs typeface="Arial" panose="020B0604020202020204" pitchFamily="34" charset="0"/>
              </a:rPr>
              <a:t> </a:t>
            </a:r>
            <a:r>
              <a:rPr lang="en-US" altLang="en-US" sz="2700" b="1" dirty="0" err="1">
                <a:solidFill>
                  <a:schemeClr val="tx1">
                    <a:lumMod val="95000"/>
                    <a:lumOff val="5000"/>
                  </a:schemeClr>
                </a:solidFill>
                <a:cs typeface="Arial" panose="020B0604020202020204" pitchFamily="34" charset="0"/>
              </a:rPr>
              <a:t>trái</a:t>
            </a:r>
            <a:r>
              <a:rPr lang="en-US" altLang="en-US" sz="2700" b="1" dirty="0">
                <a:solidFill>
                  <a:schemeClr val="tx1">
                    <a:lumMod val="95000"/>
                    <a:lumOff val="5000"/>
                  </a:schemeClr>
                </a:solidFill>
                <a:cs typeface="Arial" panose="020B0604020202020204" pitchFamily="34" charset="0"/>
              </a:rPr>
              <a:t> </a:t>
            </a:r>
            <a:r>
              <a:rPr lang="en-US" altLang="en-US" sz="2700" b="1" dirty="0" err="1">
                <a:solidFill>
                  <a:schemeClr val="tx1">
                    <a:lumMod val="95000"/>
                    <a:lumOff val="5000"/>
                  </a:schemeClr>
                </a:solidFill>
                <a:cs typeface="Arial" panose="020B0604020202020204" pitchFamily="34" charset="0"/>
              </a:rPr>
              <a:t>đất</a:t>
            </a:r>
            <a:r>
              <a:rPr lang="en-US" altLang="en-US" sz="2700" b="1" dirty="0">
                <a:solidFill>
                  <a:schemeClr val="tx1">
                    <a:lumMod val="95000"/>
                    <a:lumOff val="5000"/>
                  </a:schemeClr>
                </a:solidFill>
                <a:cs typeface="Arial" panose="020B0604020202020204" pitchFamily="34" charset="0"/>
              </a:rPr>
              <a:t>. </a:t>
            </a:r>
            <a:r>
              <a:rPr lang="en-US" altLang="en-US" sz="2700" b="1" dirty="0" err="1">
                <a:solidFill>
                  <a:schemeClr val="tx1">
                    <a:lumMod val="95000"/>
                    <a:lumOff val="5000"/>
                  </a:schemeClr>
                </a:solidFill>
                <a:cs typeface="Arial" panose="020B0604020202020204" pitchFamily="34" charset="0"/>
              </a:rPr>
              <a:t>Họ</a:t>
            </a:r>
            <a:r>
              <a:rPr lang="en-US" altLang="en-US" sz="2700" b="1" dirty="0">
                <a:solidFill>
                  <a:schemeClr val="tx1">
                    <a:lumMod val="95000"/>
                    <a:lumOff val="5000"/>
                  </a:schemeClr>
                </a:solidFill>
                <a:cs typeface="Arial" panose="020B0604020202020204" pitchFamily="34" charset="0"/>
              </a:rPr>
              <a:t> (</a:t>
            </a:r>
            <a:r>
              <a:rPr lang="en-US" altLang="en-US" sz="2700" b="1" i="1" dirty="0" err="1">
                <a:solidFill>
                  <a:srgbClr val="9B5938"/>
                </a:solidFill>
                <a:cs typeface="Arial" panose="020B0604020202020204" pitchFamily="34" charset="0"/>
              </a:rPr>
              <a:t>biếc</a:t>
            </a:r>
            <a:r>
              <a:rPr lang="en-US" altLang="en-US" sz="2700" b="1" i="1" dirty="0">
                <a:solidFill>
                  <a:srgbClr val="9B5938"/>
                </a:solidFill>
                <a:cs typeface="Arial" panose="020B0604020202020204" pitchFamily="34" charset="0"/>
              </a:rPr>
              <a:t> / </a:t>
            </a:r>
            <a:r>
              <a:rPr lang="en-US" altLang="en-US" sz="2700" b="1" i="1" dirty="0" err="1">
                <a:solidFill>
                  <a:srgbClr val="9B5938"/>
                </a:solidFill>
                <a:cs typeface="Arial" panose="020B0604020202020204" pitchFamily="34" charset="0"/>
              </a:rPr>
              <a:t>biết</a:t>
            </a:r>
            <a:r>
              <a:rPr lang="en-US" altLang="en-US" sz="2700" b="1" dirty="0">
                <a:solidFill>
                  <a:schemeClr val="tx1">
                    <a:lumMod val="95000"/>
                    <a:lumOff val="5000"/>
                  </a:schemeClr>
                </a:solidFill>
                <a:cs typeface="Arial" panose="020B0604020202020204" pitchFamily="34" charset="0"/>
              </a:rPr>
              <a:t>) </a:t>
            </a:r>
            <a:r>
              <a:rPr lang="en-US" altLang="en-US" sz="2700" b="1" dirty="0" err="1">
                <a:solidFill>
                  <a:schemeClr val="tx1">
                    <a:lumMod val="95000"/>
                    <a:lumOff val="5000"/>
                  </a:schemeClr>
                </a:solidFill>
                <a:cs typeface="Arial" panose="020B0604020202020204" pitchFamily="34" charset="0"/>
              </a:rPr>
              <a:t>trồng</a:t>
            </a:r>
            <a:r>
              <a:rPr lang="en-US" altLang="en-US" sz="2700" b="1" dirty="0">
                <a:solidFill>
                  <a:schemeClr val="tx1">
                    <a:lumMod val="95000"/>
                    <a:lumOff val="5000"/>
                  </a:schemeClr>
                </a:solidFill>
                <a:cs typeface="Arial" panose="020B0604020202020204" pitchFamily="34" charset="0"/>
              </a:rPr>
              <a:t> </a:t>
            </a:r>
            <a:r>
              <a:rPr lang="en-US" altLang="en-US" sz="2700" b="1" dirty="0" err="1">
                <a:solidFill>
                  <a:schemeClr val="tx1">
                    <a:lumMod val="95000"/>
                    <a:lumOff val="5000"/>
                  </a:schemeClr>
                </a:solidFill>
                <a:cs typeface="Arial" panose="020B0604020202020204" pitchFamily="34" charset="0"/>
              </a:rPr>
              <a:t>trọt</a:t>
            </a:r>
            <a:r>
              <a:rPr lang="en-US" altLang="en-US" sz="2700" b="1" dirty="0">
                <a:solidFill>
                  <a:schemeClr val="tx1">
                    <a:lumMod val="95000"/>
                    <a:lumOff val="5000"/>
                  </a:schemeClr>
                </a:solidFill>
                <a:cs typeface="Arial" panose="020B0604020202020204" pitchFamily="34" charset="0"/>
              </a:rPr>
              <a:t>, </a:t>
            </a:r>
            <a:r>
              <a:rPr lang="en-US" altLang="en-US" sz="2700" b="1" dirty="0" err="1">
                <a:solidFill>
                  <a:schemeClr val="tx1">
                    <a:lumMod val="95000"/>
                    <a:lumOff val="5000"/>
                  </a:schemeClr>
                </a:solidFill>
                <a:cs typeface="Arial" panose="020B0604020202020204" pitchFamily="34" charset="0"/>
              </a:rPr>
              <a:t>chăn</a:t>
            </a:r>
            <a:r>
              <a:rPr lang="en-US" altLang="en-US" sz="2700" b="1" dirty="0">
                <a:solidFill>
                  <a:schemeClr val="tx1">
                    <a:lumMod val="95000"/>
                    <a:lumOff val="5000"/>
                  </a:schemeClr>
                </a:solidFill>
                <a:cs typeface="Arial" panose="020B0604020202020204" pitchFamily="34" charset="0"/>
              </a:rPr>
              <a:t> </a:t>
            </a:r>
            <a:r>
              <a:rPr lang="en-US" altLang="en-US" sz="2700" b="1" dirty="0" err="1">
                <a:solidFill>
                  <a:schemeClr val="tx1">
                    <a:lumMod val="95000"/>
                    <a:lumOff val="5000"/>
                  </a:schemeClr>
                </a:solidFill>
                <a:cs typeface="Arial" panose="020B0604020202020204" pitchFamily="34" charset="0"/>
              </a:rPr>
              <a:t>nuôi</a:t>
            </a:r>
            <a:r>
              <a:rPr lang="en-US" altLang="en-US" sz="2700" b="1" dirty="0">
                <a:solidFill>
                  <a:schemeClr val="tx1">
                    <a:lumMod val="95000"/>
                    <a:lumOff val="5000"/>
                  </a:schemeClr>
                </a:solidFill>
                <a:cs typeface="Arial" panose="020B0604020202020204" pitchFamily="34" charset="0"/>
              </a:rPr>
              <a:t>, </a:t>
            </a:r>
            <a:r>
              <a:rPr lang="en-US" altLang="en-US" sz="2700" b="1" dirty="0" err="1">
                <a:solidFill>
                  <a:schemeClr val="tx1">
                    <a:lumMod val="95000"/>
                    <a:lumOff val="5000"/>
                  </a:schemeClr>
                </a:solidFill>
                <a:cs typeface="Arial" panose="020B0604020202020204" pitchFamily="34" charset="0"/>
              </a:rPr>
              <a:t>xây</a:t>
            </a:r>
            <a:r>
              <a:rPr lang="en-US" altLang="en-US" sz="2700" b="1" dirty="0">
                <a:solidFill>
                  <a:schemeClr val="tx1">
                    <a:lumMod val="95000"/>
                    <a:lumOff val="5000"/>
                  </a:schemeClr>
                </a:solidFill>
                <a:cs typeface="Arial" panose="020B0604020202020204" pitchFamily="34" charset="0"/>
              </a:rPr>
              <a:t> </a:t>
            </a:r>
            <a:r>
              <a:rPr lang="en-US" altLang="en-US" sz="2700" b="1" dirty="0" err="1">
                <a:solidFill>
                  <a:schemeClr val="tx1">
                    <a:lumMod val="95000"/>
                    <a:lumOff val="5000"/>
                  </a:schemeClr>
                </a:solidFill>
                <a:cs typeface="Arial" panose="020B0604020202020204" pitchFamily="34" charset="0"/>
              </a:rPr>
              <a:t>dựng</a:t>
            </a:r>
            <a:r>
              <a:rPr lang="en-US" altLang="en-US" sz="2700" b="1" dirty="0">
                <a:solidFill>
                  <a:schemeClr val="tx1">
                    <a:lumMod val="95000"/>
                    <a:lumOff val="5000"/>
                  </a:schemeClr>
                </a:solidFill>
                <a:cs typeface="Arial" panose="020B0604020202020204" pitchFamily="34" charset="0"/>
              </a:rPr>
              <a:t> </a:t>
            </a:r>
            <a:r>
              <a:rPr lang="en-US" altLang="en-US" sz="2700" b="1" dirty="0" err="1">
                <a:solidFill>
                  <a:schemeClr val="tx1">
                    <a:lumMod val="95000"/>
                    <a:lumOff val="5000"/>
                  </a:schemeClr>
                </a:solidFill>
                <a:cs typeface="Arial" panose="020B0604020202020204" pitchFamily="34" charset="0"/>
              </a:rPr>
              <a:t>nhà</a:t>
            </a:r>
            <a:r>
              <a:rPr lang="en-US" altLang="en-US" sz="2700" b="1" dirty="0">
                <a:solidFill>
                  <a:schemeClr val="tx1">
                    <a:lumMod val="95000"/>
                    <a:lumOff val="5000"/>
                  </a:schemeClr>
                </a:solidFill>
                <a:cs typeface="Arial" panose="020B0604020202020204" pitchFamily="34" charset="0"/>
              </a:rPr>
              <a:t> </a:t>
            </a:r>
            <a:r>
              <a:rPr lang="en-US" altLang="en-US" sz="2700" b="1" dirty="0" err="1">
                <a:solidFill>
                  <a:schemeClr val="tx1">
                    <a:lumMod val="95000"/>
                    <a:lumOff val="5000"/>
                  </a:schemeClr>
                </a:solidFill>
                <a:cs typeface="Arial" panose="020B0604020202020204" pitchFamily="34" charset="0"/>
              </a:rPr>
              <a:t>cửa</a:t>
            </a:r>
            <a:r>
              <a:rPr lang="en-US" altLang="en-US" sz="2700" b="1" dirty="0">
                <a:solidFill>
                  <a:schemeClr val="tx1">
                    <a:lumMod val="95000"/>
                    <a:lumOff val="5000"/>
                  </a:schemeClr>
                </a:solidFill>
                <a:cs typeface="Arial" panose="020B0604020202020204" pitchFamily="34" charset="0"/>
              </a:rPr>
              <a:t>, </a:t>
            </a:r>
            <a:r>
              <a:rPr lang="en-US" altLang="en-US" sz="2700" b="1" dirty="0" err="1">
                <a:solidFill>
                  <a:schemeClr val="tx1">
                    <a:lumMod val="95000"/>
                    <a:lumOff val="5000"/>
                  </a:schemeClr>
                </a:solidFill>
                <a:cs typeface="Arial" panose="020B0604020202020204" pitchFamily="34" charset="0"/>
              </a:rPr>
              <a:t>khám</a:t>
            </a:r>
            <a:r>
              <a:rPr lang="en-US" altLang="en-US" sz="2700" b="1" dirty="0">
                <a:solidFill>
                  <a:schemeClr val="tx1">
                    <a:lumMod val="95000"/>
                    <a:lumOff val="5000"/>
                  </a:schemeClr>
                </a:solidFill>
                <a:cs typeface="Arial" panose="020B0604020202020204" pitchFamily="34" charset="0"/>
              </a:rPr>
              <a:t> </a:t>
            </a:r>
            <a:r>
              <a:rPr lang="en-US" altLang="en-US" sz="2700" b="1" dirty="0" err="1">
                <a:solidFill>
                  <a:schemeClr val="tx1">
                    <a:lumMod val="95000"/>
                    <a:lumOff val="5000"/>
                  </a:schemeClr>
                </a:solidFill>
                <a:cs typeface="Arial" panose="020B0604020202020204" pitchFamily="34" charset="0"/>
              </a:rPr>
              <a:t>phá</a:t>
            </a:r>
            <a:r>
              <a:rPr lang="en-US" altLang="en-US" sz="2700" b="1" dirty="0">
                <a:solidFill>
                  <a:schemeClr val="tx1">
                    <a:lumMod val="95000"/>
                    <a:lumOff val="5000"/>
                  </a:schemeClr>
                </a:solidFill>
                <a:cs typeface="Arial" panose="020B0604020202020204" pitchFamily="34" charset="0"/>
              </a:rPr>
              <a:t> </a:t>
            </a:r>
            <a:r>
              <a:rPr lang="en-US" altLang="en-US" sz="2700" b="1" dirty="0" err="1">
                <a:solidFill>
                  <a:schemeClr val="tx1">
                    <a:lumMod val="95000"/>
                    <a:lumOff val="5000"/>
                  </a:schemeClr>
                </a:solidFill>
                <a:cs typeface="Arial" panose="020B0604020202020204" pitchFamily="34" charset="0"/>
              </a:rPr>
              <a:t>những</a:t>
            </a:r>
            <a:r>
              <a:rPr lang="en-US" altLang="en-US" sz="2700" b="1" dirty="0">
                <a:solidFill>
                  <a:schemeClr val="tx1">
                    <a:lumMod val="95000"/>
                    <a:lumOff val="5000"/>
                  </a:schemeClr>
                </a:solidFill>
                <a:cs typeface="Arial" panose="020B0604020202020204" pitchFamily="34" charset="0"/>
              </a:rPr>
              <a:t> </a:t>
            </a:r>
            <a:r>
              <a:rPr lang="en-US" altLang="en-US" sz="2700" b="1" dirty="0" err="1">
                <a:solidFill>
                  <a:schemeClr val="tx1">
                    <a:lumMod val="95000"/>
                    <a:lumOff val="5000"/>
                  </a:schemeClr>
                </a:solidFill>
                <a:cs typeface="Arial" panose="020B0604020202020204" pitchFamily="34" charset="0"/>
              </a:rPr>
              <a:t>bí</a:t>
            </a:r>
            <a:r>
              <a:rPr lang="en-US" altLang="en-US" sz="2700" b="1" dirty="0">
                <a:solidFill>
                  <a:schemeClr val="tx1">
                    <a:lumMod val="95000"/>
                    <a:lumOff val="5000"/>
                  </a:schemeClr>
                </a:solidFill>
                <a:cs typeface="Arial" panose="020B0604020202020204" pitchFamily="34" charset="0"/>
              </a:rPr>
              <a:t> </a:t>
            </a:r>
            <a:r>
              <a:rPr lang="en-US" altLang="en-US" sz="2700" b="1" dirty="0" err="1">
                <a:solidFill>
                  <a:schemeClr val="tx1">
                    <a:lumMod val="95000"/>
                    <a:lumOff val="5000"/>
                  </a:schemeClr>
                </a:solidFill>
                <a:cs typeface="Arial" panose="020B0604020202020204" pitchFamily="34" charset="0"/>
              </a:rPr>
              <a:t>mật</a:t>
            </a:r>
            <a:r>
              <a:rPr lang="en-US" altLang="en-US" sz="2700" b="1" dirty="0">
                <a:solidFill>
                  <a:schemeClr val="tx1">
                    <a:lumMod val="95000"/>
                    <a:lumOff val="5000"/>
                  </a:schemeClr>
                </a:solidFill>
                <a:cs typeface="Arial" panose="020B0604020202020204" pitchFamily="34" charset="0"/>
              </a:rPr>
              <a:t> </a:t>
            </a:r>
            <a:r>
              <a:rPr lang="en-US" altLang="en-US" sz="2700" b="1" dirty="0" err="1">
                <a:solidFill>
                  <a:schemeClr val="tx1">
                    <a:lumMod val="95000"/>
                    <a:lumOff val="5000"/>
                  </a:schemeClr>
                </a:solidFill>
                <a:cs typeface="Arial" panose="020B0604020202020204" pitchFamily="34" charset="0"/>
              </a:rPr>
              <a:t>nằm</a:t>
            </a:r>
            <a:r>
              <a:rPr lang="en-US" altLang="en-US" sz="2700" b="1" dirty="0">
                <a:solidFill>
                  <a:schemeClr val="tx1">
                    <a:lumMod val="95000"/>
                    <a:lumOff val="5000"/>
                  </a:schemeClr>
                </a:solidFill>
                <a:cs typeface="Arial" panose="020B0604020202020204" pitchFamily="34" charset="0"/>
              </a:rPr>
              <a:t> </a:t>
            </a:r>
            <a:r>
              <a:rPr lang="en-US" altLang="en-US" sz="2700" b="1" dirty="0" err="1">
                <a:solidFill>
                  <a:schemeClr val="tx1">
                    <a:lumMod val="95000"/>
                    <a:lumOff val="5000"/>
                  </a:schemeClr>
                </a:solidFill>
                <a:cs typeface="Arial" panose="020B0604020202020204" pitchFamily="34" charset="0"/>
              </a:rPr>
              <a:t>sâu</a:t>
            </a:r>
            <a:r>
              <a:rPr lang="en-US" altLang="en-US" sz="2700" b="1" dirty="0">
                <a:solidFill>
                  <a:schemeClr val="tx1">
                    <a:lumMod val="95000"/>
                    <a:lumOff val="5000"/>
                  </a:schemeClr>
                </a:solidFill>
                <a:cs typeface="Arial" panose="020B0604020202020204" pitchFamily="34" charset="0"/>
              </a:rPr>
              <a:t> </a:t>
            </a:r>
            <a:r>
              <a:rPr lang="en-US" altLang="en-US" sz="2700" b="1" dirty="0" err="1">
                <a:solidFill>
                  <a:schemeClr val="tx1">
                    <a:lumMod val="95000"/>
                    <a:lumOff val="5000"/>
                  </a:schemeClr>
                </a:solidFill>
                <a:cs typeface="Arial" panose="020B0604020202020204" pitchFamily="34" charset="0"/>
              </a:rPr>
              <a:t>trong</a:t>
            </a:r>
            <a:r>
              <a:rPr lang="en-US" altLang="en-US" sz="2700" b="1" dirty="0">
                <a:solidFill>
                  <a:schemeClr val="tx1">
                    <a:lumMod val="95000"/>
                    <a:lumOff val="5000"/>
                  </a:schemeClr>
                </a:solidFill>
                <a:cs typeface="Arial" panose="020B0604020202020204" pitchFamily="34" charset="0"/>
              </a:rPr>
              <a:t> </a:t>
            </a:r>
            <a:r>
              <a:rPr lang="en-US" altLang="en-US" sz="2700" b="1" dirty="0" err="1">
                <a:solidFill>
                  <a:schemeClr val="tx1">
                    <a:lumMod val="95000"/>
                    <a:lumOff val="5000"/>
                  </a:schemeClr>
                </a:solidFill>
                <a:cs typeface="Arial" panose="020B0604020202020204" pitchFamily="34" charset="0"/>
              </a:rPr>
              <a:t>lòng</a:t>
            </a:r>
            <a:r>
              <a:rPr lang="en-US" altLang="en-US" sz="2700" b="1" dirty="0">
                <a:solidFill>
                  <a:schemeClr val="tx1">
                    <a:lumMod val="95000"/>
                    <a:lumOff val="5000"/>
                  </a:schemeClr>
                </a:solidFill>
                <a:cs typeface="Arial" panose="020B0604020202020204" pitchFamily="34" charset="0"/>
              </a:rPr>
              <a:t> </a:t>
            </a:r>
            <a:r>
              <a:rPr lang="en-US" altLang="en-US" sz="2700" b="1" dirty="0" err="1">
                <a:solidFill>
                  <a:schemeClr val="tx1">
                    <a:lumMod val="95000"/>
                    <a:lumOff val="5000"/>
                  </a:schemeClr>
                </a:solidFill>
                <a:cs typeface="Arial" panose="020B0604020202020204" pitchFamily="34" charset="0"/>
              </a:rPr>
              <a:t>đất</a:t>
            </a:r>
            <a:r>
              <a:rPr lang="en-US" altLang="en-US" sz="2700" b="1" dirty="0">
                <a:solidFill>
                  <a:schemeClr val="tx1">
                    <a:lumMod val="95000"/>
                    <a:lumOff val="5000"/>
                  </a:schemeClr>
                </a:solidFill>
                <a:cs typeface="Arial" panose="020B0604020202020204" pitchFamily="34" charset="0"/>
              </a:rPr>
              <a:t>, </a:t>
            </a:r>
            <a:r>
              <a:rPr lang="en-US" altLang="en-US" sz="2700" b="1" dirty="0" err="1">
                <a:solidFill>
                  <a:schemeClr val="tx1">
                    <a:lumMod val="95000"/>
                    <a:lumOff val="5000"/>
                  </a:schemeClr>
                </a:solidFill>
                <a:cs typeface="Arial" panose="020B0604020202020204" pitchFamily="34" charset="0"/>
              </a:rPr>
              <a:t>chinh</a:t>
            </a:r>
            <a:r>
              <a:rPr lang="en-US" altLang="en-US" sz="2700" b="1" dirty="0">
                <a:solidFill>
                  <a:schemeClr val="tx1">
                    <a:lumMod val="95000"/>
                    <a:lumOff val="5000"/>
                  </a:schemeClr>
                </a:solidFill>
                <a:cs typeface="Arial" panose="020B0604020202020204" pitchFamily="34" charset="0"/>
              </a:rPr>
              <a:t> </a:t>
            </a:r>
            <a:r>
              <a:rPr lang="en-US" altLang="en-US" sz="2700" b="1" dirty="0" err="1">
                <a:solidFill>
                  <a:schemeClr val="tx1">
                    <a:lumMod val="95000"/>
                    <a:lumOff val="5000"/>
                  </a:schemeClr>
                </a:solidFill>
                <a:cs typeface="Arial" panose="020B0604020202020204" pitchFamily="34" charset="0"/>
              </a:rPr>
              <a:t>phục</a:t>
            </a:r>
            <a:r>
              <a:rPr lang="en-US" altLang="en-US" sz="2700" b="1" dirty="0">
                <a:solidFill>
                  <a:schemeClr val="tx1">
                    <a:lumMod val="95000"/>
                    <a:lumOff val="5000"/>
                  </a:schemeClr>
                </a:solidFill>
                <a:cs typeface="Arial" panose="020B0604020202020204" pitchFamily="34" charset="0"/>
              </a:rPr>
              <a:t> </a:t>
            </a:r>
            <a:r>
              <a:rPr lang="en-US" altLang="en-US" sz="2700" b="1" dirty="0" err="1">
                <a:solidFill>
                  <a:schemeClr val="tx1">
                    <a:lumMod val="95000"/>
                    <a:lumOff val="5000"/>
                  </a:schemeClr>
                </a:solidFill>
                <a:cs typeface="Arial" panose="020B0604020202020204" pitchFamily="34" charset="0"/>
              </a:rPr>
              <a:t>đại</a:t>
            </a:r>
            <a:r>
              <a:rPr lang="en-US" altLang="en-US" sz="2700" b="1" dirty="0">
                <a:solidFill>
                  <a:schemeClr val="tx1">
                    <a:lumMod val="95000"/>
                    <a:lumOff val="5000"/>
                  </a:schemeClr>
                </a:solidFill>
                <a:cs typeface="Arial" panose="020B0604020202020204" pitchFamily="34" charset="0"/>
              </a:rPr>
              <a:t> </a:t>
            </a:r>
            <a:r>
              <a:rPr lang="en-US" altLang="en-US" sz="2700" b="1" dirty="0" err="1">
                <a:solidFill>
                  <a:schemeClr val="tx1">
                    <a:lumMod val="95000"/>
                    <a:lumOff val="5000"/>
                  </a:schemeClr>
                </a:solidFill>
                <a:cs typeface="Arial" panose="020B0604020202020204" pitchFamily="34" charset="0"/>
              </a:rPr>
              <a:t>dương</a:t>
            </a:r>
            <a:r>
              <a:rPr lang="en-US" altLang="en-US" sz="2700" b="1" dirty="0">
                <a:solidFill>
                  <a:schemeClr val="tx1">
                    <a:lumMod val="95000"/>
                    <a:lumOff val="5000"/>
                  </a:schemeClr>
                </a:solidFill>
                <a:cs typeface="Arial" panose="020B0604020202020204" pitchFamily="34" charset="0"/>
              </a:rPr>
              <a:t>, </a:t>
            </a:r>
            <a:r>
              <a:rPr lang="en-US" altLang="en-US" sz="2700" b="1" dirty="0" err="1">
                <a:solidFill>
                  <a:schemeClr val="tx1">
                    <a:lumMod val="95000"/>
                    <a:lumOff val="5000"/>
                  </a:schemeClr>
                </a:solidFill>
                <a:cs typeface="Arial" panose="020B0604020202020204" pitchFamily="34" charset="0"/>
              </a:rPr>
              <a:t>chinh</a:t>
            </a:r>
            <a:r>
              <a:rPr lang="en-US" altLang="en-US" sz="2700" b="1" dirty="0">
                <a:solidFill>
                  <a:schemeClr val="tx1">
                    <a:lumMod val="95000"/>
                    <a:lumOff val="5000"/>
                  </a:schemeClr>
                </a:solidFill>
                <a:cs typeface="Arial" panose="020B0604020202020204" pitchFamily="34" charset="0"/>
              </a:rPr>
              <a:t> </a:t>
            </a:r>
            <a:r>
              <a:rPr lang="en-US" altLang="en-US" sz="2700" b="1" dirty="0" err="1">
                <a:solidFill>
                  <a:schemeClr val="tx1">
                    <a:lumMod val="95000"/>
                    <a:lumOff val="5000"/>
                  </a:schemeClr>
                </a:solidFill>
                <a:cs typeface="Arial" panose="020B0604020202020204" pitchFamily="34" charset="0"/>
              </a:rPr>
              <a:t>phục</a:t>
            </a:r>
            <a:r>
              <a:rPr lang="en-US" altLang="en-US" sz="2700" b="1" dirty="0">
                <a:solidFill>
                  <a:schemeClr val="tx1">
                    <a:lumMod val="95000"/>
                    <a:lumOff val="5000"/>
                  </a:schemeClr>
                </a:solidFill>
                <a:cs typeface="Arial" panose="020B0604020202020204" pitchFamily="34" charset="0"/>
              </a:rPr>
              <a:t> </a:t>
            </a:r>
            <a:r>
              <a:rPr lang="en-US" altLang="en-US" sz="2700" b="1" dirty="0" err="1">
                <a:solidFill>
                  <a:schemeClr val="tx1">
                    <a:lumMod val="95000"/>
                    <a:lumOff val="5000"/>
                  </a:schemeClr>
                </a:solidFill>
                <a:cs typeface="Arial" panose="020B0604020202020204" pitchFamily="34" charset="0"/>
              </a:rPr>
              <a:t>khoảng</a:t>
            </a:r>
            <a:r>
              <a:rPr lang="en-US" altLang="en-US" sz="2700" b="1" dirty="0">
                <a:solidFill>
                  <a:schemeClr val="tx1">
                    <a:lumMod val="95000"/>
                    <a:lumOff val="5000"/>
                  </a:schemeClr>
                </a:solidFill>
                <a:cs typeface="Arial" panose="020B0604020202020204" pitchFamily="34" charset="0"/>
              </a:rPr>
              <a:t> </a:t>
            </a:r>
            <a:r>
              <a:rPr lang="en-US" altLang="en-US" sz="2700" b="1" dirty="0" err="1">
                <a:solidFill>
                  <a:schemeClr val="tx1">
                    <a:lumMod val="95000"/>
                    <a:lumOff val="5000"/>
                  </a:schemeClr>
                </a:solidFill>
                <a:cs typeface="Arial" panose="020B0604020202020204" pitchFamily="34" charset="0"/>
              </a:rPr>
              <a:t>không</a:t>
            </a:r>
            <a:r>
              <a:rPr lang="en-US" altLang="en-US" sz="2700" b="1" dirty="0">
                <a:solidFill>
                  <a:schemeClr val="tx1">
                    <a:lumMod val="95000"/>
                    <a:lumOff val="5000"/>
                  </a:schemeClr>
                </a:solidFill>
                <a:cs typeface="Arial" panose="020B0604020202020204" pitchFamily="34" charset="0"/>
              </a:rPr>
              <a:t> </a:t>
            </a:r>
            <a:r>
              <a:rPr lang="en-US" altLang="en-US" sz="2700" b="1" dirty="0" err="1">
                <a:solidFill>
                  <a:schemeClr val="tx1">
                    <a:lumMod val="95000"/>
                    <a:lumOff val="5000"/>
                  </a:schemeClr>
                </a:solidFill>
                <a:cs typeface="Arial" panose="020B0604020202020204" pitchFamily="34" charset="0"/>
              </a:rPr>
              <a:t>vũ</a:t>
            </a:r>
            <a:r>
              <a:rPr lang="en-US" altLang="en-US" sz="2700" b="1" dirty="0">
                <a:solidFill>
                  <a:schemeClr val="tx1">
                    <a:lumMod val="95000"/>
                    <a:lumOff val="5000"/>
                  </a:schemeClr>
                </a:solidFill>
                <a:cs typeface="Arial" panose="020B0604020202020204" pitchFamily="34" charset="0"/>
              </a:rPr>
              <a:t> </a:t>
            </a:r>
            <a:r>
              <a:rPr lang="en-US" altLang="en-US" sz="2700" b="1" dirty="0" err="1">
                <a:solidFill>
                  <a:schemeClr val="tx1">
                    <a:lumMod val="95000"/>
                    <a:lumOff val="5000"/>
                  </a:schemeClr>
                </a:solidFill>
                <a:cs typeface="Arial" panose="020B0604020202020204" pitchFamily="34" charset="0"/>
              </a:rPr>
              <a:t>trụ</a:t>
            </a:r>
            <a:r>
              <a:rPr lang="en-US" altLang="en-US" sz="2700" b="1" dirty="0">
                <a:solidFill>
                  <a:schemeClr val="tx1">
                    <a:lumMod val="95000"/>
                    <a:lumOff val="5000"/>
                  </a:schemeClr>
                </a:solidFill>
                <a:cs typeface="Arial" panose="020B0604020202020204" pitchFamily="34" charset="0"/>
              </a:rPr>
              <a:t> bao la. </a:t>
            </a:r>
            <a:r>
              <a:rPr lang="en-US" altLang="en-US" sz="2700" b="1" dirty="0" err="1">
                <a:solidFill>
                  <a:schemeClr val="tx1">
                    <a:lumMod val="95000"/>
                    <a:lumOff val="5000"/>
                  </a:schemeClr>
                </a:solidFill>
                <a:cs typeface="Arial" panose="020B0604020202020204" pitchFamily="34" charset="0"/>
              </a:rPr>
              <a:t>Họ</a:t>
            </a:r>
            <a:r>
              <a:rPr lang="en-US" altLang="en-US" sz="2700" b="1" dirty="0">
                <a:solidFill>
                  <a:schemeClr val="tx1">
                    <a:lumMod val="95000"/>
                    <a:lumOff val="5000"/>
                  </a:schemeClr>
                </a:solidFill>
                <a:cs typeface="Arial" panose="020B0604020202020204" pitchFamily="34" charset="0"/>
              </a:rPr>
              <a:t> </a:t>
            </a:r>
            <a:r>
              <a:rPr lang="en-US" altLang="en-US" sz="2700" b="1" dirty="0" err="1">
                <a:solidFill>
                  <a:schemeClr val="tx1">
                    <a:lumMod val="95000"/>
                    <a:lumOff val="5000"/>
                  </a:schemeClr>
                </a:solidFill>
                <a:cs typeface="Arial" panose="020B0604020202020204" pitchFamily="34" charset="0"/>
              </a:rPr>
              <a:t>còn</a:t>
            </a:r>
            <a:r>
              <a:rPr lang="en-US" altLang="en-US" sz="2700" b="1" dirty="0">
                <a:solidFill>
                  <a:schemeClr val="tx1">
                    <a:lumMod val="95000"/>
                    <a:lumOff val="5000"/>
                  </a:schemeClr>
                </a:solidFill>
                <a:cs typeface="Arial" panose="020B0604020202020204" pitchFamily="34" charset="0"/>
              </a:rPr>
              <a:t> (</a:t>
            </a:r>
            <a:r>
              <a:rPr lang="en-US" altLang="en-US" sz="2700" b="1" i="1" dirty="0" err="1">
                <a:solidFill>
                  <a:srgbClr val="9B5938"/>
                </a:solidFill>
                <a:cs typeface="Arial" panose="020B0604020202020204" pitchFamily="34" charset="0"/>
              </a:rPr>
              <a:t>biếc</a:t>
            </a:r>
            <a:r>
              <a:rPr lang="en-US" altLang="en-US" sz="2700" b="1" i="1" dirty="0">
                <a:solidFill>
                  <a:srgbClr val="9B5938"/>
                </a:solidFill>
                <a:cs typeface="Arial" panose="020B0604020202020204" pitchFamily="34" charset="0"/>
              </a:rPr>
              <a:t> / </a:t>
            </a:r>
            <a:r>
              <a:rPr lang="en-US" altLang="en-US" sz="2700" b="1" i="1" dirty="0" err="1">
                <a:solidFill>
                  <a:srgbClr val="9B5938"/>
                </a:solidFill>
                <a:cs typeface="Arial" panose="020B0604020202020204" pitchFamily="34" charset="0"/>
              </a:rPr>
              <a:t>biết</a:t>
            </a:r>
            <a:r>
              <a:rPr lang="en-US" altLang="en-US" sz="2700" b="1" dirty="0">
                <a:solidFill>
                  <a:schemeClr val="tx1">
                    <a:lumMod val="95000"/>
                    <a:lumOff val="5000"/>
                  </a:schemeClr>
                </a:solidFill>
                <a:cs typeface="Arial" panose="020B0604020202020204" pitchFamily="34" charset="0"/>
              </a:rPr>
              <a:t>) </a:t>
            </a:r>
            <a:r>
              <a:rPr lang="en-US" altLang="en-US" sz="2700" b="1" dirty="0" err="1">
                <a:solidFill>
                  <a:schemeClr val="tx1">
                    <a:lumMod val="95000"/>
                    <a:lumOff val="5000"/>
                  </a:schemeClr>
                </a:solidFill>
                <a:cs typeface="Arial" panose="020B0604020202020204" pitchFamily="34" charset="0"/>
              </a:rPr>
              <a:t>làm</a:t>
            </a:r>
            <a:r>
              <a:rPr lang="en-US" altLang="en-US" sz="2700" b="1" dirty="0">
                <a:solidFill>
                  <a:schemeClr val="tx1">
                    <a:lumMod val="95000"/>
                    <a:lumOff val="5000"/>
                  </a:schemeClr>
                </a:solidFill>
                <a:cs typeface="Arial" panose="020B0604020202020204" pitchFamily="34" charset="0"/>
              </a:rPr>
              <a:t> </a:t>
            </a:r>
            <a:r>
              <a:rPr lang="en-US" altLang="en-US" sz="2700" b="1" dirty="0" err="1">
                <a:solidFill>
                  <a:schemeClr val="tx1">
                    <a:lumMod val="95000"/>
                    <a:lumOff val="5000"/>
                  </a:schemeClr>
                </a:solidFill>
                <a:cs typeface="Arial" panose="020B0604020202020204" pitchFamily="34" charset="0"/>
              </a:rPr>
              <a:t>thơ</a:t>
            </a:r>
            <a:r>
              <a:rPr lang="en-US" altLang="en-US" sz="2700" b="1" dirty="0">
                <a:solidFill>
                  <a:schemeClr val="tx1">
                    <a:lumMod val="95000"/>
                    <a:lumOff val="5000"/>
                  </a:schemeClr>
                </a:solidFill>
                <a:cs typeface="Arial" panose="020B0604020202020204" pitchFamily="34" charset="0"/>
              </a:rPr>
              <a:t>, </a:t>
            </a:r>
            <a:r>
              <a:rPr lang="en-US" altLang="en-US" sz="2700" b="1" dirty="0" err="1">
                <a:solidFill>
                  <a:schemeClr val="tx1">
                    <a:lumMod val="95000"/>
                    <a:lumOff val="5000"/>
                  </a:schemeClr>
                </a:solidFill>
                <a:cs typeface="Arial" panose="020B0604020202020204" pitchFamily="34" charset="0"/>
              </a:rPr>
              <a:t>vẽ</a:t>
            </a:r>
            <a:r>
              <a:rPr lang="en-US" altLang="en-US" sz="2700" b="1" dirty="0">
                <a:solidFill>
                  <a:schemeClr val="tx1">
                    <a:lumMod val="95000"/>
                    <a:lumOff val="5000"/>
                  </a:schemeClr>
                </a:solidFill>
                <a:cs typeface="Arial" panose="020B0604020202020204" pitchFamily="34" charset="0"/>
              </a:rPr>
              <a:t> </a:t>
            </a:r>
            <a:r>
              <a:rPr lang="en-US" altLang="en-US" sz="2700" b="1" dirty="0" err="1">
                <a:solidFill>
                  <a:schemeClr val="tx1">
                    <a:lumMod val="95000"/>
                    <a:lumOff val="5000"/>
                  </a:schemeClr>
                </a:solidFill>
                <a:cs typeface="Arial" panose="020B0604020202020204" pitchFamily="34" charset="0"/>
              </a:rPr>
              <a:t>tranh</a:t>
            </a:r>
            <a:r>
              <a:rPr lang="en-US" altLang="en-US" sz="2700" b="1" dirty="0">
                <a:solidFill>
                  <a:schemeClr val="tx1">
                    <a:lumMod val="95000"/>
                    <a:lumOff val="5000"/>
                  </a:schemeClr>
                </a:solidFill>
                <a:cs typeface="Arial" panose="020B0604020202020204" pitchFamily="34" charset="0"/>
              </a:rPr>
              <a:t>, (</a:t>
            </a:r>
            <a:r>
              <a:rPr lang="en-US" altLang="en-US" sz="2700" b="1" i="1" dirty="0" err="1">
                <a:solidFill>
                  <a:srgbClr val="9B5938"/>
                </a:solidFill>
                <a:cs typeface="Arial" panose="020B0604020202020204" pitchFamily="34" charset="0"/>
              </a:rPr>
              <a:t>sáng</a:t>
            </a:r>
            <a:r>
              <a:rPr lang="en-US" altLang="en-US" sz="2700" b="1" i="1" dirty="0">
                <a:solidFill>
                  <a:srgbClr val="9B5938"/>
                </a:solidFill>
                <a:cs typeface="Arial" panose="020B0604020202020204" pitchFamily="34" charset="0"/>
              </a:rPr>
              <a:t> / </a:t>
            </a:r>
            <a:r>
              <a:rPr lang="en-US" altLang="en-US" sz="2700" b="1" i="1" dirty="0" err="1">
                <a:solidFill>
                  <a:srgbClr val="9B5938"/>
                </a:solidFill>
                <a:cs typeface="Arial" panose="020B0604020202020204" pitchFamily="34" charset="0"/>
              </a:rPr>
              <a:t>xáng</a:t>
            </a:r>
            <a:r>
              <a:rPr lang="en-US" altLang="en-US" sz="2700" b="1" dirty="0">
                <a:solidFill>
                  <a:schemeClr val="tx1">
                    <a:lumMod val="95000"/>
                    <a:lumOff val="5000"/>
                  </a:schemeClr>
                </a:solidFill>
                <a:cs typeface="Arial" panose="020B0604020202020204" pitchFamily="34" charset="0"/>
              </a:rPr>
              <a:t>) </a:t>
            </a:r>
            <a:r>
              <a:rPr lang="en-US" altLang="en-US" sz="2700" b="1" dirty="0" err="1">
                <a:solidFill>
                  <a:schemeClr val="tx1">
                    <a:lumMod val="95000"/>
                    <a:lumOff val="5000"/>
                  </a:schemeClr>
                </a:solidFill>
                <a:cs typeface="Arial" panose="020B0604020202020204" pitchFamily="34" charset="0"/>
              </a:rPr>
              <a:t>tác</a:t>
            </a:r>
            <a:r>
              <a:rPr lang="en-US" altLang="en-US" sz="2700" b="1" dirty="0">
                <a:solidFill>
                  <a:schemeClr val="tx1">
                    <a:lumMod val="95000"/>
                    <a:lumOff val="5000"/>
                  </a:schemeClr>
                </a:solidFill>
                <a:cs typeface="Arial" panose="020B0604020202020204" pitchFamily="34" charset="0"/>
              </a:rPr>
              <a:t> </a:t>
            </a:r>
            <a:r>
              <a:rPr lang="en-US" altLang="en-US" sz="2700" b="1" dirty="0" err="1">
                <a:solidFill>
                  <a:schemeClr val="tx1">
                    <a:lumMod val="95000"/>
                    <a:lumOff val="5000"/>
                  </a:schemeClr>
                </a:solidFill>
                <a:cs typeface="Arial" panose="020B0604020202020204" pitchFamily="34" charset="0"/>
              </a:rPr>
              <a:t>âm</a:t>
            </a:r>
            <a:r>
              <a:rPr lang="en-US" altLang="en-US" sz="2700" b="1" dirty="0">
                <a:solidFill>
                  <a:schemeClr val="tx1">
                    <a:lumMod val="95000"/>
                    <a:lumOff val="5000"/>
                  </a:schemeClr>
                </a:solidFill>
                <a:cs typeface="Arial" panose="020B0604020202020204" pitchFamily="34" charset="0"/>
              </a:rPr>
              <a:t> </a:t>
            </a:r>
            <a:r>
              <a:rPr lang="en-US" altLang="en-US" sz="2700" b="1" dirty="0" err="1">
                <a:solidFill>
                  <a:schemeClr val="tx1">
                    <a:lumMod val="95000"/>
                    <a:lumOff val="5000"/>
                  </a:schemeClr>
                </a:solidFill>
                <a:cs typeface="Arial" panose="020B0604020202020204" pitchFamily="34" charset="0"/>
              </a:rPr>
              <a:t>nhạc</a:t>
            </a:r>
            <a:r>
              <a:rPr lang="en-US" altLang="en-US" sz="2700" b="1" dirty="0">
                <a:solidFill>
                  <a:schemeClr val="tx1">
                    <a:lumMod val="95000"/>
                    <a:lumOff val="5000"/>
                  </a:schemeClr>
                </a:solidFill>
                <a:cs typeface="Arial" panose="020B0604020202020204" pitchFamily="34" charset="0"/>
              </a:rPr>
              <a:t>, </a:t>
            </a:r>
            <a:r>
              <a:rPr lang="en-US" altLang="en-US" sz="2700" b="1" dirty="0" err="1">
                <a:solidFill>
                  <a:schemeClr val="tx1">
                    <a:lumMod val="95000"/>
                    <a:lumOff val="5000"/>
                  </a:schemeClr>
                </a:solidFill>
                <a:cs typeface="Arial" panose="020B0604020202020204" pitchFamily="34" charset="0"/>
              </a:rPr>
              <a:t>tạo</a:t>
            </a:r>
            <a:r>
              <a:rPr lang="en-US" altLang="en-US" sz="2700" b="1" dirty="0">
                <a:solidFill>
                  <a:schemeClr val="tx1">
                    <a:lumMod val="95000"/>
                    <a:lumOff val="5000"/>
                  </a:schemeClr>
                </a:solidFill>
                <a:cs typeface="Arial" panose="020B0604020202020204" pitchFamily="34" charset="0"/>
              </a:rPr>
              <a:t> ra </a:t>
            </a:r>
            <a:r>
              <a:rPr lang="en-US" altLang="en-US" sz="2700" b="1" dirty="0" err="1">
                <a:solidFill>
                  <a:schemeClr val="tx1">
                    <a:lumMod val="95000"/>
                    <a:lumOff val="5000"/>
                  </a:schemeClr>
                </a:solidFill>
                <a:cs typeface="Arial" panose="020B0604020202020204" pitchFamily="34" charset="0"/>
              </a:rPr>
              <a:t>những</a:t>
            </a:r>
            <a:r>
              <a:rPr lang="en-US" altLang="en-US" sz="2700" b="1" dirty="0">
                <a:solidFill>
                  <a:schemeClr val="tx1">
                    <a:lumMod val="95000"/>
                    <a:lumOff val="5000"/>
                  </a:schemeClr>
                </a:solidFill>
                <a:cs typeface="Arial" panose="020B0604020202020204" pitchFamily="34" charset="0"/>
              </a:rPr>
              <a:t> </a:t>
            </a:r>
            <a:r>
              <a:rPr lang="en-US" altLang="en-US" sz="2700" b="1" dirty="0" err="1">
                <a:solidFill>
                  <a:schemeClr val="tx1">
                    <a:lumMod val="95000"/>
                    <a:lumOff val="5000"/>
                  </a:schemeClr>
                </a:solidFill>
                <a:cs typeface="Arial" panose="020B0604020202020204" pitchFamily="34" charset="0"/>
              </a:rPr>
              <a:t>công</a:t>
            </a:r>
            <a:r>
              <a:rPr lang="en-US" altLang="en-US" sz="2700" b="1" dirty="0">
                <a:solidFill>
                  <a:schemeClr val="tx1">
                    <a:lumMod val="95000"/>
                    <a:lumOff val="5000"/>
                  </a:schemeClr>
                </a:solidFill>
                <a:cs typeface="Arial" panose="020B0604020202020204" pitchFamily="34" charset="0"/>
              </a:rPr>
              <a:t> </a:t>
            </a:r>
            <a:r>
              <a:rPr lang="en-US" altLang="en-US" sz="2700" b="1" dirty="0" err="1">
                <a:solidFill>
                  <a:schemeClr val="tx1">
                    <a:lumMod val="95000"/>
                    <a:lumOff val="5000"/>
                  </a:schemeClr>
                </a:solidFill>
                <a:cs typeface="Arial" panose="020B0604020202020204" pitchFamily="34" charset="0"/>
              </a:rPr>
              <a:t>trình</a:t>
            </a:r>
            <a:r>
              <a:rPr lang="en-US" altLang="en-US" sz="2700" b="1" dirty="0">
                <a:solidFill>
                  <a:schemeClr val="tx1">
                    <a:lumMod val="95000"/>
                    <a:lumOff val="5000"/>
                  </a:schemeClr>
                </a:solidFill>
                <a:cs typeface="Arial" panose="020B0604020202020204" pitchFamily="34" charset="0"/>
              </a:rPr>
              <a:t> </a:t>
            </a:r>
            <a:r>
              <a:rPr lang="en-US" altLang="en-US" sz="2700" b="1" dirty="0" err="1">
                <a:solidFill>
                  <a:schemeClr val="tx1">
                    <a:lumMod val="95000"/>
                    <a:lumOff val="5000"/>
                  </a:schemeClr>
                </a:solidFill>
                <a:cs typeface="Arial" panose="020B0604020202020204" pitchFamily="34" charset="0"/>
              </a:rPr>
              <a:t>kiến</a:t>
            </a:r>
            <a:r>
              <a:rPr lang="en-US" altLang="en-US" sz="2700" b="1" dirty="0">
                <a:solidFill>
                  <a:schemeClr val="tx1">
                    <a:lumMod val="95000"/>
                    <a:lumOff val="5000"/>
                  </a:schemeClr>
                </a:solidFill>
                <a:cs typeface="Arial" panose="020B0604020202020204" pitchFamily="34" charset="0"/>
              </a:rPr>
              <a:t> </a:t>
            </a:r>
            <a:r>
              <a:rPr lang="en-US" altLang="en-US" sz="2700" b="1" dirty="0" err="1">
                <a:solidFill>
                  <a:schemeClr val="tx1">
                    <a:lumMod val="95000"/>
                    <a:lumOff val="5000"/>
                  </a:schemeClr>
                </a:solidFill>
                <a:cs typeface="Arial" panose="020B0604020202020204" pitchFamily="34" charset="0"/>
              </a:rPr>
              <a:t>trúc</a:t>
            </a:r>
            <a:r>
              <a:rPr lang="en-US" altLang="en-US" sz="2700" b="1" dirty="0">
                <a:solidFill>
                  <a:schemeClr val="tx1">
                    <a:lumMod val="95000"/>
                    <a:lumOff val="5000"/>
                  </a:schemeClr>
                </a:solidFill>
                <a:cs typeface="Arial" panose="020B0604020202020204" pitchFamily="34" charset="0"/>
              </a:rPr>
              <a:t> (</a:t>
            </a:r>
            <a:r>
              <a:rPr lang="en-US" altLang="en-US" sz="2700" b="1" i="1" dirty="0" err="1">
                <a:solidFill>
                  <a:srgbClr val="9B5938"/>
                </a:solidFill>
                <a:cs typeface="Arial" panose="020B0604020202020204" pitchFamily="34" charset="0"/>
              </a:rPr>
              <a:t>tuyệc</a:t>
            </a:r>
            <a:r>
              <a:rPr lang="en-US" altLang="en-US" sz="2700" b="1" i="1" dirty="0">
                <a:solidFill>
                  <a:srgbClr val="9B5938"/>
                </a:solidFill>
                <a:cs typeface="Arial" panose="020B0604020202020204" pitchFamily="34" charset="0"/>
              </a:rPr>
              <a:t> / </a:t>
            </a:r>
            <a:r>
              <a:rPr lang="en-US" altLang="en-US" sz="2700" b="1" i="1" dirty="0" err="1">
                <a:solidFill>
                  <a:srgbClr val="9B5938"/>
                </a:solidFill>
                <a:cs typeface="Arial" panose="020B0604020202020204" pitchFamily="34" charset="0"/>
              </a:rPr>
              <a:t>tuyệt</a:t>
            </a:r>
            <a:r>
              <a:rPr lang="en-US" altLang="en-US" sz="2700" b="1" dirty="0">
                <a:solidFill>
                  <a:schemeClr val="tx1">
                    <a:lumMod val="95000"/>
                    <a:lumOff val="5000"/>
                  </a:schemeClr>
                </a:solidFill>
                <a:cs typeface="Arial" panose="020B0604020202020204" pitchFamily="34" charset="0"/>
              </a:rPr>
              <a:t>) </a:t>
            </a:r>
            <a:r>
              <a:rPr lang="en-US" altLang="en-US" sz="2700" b="1" dirty="0" err="1">
                <a:solidFill>
                  <a:schemeClr val="tx1">
                    <a:lumMod val="95000"/>
                    <a:lumOff val="5000"/>
                  </a:schemeClr>
                </a:solidFill>
                <a:cs typeface="Arial" panose="020B0604020202020204" pitchFamily="34" charset="0"/>
              </a:rPr>
              <a:t>mĩ</a:t>
            </a:r>
            <a:r>
              <a:rPr lang="en-US" altLang="en-US" sz="2700" b="1" dirty="0">
                <a:solidFill>
                  <a:schemeClr val="tx1">
                    <a:lumMod val="95000"/>
                    <a:lumOff val="5000"/>
                  </a:schemeClr>
                </a:solidFill>
                <a:cs typeface="Arial" panose="020B0604020202020204" pitchFamily="34" charset="0"/>
              </a:rPr>
              <a:t>,… </a:t>
            </a:r>
            <a:r>
              <a:rPr lang="en-US" altLang="en-US" sz="2700" b="1" dirty="0" err="1">
                <a:solidFill>
                  <a:schemeClr val="tx1">
                    <a:lumMod val="95000"/>
                    <a:lumOff val="5000"/>
                  </a:schemeClr>
                </a:solidFill>
                <a:cs typeface="Arial" panose="020B0604020202020204" pitchFamily="34" charset="0"/>
              </a:rPr>
              <a:t>Họ</a:t>
            </a:r>
            <a:r>
              <a:rPr lang="en-US" altLang="en-US" sz="2700" b="1" dirty="0">
                <a:solidFill>
                  <a:schemeClr val="tx1">
                    <a:lumMod val="95000"/>
                    <a:lumOff val="5000"/>
                  </a:schemeClr>
                </a:solidFill>
                <a:cs typeface="Arial" panose="020B0604020202020204" pitchFamily="34" charset="0"/>
              </a:rPr>
              <a:t> </a:t>
            </a:r>
            <a:r>
              <a:rPr lang="en-US" altLang="en-US" sz="2700" b="1" dirty="0" err="1">
                <a:solidFill>
                  <a:schemeClr val="tx1">
                    <a:lumMod val="95000"/>
                    <a:lumOff val="5000"/>
                  </a:schemeClr>
                </a:solidFill>
                <a:cs typeface="Arial" panose="020B0604020202020204" pitchFamily="34" charset="0"/>
              </a:rPr>
              <a:t>đã</a:t>
            </a:r>
            <a:r>
              <a:rPr lang="en-US" altLang="en-US" sz="2700" b="1" dirty="0">
                <a:solidFill>
                  <a:schemeClr val="tx1">
                    <a:lumMod val="95000"/>
                    <a:lumOff val="5000"/>
                  </a:schemeClr>
                </a:solidFill>
                <a:cs typeface="Arial" panose="020B0604020202020204" pitchFamily="34" charset="0"/>
              </a:rPr>
              <a:t> </a:t>
            </a:r>
            <a:r>
              <a:rPr lang="en-US" altLang="en-US" sz="2700" b="1" dirty="0" err="1">
                <a:solidFill>
                  <a:schemeClr val="tx1">
                    <a:lumMod val="95000"/>
                    <a:lumOff val="5000"/>
                  </a:schemeClr>
                </a:solidFill>
                <a:cs typeface="Arial" panose="020B0604020202020204" pitchFamily="34" charset="0"/>
              </a:rPr>
              <a:t>làm</a:t>
            </a:r>
            <a:r>
              <a:rPr lang="en-US" altLang="en-US" sz="2700" b="1" dirty="0">
                <a:solidFill>
                  <a:schemeClr val="tx1">
                    <a:lumMod val="95000"/>
                    <a:lumOff val="5000"/>
                  </a:schemeClr>
                </a:solidFill>
                <a:cs typeface="Arial" panose="020B0604020202020204" pitchFamily="34" charset="0"/>
              </a:rPr>
              <a:t> </a:t>
            </a:r>
            <a:r>
              <a:rPr lang="en-US" altLang="en-US" sz="2700" b="1" dirty="0" err="1">
                <a:solidFill>
                  <a:schemeClr val="tx1">
                    <a:lumMod val="95000"/>
                    <a:lumOff val="5000"/>
                  </a:schemeClr>
                </a:solidFill>
                <a:cs typeface="Arial" panose="020B0604020202020204" pitchFamily="34" charset="0"/>
              </a:rPr>
              <a:t>cho</a:t>
            </a:r>
            <a:r>
              <a:rPr lang="en-US" altLang="en-US" sz="2700" b="1" dirty="0">
                <a:solidFill>
                  <a:schemeClr val="tx1">
                    <a:lumMod val="95000"/>
                    <a:lumOff val="5000"/>
                  </a:schemeClr>
                </a:solidFill>
                <a:cs typeface="Arial" panose="020B0604020202020204" pitchFamily="34" charset="0"/>
              </a:rPr>
              <a:t> </a:t>
            </a:r>
            <a:r>
              <a:rPr lang="en-US" altLang="en-US" sz="2700" b="1" dirty="0" err="1">
                <a:solidFill>
                  <a:schemeClr val="tx1">
                    <a:lumMod val="95000"/>
                    <a:lumOff val="5000"/>
                  </a:schemeClr>
                </a:solidFill>
                <a:cs typeface="Arial" panose="020B0604020202020204" pitchFamily="34" charset="0"/>
              </a:rPr>
              <a:t>trái</a:t>
            </a:r>
            <a:r>
              <a:rPr lang="en-US" altLang="en-US" sz="2700" b="1" dirty="0">
                <a:solidFill>
                  <a:schemeClr val="tx1">
                    <a:lumMod val="95000"/>
                    <a:lumOff val="5000"/>
                  </a:schemeClr>
                </a:solidFill>
                <a:cs typeface="Arial" panose="020B0604020202020204" pitchFamily="34" charset="0"/>
              </a:rPr>
              <a:t> </a:t>
            </a:r>
            <a:r>
              <a:rPr lang="en-US" altLang="en-US" sz="2700" b="1" dirty="0" err="1">
                <a:solidFill>
                  <a:schemeClr val="tx1">
                    <a:lumMod val="95000"/>
                    <a:lumOff val="5000"/>
                  </a:schemeClr>
                </a:solidFill>
                <a:cs typeface="Arial" panose="020B0604020202020204" pitchFamily="34" charset="0"/>
              </a:rPr>
              <a:t>đất</a:t>
            </a:r>
            <a:r>
              <a:rPr lang="en-US" altLang="en-US" sz="2700" b="1" dirty="0">
                <a:solidFill>
                  <a:schemeClr val="tx1">
                    <a:lumMod val="95000"/>
                    <a:lumOff val="5000"/>
                  </a:schemeClr>
                </a:solidFill>
                <a:cs typeface="Arial" panose="020B0604020202020204" pitchFamily="34" charset="0"/>
              </a:rPr>
              <a:t> </a:t>
            </a:r>
            <a:r>
              <a:rPr lang="en-US" altLang="en-US" sz="2700" b="1" dirty="0" err="1">
                <a:solidFill>
                  <a:schemeClr val="tx1">
                    <a:lumMod val="95000"/>
                    <a:lumOff val="5000"/>
                  </a:schemeClr>
                </a:solidFill>
                <a:cs typeface="Arial" panose="020B0604020202020204" pitchFamily="34" charset="0"/>
              </a:rPr>
              <a:t>trở</a:t>
            </a:r>
            <a:r>
              <a:rPr lang="en-US" altLang="en-US" sz="2700" b="1" dirty="0">
                <a:solidFill>
                  <a:schemeClr val="tx1">
                    <a:lumMod val="95000"/>
                    <a:lumOff val="5000"/>
                  </a:schemeClr>
                </a:solidFill>
                <a:cs typeface="Arial" panose="020B0604020202020204" pitchFamily="34" charset="0"/>
              </a:rPr>
              <a:t> </a:t>
            </a:r>
            <a:r>
              <a:rPr lang="en-US" altLang="en-US" sz="2700" b="1" dirty="0" err="1">
                <a:solidFill>
                  <a:schemeClr val="tx1">
                    <a:lumMod val="95000"/>
                    <a:lumOff val="5000"/>
                  </a:schemeClr>
                </a:solidFill>
                <a:cs typeface="Arial" panose="020B0604020202020204" pitchFamily="34" charset="0"/>
              </a:rPr>
              <a:t>nên</a:t>
            </a:r>
            <a:r>
              <a:rPr lang="en-US" altLang="en-US" sz="2700" b="1" dirty="0">
                <a:solidFill>
                  <a:schemeClr val="tx1">
                    <a:lumMod val="95000"/>
                    <a:lumOff val="5000"/>
                  </a:schemeClr>
                </a:solidFill>
                <a:cs typeface="Arial" panose="020B0604020202020204" pitchFamily="34" charset="0"/>
              </a:rPr>
              <a:t> </a:t>
            </a:r>
            <a:r>
              <a:rPr lang="en-US" altLang="en-US" sz="2700" b="1" dirty="0" err="1">
                <a:solidFill>
                  <a:schemeClr val="tx1">
                    <a:lumMod val="95000"/>
                    <a:lumOff val="5000"/>
                  </a:schemeClr>
                </a:solidFill>
                <a:cs typeface="Arial" panose="020B0604020202020204" pitchFamily="34" charset="0"/>
              </a:rPr>
              <a:t>tươi</a:t>
            </a:r>
            <a:r>
              <a:rPr lang="en-US" altLang="en-US" sz="2700" b="1" dirty="0">
                <a:solidFill>
                  <a:schemeClr val="tx1">
                    <a:lumMod val="95000"/>
                    <a:lumOff val="5000"/>
                  </a:schemeClr>
                </a:solidFill>
                <a:cs typeface="Arial" panose="020B0604020202020204" pitchFamily="34" charset="0"/>
              </a:rPr>
              <a:t> </a:t>
            </a:r>
            <a:r>
              <a:rPr lang="en-US" altLang="en-US" sz="2700" b="1" dirty="0" err="1">
                <a:solidFill>
                  <a:schemeClr val="tx1">
                    <a:lumMod val="95000"/>
                    <a:lumOff val="5000"/>
                  </a:schemeClr>
                </a:solidFill>
                <a:cs typeface="Arial" panose="020B0604020202020204" pitchFamily="34" charset="0"/>
              </a:rPr>
              <a:t>đẹp</a:t>
            </a:r>
            <a:r>
              <a:rPr lang="en-US" altLang="en-US" sz="2700" b="1" dirty="0">
                <a:solidFill>
                  <a:schemeClr val="tx1">
                    <a:lumMod val="95000"/>
                    <a:lumOff val="5000"/>
                  </a:schemeClr>
                </a:solidFill>
                <a:cs typeface="Arial" panose="020B0604020202020204" pitchFamily="34" charset="0"/>
              </a:rPr>
              <a:t> </a:t>
            </a:r>
            <a:r>
              <a:rPr lang="en-US" altLang="en-US" sz="2700" b="1" dirty="0" err="1">
                <a:solidFill>
                  <a:schemeClr val="tx1">
                    <a:lumMod val="95000"/>
                    <a:lumOff val="5000"/>
                  </a:schemeClr>
                </a:solidFill>
                <a:cs typeface="Arial" panose="020B0604020202020204" pitchFamily="34" charset="0"/>
              </a:rPr>
              <a:t>và</a:t>
            </a:r>
            <a:r>
              <a:rPr lang="en-US" altLang="en-US" sz="2700" b="1" dirty="0">
                <a:solidFill>
                  <a:schemeClr val="tx1">
                    <a:lumMod val="95000"/>
                    <a:lumOff val="5000"/>
                  </a:schemeClr>
                </a:solidFill>
                <a:cs typeface="Arial" panose="020B0604020202020204" pitchFamily="34" charset="0"/>
              </a:rPr>
              <a:t> </a:t>
            </a:r>
            <a:r>
              <a:rPr lang="en-US" altLang="en-US" sz="2700" b="1" dirty="0" err="1">
                <a:solidFill>
                  <a:schemeClr val="tx1">
                    <a:lumMod val="95000"/>
                    <a:lumOff val="5000"/>
                  </a:schemeClr>
                </a:solidFill>
                <a:cs typeface="Arial" panose="020B0604020202020204" pitchFamily="34" charset="0"/>
              </a:rPr>
              <a:t>tràn</a:t>
            </a:r>
            <a:r>
              <a:rPr lang="en-US" altLang="en-US" sz="2700" b="1" dirty="0">
                <a:solidFill>
                  <a:schemeClr val="tx1">
                    <a:lumMod val="95000"/>
                    <a:lumOff val="5000"/>
                  </a:schemeClr>
                </a:solidFill>
                <a:cs typeface="Arial" panose="020B0604020202020204" pitchFamily="34" charset="0"/>
              </a:rPr>
              <a:t> </a:t>
            </a:r>
            <a:r>
              <a:rPr lang="en-US" altLang="en-US" sz="2700" b="1" dirty="0" err="1">
                <a:solidFill>
                  <a:schemeClr val="tx1">
                    <a:lumMod val="95000"/>
                    <a:lumOff val="5000"/>
                  </a:schemeClr>
                </a:solidFill>
                <a:cs typeface="Arial" panose="020B0604020202020204" pitchFamily="34" charset="0"/>
              </a:rPr>
              <a:t>đầy</a:t>
            </a:r>
            <a:r>
              <a:rPr lang="en-US" altLang="en-US" sz="2700" b="1" dirty="0">
                <a:solidFill>
                  <a:schemeClr val="tx1">
                    <a:lumMod val="95000"/>
                    <a:lumOff val="5000"/>
                  </a:schemeClr>
                </a:solidFill>
                <a:cs typeface="Arial" panose="020B0604020202020204" pitchFamily="34" charset="0"/>
              </a:rPr>
              <a:t> </a:t>
            </a:r>
            <a:r>
              <a:rPr lang="en-US" altLang="en-US" sz="2700" b="1" dirty="0" err="1">
                <a:solidFill>
                  <a:schemeClr val="tx1">
                    <a:lumMod val="95000"/>
                    <a:lumOff val="5000"/>
                  </a:schemeClr>
                </a:solidFill>
                <a:cs typeface="Arial" panose="020B0604020202020204" pitchFamily="34" charset="0"/>
              </a:rPr>
              <a:t>sức</a:t>
            </a:r>
            <a:r>
              <a:rPr lang="en-US" altLang="en-US" sz="2700" b="1" dirty="0">
                <a:solidFill>
                  <a:schemeClr val="tx1">
                    <a:lumMod val="95000"/>
                    <a:lumOff val="5000"/>
                  </a:schemeClr>
                </a:solidFill>
                <a:cs typeface="Arial" panose="020B0604020202020204" pitchFamily="34" charset="0"/>
              </a:rPr>
              <a:t> </a:t>
            </a:r>
            <a:r>
              <a:rPr lang="en-US" altLang="en-US" sz="2700" b="1" dirty="0" err="1">
                <a:solidFill>
                  <a:schemeClr val="tx1">
                    <a:lumMod val="95000"/>
                    <a:lumOff val="5000"/>
                  </a:schemeClr>
                </a:solidFill>
                <a:cs typeface="Arial" panose="020B0604020202020204" pitchFamily="34" charset="0"/>
              </a:rPr>
              <a:t>sống</a:t>
            </a:r>
            <a:r>
              <a:rPr lang="en-US" altLang="en-US" sz="2700" b="1" dirty="0">
                <a:solidFill>
                  <a:schemeClr val="tx1">
                    <a:lumMod val="95000"/>
                    <a:lumOff val="5000"/>
                  </a:schemeClr>
                </a:solidFill>
                <a:cs typeface="Arial" panose="020B0604020202020204" pitchFamily="34" charset="0"/>
              </a:rPr>
              <a:t>. Con </a:t>
            </a:r>
            <a:r>
              <a:rPr lang="en-US" altLang="en-US" sz="2700" b="1" dirty="0" err="1">
                <a:solidFill>
                  <a:schemeClr val="tx1">
                    <a:lumMod val="95000"/>
                    <a:lumOff val="5000"/>
                  </a:schemeClr>
                </a:solidFill>
                <a:cs typeface="Arial" panose="020B0604020202020204" pitchFamily="34" charset="0"/>
              </a:rPr>
              <a:t>người</a:t>
            </a:r>
            <a:r>
              <a:rPr lang="en-US" altLang="en-US" sz="2700" b="1" dirty="0">
                <a:solidFill>
                  <a:schemeClr val="tx1">
                    <a:lumMod val="95000"/>
                    <a:lumOff val="5000"/>
                  </a:schemeClr>
                </a:solidFill>
                <a:cs typeface="Arial" panose="020B0604020202020204" pitchFamily="34" charset="0"/>
              </a:rPr>
              <a:t> (</a:t>
            </a:r>
            <a:r>
              <a:rPr lang="en-US" altLang="en-US" sz="2700" b="1" i="1" dirty="0" err="1">
                <a:solidFill>
                  <a:srgbClr val="9B5938"/>
                </a:solidFill>
                <a:cs typeface="Arial" panose="020B0604020202020204" pitchFamily="34" charset="0"/>
              </a:rPr>
              <a:t>sứng</a:t>
            </a:r>
            <a:r>
              <a:rPr lang="en-US" altLang="en-US" sz="2700" b="1" i="1" dirty="0">
                <a:solidFill>
                  <a:srgbClr val="9B5938"/>
                </a:solidFill>
                <a:cs typeface="Arial" panose="020B0604020202020204" pitchFamily="34" charset="0"/>
              </a:rPr>
              <a:t> / </a:t>
            </a:r>
            <a:r>
              <a:rPr lang="en-US" altLang="en-US" sz="2700" b="1" i="1" dirty="0" err="1">
                <a:solidFill>
                  <a:srgbClr val="9B5938"/>
                </a:solidFill>
                <a:cs typeface="Arial" panose="020B0604020202020204" pitchFamily="34" charset="0"/>
              </a:rPr>
              <a:t>xứng</a:t>
            </a:r>
            <a:r>
              <a:rPr lang="en-US" altLang="en-US" sz="2700" b="1" dirty="0">
                <a:solidFill>
                  <a:schemeClr val="tx1">
                    <a:lumMod val="95000"/>
                    <a:lumOff val="5000"/>
                  </a:schemeClr>
                </a:solidFill>
                <a:cs typeface="Arial" panose="020B0604020202020204" pitchFamily="34" charset="0"/>
              </a:rPr>
              <a:t>) </a:t>
            </a:r>
            <a:r>
              <a:rPr lang="en-US" altLang="en-US" sz="2700" b="1" dirty="0" err="1">
                <a:solidFill>
                  <a:schemeClr val="tx1">
                    <a:lumMod val="95000"/>
                    <a:lumOff val="5000"/>
                  </a:schemeClr>
                </a:solidFill>
                <a:cs typeface="Arial" panose="020B0604020202020204" pitchFamily="34" charset="0"/>
              </a:rPr>
              <a:t>đáng</a:t>
            </a:r>
            <a:r>
              <a:rPr lang="en-US" altLang="en-US" sz="2700" b="1" dirty="0">
                <a:solidFill>
                  <a:schemeClr val="tx1">
                    <a:lumMod val="95000"/>
                    <a:lumOff val="5000"/>
                  </a:schemeClr>
                </a:solidFill>
                <a:cs typeface="Arial" panose="020B0604020202020204" pitchFamily="34" charset="0"/>
              </a:rPr>
              <a:t> </a:t>
            </a:r>
            <a:r>
              <a:rPr lang="en-US" altLang="en-US" sz="2700" b="1" dirty="0" err="1">
                <a:solidFill>
                  <a:schemeClr val="tx1">
                    <a:lumMod val="95000"/>
                    <a:lumOff val="5000"/>
                  </a:schemeClr>
                </a:solidFill>
                <a:cs typeface="Arial" panose="020B0604020202020204" pitchFamily="34" charset="0"/>
              </a:rPr>
              <a:t>được</a:t>
            </a:r>
            <a:r>
              <a:rPr lang="en-US" altLang="en-US" sz="2700" b="1" dirty="0">
                <a:solidFill>
                  <a:schemeClr val="tx1">
                    <a:lumMod val="95000"/>
                    <a:lumOff val="5000"/>
                  </a:schemeClr>
                </a:solidFill>
                <a:cs typeface="Arial" panose="020B0604020202020204" pitchFamily="34" charset="0"/>
              </a:rPr>
              <a:t> </a:t>
            </a:r>
            <a:r>
              <a:rPr lang="en-US" altLang="en-US" sz="2700" b="1" dirty="0" err="1">
                <a:solidFill>
                  <a:schemeClr val="tx1">
                    <a:lumMod val="95000"/>
                    <a:lumOff val="5000"/>
                  </a:schemeClr>
                </a:solidFill>
                <a:cs typeface="Arial" panose="020B0604020202020204" pitchFamily="34" charset="0"/>
              </a:rPr>
              <a:t>gọi</a:t>
            </a:r>
            <a:r>
              <a:rPr lang="en-US" altLang="en-US" sz="2700" b="1" dirty="0">
                <a:solidFill>
                  <a:schemeClr val="tx1">
                    <a:lumMod val="95000"/>
                    <a:lumOff val="5000"/>
                  </a:schemeClr>
                </a:solidFill>
                <a:cs typeface="Arial" panose="020B0604020202020204" pitchFamily="34" charset="0"/>
              </a:rPr>
              <a:t> </a:t>
            </a:r>
            <a:r>
              <a:rPr lang="en-US" altLang="en-US" sz="2700" b="1" dirty="0" err="1">
                <a:solidFill>
                  <a:schemeClr val="tx1">
                    <a:lumMod val="95000"/>
                    <a:lumOff val="5000"/>
                  </a:schemeClr>
                </a:solidFill>
                <a:cs typeface="Arial" panose="020B0604020202020204" pitchFamily="34" charset="0"/>
              </a:rPr>
              <a:t>là</a:t>
            </a:r>
            <a:r>
              <a:rPr lang="en-US" altLang="en-US" sz="2700" b="1" dirty="0">
                <a:solidFill>
                  <a:schemeClr val="tx1">
                    <a:lumMod val="95000"/>
                    <a:lumOff val="5000"/>
                  </a:schemeClr>
                </a:solidFill>
                <a:cs typeface="Arial" panose="020B0604020202020204" pitchFamily="34" charset="0"/>
              </a:rPr>
              <a:t> “</a:t>
            </a:r>
            <a:r>
              <a:rPr lang="en-US" altLang="en-US" sz="2700" b="1" dirty="0" err="1">
                <a:solidFill>
                  <a:schemeClr val="tx1">
                    <a:lumMod val="95000"/>
                    <a:lumOff val="5000"/>
                  </a:schemeClr>
                </a:solidFill>
                <a:cs typeface="Arial" panose="020B0604020202020204" pitchFamily="34" charset="0"/>
              </a:rPr>
              <a:t>hoa</a:t>
            </a:r>
            <a:r>
              <a:rPr lang="en-US" altLang="en-US" sz="2700" b="1" dirty="0">
                <a:solidFill>
                  <a:schemeClr val="tx1">
                    <a:lumMod val="95000"/>
                    <a:lumOff val="5000"/>
                  </a:schemeClr>
                </a:solidFill>
                <a:cs typeface="Arial" panose="020B0604020202020204" pitchFamily="34" charset="0"/>
              </a:rPr>
              <a:t> </a:t>
            </a:r>
            <a:r>
              <a:rPr lang="en-US" altLang="en-US" sz="2700" b="1" dirty="0" err="1">
                <a:solidFill>
                  <a:schemeClr val="tx1">
                    <a:lumMod val="95000"/>
                    <a:lumOff val="5000"/>
                  </a:schemeClr>
                </a:solidFill>
                <a:cs typeface="Arial" panose="020B0604020202020204" pitchFamily="34" charset="0"/>
              </a:rPr>
              <a:t>của</a:t>
            </a:r>
            <a:r>
              <a:rPr lang="en-US" altLang="en-US" sz="2700" b="1" dirty="0">
                <a:solidFill>
                  <a:schemeClr val="tx1">
                    <a:lumMod val="95000"/>
                    <a:lumOff val="5000"/>
                  </a:schemeClr>
                </a:solidFill>
                <a:cs typeface="Arial" panose="020B0604020202020204" pitchFamily="34" charset="0"/>
              </a:rPr>
              <a:t> </a:t>
            </a:r>
            <a:r>
              <a:rPr lang="en-US" altLang="en-US" sz="2700" b="1" dirty="0" err="1">
                <a:solidFill>
                  <a:schemeClr val="tx1">
                    <a:lumMod val="95000"/>
                    <a:lumOff val="5000"/>
                  </a:schemeClr>
                </a:solidFill>
                <a:cs typeface="Arial" panose="020B0604020202020204" pitchFamily="34" charset="0"/>
              </a:rPr>
              <a:t>đất</a:t>
            </a:r>
            <a:r>
              <a:rPr lang="en-US" altLang="en-US" sz="2700" b="1" dirty="0">
                <a:solidFill>
                  <a:schemeClr val="tx1">
                    <a:lumMod val="95000"/>
                    <a:lumOff val="5000"/>
                  </a:schemeClr>
                </a:solidFill>
                <a:cs typeface="Arial" panose="020B0604020202020204" pitchFamily="34" charset="0"/>
              </a:rPr>
              <a:t>”.</a:t>
            </a:r>
          </a:p>
        </p:txBody>
      </p:sp>
      <p:pic>
        <p:nvPicPr>
          <p:cNvPr id="160" name="Picture 159">
            <a:extLst>
              <a:ext uri="{FF2B5EF4-FFF2-40B4-BE49-F238E27FC236}">
                <a16:creationId xmlns:a16="http://schemas.microsoft.com/office/drawing/2014/main" id="{92D61A36-A0BC-4EA1-95C6-D1E3E74DCB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82176" y="3839025"/>
            <a:ext cx="3018975" cy="3018975"/>
          </a:xfrm>
          <a:prstGeom prst="rect">
            <a:avLst/>
          </a:prstGeom>
        </p:spPr>
      </p:pic>
      <p:sp>
        <p:nvSpPr>
          <p:cNvPr id="162" name="Rectangle: Rounded Corners 161">
            <a:extLst>
              <a:ext uri="{FF2B5EF4-FFF2-40B4-BE49-F238E27FC236}">
                <a16:creationId xmlns:a16="http://schemas.microsoft.com/office/drawing/2014/main" id="{61DCBF99-D8D7-491D-A5FB-D8ACF23806F6}"/>
              </a:ext>
            </a:extLst>
          </p:cNvPr>
          <p:cNvSpPr/>
          <p:nvPr/>
        </p:nvSpPr>
        <p:spPr>
          <a:xfrm>
            <a:off x="4862285" y="2075544"/>
            <a:ext cx="1973943" cy="435429"/>
          </a:xfrm>
          <a:prstGeom prst="roundRect">
            <a:avLst/>
          </a:prstGeom>
          <a:solidFill>
            <a:srgbClr val="F7D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err="1">
                <a:solidFill>
                  <a:srgbClr val="C00000"/>
                </a:solidFill>
                <a:latin typeface="Arial" panose="020B0604020202020204" pitchFamily="34" charset="0"/>
                <a:cs typeface="Arial" panose="020B0604020202020204" pitchFamily="34" charset="0"/>
              </a:rPr>
              <a:t>sinh</a:t>
            </a:r>
            <a:endParaRPr lang="en-US" sz="2700" b="1" dirty="0">
              <a:solidFill>
                <a:srgbClr val="C00000"/>
              </a:solidFill>
              <a:latin typeface="Arial" panose="020B0604020202020204" pitchFamily="34" charset="0"/>
              <a:cs typeface="Arial" panose="020B0604020202020204" pitchFamily="34" charset="0"/>
            </a:endParaRPr>
          </a:p>
        </p:txBody>
      </p:sp>
      <p:sp>
        <p:nvSpPr>
          <p:cNvPr id="336" name="Rectangle: Rounded Corners 335">
            <a:extLst>
              <a:ext uri="{FF2B5EF4-FFF2-40B4-BE49-F238E27FC236}">
                <a16:creationId xmlns:a16="http://schemas.microsoft.com/office/drawing/2014/main" id="{2A39EDBC-02FD-4956-91D8-48EF5E5006D9}"/>
              </a:ext>
            </a:extLst>
          </p:cNvPr>
          <p:cNvSpPr/>
          <p:nvPr/>
        </p:nvSpPr>
        <p:spPr>
          <a:xfrm>
            <a:off x="3672115" y="2481945"/>
            <a:ext cx="1828800" cy="435429"/>
          </a:xfrm>
          <a:prstGeom prst="roundRect">
            <a:avLst/>
          </a:prstGeom>
          <a:solidFill>
            <a:srgbClr val="FADE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err="1">
                <a:solidFill>
                  <a:srgbClr val="C00000"/>
                </a:solidFill>
                <a:latin typeface="Arial" panose="020B0604020202020204" pitchFamily="34" charset="0"/>
                <a:cs typeface="Arial" panose="020B0604020202020204" pitchFamily="34" charset="0"/>
              </a:rPr>
              <a:t>biết</a:t>
            </a:r>
            <a:endParaRPr lang="en-US" sz="2700" b="1" dirty="0">
              <a:solidFill>
                <a:srgbClr val="C00000"/>
              </a:solidFill>
              <a:latin typeface="Arial" panose="020B0604020202020204" pitchFamily="34" charset="0"/>
              <a:cs typeface="Arial" panose="020B0604020202020204" pitchFamily="34" charset="0"/>
            </a:endParaRPr>
          </a:p>
        </p:txBody>
      </p:sp>
      <p:sp>
        <p:nvSpPr>
          <p:cNvPr id="337" name="Rectangle: Rounded Corners 336">
            <a:extLst>
              <a:ext uri="{FF2B5EF4-FFF2-40B4-BE49-F238E27FC236}">
                <a16:creationId xmlns:a16="http://schemas.microsoft.com/office/drawing/2014/main" id="{F2B8C7BF-C58D-48B0-B04C-B38C59C84A26}"/>
              </a:ext>
            </a:extLst>
          </p:cNvPr>
          <p:cNvSpPr/>
          <p:nvPr/>
        </p:nvSpPr>
        <p:spPr>
          <a:xfrm>
            <a:off x="7721601" y="3730175"/>
            <a:ext cx="1828800" cy="435429"/>
          </a:xfrm>
          <a:prstGeom prst="roundRect">
            <a:avLst/>
          </a:prstGeom>
          <a:solidFill>
            <a:srgbClr val="FADC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err="1">
                <a:solidFill>
                  <a:srgbClr val="C00000"/>
                </a:solidFill>
                <a:latin typeface="Arial" panose="020B0604020202020204" pitchFamily="34" charset="0"/>
                <a:cs typeface="Arial" panose="020B0604020202020204" pitchFamily="34" charset="0"/>
              </a:rPr>
              <a:t>biết</a:t>
            </a:r>
            <a:endParaRPr lang="en-US" sz="2700" b="1" dirty="0">
              <a:solidFill>
                <a:srgbClr val="C00000"/>
              </a:solidFill>
              <a:latin typeface="Arial" panose="020B0604020202020204" pitchFamily="34" charset="0"/>
              <a:cs typeface="Arial" panose="020B0604020202020204" pitchFamily="34" charset="0"/>
            </a:endParaRPr>
          </a:p>
        </p:txBody>
      </p:sp>
      <p:sp>
        <p:nvSpPr>
          <p:cNvPr id="338" name="Rectangle: Rounded Corners 337">
            <a:extLst>
              <a:ext uri="{FF2B5EF4-FFF2-40B4-BE49-F238E27FC236}">
                <a16:creationId xmlns:a16="http://schemas.microsoft.com/office/drawing/2014/main" id="{71663F06-281A-45F3-9D6A-465104EEB18A}"/>
              </a:ext>
            </a:extLst>
          </p:cNvPr>
          <p:cNvSpPr/>
          <p:nvPr/>
        </p:nvSpPr>
        <p:spPr>
          <a:xfrm>
            <a:off x="4078514" y="4122061"/>
            <a:ext cx="2133599" cy="435429"/>
          </a:xfrm>
          <a:prstGeom prst="roundRect">
            <a:avLst/>
          </a:prstGeom>
          <a:solidFill>
            <a:srgbClr val="FBE0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err="1">
                <a:solidFill>
                  <a:srgbClr val="C00000"/>
                </a:solidFill>
                <a:latin typeface="Arial" panose="020B0604020202020204" pitchFamily="34" charset="0"/>
                <a:cs typeface="Arial" panose="020B0604020202020204" pitchFamily="34" charset="0"/>
              </a:rPr>
              <a:t>sáng</a:t>
            </a:r>
            <a:endParaRPr lang="en-US" sz="2700" b="1" dirty="0">
              <a:solidFill>
                <a:srgbClr val="C00000"/>
              </a:solidFill>
              <a:latin typeface="Arial" panose="020B0604020202020204" pitchFamily="34" charset="0"/>
              <a:cs typeface="Arial" panose="020B0604020202020204" pitchFamily="34" charset="0"/>
            </a:endParaRPr>
          </a:p>
        </p:txBody>
      </p:sp>
      <p:sp>
        <p:nvSpPr>
          <p:cNvPr id="339" name="Rectangle: Rounded Corners 338">
            <a:extLst>
              <a:ext uri="{FF2B5EF4-FFF2-40B4-BE49-F238E27FC236}">
                <a16:creationId xmlns:a16="http://schemas.microsoft.com/office/drawing/2014/main" id="{C9BCB2F3-13B7-4FDF-9AB2-16BF4C55883C}"/>
              </a:ext>
            </a:extLst>
          </p:cNvPr>
          <p:cNvSpPr/>
          <p:nvPr/>
        </p:nvSpPr>
        <p:spPr>
          <a:xfrm>
            <a:off x="6212114" y="4513946"/>
            <a:ext cx="2293258" cy="435429"/>
          </a:xfrm>
          <a:prstGeom prst="roundRect">
            <a:avLst/>
          </a:prstGeom>
          <a:solidFill>
            <a:srgbClr val="FBE0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err="1">
                <a:solidFill>
                  <a:srgbClr val="C00000"/>
                </a:solidFill>
                <a:latin typeface="Arial" panose="020B0604020202020204" pitchFamily="34" charset="0"/>
                <a:cs typeface="Arial" panose="020B0604020202020204" pitchFamily="34" charset="0"/>
              </a:rPr>
              <a:t>tuyệt</a:t>
            </a:r>
            <a:endParaRPr lang="en-US" sz="2700" b="1" dirty="0">
              <a:solidFill>
                <a:srgbClr val="C00000"/>
              </a:solidFill>
              <a:latin typeface="Arial" panose="020B0604020202020204" pitchFamily="34" charset="0"/>
              <a:cs typeface="Arial" panose="020B0604020202020204" pitchFamily="34" charset="0"/>
            </a:endParaRPr>
          </a:p>
        </p:txBody>
      </p:sp>
      <p:sp>
        <p:nvSpPr>
          <p:cNvPr id="340" name="Rectangle: Rounded Corners 339">
            <a:extLst>
              <a:ext uri="{FF2B5EF4-FFF2-40B4-BE49-F238E27FC236}">
                <a16:creationId xmlns:a16="http://schemas.microsoft.com/office/drawing/2014/main" id="{861BFC63-9E95-4408-8CD4-C7D449430493}"/>
              </a:ext>
            </a:extLst>
          </p:cNvPr>
          <p:cNvSpPr/>
          <p:nvPr/>
        </p:nvSpPr>
        <p:spPr>
          <a:xfrm>
            <a:off x="4644570" y="5370289"/>
            <a:ext cx="2293258" cy="435429"/>
          </a:xfrm>
          <a:prstGeom prst="roundRect">
            <a:avLst/>
          </a:prstGeom>
          <a:solidFill>
            <a:srgbClr val="FBE0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err="1">
                <a:solidFill>
                  <a:srgbClr val="C00000"/>
                </a:solidFill>
                <a:latin typeface="Arial" panose="020B0604020202020204" pitchFamily="34" charset="0"/>
                <a:cs typeface="Arial" panose="020B0604020202020204" pitchFamily="34" charset="0"/>
              </a:rPr>
              <a:t>xứng</a:t>
            </a:r>
            <a:endParaRPr lang="en-US" sz="2700" b="1" dirty="0">
              <a:solidFill>
                <a:srgbClr val="C00000"/>
              </a:solidFill>
              <a:latin typeface="Arial" panose="020B0604020202020204" pitchFamily="34" charset="0"/>
              <a:cs typeface="Arial" panose="020B0604020202020204" pitchFamily="34" charset="0"/>
            </a:endParaRPr>
          </a:p>
        </p:txBody>
      </p:sp>
      <p:sp>
        <p:nvSpPr>
          <p:cNvPr id="341" name="Text Box 4">
            <a:extLst>
              <a:ext uri="{FF2B5EF4-FFF2-40B4-BE49-F238E27FC236}">
                <a16:creationId xmlns:a16="http://schemas.microsoft.com/office/drawing/2014/main" id="{96E39938-3982-4F98-A1EB-C1C4AA6B3032}"/>
              </a:ext>
            </a:extLst>
          </p:cNvPr>
          <p:cNvSpPr txBox="1">
            <a:spLocks noChangeArrowheads="1"/>
          </p:cNvSpPr>
          <p:nvPr/>
        </p:nvSpPr>
        <p:spPr bwMode="auto">
          <a:xfrm>
            <a:off x="1691148" y="2047544"/>
            <a:ext cx="8845550" cy="383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700" b="1" dirty="0">
                <a:cs typeface="Arial" panose="020B0604020202020204" pitchFamily="34" charset="0"/>
              </a:rPr>
              <a:t>         Con </a:t>
            </a:r>
            <a:r>
              <a:rPr lang="en-US" altLang="en-US" sz="2700" b="1" dirty="0" err="1">
                <a:cs typeface="Arial" panose="020B0604020202020204" pitchFamily="34" charset="0"/>
              </a:rPr>
              <a:t>người</a:t>
            </a:r>
            <a:r>
              <a:rPr lang="en-US" altLang="en-US" sz="2700" b="1" dirty="0">
                <a:cs typeface="Arial" panose="020B0604020202020204" pitchFamily="34" charset="0"/>
              </a:rPr>
              <a:t> </a:t>
            </a:r>
            <a:r>
              <a:rPr lang="en-US" altLang="en-US" sz="2700" b="1" dirty="0" err="1">
                <a:cs typeface="Arial" panose="020B0604020202020204" pitchFamily="34" charset="0"/>
              </a:rPr>
              <a:t>là</a:t>
            </a:r>
            <a:r>
              <a:rPr lang="en-US" altLang="en-US" sz="2700" b="1" dirty="0">
                <a:cs typeface="Arial" panose="020B0604020202020204" pitchFamily="34" charset="0"/>
              </a:rPr>
              <a:t> </a:t>
            </a:r>
            <a:r>
              <a:rPr lang="en-US" altLang="en-US" sz="2700" b="1" dirty="0" err="1">
                <a:solidFill>
                  <a:srgbClr val="C00000"/>
                </a:solidFill>
                <a:cs typeface="Arial" panose="020B0604020202020204" pitchFamily="34" charset="0"/>
              </a:rPr>
              <a:t>sinh</a:t>
            </a:r>
            <a:r>
              <a:rPr lang="en-US" altLang="en-US" sz="2700" b="1" dirty="0">
                <a:solidFill>
                  <a:srgbClr val="C00000"/>
                </a:solidFill>
                <a:cs typeface="Arial" panose="020B0604020202020204" pitchFamily="34" charset="0"/>
              </a:rPr>
              <a:t> </a:t>
            </a:r>
            <a:r>
              <a:rPr lang="en-US" altLang="en-US" sz="2700" b="1" dirty="0" err="1">
                <a:solidFill>
                  <a:schemeClr val="tx1">
                    <a:lumMod val="95000"/>
                    <a:lumOff val="5000"/>
                  </a:schemeClr>
                </a:solidFill>
                <a:cs typeface="Arial" panose="020B0604020202020204" pitchFamily="34" charset="0"/>
              </a:rPr>
              <a:t>vật</a:t>
            </a:r>
            <a:r>
              <a:rPr lang="en-US" altLang="en-US" sz="2700" b="1" dirty="0">
                <a:solidFill>
                  <a:srgbClr val="C00000"/>
                </a:solidFill>
                <a:cs typeface="Arial" panose="020B0604020202020204" pitchFamily="34" charset="0"/>
              </a:rPr>
              <a:t> </a:t>
            </a:r>
            <a:r>
              <a:rPr lang="en-US" altLang="en-US" sz="2700" b="1" dirty="0" err="1">
                <a:cs typeface="Arial" panose="020B0604020202020204" pitchFamily="34" charset="0"/>
              </a:rPr>
              <a:t>kì</a:t>
            </a:r>
            <a:r>
              <a:rPr lang="en-US" altLang="en-US" sz="2700" b="1" dirty="0">
                <a:cs typeface="Arial" panose="020B0604020202020204" pitchFamily="34" charset="0"/>
              </a:rPr>
              <a:t> </a:t>
            </a:r>
            <a:r>
              <a:rPr lang="en-US" altLang="en-US" sz="2700" b="1" dirty="0" err="1">
                <a:cs typeface="Arial" panose="020B0604020202020204" pitchFamily="34" charset="0"/>
              </a:rPr>
              <a:t>diệu</a:t>
            </a:r>
            <a:r>
              <a:rPr lang="en-US" altLang="en-US" sz="2700" b="1" dirty="0">
                <a:cs typeface="Arial" panose="020B0604020202020204" pitchFamily="34" charset="0"/>
              </a:rPr>
              <a:t> </a:t>
            </a:r>
            <a:r>
              <a:rPr lang="en-US" altLang="en-US" sz="2700" b="1" dirty="0" err="1">
                <a:cs typeface="Arial" panose="020B0604020202020204" pitchFamily="34" charset="0"/>
              </a:rPr>
              <a:t>nhất</a:t>
            </a:r>
            <a:r>
              <a:rPr lang="en-US" altLang="en-US" sz="2700" b="1" dirty="0">
                <a:cs typeface="Arial" panose="020B0604020202020204" pitchFamily="34" charset="0"/>
              </a:rPr>
              <a:t> </a:t>
            </a:r>
            <a:r>
              <a:rPr lang="en-US" altLang="en-US" sz="2700" b="1" dirty="0" err="1">
                <a:cs typeface="Arial" panose="020B0604020202020204" pitchFamily="34" charset="0"/>
              </a:rPr>
              <a:t>trên</a:t>
            </a:r>
            <a:r>
              <a:rPr lang="en-US" altLang="en-US" sz="2700" b="1" dirty="0">
                <a:cs typeface="Arial" panose="020B0604020202020204" pitchFamily="34" charset="0"/>
              </a:rPr>
              <a:t> </a:t>
            </a:r>
            <a:r>
              <a:rPr lang="en-US" altLang="en-US" sz="2700" b="1" dirty="0" err="1">
                <a:cs typeface="Arial" panose="020B0604020202020204" pitchFamily="34" charset="0"/>
              </a:rPr>
              <a:t>trái</a:t>
            </a:r>
            <a:r>
              <a:rPr lang="en-US" altLang="en-US" sz="2700" b="1" dirty="0">
                <a:cs typeface="Arial" panose="020B0604020202020204" pitchFamily="34" charset="0"/>
              </a:rPr>
              <a:t> </a:t>
            </a:r>
            <a:r>
              <a:rPr lang="en-US" altLang="en-US" sz="2700" b="1" dirty="0" err="1">
                <a:cs typeface="Arial" panose="020B0604020202020204" pitchFamily="34" charset="0"/>
              </a:rPr>
              <a:t>đất</a:t>
            </a:r>
            <a:r>
              <a:rPr lang="en-US" altLang="en-US" sz="2700" b="1" dirty="0">
                <a:cs typeface="Arial" panose="020B0604020202020204" pitchFamily="34" charset="0"/>
              </a:rPr>
              <a:t>. </a:t>
            </a:r>
            <a:r>
              <a:rPr lang="en-US" altLang="en-US" sz="2700" b="1" dirty="0" err="1">
                <a:cs typeface="Arial" panose="020B0604020202020204" pitchFamily="34" charset="0"/>
              </a:rPr>
              <a:t>Họ</a:t>
            </a:r>
            <a:r>
              <a:rPr lang="en-US" altLang="en-US" sz="2700" b="1" dirty="0">
                <a:cs typeface="Arial" panose="020B0604020202020204" pitchFamily="34" charset="0"/>
              </a:rPr>
              <a:t> </a:t>
            </a:r>
            <a:r>
              <a:rPr lang="en-US" altLang="en-US" sz="2700" b="1" dirty="0" err="1">
                <a:solidFill>
                  <a:srgbClr val="C00000"/>
                </a:solidFill>
                <a:cs typeface="Arial" panose="020B0604020202020204" pitchFamily="34" charset="0"/>
              </a:rPr>
              <a:t>biết</a:t>
            </a:r>
            <a:r>
              <a:rPr lang="en-US" altLang="en-US" sz="2700" b="1" dirty="0">
                <a:cs typeface="Arial" panose="020B0604020202020204" pitchFamily="34" charset="0"/>
              </a:rPr>
              <a:t> </a:t>
            </a:r>
            <a:r>
              <a:rPr lang="en-US" altLang="en-US" sz="2700" b="1" dirty="0" err="1">
                <a:cs typeface="Arial" panose="020B0604020202020204" pitchFamily="34" charset="0"/>
              </a:rPr>
              <a:t>trồng</a:t>
            </a:r>
            <a:r>
              <a:rPr lang="en-US" altLang="en-US" sz="2700" b="1" dirty="0">
                <a:cs typeface="Arial" panose="020B0604020202020204" pitchFamily="34" charset="0"/>
              </a:rPr>
              <a:t> </a:t>
            </a:r>
            <a:r>
              <a:rPr lang="en-US" altLang="en-US" sz="2700" b="1" dirty="0" err="1">
                <a:cs typeface="Arial" panose="020B0604020202020204" pitchFamily="34" charset="0"/>
              </a:rPr>
              <a:t>trọt</a:t>
            </a:r>
            <a:r>
              <a:rPr lang="en-US" altLang="en-US" sz="2700" b="1" dirty="0">
                <a:cs typeface="Arial" panose="020B0604020202020204" pitchFamily="34" charset="0"/>
              </a:rPr>
              <a:t>, </a:t>
            </a:r>
            <a:r>
              <a:rPr lang="en-US" altLang="en-US" sz="2700" b="1" dirty="0" err="1">
                <a:cs typeface="Arial" panose="020B0604020202020204" pitchFamily="34" charset="0"/>
              </a:rPr>
              <a:t>chăn</a:t>
            </a:r>
            <a:r>
              <a:rPr lang="en-US" altLang="en-US" sz="2700" b="1" dirty="0">
                <a:cs typeface="Arial" panose="020B0604020202020204" pitchFamily="34" charset="0"/>
              </a:rPr>
              <a:t> </a:t>
            </a:r>
            <a:r>
              <a:rPr lang="en-US" altLang="en-US" sz="2700" b="1" dirty="0" err="1">
                <a:cs typeface="Arial" panose="020B0604020202020204" pitchFamily="34" charset="0"/>
              </a:rPr>
              <a:t>nuôi</a:t>
            </a:r>
            <a:r>
              <a:rPr lang="en-US" altLang="en-US" sz="2700" b="1" dirty="0">
                <a:cs typeface="Arial" panose="020B0604020202020204" pitchFamily="34" charset="0"/>
              </a:rPr>
              <a:t>, </a:t>
            </a:r>
            <a:r>
              <a:rPr lang="en-US" altLang="en-US" sz="2700" b="1" dirty="0" err="1">
                <a:cs typeface="Arial" panose="020B0604020202020204" pitchFamily="34" charset="0"/>
              </a:rPr>
              <a:t>xây</a:t>
            </a:r>
            <a:r>
              <a:rPr lang="en-US" altLang="en-US" sz="2700" b="1" dirty="0">
                <a:cs typeface="Arial" panose="020B0604020202020204" pitchFamily="34" charset="0"/>
              </a:rPr>
              <a:t> </a:t>
            </a:r>
            <a:r>
              <a:rPr lang="en-US" altLang="en-US" sz="2700" b="1" dirty="0" err="1">
                <a:cs typeface="Arial" panose="020B0604020202020204" pitchFamily="34" charset="0"/>
              </a:rPr>
              <a:t>dựng</a:t>
            </a:r>
            <a:r>
              <a:rPr lang="en-US" altLang="en-US" sz="2700" b="1" dirty="0">
                <a:cs typeface="Arial" panose="020B0604020202020204" pitchFamily="34" charset="0"/>
              </a:rPr>
              <a:t> </a:t>
            </a:r>
            <a:r>
              <a:rPr lang="en-US" altLang="en-US" sz="2700" b="1" dirty="0" err="1">
                <a:cs typeface="Arial" panose="020B0604020202020204" pitchFamily="34" charset="0"/>
              </a:rPr>
              <a:t>nhà</a:t>
            </a:r>
            <a:r>
              <a:rPr lang="en-US" altLang="en-US" sz="2700" b="1" dirty="0">
                <a:cs typeface="Arial" panose="020B0604020202020204" pitchFamily="34" charset="0"/>
              </a:rPr>
              <a:t> </a:t>
            </a:r>
            <a:r>
              <a:rPr lang="en-US" altLang="en-US" sz="2700" b="1" dirty="0" err="1">
                <a:cs typeface="Arial" panose="020B0604020202020204" pitchFamily="34" charset="0"/>
              </a:rPr>
              <a:t>cửa</a:t>
            </a:r>
            <a:r>
              <a:rPr lang="en-US" altLang="en-US" sz="2700" b="1" dirty="0">
                <a:cs typeface="Arial" panose="020B0604020202020204" pitchFamily="34" charset="0"/>
              </a:rPr>
              <a:t>, </a:t>
            </a:r>
            <a:r>
              <a:rPr lang="en-US" altLang="en-US" sz="2700" b="1" dirty="0" err="1">
                <a:cs typeface="Arial" panose="020B0604020202020204" pitchFamily="34" charset="0"/>
              </a:rPr>
              <a:t>khám</a:t>
            </a:r>
            <a:r>
              <a:rPr lang="en-US" altLang="en-US" sz="2700" b="1" dirty="0">
                <a:cs typeface="Arial" panose="020B0604020202020204" pitchFamily="34" charset="0"/>
              </a:rPr>
              <a:t> </a:t>
            </a:r>
            <a:r>
              <a:rPr lang="en-US" altLang="en-US" sz="2700" b="1" dirty="0" err="1">
                <a:cs typeface="Arial" panose="020B0604020202020204" pitchFamily="34" charset="0"/>
              </a:rPr>
              <a:t>phá</a:t>
            </a:r>
            <a:r>
              <a:rPr lang="en-US" altLang="en-US" sz="2700" b="1" dirty="0">
                <a:cs typeface="Arial" panose="020B0604020202020204" pitchFamily="34" charset="0"/>
              </a:rPr>
              <a:t> </a:t>
            </a:r>
            <a:r>
              <a:rPr lang="en-US" altLang="en-US" sz="2700" b="1" dirty="0" err="1">
                <a:cs typeface="Arial" panose="020B0604020202020204" pitchFamily="34" charset="0"/>
              </a:rPr>
              <a:t>những</a:t>
            </a:r>
            <a:r>
              <a:rPr lang="en-US" altLang="en-US" sz="2700" b="1" dirty="0">
                <a:cs typeface="Arial" panose="020B0604020202020204" pitchFamily="34" charset="0"/>
              </a:rPr>
              <a:t> </a:t>
            </a:r>
            <a:r>
              <a:rPr lang="en-US" altLang="en-US" sz="2700" b="1" dirty="0" err="1">
                <a:cs typeface="Arial" panose="020B0604020202020204" pitchFamily="34" charset="0"/>
              </a:rPr>
              <a:t>bí</a:t>
            </a:r>
            <a:r>
              <a:rPr lang="en-US" altLang="en-US" sz="2700" b="1" dirty="0">
                <a:cs typeface="Arial" panose="020B0604020202020204" pitchFamily="34" charset="0"/>
              </a:rPr>
              <a:t> </a:t>
            </a:r>
            <a:r>
              <a:rPr lang="en-US" altLang="en-US" sz="2700" b="1" dirty="0" err="1">
                <a:cs typeface="Arial" panose="020B0604020202020204" pitchFamily="34" charset="0"/>
              </a:rPr>
              <a:t>mật</a:t>
            </a:r>
            <a:r>
              <a:rPr lang="en-US" altLang="en-US" sz="2700" b="1" dirty="0">
                <a:cs typeface="Arial" panose="020B0604020202020204" pitchFamily="34" charset="0"/>
              </a:rPr>
              <a:t> </a:t>
            </a:r>
            <a:r>
              <a:rPr lang="en-US" altLang="en-US" sz="2700" b="1" dirty="0" err="1">
                <a:cs typeface="Arial" panose="020B0604020202020204" pitchFamily="34" charset="0"/>
              </a:rPr>
              <a:t>nằm</a:t>
            </a:r>
            <a:r>
              <a:rPr lang="en-US" altLang="en-US" sz="2700" b="1" dirty="0">
                <a:cs typeface="Arial" panose="020B0604020202020204" pitchFamily="34" charset="0"/>
              </a:rPr>
              <a:t> </a:t>
            </a:r>
            <a:r>
              <a:rPr lang="en-US" altLang="en-US" sz="2700" b="1" dirty="0" err="1">
                <a:cs typeface="Arial" panose="020B0604020202020204" pitchFamily="34" charset="0"/>
              </a:rPr>
              <a:t>sâu</a:t>
            </a:r>
            <a:r>
              <a:rPr lang="en-US" altLang="en-US" sz="2700" b="1" dirty="0">
                <a:cs typeface="Arial" panose="020B0604020202020204" pitchFamily="34" charset="0"/>
              </a:rPr>
              <a:t> </a:t>
            </a:r>
            <a:r>
              <a:rPr lang="en-US" altLang="en-US" sz="2700" b="1" dirty="0" err="1">
                <a:cs typeface="Arial" panose="020B0604020202020204" pitchFamily="34" charset="0"/>
              </a:rPr>
              <a:t>trong</a:t>
            </a:r>
            <a:r>
              <a:rPr lang="en-US" altLang="en-US" sz="2700" b="1" dirty="0">
                <a:cs typeface="Arial" panose="020B0604020202020204" pitchFamily="34" charset="0"/>
              </a:rPr>
              <a:t> </a:t>
            </a:r>
            <a:r>
              <a:rPr lang="en-US" altLang="en-US" sz="2700" b="1" dirty="0" err="1">
                <a:cs typeface="Arial" panose="020B0604020202020204" pitchFamily="34" charset="0"/>
              </a:rPr>
              <a:t>lòng</a:t>
            </a:r>
            <a:r>
              <a:rPr lang="en-US" altLang="en-US" sz="2700" b="1" dirty="0">
                <a:cs typeface="Arial" panose="020B0604020202020204" pitchFamily="34" charset="0"/>
              </a:rPr>
              <a:t> </a:t>
            </a:r>
            <a:r>
              <a:rPr lang="en-US" altLang="en-US" sz="2700" b="1" dirty="0" err="1">
                <a:cs typeface="Arial" panose="020B0604020202020204" pitchFamily="34" charset="0"/>
              </a:rPr>
              <a:t>đất</a:t>
            </a:r>
            <a:r>
              <a:rPr lang="en-US" altLang="en-US" sz="2700" b="1" dirty="0">
                <a:cs typeface="Arial" panose="020B0604020202020204" pitchFamily="34" charset="0"/>
              </a:rPr>
              <a:t>, </a:t>
            </a:r>
            <a:r>
              <a:rPr lang="en-US" altLang="en-US" sz="2700" b="1" dirty="0" err="1">
                <a:cs typeface="Arial" panose="020B0604020202020204" pitchFamily="34" charset="0"/>
              </a:rPr>
              <a:t>chinh</a:t>
            </a:r>
            <a:r>
              <a:rPr lang="en-US" altLang="en-US" sz="2700" b="1" dirty="0">
                <a:cs typeface="Arial" panose="020B0604020202020204" pitchFamily="34" charset="0"/>
              </a:rPr>
              <a:t> </a:t>
            </a:r>
            <a:r>
              <a:rPr lang="en-US" altLang="en-US" sz="2700" b="1" dirty="0" err="1">
                <a:cs typeface="Arial" panose="020B0604020202020204" pitchFamily="34" charset="0"/>
              </a:rPr>
              <a:t>phục</a:t>
            </a:r>
            <a:r>
              <a:rPr lang="en-US" altLang="en-US" sz="2700" b="1" dirty="0">
                <a:cs typeface="Arial" panose="020B0604020202020204" pitchFamily="34" charset="0"/>
              </a:rPr>
              <a:t> </a:t>
            </a:r>
            <a:r>
              <a:rPr lang="en-US" altLang="en-US" sz="2700" b="1" dirty="0" err="1">
                <a:cs typeface="Arial" panose="020B0604020202020204" pitchFamily="34" charset="0"/>
              </a:rPr>
              <a:t>đại</a:t>
            </a:r>
            <a:r>
              <a:rPr lang="en-US" altLang="en-US" sz="2700" b="1" dirty="0">
                <a:cs typeface="Arial" panose="020B0604020202020204" pitchFamily="34" charset="0"/>
              </a:rPr>
              <a:t> </a:t>
            </a:r>
            <a:r>
              <a:rPr lang="en-US" altLang="en-US" sz="2700" b="1" dirty="0" err="1">
                <a:cs typeface="Arial" panose="020B0604020202020204" pitchFamily="34" charset="0"/>
              </a:rPr>
              <a:t>dương</a:t>
            </a:r>
            <a:r>
              <a:rPr lang="en-US" altLang="en-US" sz="2700" b="1" dirty="0">
                <a:cs typeface="Arial" panose="020B0604020202020204" pitchFamily="34" charset="0"/>
              </a:rPr>
              <a:t>, </a:t>
            </a:r>
            <a:r>
              <a:rPr lang="en-US" altLang="en-US" sz="2700" b="1" dirty="0" err="1">
                <a:cs typeface="Arial" panose="020B0604020202020204" pitchFamily="34" charset="0"/>
              </a:rPr>
              <a:t>chinh</a:t>
            </a:r>
            <a:r>
              <a:rPr lang="en-US" altLang="en-US" sz="2700" b="1" dirty="0">
                <a:cs typeface="Arial" panose="020B0604020202020204" pitchFamily="34" charset="0"/>
              </a:rPr>
              <a:t> </a:t>
            </a:r>
            <a:r>
              <a:rPr lang="en-US" altLang="en-US" sz="2700" b="1" dirty="0" err="1">
                <a:cs typeface="Arial" panose="020B0604020202020204" pitchFamily="34" charset="0"/>
              </a:rPr>
              <a:t>phục</a:t>
            </a:r>
            <a:r>
              <a:rPr lang="en-US" altLang="en-US" sz="2700" b="1" dirty="0">
                <a:cs typeface="Arial" panose="020B0604020202020204" pitchFamily="34" charset="0"/>
              </a:rPr>
              <a:t> </a:t>
            </a:r>
            <a:r>
              <a:rPr lang="en-US" altLang="en-US" sz="2700" b="1" dirty="0" err="1">
                <a:cs typeface="Arial" panose="020B0604020202020204" pitchFamily="34" charset="0"/>
              </a:rPr>
              <a:t>khoảng</a:t>
            </a:r>
            <a:r>
              <a:rPr lang="en-US" altLang="en-US" sz="2700" b="1" dirty="0">
                <a:cs typeface="Arial" panose="020B0604020202020204" pitchFamily="34" charset="0"/>
              </a:rPr>
              <a:t> </a:t>
            </a:r>
            <a:r>
              <a:rPr lang="en-US" altLang="en-US" sz="2700" b="1" dirty="0" err="1">
                <a:cs typeface="Arial" panose="020B0604020202020204" pitchFamily="34" charset="0"/>
              </a:rPr>
              <a:t>không</a:t>
            </a:r>
            <a:r>
              <a:rPr lang="en-US" altLang="en-US" sz="2700" b="1" dirty="0">
                <a:cs typeface="Arial" panose="020B0604020202020204" pitchFamily="34" charset="0"/>
              </a:rPr>
              <a:t> </a:t>
            </a:r>
            <a:r>
              <a:rPr lang="en-US" altLang="en-US" sz="2700" b="1" dirty="0" err="1">
                <a:cs typeface="Arial" panose="020B0604020202020204" pitchFamily="34" charset="0"/>
              </a:rPr>
              <a:t>vũ</a:t>
            </a:r>
            <a:r>
              <a:rPr lang="en-US" altLang="en-US" sz="2700" b="1" dirty="0">
                <a:cs typeface="Arial" panose="020B0604020202020204" pitchFamily="34" charset="0"/>
              </a:rPr>
              <a:t> </a:t>
            </a:r>
            <a:r>
              <a:rPr lang="en-US" altLang="en-US" sz="2700" b="1" dirty="0" err="1">
                <a:cs typeface="Arial" panose="020B0604020202020204" pitchFamily="34" charset="0"/>
              </a:rPr>
              <a:t>trụ</a:t>
            </a:r>
            <a:r>
              <a:rPr lang="en-US" altLang="en-US" sz="2700" b="1" dirty="0">
                <a:cs typeface="Arial" panose="020B0604020202020204" pitchFamily="34" charset="0"/>
              </a:rPr>
              <a:t> bao la. </a:t>
            </a:r>
            <a:r>
              <a:rPr lang="en-US" altLang="en-US" sz="2700" b="1" dirty="0" err="1">
                <a:cs typeface="Arial" panose="020B0604020202020204" pitchFamily="34" charset="0"/>
              </a:rPr>
              <a:t>Họ</a:t>
            </a:r>
            <a:r>
              <a:rPr lang="en-US" altLang="en-US" sz="2700" b="1" dirty="0">
                <a:cs typeface="Arial" panose="020B0604020202020204" pitchFamily="34" charset="0"/>
              </a:rPr>
              <a:t> </a:t>
            </a:r>
            <a:r>
              <a:rPr lang="en-US" altLang="en-US" sz="2700" b="1" dirty="0" err="1">
                <a:cs typeface="Arial" panose="020B0604020202020204" pitchFamily="34" charset="0"/>
              </a:rPr>
              <a:t>còn</a:t>
            </a:r>
            <a:r>
              <a:rPr lang="en-US" altLang="en-US" sz="2700" b="1" dirty="0">
                <a:cs typeface="Arial" panose="020B0604020202020204" pitchFamily="34" charset="0"/>
              </a:rPr>
              <a:t> </a:t>
            </a:r>
            <a:r>
              <a:rPr lang="en-US" altLang="en-US" sz="2700" b="1" dirty="0" err="1">
                <a:solidFill>
                  <a:srgbClr val="C00000"/>
                </a:solidFill>
                <a:cs typeface="Arial" panose="020B0604020202020204" pitchFamily="34" charset="0"/>
              </a:rPr>
              <a:t>biết</a:t>
            </a:r>
            <a:r>
              <a:rPr lang="en-US" altLang="en-US" sz="2700" b="1" dirty="0">
                <a:cs typeface="Arial" panose="020B0604020202020204" pitchFamily="34" charset="0"/>
              </a:rPr>
              <a:t> </a:t>
            </a:r>
            <a:r>
              <a:rPr lang="en-US" altLang="en-US" sz="2700" b="1" dirty="0" err="1">
                <a:cs typeface="Arial" panose="020B0604020202020204" pitchFamily="34" charset="0"/>
              </a:rPr>
              <a:t>làm</a:t>
            </a:r>
            <a:r>
              <a:rPr lang="en-US" altLang="en-US" sz="2700" b="1" dirty="0">
                <a:cs typeface="Arial" panose="020B0604020202020204" pitchFamily="34" charset="0"/>
              </a:rPr>
              <a:t> </a:t>
            </a:r>
            <a:r>
              <a:rPr lang="en-US" altLang="en-US" sz="2700" b="1" dirty="0" err="1">
                <a:cs typeface="Arial" panose="020B0604020202020204" pitchFamily="34" charset="0"/>
              </a:rPr>
              <a:t>thơ</a:t>
            </a:r>
            <a:r>
              <a:rPr lang="en-US" altLang="en-US" sz="2700" b="1" dirty="0">
                <a:cs typeface="Arial" panose="020B0604020202020204" pitchFamily="34" charset="0"/>
              </a:rPr>
              <a:t>, </a:t>
            </a:r>
            <a:r>
              <a:rPr lang="en-US" altLang="en-US" sz="2700" b="1" dirty="0" err="1">
                <a:cs typeface="Arial" panose="020B0604020202020204" pitchFamily="34" charset="0"/>
              </a:rPr>
              <a:t>vẽ</a:t>
            </a:r>
            <a:r>
              <a:rPr lang="en-US" altLang="en-US" sz="2700" b="1" dirty="0">
                <a:cs typeface="Arial" panose="020B0604020202020204" pitchFamily="34" charset="0"/>
              </a:rPr>
              <a:t> </a:t>
            </a:r>
            <a:r>
              <a:rPr lang="en-US" altLang="en-US" sz="2700" b="1" dirty="0" err="1">
                <a:cs typeface="Arial" panose="020B0604020202020204" pitchFamily="34" charset="0"/>
              </a:rPr>
              <a:t>tranh</a:t>
            </a:r>
            <a:r>
              <a:rPr lang="en-US" altLang="en-US" sz="2700" b="1" dirty="0">
                <a:cs typeface="Arial" panose="020B0604020202020204" pitchFamily="34" charset="0"/>
              </a:rPr>
              <a:t>, </a:t>
            </a:r>
            <a:r>
              <a:rPr lang="en-US" altLang="en-US" sz="2700" b="1" dirty="0" err="1">
                <a:solidFill>
                  <a:srgbClr val="C00000"/>
                </a:solidFill>
                <a:cs typeface="Arial" panose="020B0604020202020204" pitchFamily="34" charset="0"/>
              </a:rPr>
              <a:t>sáng</a:t>
            </a:r>
            <a:r>
              <a:rPr lang="en-US" altLang="en-US" sz="2700" b="1" dirty="0">
                <a:cs typeface="Arial" panose="020B0604020202020204" pitchFamily="34" charset="0"/>
              </a:rPr>
              <a:t> </a:t>
            </a:r>
            <a:r>
              <a:rPr lang="en-US" altLang="en-US" sz="2700" b="1" dirty="0" err="1">
                <a:cs typeface="Arial" panose="020B0604020202020204" pitchFamily="34" charset="0"/>
              </a:rPr>
              <a:t>tác</a:t>
            </a:r>
            <a:r>
              <a:rPr lang="en-US" altLang="en-US" sz="2700" b="1" dirty="0">
                <a:cs typeface="Arial" panose="020B0604020202020204" pitchFamily="34" charset="0"/>
              </a:rPr>
              <a:t> </a:t>
            </a:r>
            <a:r>
              <a:rPr lang="en-US" altLang="en-US" sz="2700" b="1" dirty="0" err="1">
                <a:cs typeface="Arial" panose="020B0604020202020204" pitchFamily="34" charset="0"/>
              </a:rPr>
              <a:t>âm</a:t>
            </a:r>
            <a:r>
              <a:rPr lang="en-US" altLang="en-US" sz="2700" b="1" dirty="0">
                <a:cs typeface="Arial" panose="020B0604020202020204" pitchFamily="34" charset="0"/>
              </a:rPr>
              <a:t> </a:t>
            </a:r>
            <a:r>
              <a:rPr lang="en-US" altLang="en-US" sz="2700" b="1" dirty="0" err="1">
                <a:cs typeface="Arial" panose="020B0604020202020204" pitchFamily="34" charset="0"/>
              </a:rPr>
              <a:t>nhạc</a:t>
            </a:r>
            <a:r>
              <a:rPr lang="en-US" altLang="en-US" sz="2700" b="1" dirty="0">
                <a:cs typeface="Arial" panose="020B0604020202020204" pitchFamily="34" charset="0"/>
              </a:rPr>
              <a:t>, </a:t>
            </a:r>
            <a:r>
              <a:rPr lang="en-US" altLang="en-US" sz="2700" b="1" dirty="0" err="1">
                <a:cs typeface="Arial" panose="020B0604020202020204" pitchFamily="34" charset="0"/>
              </a:rPr>
              <a:t>tạo</a:t>
            </a:r>
            <a:r>
              <a:rPr lang="en-US" altLang="en-US" sz="2700" b="1" dirty="0">
                <a:cs typeface="Arial" panose="020B0604020202020204" pitchFamily="34" charset="0"/>
              </a:rPr>
              <a:t> ra </a:t>
            </a:r>
            <a:r>
              <a:rPr lang="en-US" altLang="en-US" sz="2700" b="1" dirty="0" err="1">
                <a:cs typeface="Arial" panose="020B0604020202020204" pitchFamily="34" charset="0"/>
              </a:rPr>
              <a:t>những</a:t>
            </a:r>
            <a:r>
              <a:rPr lang="en-US" altLang="en-US" sz="2700" b="1" dirty="0">
                <a:cs typeface="Arial" panose="020B0604020202020204" pitchFamily="34" charset="0"/>
              </a:rPr>
              <a:t> </a:t>
            </a:r>
            <a:r>
              <a:rPr lang="en-US" altLang="en-US" sz="2700" b="1" dirty="0" err="1">
                <a:cs typeface="Arial" panose="020B0604020202020204" pitchFamily="34" charset="0"/>
              </a:rPr>
              <a:t>công</a:t>
            </a:r>
            <a:r>
              <a:rPr lang="en-US" altLang="en-US" sz="2700" b="1" dirty="0">
                <a:cs typeface="Arial" panose="020B0604020202020204" pitchFamily="34" charset="0"/>
              </a:rPr>
              <a:t> </a:t>
            </a:r>
            <a:r>
              <a:rPr lang="en-US" altLang="en-US" sz="2700" b="1" dirty="0" err="1">
                <a:cs typeface="Arial" panose="020B0604020202020204" pitchFamily="34" charset="0"/>
              </a:rPr>
              <a:t>trình</a:t>
            </a:r>
            <a:r>
              <a:rPr lang="en-US" altLang="en-US" sz="2700" b="1" dirty="0">
                <a:cs typeface="Arial" panose="020B0604020202020204" pitchFamily="34" charset="0"/>
              </a:rPr>
              <a:t> </a:t>
            </a:r>
            <a:r>
              <a:rPr lang="en-US" altLang="en-US" sz="2700" b="1" dirty="0" err="1">
                <a:cs typeface="Arial" panose="020B0604020202020204" pitchFamily="34" charset="0"/>
              </a:rPr>
              <a:t>kiến</a:t>
            </a:r>
            <a:r>
              <a:rPr lang="en-US" altLang="en-US" sz="2700" b="1" dirty="0">
                <a:cs typeface="Arial" panose="020B0604020202020204" pitchFamily="34" charset="0"/>
              </a:rPr>
              <a:t> </a:t>
            </a:r>
            <a:r>
              <a:rPr lang="en-US" altLang="en-US" sz="2700" b="1" dirty="0" err="1">
                <a:cs typeface="Arial" panose="020B0604020202020204" pitchFamily="34" charset="0"/>
              </a:rPr>
              <a:t>trúc</a:t>
            </a:r>
            <a:r>
              <a:rPr lang="en-US" altLang="en-US" sz="2700" b="1" dirty="0">
                <a:cs typeface="Arial" panose="020B0604020202020204" pitchFamily="34" charset="0"/>
              </a:rPr>
              <a:t> </a:t>
            </a:r>
            <a:r>
              <a:rPr lang="en-US" altLang="en-US" sz="2700" b="1" dirty="0" err="1">
                <a:solidFill>
                  <a:srgbClr val="C00000"/>
                </a:solidFill>
                <a:cs typeface="Arial" panose="020B0604020202020204" pitchFamily="34" charset="0"/>
              </a:rPr>
              <a:t>tuyệt</a:t>
            </a:r>
            <a:r>
              <a:rPr lang="en-US" altLang="en-US" sz="2700" b="1" dirty="0">
                <a:cs typeface="Arial" panose="020B0604020202020204" pitchFamily="34" charset="0"/>
              </a:rPr>
              <a:t> </a:t>
            </a:r>
            <a:r>
              <a:rPr lang="en-US" altLang="en-US" sz="2700" b="1" dirty="0" err="1">
                <a:cs typeface="Arial" panose="020B0604020202020204" pitchFamily="34" charset="0"/>
              </a:rPr>
              <a:t>mĩ</a:t>
            </a:r>
            <a:r>
              <a:rPr lang="en-US" altLang="en-US" sz="2700" b="1" dirty="0">
                <a:cs typeface="Arial" panose="020B0604020202020204" pitchFamily="34" charset="0"/>
              </a:rPr>
              <a:t>,… </a:t>
            </a:r>
            <a:r>
              <a:rPr lang="en-US" altLang="en-US" sz="2700" b="1" dirty="0" err="1">
                <a:cs typeface="Arial" panose="020B0604020202020204" pitchFamily="34" charset="0"/>
              </a:rPr>
              <a:t>Họ</a:t>
            </a:r>
            <a:r>
              <a:rPr lang="en-US" altLang="en-US" sz="2700" b="1" dirty="0">
                <a:cs typeface="Arial" panose="020B0604020202020204" pitchFamily="34" charset="0"/>
              </a:rPr>
              <a:t> </a:t>
            </a:r>
            <a:r>
              <a:rPr lang="en-US" altLang="en-US" sz="2700" b="1" dirty="0" err="1">
                <a:cs typeface="Arial" panose="020B0604020202020204" pitchFamily="34" charset="0"/>
              </a:rPr>
              <a:t>đã</a:t>
            </a:r>
            <a:r>
              <a:rPr lang="en-US" altLang="en-US" sz="2700" b="1" dirty="0">
                <a:cs typeface="Arial" panose="020B0604020202020204" pitchFamily="34" charset="0"/>
              </a:rPr>
              <a:t> </a:t>
            </a:r>
            <a:r>
              <a:rPr lang="en-US" altLang="en-US" sz="2700" b="1" dirty="0" err="1">
                <a:cs typeface="Arial" panose="020B0604020202020204" pitchFamily="34" charset="0"/>
              </a:rPr>
              <a:t>làm</a:t>
            </a:r>
            <a:r>
              <a:rPr lang="en-US" altLang="en-US" sz="2700" b="1" dirty="0">
                <a:cs typeface="Arial" panose="020B0604020202020204" pitchFamily="34" charset="0"/>
              </a:rPr>
              <a:t> </a:t>
            </a:r>
            <a:r>
              <a:rPr lang="en-US" altLang="en-US" sz="2700" b="1" dirty="0" err="1">
                <a:cs typeface="Arial" panose="020B0604020202020204" pitchFamily="34" charset="0"/>
              </a:rPr>
              <a:t>cho</a:t>
            </a:r>
            <a:r>
              <a:rPr lang="en-US" altLang="en-US" sz="2700" b="1" dirty="0">
                <a:cs typeface="Arial" panose="020B0604020202020204" pitchFamily="34" charset="0"/>
              </a:rPr>
              <a:t> </a:t>
            </a:r>
            <a:r>
              <a:rPr lang="en-US" altLang="en-US" sz="2700" b="1" dirty="0" err="1">
                <a:cs typeface="Arial" panose="020B0604020202020204" pitchFamily="34" charset="0"/>
              </a:rPr>
              <a:t>trái</a:t>
            </a:r>
            <a:r>
              <a:rPr lang="en-US" altLang="en-US" sz="2700" b="1" dirty="0">
                <a:cs typeface="Arial" panose="020B0604020202020204" pitchFamily="34" charset="0"/>
              </a:rPr>
              <a:t> </a:t>
            </a:r>
            <a:r>
              <a:rPr lang="en-US" altLang="en-US" sz="2700" b="1" dirty="0" err="1">
                <a:cs typeface="Arial" panose="020B0604020202020204" pitchFamily="34" charset="0"/>
              </a:rPr>
              <a:t>đất</a:t>
            </a:r>
            <a:r>
              <a:rPr lang="en-US" altLang="en-US" sz="2700" b="1" dirty="0">
                <a:cs typeface="Arial" panose="020B0604020202020204" pitchFamily="34" charset="0"/>
              </a:rPr>
              <a:t> </a:t>
            </a:r>
            <a:r>
              <a:rPr lang="en-US" altLang="en-US" sz="2700" b="1" dirty="0" err="1">
                <a:cs typeface="Arial" panose="020B0604020202020204" pitchFamily="34" charset="0"/>
              </a:rPr>
              <a:t>trở</a:t>
            </a:r>
            <a:r>
              <a:rPr lang="en-US" altLang="en-US" sz="2700" b="1" dirty="0">
                <a:cs typeface="Arial" panose="020B0604020202020204" pitchFamily="34" charset="0"/>
              </a:rPr>
              <a:t> </a:t>
            </a:r>
            <a:r>
              <a:rPr lang="en-US" altLang="en-US" sz="2700" b="1" dirty="0" err="1">
                <a:cs typeface="Arial" panose="020B0604020202020204" pitchFamily="34" charset="0"/>
              </a:rPr>
              <a:t>nên</a:t>
            </a:r>
            <a:r>
              <a:rPr lang="en-US" altLang="en-US" sz="2700" b="1" dirty="0">
                <a:cs typeface="Arial" panose="020B0604020202020204" pitchFamily="34" charset="0"/>
              </a:rPr>
              <a:t> </a:t>
            </a:r>
            <a:r>
              <a:rPr lang="en-US" altLang="en-US" sz="2700" b="1" dirty="0" err="1">
                <a:cs typeface="Arial" panose="020B0604020202020204" pitchFamily="34" charset="0"/>
              </a:rPr>
              <a:t>tươi</a:t>
            </a:r>
            <a:r>
              <a:rPr lang="en-US" altLang="en-US" sz="2700" b="1" dirty="0">
                <a:cs typeface="Arial" panose="020B0604020202020204" pitchFamily="34" charset="0"/>
              </a:rPr>
              <a:t> </a:t>
            </a:r>
            <a:r>
              <a:rPr lang="en-US" altLang="en-US" sz="2700" b="1" dirty="0" err="1">
                <a:cs typeface="Arial" panose="020B0604020202020204" pitchFamily="34" charset="0"/>
              </a:rPr>
              <a:t>đẹp</a:t>
            </a:r>
            <a:r>
              <a:rPr lang="en-US" altLang="en-US" sz="2700" b="1" dirty="0">
                <a:cs typeface="Arial" panose="020B0604020202020204" pitchFamily="34" charset="0"/>
              </a:rPr>
              <a:t> </a:t>
            </a:r>
            <a:r>
              <a:rPr lang="en-US" altLang="en-US" sz="2700" b="1" dirty="0" err="1">
                <a:cs typeface="Arial" panose="020B0604020202020204" pitchFamily="34" charset="0"/>
              </a:rPr>
              <a:t>và</a:t>
            </a:r>
            <a:r>
              <a:rPr lang="en-US" altLang="en-US" sz="2700" b="1" dirty="0">
                <a:cs typeface="Arial" panose="020B0604020202020204" pitchFamily="34" charset="0"/>
              </a:rPr>
              <a:t> </a:t>
            </a:r>
            <a:r>
              <a:rPr lang="en-US" altLang="en-US" sz="2700" b="1" dirty="0" err="1">
                <a:cs typeface="Arial" panose="020B0604020202020204" pitchFamily="34" charset="0"/>
              </a:rPr>
              <a:t>tràn</a:t>
            </a:r>
            <a:r>
              <a:rPr lang="en-US" altLang="en-US" sz="2700" b="1" dirty="0">
                <a:cs typeface="Arial" panose="020B0604020202020204" pitchFamily="34" charset="0"/>
              </a:rPr>
              <a:t> </a:t>
            </a:r>
            <a:r>
              <a:rPr lang="en-US" altLang="en-US" sz="2700" b="1" dirty="0" err="1">
                <a:cs typeface="Arial" panose="020B0604020202020204" pitchFamily="34" charset="0"/>
              </a:rPr>
              <a:t>đầy</a:t>
            </a:r>
            <a:r>
              <a:rPr lang="en-US" altLang="en-US" sz="2700" b="1" dirty="0">
                <a:cs typeface="Arial" panose="020B0604020202020204" pitchFamily="34" charset="0"/>
              </a:rPr>
              <a:t> </a:t>
            </a:r>
            <a:r>
              <a:rPr lang="en-US" altLang="en-US" sz="2700" b="1" dirty="0" err="1">
                <a:cs typeface="Arial" panose="020B0604020202020204" pitchFamily="34" charset="0"/>
              </a:rPr>
              <a:t>sức</a:t>
            </a:r>
            <a:r>
              <a:rPr lang="en-US" altLang="en-US" sz="2700" b="1" dirty="0">
                <a:cs typeface="Arial" panose="020B0604020202020204" pitchFamily="34" charset="0"/>
              </a:rPr>
              <a:t> </a:t>
            </a:r>
            <a:r>
              <a:rPr lang="en-US" altLang="en-US" sz="2700" b="1" dirty="0" err="1">
                <a:cs typeface="Arial" panose="020B0604020202020204" pitchFamily="34" charset="0"/>
              </a:rPr>
              <a:t>sống</a:t>
            </a:r>
            <a:r>
              <a:rPr lang="en-US" altLang="en-US" sz="2700" b="1" dirty="0">
                <a:cs typeface="Arial" panose="020B0604020202020204" pitchFamily="34" charset="0"/>
              </a:rPr>
              <a:t>. Con </a:t>
            </a:r>
            <a:r>
              <a:rPr lang="en-US" altLang="en-US" sz="2700" b="1" dirty="0" err="1">
                <a:cs typeface="Arial" panose="020B0604020202020204" pitchFamily="34" charset="0"/>
              </a:rPr>
              <a:t>người</a:t>
            </a:r>
            <a:r>
              <a:rPr lang="en-US" altLang="en-US" sz="2700" b="1" dirty="0">
                <a:cs typeface="Arial" panose="020B0604020202020204" pitchFamily="34" charset="0"/>
              </a:rPr>
              <a:t> </a:t>
            </a:r>
            <a:r>
              <a:rPr lang="en-US" altLang="en-US" sz="2700" b="1" dirty="0" err="1">
                <a:solidFill>
                  <a:srgbClr val="C00000"/>
                </a:solidFill>
                <a:cs typeface="Arial" panose="020B0604020202020204" pitchFamily="34" charset="0"/>
              </a:rPr>
              <a:t>xứng</a:t>
            </a:r>
            <a:r>
              <a:rPr lang="en-US" altLang="en-US" sz="2700" b="1" dirty="0">
                <a:cs typeface="Arial" panose="020B0604020202020204" pitchFamily="34" charset="0"/>
              </a:rPr>
              <a:t> </a:t>
            </a:r>
            <a:r>
              <a:rPr lang="en-US" altLang="en-US" sz="2700" b="1" dirty="0" err="1">
                <a:cs typeface="Arial" panose="020B0604020202020204" pitchFamily="34" charset="0"/>
              </a:rPr>
              <a:t>đáng</a:t>
            </a:r>
            <a:r>
              <a:rPr lang="en-US" altLang="en-US" sz="2700" b="1" dirty="0">
                <a:cs typeface="Arial" panose="020B0604020202020204" pitchFamily="34" charset="0"/>
              </a:rPr>
              <a:t> </a:t>
            </a:r>
            <a:r>
              <a:rPr lang="en-US" altLang="en-US" sz="2700" b="1" dirty="0" err="1">
                <a:cs typeface="Arial" panose="020B0604020202020204" pitchFamily="34" charset="0"/>
              </a:rPr>
              <a:t>được</a:t>
            </a:r>
            <a:r>
              <a:rPr lang="en-US" altLang="en-US" sz="2700" b="1" dirty="0">
                <a:cs typeface="Arial" panose="020B0604020202020204" pitchFamily="34" charset="0"/>
              </a:rPr>
              <a:t> </a:t>
            </a:r>
            <a:r>
              <a:rPr lang="en-US" altLang="en-US" sz="2700" b="1" dirty="0" err="1">
                <a:cs typeface="Arial" panose="020B0604020202020204" pitchFamily="34" charset="0"/>
              </a:rPr>
              <a:t>gọi</a:t>
            </a:r>
            <a:r>
              <a:rPr lang="en-US" altLang="en-US" sz="2700" b="1" dirty="0">
                <a:cs typeface="Arial" panose="020B0604020202020204" pitchFamily="34" charset="0"/>
              </a:rPr>
              <a:t> </a:t>
            </a:r>
            <a:r>
              <a:rPr lang="en-US" altLang="en-US" sz="2700" b="1" dirty="0" err="1">
                <a:cs typeface="Arial" panose="020B0604020202020204" pitchFamily="34" charset="0"/>
              </a:rPr>
              <a:t>là</a:t>
            </a:r>
            <a:r>
              <a:rPr lang="en-US" altLang="en-US" sz="2700" b="1" dirty="0">
                <a:cs typeface="Arial" panose="020B0604020202020204" pitchFamily="34" charset="0"/>
              </a:rPr>
              <a:t> “</a:t>
            </a:r>
            <a:r>
              <a:rPr lang="en-US" altLang="en-US" sz="2700" b="1" dirty="0" err="1">
                <a:cs typeface="Arial" panose="020B0604020202020204" pitchFamily="34" charset="0"/>
              </a:rPr>
              <a:t>hoa</a:t>
            </a:r>
            <a:r>
              <a:rPr lang="en-US" altLang="en-US" sz="2700" b="1" dirty="0">
                <a:cs typeface="Arial" panose="020B0604020202020204" pitchFamily="34" charset="0"/>
              </a:rPr>
              <a:t> </a:t>
            </a:r>
            <a:r>
              <a:rPr lang="en-US" altLang="en-US" sz="2700" b="1" dirty="0" err="1">
                <a:cs typeface="Arial" panose="020B0604020202020204" pitchFamily="34" charset="0"/>
              </a:rPr>
              <a:t>của</a:t>
            </a:r>
            <a:r>
              <a:rPr lang="en-US" altLang="en-US" sz="2700" b="1" dirty="0">
                <a:cs typeface="Arial" panose="020B0604020202020204" pitchFamily="34" charset="0"/>
              </a:rPr>
              <a:t> </a:t>
            </a:r>
            <a:r>
              <a:rPr lang="en-US" altLang="en-US" sz="2700" b="1" dirty="0" err="1">
                <a:cs typeface="Arial" panose="020B0604020202020204" pitchFamily="34" charset="0"/>
              </a:rPr>
              <a:t>đất</a:t>
            </a:r>
            <a:r>
              <a:rPr lang="en-US" altLang="en-US" sz="2700" b="1" dirty="0">
                <a:cs typeface="Arial" panose="020B0604020202020204" pitchFamily="34" charset="0"/>
              </a:rPr>
              <a:t>”.</a:t>
            </a:r>
          </a:p>
        </p:txBody>
      </p:sp>
      <p:sp>
        <p:nvSpPr>
          <p:cNvPr id="342" name="TextBox 341">
            <a:extLst>
              <a:ext uri="{FF2B5EF4-FFF2-40B4-BE49-F238E27FC236}">
                <a16:creationId xmlns:a16="http://schemas.microsoft.com/office/drawing/2014/main" id="{4EF4240A-B32C-43AB-A815-CE3397404534}"/>
              </a:ext>
            </a:extLst>
          </p:cNvPr>
          <p:cNvSpPr txBox="1"/>
          <p:nvPr/>
        </p:nvSpPr>
        <p:spPr>
          <a:xfrm>
            <a:off x="1975055" y="9151241"/>
            <a:ext cx="6153150" cy="523220"/>
          </a:xfrm>
          <a:prstGeom prst="rect">
            <a:avLst/>
          </a:prstGeom>
          <a:noFill/>
        </p:spPr>
        <p:txBody>
          <a:bodyPr wrap="square">
            <a:spAutoFit/>
          </a:bodyPr>
          <a:lstStyle/>
          <a:p>
            <a:r>
              <a:rPr lang="en-US" dirty="0">
                <a:solidFill>
                  <a:srgbClr val="0070C0"/>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https://www.facebook.com/teamKTUTS</a:t>
            </a:r>
            <a:endParaRPr lang="en-US"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19496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left)">
                                      <p:cBhvr>
                                        <p:cTn id="7" dur="500"/>
                                        <p:tgtEl>
                                          <p:spTgt spid="121"/>
                                        </p:tgtEl>
                                      </p:cBhvr>
                                    </p:animEffect>
                                  </p:childTnLst>
                                </p:cTn>
                              </p:par>
                            </p:childTnLst>
                          </p:cTn>
                        </p:par>
                        <p:par>
                          <p:cTn id="8" fill="hold">
                            <p:stCondLst>
                              <p:cond delay="500"/>
                            </p:stCondLst>
                            <p:childTnLst>
                              <p:par>
                                <p:cTn id="9" presetID="38" presetClass="entr" presetSubtype="0" accel="50000" fill="hold" grpId="0" nodeType="afterEffect">
                                  <p:stCondLst>
                                    <p:cond delay="0"/>
                                  </p:stCondLst>
                                  <p:iterate type="lt">
                                    <p:tmPct val="49557"/>
                                  </p:iterate>
                                  <p:childTnLst>
                                    <p:set>
                                      <p:cBhvr>
                                        <p:cTn id="10" dur="1" fill="hold">
                                          <p:stCondLst>
                                            <p:cond delay="0"/>
                                          </p:stCondLst>
                                        </p:cTn>
                                        <p:tgtEl>
                                          <p:spTgt spid="218"/>
                                        </p:tgtEl>
                                        <p:attrNameLst>
                                          <p:attrName>style.visibility</p:attrName>
                                        </p:attrNameLst>
                                      </p:cBhvr>
                                      <p:to>
                                        <p:strVal val="visible"/>
                                      </p:to>
                                    </p:set>
                                    <p:set>
                                      <p:cBhvr>
                                        <p:cTn id="11" dur="23" fill="hold">
                                          <p:stCondLst>
                                            <p:cond delay="0"/>
                                          </p:stCondLst>
                                        </p:cTn>
                                        <p:tgtEl>
                                          <p:spTgt spid="218"/>
                                        </p:tgtEl>
                                        <p:attrNameLst>
                                          <p:attrName>style.rotation</p:attrName>
                                        </p:attrNameLst>
                                      </p:cBhvr>
                                      <p:to>
                                        <p:strVal val="-45.0"/>
                                      </p:to>
                                    </p:set>
                                    <p:anim calcmode="lin" valueType="num">
                                      <p:cBhvr>
                                        <p:cTn id="12" dur="23" fill="hold">
                                          <p:stCondLst>
                                            <p:cond delay="23"/>
                                          </p:stCondLst>
                                        </p:cTn>
                                        <p:tgtEl>
                                          <p:spTgt spid="218"/>
                                        </p:tgtEl>
                                        <p:attrNameLst>
                                          <p:attrName>style.rotation</p:attrName>
                                        </p:attrNameLst>
                                      </p:cBhvr>
                                      <p:tavLst>
                                        <p:tav tm="0">
                                          <p:val>
                                            <p:fltVal val="-45"/>
                                          </p:val>
                                        </p:tav>
                                        <p:tav tm="69900">
                                          <p:val>
                                            <p:fltVal val="45"/>
                                          </p:val>
                                        </p:tav>
                                        <p:tav tm="100000">
                                          <p:val>
                                            <p:fltVal val="0"/>
                                          </p:val>
                                        </p:tav>
                                      </p:tavLst>
                                    </p:anim>
                                    <p:anim calcmode="lin" valueType="num">
                                      <p:cBhvr>
                                        <p:cTn id="13" dur="23" fill="hold">
                                          <p:stCondLst>
                                            <p:cond delay="0"/>
                                          </p:stCondLst>
                                        </p:cTn>
                                        <p:tgtEl>
                                          <p:spTgt spid="218"/>
                                        </p:tgtEl>
                                        <p:attrNameLst>
                                          <p:attrName>ppt_y</p:attrName>
                                        </p:attrNameLst>
                                      </p:cBhvr>
                                      <p:tavLst>
                                        <p:tav tm="0">
                                          <p:val>
                                            <p:strVal val="#ppt_y-1"/>
                                          </p:val>
                                        </p:tav>
                                        <p:tav tm="100000">
                                          <p:val>
                                            <p:strVal val="#ppt_y-(0.354*#ppt_w-0.172*#ppt_h)"/>
                                          </p:val>
                                        </p:tav>
                                      </p:tavLst>
                                    </p:anim>
                                    <p:anim calcmode="lin" valueType="num">
                                      <p:cBhvr>
                                        <p:cTn id="14" dur="2" decel="50000" autoRev="1" fill="hold">
                                          <p:stCondLst>
                                            <p:cond delay="23"/>
                                          </p:stCondLst>
                                        </p:cTn>
                                        <p:tgtEl>
                                          <p:spTgt spid="218"/>
                                        </p:tgtEl>
                                        <p:attrNameLst>
                                          <p:attrName>ppt_y</p:attrName>
                                        </p:attrNameLst>
                                      </p:cBhvr>
                                      <p:tavLst>
                                        <p:tav tm="0">
                                          <p:val>
                                            <p:strVal val="#ppt_y-(0.354*#ppt_w-0.172*#ppt_h)"/>
                                          </p:val>
                                        </p:tav>
                                        <p:tav tm="100000">
                                          <p:val>
                                            <p:strVal val="#ppt_y-(0.354*#ppt_w-0.172*#ppt_h)-#ppt_h/2"/>
                                          </p:val>
                                        </p:tav>
                                      </p:tavLst>
                                    </p:anim>
                                    <p:anim calcmode="lin" valueType="num">
                                      <p:cBhvr>
                                        <p:cTn id="15" dur="1" fill="hold">
                                          <p:stCondLst>
                                            <p:cond delay="49"/>
                                          </p:stCondLst>
                                        </p:cTn>
                                        <p:tgtEl>
                                          <p:spTgt spid="218"/>
                                        </p:tgtEl>
                                        <p:attrNameLst>
                                          <p:attrName>ppt_y</p:attrName>
                                        </p:attrNameLst>
                                      </p:cBhvr>
                                      <p:tavLst>
                                        <p:tav tm="0">
                                          <p:val>
                                            <p:strVal val="#ppt_y-(0.354*#ppt_w-0.172*#ppt_h)"/>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219"/>
                                        </p:tgtEl>
                                        <p:attrNameLst>
                                          <p:attrName>style.visibility</p:attrName>
                                        </p:attrNameLst>
                                      </p:cBhvr>
                                      <p:to>
                                        <p:strVal val="visible"/>
                                      </p:to>
                                    </p:set>
                                    <p:animEffect transition="in" filter="randombar(horizontal)">
                                      <p:cBhvr>
                                        <p:cTn id="20" dur="500"/>
                                        <p:tgtEl>
                                          <p:spTgt spid="219"/>
                                        </p:tgtEl>
                                      </p:cBhvr>
                                    </p:animEffect>
                                  </p:childTnLst>
                                </p:cTn>
                              </p:par>
                              <p:par>
                                <p:cTn id="21" presetID="14" presetClass="entr" presetSubtype="10" fill="hold" nodeType="withEffect">
                                  <p:stCondLst>
                                    <p:cond delay="0"/>
                                  </p:stCondLst>
                                  <p:childTnLst>
                                    <p:set>
                                      <p:cBhvr>
                                        <p:cTn id="22" dur="1" fill="hold">
                                          <p:stCondLst>
                                            <p:cond delay="0"/>
                                          </p:stCondLst>
                                        </p:cTn>
                                        <p:tgtEl>
                                          <p:spTgt spid="128"/>
                                        </p:tgtEl>
                                        <p:attrNameLst>
                                          <p:attrName>style.visibility</p:attrName>
                                        </p:attrNameLst>
                                      </p:cBhvr>
                                      <p:to>
                                        <p:strVal val="visible"/>
                                      </p:to>
                                    </p:set>
                                    <p:animEffect transition="in" filter="randombar(horizontal)">
                                      <p:cBhvr>
                                        <p:cTn id="23" dur="500"/>
                                        <p:tgtEl>
                                          <p:spTgt spid="128"/>
                                        </p:tgtEl>
                                      </p:cBhvr>
                                    </p:animEffect>
                                  </p:childTnLst>
                                </p:cTn>
                              </p:par>
                            </p:childTnLst>
                          </p:cTn>
                        </p:par>
                        <p:par>
                          <p:cTn id="24" fill="hold">
                            <p:stCondLst>
                              <p:cond delay="500"/>
                            </p:stCondLst>
                            <p:childTnLst>
                              <p:par>
                                <p:cTn id="25" presetID="2" presetClass="entr" presetSubtype="4" fill="hold" nodeType="afterEffect">
                                  <p:stCondLst>
                                    <p:cond delay="0"/>
                                  </p:stCondLst>
                                  <p:childTnLst>
                                    <p:set>
                                      <p:cBhvr>
                                        <p:cTn id="26" dur="1" fill="hold">
                                          <p:stCondLst>
                                            <p:cond delay="0"/>
                                          </p:stCondLst>
                                        </p:cTn>
                                        <p:tgtEl>
                                          <p:spTgt spid="160"/>
                                        </p:tgtEl>
                                        <p:attrNameLst>
                                          <p:attrName>style.visibility</p:attrName>
                                        </p:attrNameLst>
                                      </p:cBhvr>
                                      <p:to>
                                        <p:strVal val="visible"/>
                                      </p:to>
                                    </p:set>
                                    <p:anim calcmode="lin" valueType="num">
                                      <p:cBhvr additive="base">
                                        <p:cTn id="27" dur="500" fill="hold"/>
                                        <p:tgtEl>
                                          <p:spTgt spid="160"/>
                                        </p:tgtEl>
                                        <p:attrNameLst>
                                          <p:attrName>ppt_x</p:attrName>
                                        </p:attrNameLst>
                                      </p:cBhvr>
                                      <p:tavLst>
                                        <p:tav tm="0">
                                          <p:val>
                                            <p:strVal val="#ppt_x"/>
                                          </p:val>
                                        </p:tav>
                                        <p:tav tm="100000">
                                          <p:val>
                                            <p:strVal val="#ppt_x"/>
                                          </p:val>
                                        </p:tav>
                                      </p:tavLst>
                                    </p:anim>
                                    <p:anim calcmode="lin" valueType="num">
                                      <p:cBhvr additive="base">
                                        <p:cTn id="28" dur="500" fill="hold"/>
                                        <p:tgtEl>
                                          <p:spTgt spid="16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0" presetClass="entr" presetSubtype="0" decel="100000" fill="hold" grpId="0" nodeType="clickEffect">
                                  <p:stCondLst>
                                    <p:cond delay="0"/>
                                  </p:stCondLst>
                                  <p:childTnLst>
                                    <p:set>
                                      <p:cBhvr>
                                        <p:cTn id="32" dur="1" fill="hold">
                                          <p:stCondLst>
                                            <p:cond delay="0"/>
                                          </p:stCondLst>
                                        </p:cTn>
                                        <p:tgtEl>
                                          <p:spTgt spid="162"/>
                                        </p:tgtEl>
                                        <p:attrNameLst>
                                          <p:attrName>style.visibility</p:attrName>
                                        </p:attrNameLst>
                                      </p:cBhvr>
                                      <p:to>
                                        <p:strVal val="visible"/>
                                      </p:to>
                                    </p:set>
                                    <p:anim calcmode="lin" valueType="num">
                                      <p:cBhvr>
                                        <p:cTn id="33" dur="1000" fill="hold"/>
                                        <p:tgtEl>
                                          <p:spTgt spid="162"/>
                                        </p:tgtEl>
                                        <p:attrNameLst>
                                          <p:attrName>ppt_w</p:attrName>
                                        </p:attrNameLst>
                                      </p:cBhvr>
                                      <p:tavLst>
                                        <p:tav tm="0">
                                          <p:val>
                                            <p:strVal val="#ppt_w+.3"/>
                                          </p:val>
                                        </p:tav>
                                        <p:tav tm="100000">
                                          <p:val>
                                            <p:strVal val="#ppt_w"/>
                                          </p:val>
                                        </p:tav>
                                      </p:tavLst>
                                    </p:anim>
                                    <p:anim calcmode="lin" valueType="num">
                                      <p:cBhvr>
                                        <p:cTn id="34" dur="1000" fill="hold"/>
                                        <p:tgtEl>
                                          <p:spTgt spid="162"/>
                                        </p:tgtEl>
                                        <p:attrNameLst>
                                          <p:attrName>ppt_h</p:attrName>
                                        </p:attrNameLst>
                                      </p:cBhvr>
                                      <p:tavLst>
                                        <p:tav tm="0">
                                          <p:val>
                                            <p:strVal val="#ppt_h"/>
                                          </p:val>
                                        </p:tav>
                                        <p:tav tm="100000">
                                          <p:val>
                                            <p:strVal val="#ppt_h"/>
                                          </p:val>
                                        </p:tav>
                                      </p:tavLst>
                                    </p:anim>
                                    <p:animEffect transition="in" filter="fade">
                                      <p:cBhvr>
                                        <p:cTn id="35" dur="1000"/>
                                        <p:tgtEl>
                                          <p:spTgt spid="162"/>
                                        </p:tgtEl>
                                      </p:cBhvr>
                                    </p:animEffect>
                                  </p:childTnLst>
                                </p:cTn>
                              </p:par>
                            </p:childTnLst>
                          </p:cTn>
                        </p:par>
                      </p:childTnLst>
                    </p:cTn>
                  </p:par>
                  <p:par>
                    <p:cTn id="36" fill="hold">
                      <p:stCondLst>
                        <p:cond delay="indefinite"/>
                      </p:stCondLst>
                      <p:childTnLst>
                        <p:par>
                          <p:cTn id="37" fill="hold">
                            <p:stCondLst>
                              <p:cond delay="0"/>
                            </p:stCondLst>
                            <p:childTnLst>
                              <p:par>
                                <p:cTn id="38" presetID="50" presetClass="entr" presetSubtype="0" decel="100000" fill="hold" grpId="0" nodeType="clickEffect">
                                  <p:stCondLst>
                                    <p:cond delay="0"/>
                                  </p:stCondLst>
                                  <p:childTnLst>
                                    <p:set>
                                      <p:cBhvr>
                                        <p:cTn id="39" dur="1" fill="hold">
                                          <p:stCondLst>
                                            <p:cond delay="0"/>
                                          </p:stCondLst>
                                        </p:cTn>
                                        <p:tgtEl>
                                          <p:spTgt spid="336"/>
                                        </p:tgtEl>
                                        <p:attrNameLst>
                                          <p:attrName>style.visibility</p:attrName>
                                        </p:attrNameLst>
                                      </p:cBhvr>
                                      <p:to>
                                        <p:strVal val="visible"/>
                                      </p:to>
                                    </p:set>
                                    <p:anim calcmode="lin" valueType="num">
                                      <p:cBhvr>
                                        <p:cTn id="40" dur="1000" fill="hold"/>
                                        <p:tgtEl>
                                          <p:spTgt spid="336"/>
                                        </p:tgtEl>
                                        <p:attrNameLst>
                                          <p:attrName>ppt_w</p:attrName>
                                        </p:attrNameLst>
                                      </p:cBhvr>
                                      <p:tavLst>
                                        <p:tav tm="0">
                                          <p:val>
                                            <p:strVal val="#ppt_w+.3"/>
                                          </p:val>
                                        </p:tav>
                                        <p:tav tm="100000">
                                          <p:val>
                                            <p:strVal val="#ppt_w"/>
                                          </p:val>
                                        </p:tav>
                                      </p:tavLst>
                                    </p:anim>
                                    <p:anim calcmode="lin" valueType="num">
                                      <p:cBhvr>
                                        <p:cTn id="41" dur="1000" fill="hold"/>
                                        <p:tgtEl>
                                          <p:spTgt spid="336"/>
                                        </p:tgtEl>
                                        <p:attrNameLst>
                                          <p:attrName>ppt_h</p:attrName>
                                        </p:attrNameLst>
                                      </p:cBhvr>
                                      <p:tavLst>
                                        <p:tav tm="0">
                                          <p:val>
                                            <p:strVal val="#ppt_h"/>
                                          </p:val>
                                        </p:tav>
                                        <p:tav tm="100000">
                                          <p:val>
                                            <p:strVal val="#ppt_h"/>
                                          </p:val>
                                        </p:tav>
                                      </p:tavLst>
                                    </p:anim>
                                    <p:animEffect transition="in" filter="fade">
                                      <p:cBhvr>
                                        <p:cTn id="42" dur="1000"/>
                                        <p:tgtEl>
                                          <p:spTgt spid="336"/>
                                        </p:tgtEl>
                                      </p:cBhvr>
                                    </p:animEffect>
                                  </p:childTnLst>
                                </p:cTn>
                              </p:par>
                            </p:childTnLst>
                          </p:cTn>
                        </p:par>
                      </p:childTnLst>
                    </p:cTn>
                  </p:par>
                  <p:par>
                    <p:cTn id="43" fill="hold">
                      <p:stCondLst>
                        <p:cond delay="indefinite"/>
                      </p:stCondLst>
                      <p:childTnLst>
                        <p:par>
                          <p:cTn id="44" fill="hold">
                            <p:stCondLst>
                              <p:cond delay="0"/>
                            </p:stCondLst>
                            <p:childTnLst>
                              <p:par>
                                <p:cTn id="45" presetID="50" presetClass="entr" presetSubtype="0" decel="100000" fill="hold" grpId="0" nodeType="clickEffect">
                                  <p:stCondLst>
                                    <p:cond delay="0"/>
                                  </p:stCondLst>
                                  <p:childTnLst>
                                    <p:set>
                                      <p:cBhvr>
                                        <p:cTn id="46" dur="1" fill="hold">
                                          <p:stCondLst>
                                            <p:cond delay="0"/>
                                          </p:stCondLst>
                                        </p:cTn>
                                        <p:tgtEl>
                                          <p:spTgt spid="337"/>
                                        </p:tgtEl>
                                        <p:attrNameLst>
                                          <p:attrName>style.visibility</p:attrName>
                                        </p:attrNameLst>
                                      </p:cBhvr>
                                      <p:to>
                                        <p:strVal val="visible"/>
                                      </p:to>
                                    </p:set>
                                    <p:anim calcmode="lin" valueType="num">
                                      <p:cBhvr>
                                        <p:cTn id="47" dur="1000" fill="hold"/>
                                        <p:tgtEl>
                                          <p:spTgt spid="337"/>
                                        </p:tgtEl>
                                        <p:attrNameLst>
                                          <p:attrName>ppt_w</p:attrName>
                                        </p:attrNameLst>
                                      </p:cBhvr>
                                      <p:tavLst>
                                        <p:tav tm="0">
                                          <p:val>
                                            <p:strVal val="#ppt_w+.3"/>
                                          </p:val>
                                        </p:tav>
                                        <p:tav tm="100000">
                                          <p:val>
                                            <p:strVal val="#ppt_w"/>
                                          </p:val>
                                        </p:tav>
                                      </p:tavLst>
                                    </p:anim>
                                    <p:anim calcmode="lin" valueType="num">
                                      <p:cBhvr>
                                        <p:cTn id="48" dur="1000" fill="hold"/>
                                        <p:tgtEl>
                                          <p:spTgt spid="337"/>
                                        </p:tgtEl>
                                        <p:attrNameLst>
                                          <p:attrName>ppt_h</p:attrName>
                                        </p:attrNameLst>
                                      </p:cBhvr>
                                      <p:tavLst>
                                        <p:tav tm="0">
                                          <p:val>
                                            <p:strVal val="#ppt_h"/>
                                          </p:val>
                                        </p:tav>
                                        <p:tav tm="100000">
                                          <p:val>
                                            <p:strVal val="#ppt_h"/>
                                          </p:val>
                                        </p:tav>
                                      </p:tavLst>
                                    </p:anim>
                                    <p:animEffect transition="in" filter="fade">
                                      <p:cBhvr>
                                        <p:cTn id="49" dur="1000"/>
                                        <p:tgtEl>
                                          <p:spTgt spid="337"/>
                                        </p:tgtEl>
                                      </p:cBhvr>
                                    </p:animEffect>
                                  </p:childTnLst>
                                </p:cTn>
                              </p:par>
                            </p:childTnLst>
                          </p:cTn>
                        </p:par>
                      </p:childTnLst>
                    </p:cTn>
                  </p:par>
                  <p:par>
                    <p:cTn id="50" fill="hold">
                      <p:stCondLst>
                        <p:cond delay="indefinite"/>
                      </p:stCondLst>
                      <p:childTnLst>
                        <p:par>
                          <p:cTn id="51" fill="hold">
                            <p:stCondLst>
                              <p:cond delay="0"/>
                            </p:stCondLst>
                            <p:childTnLst>
                              <p:par>
                                <p:cTn id="52" presetID="50" presetClass="entr" presetSubtype="0" decel="100000" fill="hold" grpId="0" nodeType="clickEffect">
                                  <p:stCondLst>
                                    <p:cond delay="0"/>
                                  </p:stCondLst>
                                  <p:childTnLst>
                                    <p:set>
                                      <p:cBhvr>
                                        <p:cTn id="53" dur="1" fill="hold">
                                          <p:stCondLst>
                                            <p:cond delay="0"/>
                                          </p:stCondLst>
                                        </p:cTn>
                                        <p:tgtEl>
                                          <p:spTgt spid="338"/>
                                        </p:tgtEl>
                                        <p:attrNameLst>
                                          <p:attrName>style.visibility</p:attrName>
                                        </p:attrNameLst>
                                      </p:cBhvr>
                                      <p:to>
                                        <p:strVal val="visible"/>
                                      </p:to>
                                    </p:set>
                                    <p:anim calcmode="lin" valueType="num">
                                      <p:cBhvr>
                                        <p:cTn id="54" dur="1000" fill="hold"/>
                                        <p:tgtEl>
                                          <p:spTgt spid="338"/>
                                        </p:tgtEl>
                                        <p:attrNameLst>
                                          <p:attrName>ppt_w</p:attrName>
                                        </p:attrNameLst>
                                      </p:cBhvr>
                                      <p:tavLst>
                                        <p:tav tm="0">
                                          <p:val>
                                            <p:strVal val="#ppt_w+.3"/>
                                          </p:val>
                                        </p:tav>
                                        <p:tav tm="100000">
                                          <p:val>
                                            <p:strVal val="#ppt_w"/>
                                          </p:val>
                                        </p:tav>
                                      </p:tavLst>
                                    </p:anim>
                                    <p:anim calcmode="lin" valueType="num">
                                      <p:cBhvr>
                                        <p:cTn id="55" dur="1000" fill="hold"/>
                                        <p:tgtEl>
                                          <p:spTgt spid="338"/>
                                        </p:tgtEl>
                                        <p:attrNameLst>
                                          <p:attrName>ppt_h</p:attrName>
                                        </p:attrNameLst>
                                      </p:cBhvr>
                                      <p:tavLst>
                                        <p:tav tm="0">
                                          <p:val>
                                            <p:strVal val="#ppt_h"/>
                                          </p:val>
                                        </p:tav>
                                        <p:tav tm="100000">
                                          <p:val>
                                            <p:strVal val="#ppt_h"/>
                                          </p:val>
                                        </p:tav>
                                      </p:tavLst>
                                    </p:anim>
                                    <p:animEffect transition="in" filter="fade">
                                      <p:cBhvr>
                                        <p:cTn id="56" dur="1000"/>
                                        <p:tgtEl>
                                          <p:spTgt spid="338"/>
                                        </p:tgtEl>
                                      </p:cBhvr>
                                    </p:animEffect>
                                  </p:childTnLst>
                                </p:cTn>
                              </p:par>
                            </p:childTnLst>
                          </p:cTn>
                        </p:par>
                      </p:childTnLst>
                    </p:cTn>
                  </p:par>
                  <p:par>
                    <p:cTn id="57" fill="hold">
                      <p:stCondLst>
                        <p:cond delay="indefinite"/>
                      </p:stCondLst>
                      <p:childTnLst>
                        <p:par>
                          <p:cTn id="58" fill="hold">
                            <p:stCondLst>
                              <p:cond delay="0"/>
                            </p:stCondLst>
                            <p:childTnLst>
                              <p:par>
                                <p:cTn id="59" presetID="50" presetClass="entr" presetSubtype="0" decel="100000" fill="hold" grpId="0" nodeType="clickEffect">
                                  <p:stCondLst>
                                    <p:cond delay="0"/>
                                  </p:stCondLst>
                                  <p:childTnLst>
                                    <p:set>
                                      <p:cBhvr>
                                        <p:cTn id="60" dur="1" fill="hold">
                                          <p:stCondLst>
                                            <p:cond delay="0"/>
                                          </p:stCondLst>
                                        </p:cTn>
                                        <p:tgtEl>
                                          <p:spTgt spid="339"/>
                                        </p:tgtEl>
                                        <p:attrNameLst>
                                          <p:attrName>style.visibility</p:attrName>
                                        </p:attrNameLst>
                                      </p:cBhvr>
                                      <p:to>
                                        <p:strVal val="visible"/>
                                      </p:to>
                                    </p:set>
                                    <p:anim calcmode="lin" valueType="num">
                                      <p:cBhvr>
                                        <p:cTn id="61" dur="1000" fill="hold"/>
                                        <p:tgtEl>
                                          <p:spTgt spid="339"/>
                                        </p:tgtEl>
                                        <p:attrNameLst>
                                          <p:attrName>ppt_w</p:attrName>
                                        </p:attrNameLst>
                                      </p:cBhvr>
                                      <p:tavLst>
                                        <p:tav tm="0">
                                          <p:val>
                                            <p:strVal val="#ppt_w+.3"/>
                                          </p:val>
                                        </p:tav>
                                        <p:tav tm="100000">
                                          <p:val>
                                            <p:strVal val="#ppt_w"/>
                                          </p:val>
                                        </p:tav>
                                      </p:tavLst>
                                    </p:anim>
                                    <p:anim calcmode="lin" valueType="num">
                                      <p:cBhvr>
                                        <p:cTn id="62" dur="1000" fill="hold"/>
                                        <p:tgtEl>
                                          <p:spTgt spid="339"/>
                                        </p:tgtEl>
                                        <p:attrNameLst>
                                          <p:attrName>ppt_h</p:attrName>
                                        </p:attrNameLst>
                                      </p:cBhvr>
                                      <p:tavLst>
                                        <p:tav tm="0">
                                          <p:val>
                                            <p:strVal val="#ppt_h"/>
                                          </p:val>
                                        </p:tav>
                                        <p:tav tm="100000">
                                          <p:val>
                                            <p:strVal val="#ppt_h"/>
                                          </p:val>
                                        </p:tav>
                                      </p:tavLst>
                                    </p:anim>
                                    <p:animEffect transition="in" filter="fade">
                                      <p:cBhvr>
                                        <p:cTn id="63" dur="1000"/>
                                        <p:tgtEl>
                                          <p:spTgt spid="339"/>
                                        </p:tgtEl>
                                      </p:cBhvr>
                                    </p:animEffect>
                                  </p:childTnLst>
                                </p:cTn>
                              </p:par>
                            </p:childTnLst>
                          </p:cTn>
                        </p:par>
                      </p:childTnLst>
                    </p:cTn>
                  </p:par>
                  <p:par>
                    <p:cTn id="64" fill="hold">
                      <p:stCondLst>
                        <p:cond delay="indefinite"/>
                      </p:stCondLst>
                      <p:childTnLst>
                        <p:par>
                          <p:cTn id="65" fill="hold">
                            <p:stCondLst>
                              <p:cond delay="0"/>
                            </p:stCondLst>
                            <p:childTnLst>
                              <p:par>
                                <p:cTn id="66" presetID="50" presetClass="entr" presetSubtype="0" decel="100000" fill="hold" grpId="0" nodeType="clickEffect">
                                  <p:stCondLst>
                                    <p:cond delay="0"/>
                                  </p:stCondLst>
                                  <p:childTnLst>
                                    <p:set>
                                      <p:cBhvr>
                                        <p:cTn id="67" dur="1" fill="hold">
                                          <p:stCondLst>
                                            <p:cond delay="0"/>
                                          </p:stCondLst>
                                        </p:cTn>
                                        <p:tgtEl>
                                          <p:spTgt spid="340"/>
                                        </p:tgtEl>
                                        <p:attrNameLst>
                                          <p:attrName>style.visibility</p:attrName>
                                        </p:attrNameLst>
                                      </p:cBhvr>
                                      <p:to>
                                        <p:strVal val="visible"/>
                                      </p:to>
                                    </p:set>
                                    <p:anim calcmode="lin" valueType="num">
                                      <p:cBhvr>
                                        <p:cTn id="68" dur="1000" fill="hold"/>
                                        <p:tgtEl>
                                          <p:spTgt spid="340"/>
                                        </p:tgtEl>
                                        <p:attrNameLst>
                                          <p:attrName>ppt_w</p:attrName>
                                        </p:attrNameLst>
                                      </p:cBhvr>
                                      <p:tavLst>
                                        <p:tav tm="0">
                                          <p:val>
                                            <p:strVal val="#ppt_w+.3"/>
                                          </p:val>
                                        </p:tav>
                                        <p:tav tm="100000">
                                          <p:val>
                                            <p:strVal val="#ppt_w"/>
                                          </p:val>
                                        </p:tav>
                                      </p:tavLst>
                                    </p:anim>
                                    <p:anim calcmode="lin" valueType="num">
                                      <p:cBhvr>
                                        <p:cTn id="69" dur="1000" fill="hold"/>
                                        <p:tgtEl>
                                          <p:spTgt spid="340"/>
                                        </p:tgtEl>
                                        <p:attrNameLst>
                                          <p:attrName>ppt_h</p:attrName>
                                        </p:attrNameLst>
                                      </p:cBhvr>
                                      <p:tavLst>
                                        <p:tav tm="0">
                                          <p:val>
                                            <p:strVal val="#ppt_h"/>
                                          </p:val>
                                        </p:tav>
                                        <p:tav tm="100000">
                                          <p:val>
                                            <p:strVal val="#ppt_h"/>
                                          </p:val>
                                        </p:tav>
                                      </p:tavLst>
                                    </p:anim>
                                    <p:animEffect transition="in" filter="fade">
                                      <p:cBhvr>
                                        <p:cTn id="70" dur="1000"/>
                                        <p:tgtEl>
                                          <p:spTgt spid="340"/>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xit" presetSubtype="0" fill="hold" grpId="1" nodeType="clickEffect">
                                  <p:stCondLst>
                                    <p:cond delay="0"/>
                                  </p:stCondLst>
                                  <p:childTnLst>
                                    <p:animEffect transition="out" filter="fade">
                                      <p:cBhvr>
                                        <p:cTn id="74" dur="500"/>
                                        <p:tgtEl>
                                          <p:spTgt spid="219"/>
                                        </p:tgtEl>
                                      </p:cBhvr>
                                    </p:animEffect>
                                    <p:set>
                                      <p:cBhvr>
                                        <p:cTn id="75" dur="1" fill="hold">
                                          <p:stCondLst>
                                            <p:cond delay="499"/>
                                          </p:stCondLst>
                                        </p:cTn>
                                        <p:tgtEl>
                                          <p:spTgt spid="219"/>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500"/>
                                        <p:tgtEl>
                                          <p:spTgt spid="162"/>
                                        </p:tgtEl>
                                      </p:cBhvr>
                                    </p:animEffect>
                                    <p:set>
                                      <p:cBhvr>
                                        <p:cTn id="78" dur="1" fill="hold">
                                          <p:stCondLst>
                                            <p:cond delay="499"/>
                                          </p:stCondLst>
                                        </p:cTn>
                                        <p:tgtEl>
                                          <p:spTgt spid="162"/>
                                        </p:tgtEl>
                                        <p:attrNameLst>
                                          <p:attrName>style.visibility</p:attrName>
                                        </p:attrNameLst>
                                      </p:cBhvr>
                                      <p:to>
                                        <p:strVal val="hidden"/>
                                      </p:to>
                                    </p:set>
                                  </p:childTnLst>
                                </p:cTn>
                              </p:par>
                              <p:par>
                                <p:cTn id="79" presetID="10" presetClass="exit" presetSubtype="0" fill="hold" grpId="1" nodeType="withEffect">
                                  <p:stCondLst>
                                    <p:cond delay="0"/>
                                  </p:stCondLst>
                                  <p:childTnLst>
                                    <p:animEffect transition="out" filter="fade">
                                      <p:cBhvr>
                                        <p:cTn id="80" dur="500"/>
                                        <p:tgtEl>
                                          <p:spTgt spid="336"/>
                                        </p:tgtEl>
                                      </p:cBhvr>
                                    </p:animEffect>
                                    <p:set>
                                      <p:cBhvr>
                                        <p:cTn id="81" dur="1" fill="hold">
                                          <p:stCondLst>
                                            <p:cond delay="499"/>
                                          </p:stCondLst>
                                        </p:cTn>
                                        <p:tgtEl>
                                          <p:spTgt spid="336"/>
                                        </p:tgtEl>
                                        <p:attrNameLst>
                                          <p:attrName>style.visibility</p:attrName>
                                        </p:attrNameLst>
                                      </p:cBhvr>
                                      <p:to>
                                        <p:strVal val="hidden"/>
                                      </p:to>
                                    </p:set>
                                  </p:childTnLst>
                                </p:cTn>
                              </p:par>
                              <p:par>
                                <p:cTn id="82" presetID="10" presetClass="exit" presetSubtype="0" fill="hold" grpId="1" nodeType="withEffect">
                                  <p:stCondLst>
                                    <p:cond delay="0"/>
                                  </p:stCondLst>
                                  <p:childTnLst>
                                    <p:animEffect transition="out" filter="fade">
                                      <p:cBhvr>
                                        <p:cTn id="83" dur="500"/>
                                        <p:tgtEl>
                                          <p:spTgt spid="337"/>
                                        </p:tgtEl>
                                      </p:cBhvr>
                                    </p:animEffect>
                                    <p:set>
                                      <p:cBhvr>
                                        <p:cTn id="84" dur="1" fill="hold">
                                          <p:stCondLst>
                                            <p:cond delay="499"/>
                                          </p:stCondLst>
                                        </p:cTn>
                                        <p:tgtEl>
                                          <p:spTgt spid="337"/>
                                        </p:tgtEl>
                                        <p:attrNameLst>
                                          <p:attrName>style.visibility</p:attrName>
                                        </p:attrNameLst>
                                      </p:cBhvr>
                                      <p:to>
                                        <p:strVal val="hidden"/>
                                      </p:to>
                                    </p:set>
                                  </p:childTnLst>
                                </p:cTn>
                              </p:par>
                              <p:par>
                                <p:cTn id="85" presetID="10" presetClass="exit" presetSubtype="0" fill="hold" grpId="1" nodeType="withEffect">
                                  <p:stCondLst>
                                    <p:cond delay="0"/>
                                  </p:stCondLst>
                                  <p:childTnLst>
                                    <p:animEffect transition="out" filter="fade">
                                      <p:cBhvr>
                                        <p:cTn id="86" dur="500"/>
                                        <p:tgtEl>
                                          <p:spTgt spid="338"/>
                                        </p:tgtEl>
                                      </p:cBhvr>
                                    </p:animEffect>
                                    <p:set>
                                      <p:cBhvr>
                                        <p:cTn id="87" dur="1" fill="hold">
                                          <p:stCondLst>
                                            <p:cond delay="499"/>
                                          </p:stCondLst>
                                        </p:cTn>
                                        <p:tgtEl>
                                          <p:spTgt spid="338"/>
                                        </p:tgtEl>
                                        <p:attrNameLst>
                                          <p:attrName>style.visibility</p:attrName>
                                        </p:attrNameLst>
                                      </p:cBhvr>
                                      <p:to>
                                        <p:strVal val="hidden"/>
                                      </p:to>
                                    </p:set>
                                  </p:childTnLst>
                                </p:cTn>
                              </p:par>
                              <p:par>
                                <p:cTn id="88" presetID="10" presetClass="exit" presetSubtype="0" fill="hold" grpId="1" nodeType="withEffect">
                                  <p:stCondLst>
                                    <p:cond delay="0"/>
                                  </p:stCondLst>
                                  <p:childTnLst>
                                    <p:animEffect transition="out" filter="fade">
                                      <p:cBhvr>
                                        <p:cTn id="89" dur="500"/>
                                        <p:tgtEl>
                                          <p:spTgt spid="339"/>
                                        </p:tgtEl>
                                      </p:cBhvr>
                                    </p:animEffect>
                                    <p:set>
                                      <p:cBhvr>
                                        <p:cTn id="90" dur="1" fill="hold">
                                          <p:stCondLst>
                                            <p:cond delay="499"/>
                                          </p:stCondLst>
                                        </p:cTn>
                                        <p:tgtEl>
                                          <p:spTgt spid="339"/>
                                        </p:tgtEl>
                                        <p:attrNameLst>
                                          <p:attrName>style.visibility</p:attrName>
                                        </p:attrNameLst>
                                      </p:cBhvr>
                                      <p:to>
                                        <p:strVal val="hidden"/>
                                      </p:to>
                                    </p:set>
                                  </p:childTnLst>
                                </p:cTn>
                              </p:par>
                              <p:par>
                                <p:cTn id="91" presetID="10" presetClass="exit" presetSubtype="0" fill="hold" grpId="1" nodeType="withEffect">
                                  <p:stCondLst>
                                    <p:cond delay="0"/>
                                  </p:stCondLst>
                                  <p:childTnLst>
                                    <p:animEffect transition="out" filter="fade">
                                      <p:cBhvr>
                                        <p:cTn id="92" dur="500"/>
                                        <p:tgtEl>
                                          <p:spTgt spid="340"/>
                                        </p:tgtEl>
                                      </p:cBhvr>
                                    </p:animEffect>
                                    <p:set>
                                      <p:cBhvr>
                                        <p:cTn id="93" dur="1" fill="hold">
                                          <p:stCondLst>
                                            <p:cond delay="499"/>
                                          </p:stCondLst>
                                        </p:cTn>
                                        <p:tgtEl>
                                          <p:spTgt spid="340"/>
                                        </p:tgtEl>
                                        <p:attrNameLst>
                                          <p:attrName>style.visibility</p:attrName>
                                        </p:attrNameLst>
                                      </p:cBhvr>
                                      <p:to>
                                        <p:strVal val="hidden"/>
                                      </p:to>
                                    </p:set>
                                  </p:childTnLst>
                                </p:cTn>
                              </p:par>
                            </p:childTnLst>
                          </p:cTn>
                        </p:par>
                        <p:par>
                          <p:cTn id="94" fill="hold">
                            <p:stCondLst>
                              <p:cond delay="500"/>
                            </p:stCondLst>
                            <p:childTnLst>
                              <p:par>
                                <p:cTn id="95" presetID="14" presetClass="entr" presetSubtype="10" fill="hold" grpId="0" nodeType="afterEffect">
                                  <p:stCondLst>
                                    <p:cond delay="0"/>
                                  </p:stCondLst>
                                  <p:childTnLst>
                                    <p:set>
                                      <p:cBhvr>
                                        <p:cTn id="96" dur="1" fill="hold">
                                          <p:stCondLst>
                                            <p:cond delay="0"/>
                                          </p:stCondLst>
                                        </p:cTn>
                                        <p:tgtEl>
                                          <p:spTgt spid="341"/>
                                        </p:tgtEl>
                                        <p:attrNameLst>
                                          <p:attrName>style.visibility</p:attrName>
                                        </p:attrNameLst>
                                      </p:cBhvr>
                                      <p:to>
                                        <p:strVal val="visible"/>
                                      </p:to>
                                    </p:set>
                                    <p:animEffect transition="in" filter="randombar(horizontal)">
                                      <p:cBhvr>
                                        <p:cTn id="97" dur="500"/>
                                        <p:tgtEl>
                                          <p:spTgt spid="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 grpId="0"/>
      <p:bldP spid="219" grpId="0"/>
      <p:bldP spid="219" grpId="1"/>
      <p:bldP spid="162" grpId="0" animBg="1"/>
      <p:bldP spid="162" grpId="1" animBg="1"/>
      <p:bldP spid="336" grpId="0" animBg="1"/>
      <p:bldP spid="336" grpId="1" animBg="1"/>
      <p:bldP spid="337" grpId="0" animBg="1"/>
      <p:bldP spid="337" grpId="1" animBg="1"/>
      <p:bldP spid="338" grpId="0" animBg="1"/>
      <p:bldP spid="338" grpId="1" animBg="1"/>
      <p:bldP spid="339" grpId="0" animBg="1"/>
      <p:bldP spid="339" grpId="1" animBg="1"/>
      <p:bldP spid="340" grpId="0" animBg="1"/>
      <p:bldP spid="340" grpId="1" animBg="1"/>
      <p:bldP spid="34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3" name="Graphic 421">
            <a:extLst>
              <a:ext uri="{FF2B5EF4-FFF2-40B4-BE49-F238E27FC236}">
                <a16:creationId xmlns:a16="http://schemas.microsoft.com/office/drawing/2014/main" id="{E406ADDB-9087-47E1-83FC-56761C15A6EB}"/>
              </a:ext>
            </a:extLst>
          </p:cNvPr>
          <p:cNvGrpSpPr/>
          <p:nvPr/>
        </p:nvGrpSpPr>
        <p:grpSpPr>
          <a:xfrm>
            <a:off x="-522586" y="-2020873"/>
            <a:ext cx="1045171" cy="4881501"/>
            <a:chOff x="6010447" y="3028984"/>
            <a:chExt cx="167753" cy="804365"/>
          </a:xfrm>
          <a:solidFill>
            <a:srgbClr val="F9A314"/>
          </a:solidFill>
        </p:grpSpPr>
        <p:grpSp>
          <p:nvGrpSpPr>
            <p:cNvPr id="744" name="Graphic 421">
              <a:extLst>
                <a:ext uri="{FF2B5EF4-FFF2-40B4-BE49-F238E27FC236}">
                  <a16:creationId xmlns:a16="http://schemas.microsoft.com/office/drawing/2014/main" id="{536DD4F1-B5C5-46A6-AC47-A63839F384B4}"/>
                </a:ext>
              </a:extLst>
            </p:cNvPr>
            <p:cNvGrpSpPr/>
            <p:nvPr/>
          </p:nvGrpSpPr>
          <p:grpSpPr>
            <a:xfrm>
              <a:off x="6013971" y="3030056"/>
              <a:ext cx="68121" cy="292339"/>
              <a:chOff x="6013971" y="3030056"/>
              <a:chExt cx="68121" cy="292339"/>
            </a:xfrm>
            <a:grpFill/>
          </p:grpSpPr>
          <p:grpSp>
            <p:nvGrpSpPr>
              <p:cNvPr id="853" name="Graphic 421">
                <a:extLst>
                  <a:ext uri="{FF2B5EF4-FFF2-40B4-BE49-F238E27FC236}">
                    <a16:creationId xmlns:a16="http://schemas.microsoft.com/office/drawing/2014/main" id="{C9E81276-0D8E-46C3-9274-0163AE73DB3E}"/>
                  </a:ext>
                </a:extLst>
              </p:cNvPr>
              <p:cNvGrpSpPr/>
              <p:nvPr/>
            </p:nvGrpSpPr>
            <p:grpSpPr>
              <a:xfrm>
                <a:off x="6031611" y="3256502"/>
                <a:ext cx="29771" cy="26029"/>
                <a:chOff x="6031611" y="3256502"/>
                <a:chExt cx="29771" cy="26029"/>
              </a:xfrm>
              <a:grpFill/>
            </p:grpSpPr>
            <p:sp>
              <p:nvSpPr>
                <p:cNvPr id="881" name="Freeform: Shape 880">
                  <a:extLst>
                    <a:ext uri="{FF2B5EF4-FFF2-40B4-BE49-F238E27FC236}">
                      <a16:creationId xmlns:a16="http://schemas.microsoft.com/office/drawing/2014/main" id="{40EF0732-A9C0-4C81-A06B-33EF43880AB6}"/>
                    </a:ext>
                  </a:extLst>
                </p:cNvPr>
                <p:cNvSpPr/>
                <p:nvPr/>
              </p:nvSpPr>
              <p:spPr>
                <a:xfrm>
                  <a:off x="6037695" y="3257538"/>
                  <a:ext cx="20400" cy="24993"/>
                </a:xfrm>
                <a:custGeom>
                  <a:avLst/>
                  <a:gdLst>
                    <a:gd name="connsiteX0" fmla="*/ 11728 w 20400"/>
                    <a:gd name="connsiteY0" fmla="*/ 488 h 24993"/>
                    <a:gd name="connsiteX1" fmla="*/ 5536 w 20400"/>
                    <a:gd name="connsiteY1" fmla="*/ 5727 h 24993"/>
                    <a:gd name="connsiteX2" fmla="*/ 2869 w 20400"/>
                    <a:gd name="connsiteY2" fmla="*/ 13537 h 24993"/>
                    <a:gd name="connsiteX3" fmla="*/ 3822 w 20400"/>
                    <a:gd name="connsiteY3" fmla="*/ 20871 h 24993"/>
                    <a:gd name="connsiteX4" fmla="*/ 9727 w 20400"/>
                    <a:gd name="connsiteY4" fmla="*/ 20776 h 24993"/>
                    <a:gd name="connsiteX5" fmla="*/ 18109 w 20400"/>
                    <a:gd name="connsiteY5" fmla="*/ 8203 h 24993"/>
                    <a:gd name="connsiteX6" fmla="*/ 15442 w 20400"/>
                    <a:gd name="connsiteY6" fmla="*/ 1631 h 24993"/>
                    <a:gd name="connsiteX7" fmla="*/ 7632 w 20400"/>
                    <a:gd name="connsiteY7" fmla="*/ 2583 h 24993"/>
                    <a:gd name="connsiteX8" fmla="*/ 15919 w 20400"/>
                    <a:gd name="connsiteY8" fmla="*/ 202 h 24993"/>
                    <a:gd name="connsiteX9" fmla="*/ 20395 w 20400"/>
                    <a:gd name="connsiteY9" fmla="*/ 8298 h 24993"/>
                    <a:gd name="connsiteX10" fmla="*/ 11061 w 20400"/>
                    <a:gd name="connsiteY10" fmla="*/ 23634 h 24993"/>
                    <a:gd name="connsiteX11" fmla="*/ 8870 w 20400"/>
                    <a:gd name="connsiteY11" fmla="*/ 24491 h 24993"/>
                    <a:gd name="connsiteX12" fmla="*/ 6394 w 20400"/>
                    <a:gd name="connsiteY12" fmla="*/ 24967 h 24993"/>
                    <a:gd name="connsiteX13" fmla="*/ 1536 w 20400"/>
                    <a:gd name="connsiteY13" fmla="*/ 22681 h 24993"/>
                    <a:gd name="connsiteX14" fmla="*/ 488 w 20400"/>
                    <a:gd name="connsiteY14" fmla="*/ 13061 h 24993"/>
                    <a:gd name="connsiteX15" fmla="*/ 4298 w 20400"/>
                    <a:gd name="connsiteY15" fmla="*/ 4774 h 24993"/>
                    <a:gd name="connsiteX16" fmla="*/ 11728 w 20400"/>
                    <a:gd name="connsiteY16" fmla="*/ 488 h 24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400" h="24993">
                      <a:moveTo>
                        <a:pt x="11728" y="488"/>
                      </a:moveTo>
                      <a:cubicBezTo>
                        <a:pt x="8870" y="1059"/>
                        <a:pt x="6870" y="3250"/>
                        <a:pt x="5536" y="5727"/>
                      </a:cubicBezTo>
                      <a:cubicBezTo>
                        <a:pt x="4108" y="8108"/>
                        <a:pt x="3250" y="10870"/>
                        <a:pt x="2869" y="13537"/>
                      </a:cubicBezTo>
                      <a:cubicBezTo>
                        <a:pt x="2488" y="16204"/>
                        <a:pt x="2488" y="19252"/>
                        <a:pt x="3822" y="20871"/>
                      </a:cubicBezTo>
                      <a:cubicBezTo>
                        <a:pt x="4965" y="22491"/>
                        <a:pt x="7441" y="22014"/>
                        <a:pt x="9727" y="20776"/>
                      </a:cubicBezTo>
                      <a:cubicBezTo>
                        <a:pt x="14585" y="18681"/>
                        <a:pt x="17538" y="13632"/>
                        <a:pt x="18109" y="8203"/>
                      </a:cubicBezTo>
                      <a:cubicBezTo>
                        <a:pt x="18395" y="5536"/>
                        <a:pt x="17633" y="2679"/>
                        <a:pt x="15442" y="1631"/>
                      </a:cubicBezTo>
                      <a:cubicBezTo>
                        <a:pt x="13156" y="583"/>
                        <a:pt x="10204" y="1536"/>
                        <a:pt x="7632" y="2583"/>
                      </a:cubicBezTo>
                      <a:cubicBezTo>
                        <a:pt x="9918" y="964"/>
                        <a:pt x="12680" y="-560"/>
                        <a:pt x="15919" y="202"/>
                      </a:cubicBezTo>
                      <a:cubicBezTo>
                        <a:pt x="19252" y="1345"/>
                        <a:pt x="20491" y="5250"/>
                        <a:pt x="20395" y="8298"/>
                      </a:cubicBezTo>
                      <a:cubicBezTo>
                        <a:pt x="20395" y="14585"/>
                        <a:pt x="16776" y="21062"/>
                        <a:pt x="11061" y="23634"/>
                      </a:cubicBezTo>
                      <a:cubicBezTo>
                        <a:pt x="10394" y="24015"/>
                        <a:pt x="9632" y="24300"/>
                        <a:pt x="8870" y="24491"/>
                      </a:cubicBezTo>
                      <a:cubicBezTo>
                        <a:pt x="8108" y="24777"/>
                        <a:pt x="7346" y="25062"/>
                        <a:pt x="6394" y="24967"/>
                      </a:cubicBezTo>
                      <a:cubicBezTo>
                        <a:pt x="4679" y="25158"/>
                        <a:pt x="2584" y="24300"/>
                        <a:pt x="1536" y="22681"/>
                      </a:cubicBezTo>
                      <a:cubicBezTo>
                        <a:pt x="-560" y="19443"/>
                        <a:pt x="-83" y="16014"/>
                        <a:pt x="488" y="13061"/>
                      </a:cubicBezTo>
                      <a:cubicBezTo>
                        <a:pt x="1250" y="10013"/>
                        <a:pt x="2488" y="7251"/>
                        <a:pt x="4298" y="4774"/>
                      </a:cubicBezTo>
                      <a:cubicBezTo>
                        <a:pt x="6108" y="2393"/>
                        <a:pt x="8775" y="297"/>
                        <a:pt x="11728" y="488"/>
                      </a:cubicBezTo>
                      <a:close/>
                    </a:path>
                  </a:pathLst>
                </a:custGeom>
                <a:grpFill/>
                <a:ln w="9525" cap="flat">
                  <a:noFill/>
                  <a:prstDash val="solid"/>
                  <a:miter/>
                </a:ln>
              </p:spPr>
              <p:txBody>
                <a:bodyPr rtlCol="0" anchor="ctr"/>
                <a:lstStyle/>
                <a:p>
                  <a:endParaRPr lang="th-TH">
                    <a:solidFill>
                      <a:schemeClr val="bg1"/>
                    </a:solidFill>
                  </a:endParaRPr>
                </a:p>
              </p:txBody>
            </p:sp>
            <p:sp>
              <p:nvSpPr>
                <p:cNvPr id="882" name="Freeform: Shape 881">
                  <a:extLst>
                    <a:ext uri="{FF2B5EF4-FFF2-40B4-BE49-F238E27FC236}">
                      <a16:creationId xmlns:a16="http://schemas.microsoft.com/office/drawing/2014/main" id="{DF0D409A-DA91-4EA4-8E1A-AF069CD0944A}"/>
                    </a:ext>
                  </a:extLst>
                </p:cNvPr>
                <p:cNvSpPr/>
                <p:nvPr/>
              </p:nvSpPr>
              <p:spPr>
                <a:xfrm>
                  <a:off x="6031611" y="3260734"/>
                  <a:ext cx="8996" cy="12245"/>
                </a:xfrm>
                <a:custGeom>
                  <a:avLst/>
                  <a:gdLst>
                    <a:gd name="connsiteX0" fmla="*/ 0 w 8996"/>
                    <a:gd name="connsiteY0" fmla="*/ 5102 h 12245"/>
                    <a:gd name="connsiteX1" fmla="*/ 2762 w 8996"/>
                    <a:gd name="connsiteY1" fmla="*/ 340 h 12245"/>
                    <a:gd name="connsiteX2" fmla="*/ 8477 w 8996"/>
                    <a:gd name="connsiteY2" fmla="*/ 2626 h 12245"/>
                    <a:gd name="connsiteX3" fmla="*/ 8001 w 8996"/>
                    <a:gd name="connsiteY3" fmla="*/ 8722 h 12245"/>
                    <a:gd name="connsiteX4" fmla="*/ 4096 w 8996"/>
                    <a:gd name="connsiteY4" fmla="*/ 12246 h 12245"/>
                    <a:gd name="connsiteX5" fmla="*/ 5905 w 8996"/>
                    <a:gd name="connsiteY5" fmla="*/ 7769 h 12245"/>
                    <a:gd name="connsiteX6" fmla="*/ 5810 w 8996"/>
                    <a:gd name="connsiteY6" fmla="*/ 4150 h 12245"/>
                    <a:gd name="connsiteX7" fmla="*/ 3429 w 8996"/>
                    <a:gd name="connsiteY7" fmla="*/ 2721 h 12245"/>
                    <a:gd name="connsiteX8" fmla="*/ 0 w 8996"/>
                    <a:gd name="connsiteY8" fmla="*/ 5102 h 1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6" h="12245">
                      <a:moveTo>
                        <a:pt x="0" y="5102"/>
                      </a:moveTo>
                      <a:cubicBezTo>
                        <a:pt x="0" y="3388"/>
                        <a:pt x="762" y="1292"/>
                        <a:pt x="2762" y="340"/>
                      </a:cubicBezTo>
                      <a:cubicBezTo>
                        <a:pt x="4763" y="-613"/>
                        <a:pt x="7525" y="530"/>
                        <a:pt x="8477" y="2626"/>
                      </a:cubicBezTo>
                      <a:cubicBezTo>
                        <a:pt x="9430" y="4816"/>
                        <a:pt x="8954" y="7102"/>
                        <a:pt x="8001" y="8722"/>
                      </a:cubicBezTo>
                      <a:cubicBezTo>
                        <a:pt x="7049" y="10341"/>
                        <a:pt x="5620" y="11484"/>
                        <a:pt x="4096" y="12246"/>
                      </a:cubicBezTo>
                      <a:cubicBezTo>
                        <a:pt x="4763" y="10531"/>
                        <a:pt x="5620" y="9198"/>
                        <a:pt x="5905" y="7769"/>
                      </a:cubicBezTo>
                      <a:cubicBezTo>
                        <a:pt x="6191" y="6340"/>
                        <a:pt x="6287" y="5007"/>
                        <a:pt x="5810" y="4150"/>
                      </a:cubicBezTo>
                      <a:cubicBezTo>
                        <a:pt x="5429" y="3197"/>
                        <a:pt x="4572" y="2721"/>
                        <a:pt x="3429" y="2721"/>
                      </a:cubicBezTo>
                      <a:cubicBezTo>
                        <a:pt x="2286" y="2816"/>
                        <a:pt x="1143" y="3769"/>
                        <a:pt x="0" y="5102"/>
                      </a:cubicBezTo>
                      <a:close/>
                    </a:path>
                  </a:pathLst>
                </a:custGeom>
                <a:grpFill/>
                <a:ln w="9525" cap="flat">
                  <a:noFill/>
                  <a:prstDash val="solid"/>
                  <a:miter/>
                </a:ln>
              </p:spPr>
              <p:txBody>
                <a:bodyPr rtlCol="0" anchor="ctr"/>
                <a:lstStyle/>
                <a:p>
                  <a:endParaRPr lang="th-TH">
                    <a:solidFill>
                      <a:schemeClr val="bg1"/>
                    </a:solidFill>
                  </a:endParaRPr>
                </a:p>
              </p:txBody>
            </p:sp>
            <p:sp>
              <p:nvSpPr>
                <p:cNvPr id="883" name="Freeform: Shape 882">
                  <a:extLst>
                    <a:ext uri="{FF2B5EF4-FFF2-40B4-BE49-F238E27FC236}">
                      <a16:creationId xmlns:a16="http://schemas.microsoft.com/office/drawing/2014/main" id="{479B8429-CA20-4A9A-806E-1B4B0E26EE54}"/>
                    </a:ext>
                  </a:extLst>
                </p:cNvPr>
                <p:cNvSpPr/>
                <p:nvPr/>
              </p:nvSpPr>
              <p:spPr>
                <a:xfrm>
                  <a:off x="6048755" y="3268972"/>
                  <a:ext cx="12626" cy="6960"/>
                </a:xfrm>
                <a:custGeom>
                  <a:avLst/>
                  <a:gdLst>
                    <a:gd name="connsiteX0" fmla="*/ 11621 w 12626"/>
                    <a:gd name="connsiteY0" fmla="*/ 6866 h 6960"/>
                    <a:gd name="connsiteX1" fmla="*/ 10287 w 12626"/>
                    <a:gd name="connsiteY1" fmla="*/ 3246 h 6960"/>
                    <a:gd name="connsiteX2" fmla="*/ 7525 w 12626"/>
                    <a:gd name="connsiteY2" fmla="*/ 3341 h 6960"/>
                    <a:gd name="connsiteX3" fmla="*/ 0 w 12626"/>
                    <a:gd name="connsiteY3" fmla="*/ 6961 h 6960"/>
                    <a:gd name="connsiteX4" fmla="*/ 2477 w 12626"/>
                    <a:gd name="connsiteY4" fmla="*/ 2770 h 6960"/>
                    <a:gd name="connsiteX5" fmla="*/ 6667 w 12626"/>
                    <a:gd name="connsiteY5" fmla="*/ 293 h 6960"/>
                    <a:gd name="connsiteX6" fmla="*/ 12002 w 12626"/>
                    <a:gd name="connsiteY6" fmla="*/ 1722 h 6960"/>
                    <a:gd name="connsiteX7" fmla="*/ 11621 w 12626"/>
                    <a:gd name="connsiteY7" fmla="*/ 6866 h 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26" h="6960">
                      <a:moveTo>
                        <a:pt x="11621" y="6866"/>
                      </a:moveTo>
                      <a:cubicBezTo>
                        <a:pt x="11335" y="5246"/>
                        <a:pt x="11049" y="3627"/>
                        <a:pt x="10287" y="3246"/>
                      </a:cubicBezTo>
                      <a:cubicBezTo>
                        <a:pt x="9811" y="2865"/>
                        <a:pt x="8668" y="2960"/>
                        <a:pt x="7525" y="3341"/>
                      </a:cubicBezTo>
                      <a:cubicBezTo>
                        <a:pt x="5048" y="4103"/>
                        <a:pt x="2572" y="5246"/>
                        <a:pt x="0" y="6961"/>
                      </a:cubicBezTo>
                      <a:cubicBezTo>
                        <a:pt x="286" y="5342"/>
                        <a:pt x="1333" y="3913"/>
                        <a:pt x="2477" y="2770"/>
                      </a:cubicBezTo>
                      <a:cubicBezTo>
                        <a:pt x="3620" y="1627"/>
                        <a:pt x="5048" y="770"/>
                        <a:pt x="6667" y="293"/>
                      </a:cubicBezTo>
                      <a:cubicBezTo>
                        <a:pt x="8192" y="-88"/>
                        <a:pt x="10668" y="-469"/>
                        <a:pt x="12002" y="1722"/>
                      </a:cubicBezTo>
                      <a:cubicBezTo>
                        <a:pt x="13240" y="3818"/>
                        <a:pt x="12383" y="5532"/>
                        <a:pt x="11621" y="6866"/>
                      </a:cubicBezTo>
                      <a:close/>
                    </a:path>
                  </a:pathLst>
                </a:custGeom>
                <a:grpFill/>
                <a:ln w="9525" cap="flat">
                  <a:noFill/>
                  <a:prstDash val="solid"/>
                  <a:miter/>
                </a:ln>
              </p:spPr>
              <p:txBody>
                <a:bodyPr rtlCol="0" anchor="ctr"/>
                <a:lstStyle/>
                <a:p>
                  <a:endParaRPr lang="th-TH">
                    <a:solidFill>
                      <a:schemeClr val="bg1"/>
                    </a:solidFill>
                  </a:endParaRPr>
                </a:p>
              </p:txBody>
            </p:sp>
            <p:sp>
              <p:nvSpPr>
                <p:cNvPr id="884" name="Freeform: Shape 883">
                  <a:extLst>
                    <a:ext uri="{FF2B5EF4-FFF2-40B4-BE49-F238E27FC236}">
                      <a16:creationId xmlns:a16="http://schemas.microsoft.com/office/drawing/2014/main" id="{3FF24CF9-704C-4D2C-9A01-87CBB4FE8520}"/>
                    </a:ext>
                  </a:extLst>
                </p:cNvPr>
                <p:cNvSpPr/>
                <p:nvPr/>
              </p:nvSpPr>
              <p:spPr>
                <a:xfrm>
                  <a:off x="6047573" y="3256502"/>
                  <a:ext cx="6516" cy="11525"/>
                </a:xfrm>
                <a:custGeom>
                  <a:avLst/>
                  <a:gdLst>
                    <a:gd name="connsiteX0" fmla="*/ 420 w 6516"/>
                    <a:gd name="connsiteY0" fmla="*/ 11525 h 11525"/>
                    <a:gd name="connsiteX1" fmla="*/ 1087 w 6516"/>
                    <a:gd name="connsiteY1" fmla="*/ 4382 h 11525"/>
                    <a:gd name="connsiteX2" fmla="*/ 3278 w 6516"/>
                    <a:gd name="connsiteY2" fmla="*/ 1524 h 11525"/>
                    <a:gd name="connsiteX3" fmla="*/ 6516 w 6516"/>
                    <a:gd name="connsiteY3" fmla="*/ 0 h 11525"/>
                    <a:gd name="connsiteX4" fmla="*/ 3754 w 6516"/>
                    <a:gd name="connsiteY4" fmla="*/ 5810 h 11525"/>
                    <a:gd name="connsiteX5" fmla="*/ 420 w 6516"/>
                    <a:gd name="connsiteY5" fmla="*/ 11525 h 1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16" h="11525">
                      <a:moveTo>
                        <a:pt x="420" y="11525"/>
                      </a:moveTo>
                      <a:cubicBezTo>
                        <a:pt x="-437" y="9049"/>
                        <a:pt x="134" y="6572"/>
                        <a:pt x="1087" y="4382"/>
                      </a:cubicBezTo>
                      <a:cubicBezTo>
                        <a:pt x="1658" y="3334"/>
                        <a:pt x="2325" y="2286"/>
                        <a:pt x="3278" y="1524"/>
                      </a:cubicBezTo>
                      <a:cubicBezTo>
                        <a:pt x="4230" y="762"/>
                        <a:pt x="5278" y="95"/>
                        <a:pt x="6516" y="0"/>
                      </a:cubicBezTo>
                      <a:cubicBezTo>
                        <a:pt x="5373" y="2191"/>
                        <a:pt x="4706" y="3905"/>
                        <a:pt x="3754" y="5810"/>
                      </a:cubicBezTo>
                      <a:cubicBezTo>
                        <a:pt x="2801" y="7715"/>
                        <a:pt x="1944" y="9430"/>
                        <a:pt x="420" y="11525"/>
                      </a:cubicBezTo>
                      <a:close/>
                    </a:path>
                  </a:pathLst>
                </a:custGeom>
                <a:grpFill/>
                <a:ln w="9525" cap="flat">
                  <a:noFill/>
                  <a:prstDash val="solid"/>
                  <a:miter/>
                </a:ln>
              </p:spPr>
              <p:txBody>
                <a:bodyPr rtlCol="0" anchor="ctr"/>
                <a:lstStyle/>
                <a:p>
                  <a:endParaRPr lang="th-TH">
                    <a:solidFill>
                      <a:schemeClr val="bg1"/>
                    </a:solidFill>
                  </a:endParaRPr>
                </a:p>
              </p:txBody>
            </p:sp>
          </p:grpSp>
          <p:grpSp>
            <p:nvGrpSpPr>
              <p:cNvPr id="854" name="Graphic 421">
                <a:extLst>
                  <a:ext uri="{FF2B5EF4-FFF2-40B4-BE49-F238E27FC236}">
                    <a16:creationId xmlns:a16="http://schemas.microsoft.com/office/drawing/2014/main" id="{8D085477-E638-4389-8699-EFEE4F591286}"/>
                  </a:ext>
                </a:extLst>
              </p:cNvPr>
              <p:cNvGrpSpPr/>
              <p:nvPr/>
            </p:nvGrpSpPr>
            <p:grpSpPr>
              <a:xfrm>
                <a:off x="6013971" y="3293935"/>
                <a:ext cx="58265" cy="28459"/>
                <a:chOff x="6013971" y="3293935"/>
                <a:chExt cx="58265" cy="28459"/>
              </a:xfrm>
              <a:grpFill/>
            </p:grpSpPr>
            <p:sp>
              <p:nvSpPr>
                <p:cNvPr id="874" name="Freeform: Shape 873">
                  <a:extLst>
                    <a:ext uri="{FF2B5EF4-FFF2-40B4-BE49-F238E27FC236}">
                      <a16:creationId xmlns:a16="http://schemas.microsoft.com/office/drawing/2014/main" id="{A2C9B715-22F1-4040-9F86-5B68628EE24E}"/>
                    </a:ext>
                  </a:extLst>
                </p:cNvPr>
                <p:cNvSpPr/>
                <p:nvPr/>
              </p:nvSpPr>
              <p:spPr>
                <a:xfrm>
                  <a:off x="6013971" y="3299364"/>
                  <a:ext cx="58265" cy="17583"/>
                </a:xfrm>
                <a:custGeom>
                  <a:avLst/>
                  <a:gdLst>
                    <a:gd name="connsiteX0" fmla="*/ 15925 w 58265"/>
                    <a:gd name="connsiteY0" fmla="*/ 9525 h 17583"/>
                    <a:gd name="connsiteX1" fmla="*/ 25164 w 58265"/>
                    <a:gd name="connsiteY1" fmla="*/ 4001 h 17583"/>
                    <a:gd name="connsiteX2" fmla="*/ 35928 w 58265"/>
                    <a:gd name="connsiteY2" fmla="*/ 2762 h 17583"/>
                    <a:gd name="connsiteX3" fmla="*/ 57359 w 58265"/>
                    <a:gd name="connsiteY3" fmla="*/ 6191 h 17583"/>
                    <a:gd name="connsiteX4" fmla="*/ 58216 w 58265"/>
                    <a:gd name="connsiteY4" fmla="*/ 7810 h 17583"/>
                    <a:gd name="connsiteX5" fmla="*/ 58026 w 58265"/>
                    <a:gd name="connsiteY5" fmla="*/ 8192 h 17583"/>
                    <a:gd name="connsiteX6" fmla="*/ 44405 w 58265"/>
                    <a:gd name="connsiteY6" fmla="*/ 15431 h 17583"/>
                    <a:gd name="connsiteX7" fmla="*/ 29641 w 58265"/>
                    <a:gd name="connsiteY7" fmla="*/ 16002 h 17583"/>
                    <a:gd name="connsiteX8" fmla="*/ 15639 w 58265"/>
                    <a:gd name="connsiteY8" fmla="*/ 13145 h 17583"/>
                    <a:gd name="connsiteX9" fmla="*/ 2114 w 58265"/>
                    <a:gd name="connsiteY9" fmla="*/ 17526 h 17583"/>
                    <a:gd name="connsiteX10" fmla="*/ 2019 w 58265"/>
                    <a:gd name="connsiteY10" fmla="*/ 17526 h 17583"/>
                    <a:gd name="connsiteX11" fmla="*/ 590 w 58265"/>
                    <a:gd name="connsiteY11" fmla="*/ 16764 h 17583"/>
                    <a:gd name="connsiteX12" fmla="*/ 590 w 58265"/>
                    <a:gd name="connsiteY12" fmla="*/ 16002 h 17583"/>
                    <a:gd name="connsiteX13" fmla="*/ 18 w 58265"/>
                    <a:gd name="connsiteY13" fmla="*/ 1048 h 17583"/>
                    <a:gd name="connsiteX14" fmla="*/ 18 w 58265"/>
                    <a:gd name="connsiteY14" fmla="*/ 953 h 17583"/>
                    <a:gd name="connsiteX15" fmla="*/ 685 w 58265"/>
                    <a:gd name="connsiteY15" fmla="*/ 0 h 17583"/>
                    <a:gd name="connsiteX16" fmla="*/ 971 w 58265"/>
                    <a:gd name="connsiteY16" fmla="*/ 0 h 17583"/>
                    <a:gd name="connsiteX17" fmla="*/ 9829 w 58265"/>
                    <a:gd name="connsiteY17" fmla="*/ 2667 h 17583"/>
                    <a:gd name="connsiteX18" fmla="*/ 13830 w 58265"/>
                    <a:gd name="connsiteY18" fmla="*/ 5144 h 17583"/>
                    <a:gd name="connsiteX19" fmla="*/ 15925 w 58265"/>
                    <a:gd name="connsiteY19" fmla="*/ 9525 h 17583"/>
                    <a:gd name="connsiteX20" fmla="*/ 15925 w 58265"/>
                    <a:gd name="connsiteY20" fmla="*/ 9525 h 17583"/>
                    <a:gd name="connsiteX21" fmla="*/ 13544 w 58265"/>
                    <a:gd name="connsiteY21" fmla="*/ 5810 h 17583"/>
                    <a:gd name="connsiteX22" fmla="*/ 9543 w 58265"/>
                    <a:gd name="connsiteY22" fmla="*/ 3810 h 17583"/>
                    <a:gd name="connsiteX23" fmla="*/ 780 w 58265"/>
                    <a:gd name="connsiteY23" fmla="*/ 1905 h 17583"/>
                    <a:gd name="connsiteX24" fmla="*/ 1638 w 58265"/>
                    <a:gd name="connsiteY24" fmla="*/ 953 h 17583"/>
                    <a:gd name="connsiteX25" fmla="*/ 2876 w 58265"/>
                    <a:gd name="connsiteY25" fmla="*/ 16764 h 17583"/>
                    <a:gd name="connsiteX26" fmla="*/ 1257 w 58265"/>
                    <a:gd name="connsiteY26" fmla="*/ 15335 h 17583"/>
                    <a:gd name="connsiteX27" fmla="*/ 15354 w 58265"/>
                    <a:gd name="connsiteY27" fmla="*/ 10382 h 17583"/>
                    <a:gd name="connsiteX28" fmla="*/ 29736 w 58265"/>
                    <a:gd name="connsiteY28" fmla="*/ 12954 h 17583"/>
                    <a:gd name="connsiteX29" fmla="*/ 44024 w 58265"/>
                    <a:gd name="connsiteY29" fmla="*/ 12478 h 17583"/>
                    <a:gd name="connsiteX30" fmla="*/ 55835 w 58265"/>
                    <a:gd name="connsiteY30" fmla="*/ 6763 h 17583"/>
                    <a:gd name="connsiteX31" fmla="*/ 56502 w 58265"/>
                    <a:gd name="connsiteY31" fmla="*/ 8858 h 17583"/>
                    <a:gd name="connsiteX32" fmla="*/ 35832 w 58265"/>
                    <a:gd name="connsiteY32" fmla="*/ 4667 h 17583"/>
                    <a:gd name="connsiteX33" fmla="*/ 25355 w 58265"/>
                    <a:gd name="connsiteY33" fmla="*/ 5048 h 17583"/>
                    <a:gd name="connsiteX34" fmla="*/ 15925 w 58265"/>
                    <a:gd name="connsiteY34" fmla="*/ 9525 h 17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8265" h="17583">
                      <a:moveTo>
                        <a:pt x="15925" y="9525"/>
                      </a:moveTo>
                      <a:cubicBezTo>
                        <a:pt x="18211" y="6572"/>
                        <a:pt x="21735" y="4953"/>
                        <a:pt x="25164" y="4001"/>
                      </a:cubicBezTo>
                      <a:cubicBezTo>
                        <a:pt x="28689" y="3048"/>
                        <a:pt x="32308" y="2762"/>
                        <a:pt x="35928" y="2762"/>
                      </a:cubicBezTo>
                      <a:cubicBezTo>
                        <a:pt x="43167" y="2953"/>
                        <a:pt x="50310" y="4001"/>
                        <a:pt x="57359" y="6191"/>
                      </a:cubicBezTo>
                      <a:cubicBezTo>
                        <a:pt x="58026" y="6382"/>
                        <a:pt x="58407" y="7144"/>
                        <a:pt x="58216" y="7810"/>
                      </a:cubicBezTo>
                      <a:cubicBezTo>
                        <a:pt x="58216" y="7906"/>
                        <a:pt x="58121" y="8096"/>
                        <a:pt x="58026" y="8192"/>
                      </a:cubicBezTo>
                      <a:cubicBezTo>
                        <a:pt x="54787" y="13145"/>
                        <a:pt x="49263" y="14573"/>
                        <a:pt x="44405" y="15431"/>
                      </a:cubicBezTo>
                      <a:cubicBezTo>
                        <a:pt x="39452" y="16193"/>
                        <a:pt x="34499" y="16193"/>
                        <a:pt x="29641" y="16002"/>
                      </a:cubicBezTo>
                      <a:cubicBezTo>
                        <a:pt x="24212" y="15907"/>
                        <a:pt x="19830" y="12573"/>
                        <a:pt x="15639" y="13145"/>
                      </a:cubicBezTo>
                      <a:cubicBezTo>
                        <a:pt x="11163" y="13811"/>
                        <a:pt x="6591" y="15811"/>
                        <a:pt x="2114" y="17526"/>
                      </a:cubicBezTo>
                      <a:lnTo>
                        <a:pt x="2019" y="17526"/>
                      </a:lnTo>
                      <a:cubicBezTo>
                        <a:pt x="1447" y="17717"/>
                        <a:pt x="780" y="17431"/>
                        <a:pt x="590" y="16764"/>
                      </a:cubicBezTo>
                      <a:cubicBezTo>
                        <a:pt x="495" y="16478"/>
                        <a:pt x="495" y="16288"/>
                        <a:pt x="590" y="16002"/>
                      </a:cubicBezTo>
                      <a:cubicBezTo>
                        <a:pt x="1828" y="11335"/>
                        <a:pt x="876" y="6096"/>
                        <a:pt x="18" y="1048"/>
                      </a:cubicBezTo>
                      <a:lnTo>
                        <a:pt x="18" y="953"/>
                      </a:lnTo>
                      <a:cubicBezTo>
                        <a:pt x="-77" y="476"/>
                        <a:pt x="209" y="95"/>
                        <a:pt x="685" y="0"/>
                      </a:cubicBezTo>
                      <a:cubicBezTo>
                        <a:pt x="780" y="0"/>
                        <a:pt x="876" y="0"/>
                        <a:pt x="971" y="0"/>
                      </a:cubicBezTo>
                      <a:cubicBezTo>
                        <a:pt x="4019" y="572"/>
                        <a:pt x="6972" y="1429"/>
                        <a:pt x="9829" y="2667"/>
                      </a:cubicBezTo>
                      <a:cubicBezTo>
                        <a:pt x="11258" y="3334"/>
                        <a:pt x="12591" y="4096"/>
                        <a:pt x="13830" y="5144"/>
                      </a:cubicBezTo>
                      <a:cubicBezTo>
                        <a:pt x="14973" y="6382"/>
                        <a:pt x="15925" y="7906"/>
                        <a:pt x="15925" y="9525"/>
                      </a:cubicBezTo>
                      <a:close/>
                      <a:moveTo>
                        <a:pt x="15925" y="9525"/>
                      </a:moveTo>
                      <a:cubicBezTo>
                        <a:pt x="15830" y="7906"/>
                        <a:pt x="14782" y="6668"/>
                        <a:pt x="13544" y="5810"/>
                      </a:cubicBezTo>
                      <a:cubicBezTo>
                        <a:pt x="12306" y="4953"/>
                        <a:pt x="10972" y="4286"/>
                        <a:pt x="9543" y="3810"/>
                      </a:cubicBezTo>
                      <a:cubicBezTo>
                        <a:pt x="6686" y="2762"/>
                        <a:pt x="3733" y="2286"/>
                        <a:pt x="780" y="1905"/>
                      </a:cubicBezTo>
                      <a:lnTo>
                        <a:pt x="1638" y="953"/>
                      </a:lnTo>
                      <a:cubicBezTo>
                        <a:pt x="2590" y="6001"/>
                        <a:pt x="4019" y="11240"/>
                        <a:pt x="2876" y="16764"/>
                      </a:cubicBezTo>
                      <a:lnTo>
                        <a:pt x="1257" y="15335"/>
                      </a:lnTo>
                      <a:cubicBezTo>
                        <a:pt x="5829" y="13335"/>
                        <a:pt x="10210" y="11335"/>
                        <a:pt x="15354" y="10382"/>
                      </a:cubicBezTo>
                      <a:cubicBezTo>
                        <a:pt x="21069" y="9811"/>
                        <a:pt x="25355" y="13145"/>
                        <a:pt x="29736" y="12954"/>
                      </a:cubicBezTo>
                      <a:cubicBezTo>
                        <a:pt x="34594" y="13049"/>
                        <a:pt x="39357" y="13145"/>
                        <a:pt x="44024" y="12478"/>
                      </a:cubicBezTo>
                      <a:cubicBezTo>
                        <a:pt x="48596" y="11811"/>
                        <a:pt x="53358" y="10382"/>
                        <a:pt x="55835" y="6763"/>
                      </a:cubicBezTo>
                      <a:lnTo>
                        <a:pt x="56502" y="8858"/>
                      </a:lnTo>
                      <a:cubicBezTo>
                        <a:pt x="49834" y="6763"/>
                        <a:pt x="42881" y="5144"/>
                        <a:pt x="35832" y="4667"/>
                      </a:cubicBezTo>
                      <a:cubicBezTo>
                        <a:pt x="32308" y="4477"/>
                        <a:pt x="28784" y="4477"/>
                        <a:pt x="25355" y="5048"/>
                      </a:cubicBezTo>
                      <a:cubicBezTo>
                        <a:pt x="21926" y="5715"/>
                        <a:pt x="18497" y="6953"/>
                        <a:pt x="15925" y="9525"/>
                      </a:cubicBezTo>
                      <a:close/>
                    </a:path>
                  </a:pathLst>
                </a:custGeom>
                <a:grpFill/>
                <a:ln w="9525" cap="flat">
                  <a:noFill/>
                  <a:prstDash val="solid"/>
                  <a:miter/>
                </a:ln>
              </p:spPr>
              <p:txBody>
                <a:bodyPr rtlCol="0" anchor="ctr"/>
                <a:lstStyle/>
                <a:p>
                  <a:endParaRPr lang="th-TH">
                    <a:solidFill>
                      <a:schemeClr val="bg1"/>
                    </a:solidFill>
                  </a:endParaRPr>
                </a:p>
              </p:txBody>
            </p:sp>
            <p:sp>
              <p:nvSpPr>
                <p:cNvPr id="875" name="Freeform: Shape 874">
                  <a:extLst>
                    <a:ext uri="{FF2B5EF4-FFF2-40B4-BE49-F238E27FC236}">
                      <a16:creationId xmlns:a16="http://schemas.microsoft.com/office/drawing/2014/main" id="{4741E6FD-1F96-4FC7-AC17-0BC8AC727C1D}"/>
                    </a:ext>
                  </a:extLst>
                </p:cNvPr>
                <p:cNvSpPr/>
                <p:nvPr/>
              </p:nvSpPr>
              <p:spPr>
                <a:xfrm>
                  <a:off x="6035940" y="3293935"/>
                  <a:ext cx="28912" cy="16383"/>
                </a:xfrm>
                <a:custGeom>
                  <a:avLst/>
                  <a:gdLst>
                    <a:gd name="connsiteX0" fmla="*/ 11768 w 28912"/>
                    <a:gd name="connsiteY0" fmla="*/ 16383 h 16383"/>
                    <a:gd name="connsiteX1" fmla="*/ 243 w 28912"/>
                    <a:gd name="connsiteY1" fmla="*/ 2858 h 16383"/>
                    <a:gd name="connsiteX2" fmla="*/ 338 w 28912"/>
                    <a:gd name="connsiteY2" fmla="*/ 1429 h 16383"/>
                    <a:gd name="connsiteX3" fmla="*/ 1386 w 28912"/>
                    <a:gd name="connsiteY3" fmla="*/ 1238 h 16383"/>
                    <a:gd name="connsiteX4" fmla="*/ 1481 w 28912"/>
                    <a:gd name="connsiteY4" fmla="*/ 1333 h 16383"/>
                    <a:gd name="connsiteX5" fmla="*/ 10244 w 28912"/>
                    <a:gd name="connsiteY5" fmla="*/ 3905 h 16383"/>
                    <a:gd name="connsiteX6" fmla="*/ 10244 w 28912"/>
                    <a:gd name="connsiteY6" fmla="*/ 3905 h 16383"/>
                    <a:gd name="connsiteX7" fmla="*/ 8625 w 28912"/>
                    <a:gd name="connsiteY7" fmla="*/ 5620 h 16383"/>
                    <a:gd name="connsiteX8" fmla="*/ 9006 w 28912"/>
                    <a:gd name="connsiteY8" fmla="*/ 3239 h 16383"/>
                    <a:gd name="connsiteX9" fmla="*/ 9196 w 28912"/>
                    <a:gd name="connsiteY9" fmla="*/ 1619 h 16383"/>
                    <a:gd name="connsiteX10" fmla="*/ 9196 w 28912"/>
                    <a:gd name="connsiteY10" fmla="*/ 1333 h 16383"/>
                    <a:gd name="connsiteX11" fmla="*/ 10339 w 28912"/>
                    <a:gd name="connsiteY11" fmla="*/ 0 h 16383"/>
                    <a:gd name="connsiteX12" fmla="*/ 10911 w 28912"/>
                    <a:gd name="connsiteY12" fmla="*/ 95 h 16383"/>
                    <a:gd name="connsiteX13" fmla="*/ 13482 w 28912"/>
                    <a:gd name="connsiteY13" fmla="*/ 2572 h 16383"/>
                    <a:gd name="connsiteX14" fmla="*/ 14149 w 28912"/>
                    <a:gd name="connsiteY14" fmla="*/ 3334 h 16383"/>
                    <a:gd name="connsiteX15" fmla="*/ 15387 w 28912"/>
                    <a:gd name="connsiteY15" fmla="*/ 4667 h 16383"/>
                    <a:gd name="connsiteX16" fmla="*/ 16721 w 28912"/>
                    <a:gd name="connsiteY16" fmla="*/ 6191 h 16383"/>
                    <a:gd name="connsiteX17" fmla="*/ 19293 w 28912"/>
                    <a:gd name="connsiteY17" fmla="*/ 5334 h 16383"/>
                    <a:gd name="connsiteX18" fmla="*/ 20055 w 28912"/>
                    <a:gd name="connsiteY18" fmla="*/ 5429 h 16383"/>
                    <a:gd name="connsiteX19" fmla="*/ 20436 w 28912"/>
                    <a:gd name="connsiteY19" fmla="*/ 5620 h 16383"/>
                    <a:gd name="connsiteX20" fmla="*/ 21007 w 28912"/>
                    <a:gd name="connsiteY20" fmla="*/ 6096 h 16383"/>
                    <a:gd name="connsiteX21" fmla="*/ 22055 w 28912"/>
                    <a:gd name="connsiteY21" fmla="*/ 7144 h 16383"/>
                    <a:gd name="connsiteX22" fmla="*/ 24055 w 28912"/>
                    <a:gd name="connsiteY22" fmla="*/ 9144 h 16383"/>
                    <a:gd name="connsiteX23" fmla="*/ 28913 w 28912"/>
                    <a:gd name="connsiteY23" fmla="*/ 12002 h 16383"/>
                    <a:gd name="connsiteX24" fmla="*/ 23674 w 28912"/>
                    <a:gd name="connsiteY24" fmla="*/ 9716 h 16383"/>
                    <a:gd name="connsiteX25" fmla="*/ 21388 w 28912"/>
                    <a:gd name="connsiteY25" fmla="*/ 7906 h 16383"/>
                    <a:gd name="connsiteX26" fmla="*/ 20245 w 28912"/>
                    <a:gd name="connsiteY26" fmla="*/ 7048 h 16383"/>
                    <a:gd name="connsiteX27" fmla="*/ 19674 w 28912"/>
                    <a:gd name="connsiteY27" fmla="*/ 6668 h 16383"/>
                    <a:gd name="connsiteX28" fmla="*/ 19388 w 28912"/>
                    <a:gd name="connsiteY28" fmla="*/ 6477 h 16383"/>
                    <a:gd name="connsiteX29" fmla="*/ 19483 w 28912"/>
                    <a:gd name="connsiteY29" fmla="*/ 6572 h 16383"/>
                    <a:gd name="connsiteX30" fmla="*/ 16816 w 28912"/>
                    <a:gd name="connsiteY30" fmla="*/ 7810 h 16383"/>
                    <a:gd name="connsiteX31" fmla="*/ 15578 w 28912"/>
                    <a:gd name="connsiteY31" fmla="*/ 7620 h 16383"/>
                    <a:gd name="connsiteX32" fmla="*/ 14816 w 28912"/>
                    <a:gd name="connsiteY32" fmla="*/ 6953 h 16383"/>
                    <a:gd name="connsiteX33" fmla="*/ 13768 w 28912"/>
                    <a:gd name="connsiteY33" fmla="*/ 5810 h 16383"/>
                    <a:gd name="connsiteX34" fmla="*/ 13101 w 28912"/>
                    <a:gd name="connsiteY34" fmla="*/ 5144 h 16383"/>
                    <a:gd name="connsiteX35" fmla="*/ 11768 w 28912"/>
                    <a:gd name="connsiteY35" fmla="*/ 4096 h 16383"/>
                    <a:gd name="connsiteX36" fmla="*/ 10149 w 28912"/>
                    <a:gd name="connsiteY36" fmla="*/ 2667 h 16383"/>
                    <a:gd name="connsiteX37" fmla="*/ 11768 w 28912"/>
                    <a:gd name="connsiteY37" fmla="*/ 1143 h 16383"/>
                    <a:gd name="connsiteX38" fmla="*/ 11768 w 28912"/>
                    <a:gd name="connsiteY38" fmla="*/ 3715 h 16383"/>
                    <a:gd name="connsiteX39" fmla="*/ 11673 w 28912"/>
                    <a:gd name="connsiteY39" fmla="*/ 5429 h 16383"/>
                    <a:gd name="connsiteX40" fmla="*/ 10530 w 28912"/>
                    <a:gd name="connsiteY40" fmla="*/ 7048 h 16383"/>
                    <a:gd name="connsiteX41" fmla="*/ 10149 w 28912"/>
                    <a:gd name="connsiteY41" fmla="*/ 7048 h 16383"/>
                    <a:gd name="connsiteX42" fmla="*/ 10053 w 28912"/>
                    <a:gd name="connsiteY42" fmla="*/ 7048 h 16383"/>
                    <a:gd name="connsiteX43" fmla="*/ 10053 w 28912"/>
                    <a:gd name="connsiteY43" fmla="*/ 7048 h 16383"/>
                    <a:gd name="connsiteX44" fmla="*/ 433 w 28912"/>
                    <a:gd name="connsiteY44" fmla="*/ 3048 h 16383"/>
                    <a:gd name="connsiteX45" fmla="*/ 1671 w 28912"/>
                    <a:gd name="connsiteY45" fmla="*/ 1524 h 16383"/>
                    <a:gd name="connsiteX46" fmla="*/ 11768 w 28912"/>
                    <a:gd name="connsiteY46" fmla="*/ 16383 h 16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8912" h="16383">
                      <a:moveTo>
                        <a:pt x="11768" y="16383"/>
                      </a:moveTo>
                      <a:cubicBezTo>
                        <a:pt x="8339" y="11525"/>
                        <a:pt x="4148" y="7430"/>
                        <a:pt x="243" y="2858"/>
                      </a:cubicBezTo>
                      <a:cubicBezTo>
                        <a:pt x="-138" y="2477"/>
                        <a:pt x="-43" y="1810"/>
                        <a:pt x="338" y="1429"/>
                      </a:cubicBezTo>
                      <a:cubicBezTo>
                        <a:pt x="624" y="1143"/>
                        <a:pt x="1005" y="1143"/>
                        <a:pt x="1386" y="1238"/>
                      </a:cubicBezTo>
                      <a:lnTo>
                        <a:pt x="1481" y="1333"/>
                      </a:lnTo>
                      <a:cubicBezTo>
                        <a:pt x="4338" y="2762"/>
                        <a:pt x="7386" y="4001"/>
                        <a:pt x="10244" y="3905"/>
                      </a:cubicBezTo>
                      <a:lnTo>
                        <a:pt x="10244" y="3905"/>
                      </a:lnTo>
                      <a:lnTo>
                        <a:pt x="8625" y="5620"/>
                      </a:lnTo>
                      <a:cubicBezTo>
                        <a:pt x="8625" y="4572"/>
                        <a:pt x="8910" y="3905"/>
                        <a:pt x="9006" y="3239"/>
                      </a:cubicBezTo>
                      <a:cubicBezTo>
                        <a:pt x="9196" y="2572"/>
                        <a:pt x="9291" y="2000"/>
                        <a:pt x="9196" y="1619"/>
                      </a:cubicBezTo>
                      <a:lnTo>
                        <a:pt x="9196" y="1333"/>
                      </a:lnTo>
                      <a:cubicBezTo>
                        <a:pt x="9196" y="667"/>
                        <a:pt x="9672" y="95"/>
                        <a:pt x="10339" y="0"/>
                      </a:cubicBezTo>
                      <a:cubicBezTo>
                        <a:pt x="10530" y="0"/>
                        <a:pt x="10720" y="0"/>
                        <a:pt x="10911" y="95"/>
                      </a:cubicBezTo>
                      <a:cubicBezTo>
                        <a:pt x="12435" y="857"/>
                        <a:pt x="12816" y="1810"/>
                        <a:pt x="13482" y="2572"/>
                      </a:cubicBezTo>
                      <a:cubicBezTo>
                        <a:pt x="13768" y="2953"/>
                        <a:pt x="14054" y="3334"/>
                        <a:pt x="14149" y="3334"/>
                      </a:cubicBezTo>
                      <a:cubicBezTo>
                        <a:pt x="15102" y="3905"/>
                        <a:pt x="15102" y="4286"/>
                        <a:pt x="15387" y="4667"/>
                      </a:cubicBezTo>
                      <a:cubicBezTo>
                        <a:pt x="15864" y="5429"/>
                        <a:pt x="16626" y="6477"/>
                        <a:pt x="16721" y="6191"/>
                      </a:cubicBezTo>
                      <a:cubicBezTo>
                        <a:pt x="17388" y="6191"/>
                        <a:pt x="18150" y="5715"/>
                        <a:pt x="19293" y="5334"/>
                      </a:cubicBezTo>
                      <a:cubicBezTo>
                        <a:pt x="19388" y="5239"/>
                        <a:pt x="19864" y="5239"/>
                        <a:pt x="20055" y="5429"/>
                      </a:cubicBezTo>
                      <a:lnTo>
                        <a:pt x="20436" y="5620"/>
                      </a:lnTo>
                      <a:lnTo>
                        <a:pt x="21007" y="6096"/>
                      </a:lnTo>
                      <a:lnTo>
                        <a:pt x="22055" y="7144"/>
                      </a:lnTo>
                      <a:lnTo>
                        <a:pt x="24055" y="9144"/>
                      </a:lnTo>
                      <a:cubicBezTo>
                        <a:pt x="25389" y="10478"/>
                        <a:pt x="26913" y="11716"/>
                        <a:pt x="28913" y="12002"/>
                      </a:cubicBezTo>
                      <a:cubicBezTo>
                        <a:pt x="27008" y="12002"/>
                        <a:pt x="25198" y="10858"/>
                        <a:pt x="23674" y="9716"/>
                      </a:cubicBezTo>
                      <a:lnTo>
                        <a:pt x="21388" y="7906"/>
                      </a:lnTo>
                      <a:lnTo>
                        <a:pt x="20245" y="7048"/>
                      </a:lnTo>
                      <a:lnTo>
                        <a:pt x="19674" y="6668"/>
                      </a:lnTo>
                      <a:lnTo>
                        <a:pt x="19388" y="6477"/>
                      </a:lnTo>
                      <a:cubicBezTo>
                        <a:pt x="19388" y="6477"/>
                        <a:pt x="19578" y="6477"/>
                        <a:pt x="19483" y="6572"/>
                      </a:cubicBezTo>
                      <a:cubicBezTo>
                        <a:pt x="18816" y="6858"/>
                        <a:pt x="18054" y="7525"/>
                        <a:pt x="16816" y="7810"/>
                      </a:cubicBezTo>
                      <a:cubicBezTo>
                        <a:pt x="16530" y="7906"/>
                        <a:pt x="16054" y="7810"/>
                        <a:pt x="15578" y="7620"/>
                      </a:cubicBezTo>
                      <a:cubicBezTo>
                        <a:pt x="15197" y="7334"/>
                        <a:pt x="15102" y="7239"/>
                        <a:pt x="14816" y="6953"/>
                      </a:cubicBezTo>
                      <a:lnTo>
                        <a:pt x="13768" y="5810"/>
                      </a:lnTo>
                      <a:cubicBezTo>
                        <a:pt x="13482" y="5524"/>
                        <a:pt x="13006" y="4953"/>
                        <a:pt x="13101" y="5144"/>
                      </a:cubicBezTo>
                      <a:cubicBezTo>
                        <a:pt x="12435" y="4858"/>
                        <a:pt x="12149" y="4477"/>
                        <a:pt x="11768" y="4096"/>
                      </a:cubicBezTo>
                      <a:cubicBezTo>
                        <a:pt x="11101" y="3429"/>
                        <a:pt x="10339" y="2667"/>
                        <a:pt x="10149" y="2667"/>
                      </a:cubicBezTo>
                      <a:lnTo>
                        <a:pt x="11768" y="1143"/>
                      </a:lnTo>
                      <a:cubicBezTo>
                        <a:pt x="11958" y="2191"/>
                        <a:pt x="11863" y="2953"/>
                        <a:pt x="11768" y="3715"/>
                      </a:cubicBezTo>
                      <a:cubicBezTo>
                        <a:pt x="11673" y="4382"/>
                        <a:pt x="11577" y="5144"/>
                        <a:pt x="11673" y="5429"/>
                      </a:cubicBezTo>
                      <a:cubicBezTo>
                        <a:pt x="11768" y="6191"/>
                        <a:pt x="11292" y="6953"/>
                        <a:pt x="10530" y="7048"/>
                      </a:cubicBezTo>
                      <a:cubicBezTo>
                        <a:pt x="10434" y="7048"/>
                        <a:pt x="10244" y="7048"/>
                        <a:pt x="10149" y="7048"/>
                      </a:cubicBezTo>
                      <a:lnTo>
                        <a:pt x="10053" y="7048"/>
                      </a:lnTo>
                      <a:lnTo>
                        <a:pt x="10053" y="7048"/>
                      </a:lnTo>
                      <a:cubicBezTo>
                        <a:pt x="6339" y="6668"/>
                        <a:pt x="3291" y="4858"/>
                        <a:pt x="433" y="3048"/>
                      </a:cubicBezTo>
                      <a:lnTo>
                        <a:pt x="1671" y="1524"/>
                      </a:lnTo>
                      <a:cubicBezTo>
                        <a:pt x="5005" y="6477"/>
                        <a:pt x="8815" y="11144"/>
                        <a:pt x="11768" y="16383"/>
                      </a:cubicBezTo>
                      <a:close/>
                    </a:path>
                  </a:pathLst>
                </a:custGeom>
                <a:grpFill/>
                <a:ln w="9525" cap="flat">
                  <a:noFill/>
                  <a:prstDash val="solid"/>
                  <a:miter/>
                </a:ln>
              </p:spPr>
              <p:txBody>
                <a:bodyPr rtlCol="0" anchor="ctr"/>
                <a:lstStyle/>
                <a:p>
                  <a:endParaRPr lang="th-TH">
                    <a:solidFill>
                      <a:schemeClr val="bg1"/>
                    </a:solidFill>
                  </a:endParaRPr>
                </a:p>
              </p:txBody>
            </p:sp>
            <p:sp>
              <p:nvSpPr>
                <p:cNvPr id="876" name="Freeform: Shape 875">
                  <a:extLst>
                    <a:ext uri="{FF2B5EF4-FFF2-40B4-BE49-F238E27FC236}">
                      <a16:creationId xmlns:a16="http://schemas.microsoft.com/office/drawing/2014/main" id="{8E9A2006-7916-40E4-9C45-7E75FB3671FF}"/>
                    </a:ext>
                  </a:extLst>
                </p:cNvPr>
                <p:cNvSpPr/>
                <p:nvPr/>
              </p:nvSpPr>
              <p:spPr>
                <a:xfrm>
                  <a:off x="6046374" y="3311747"/>
                  <a:ext cx="12954" cy="10648"/>
                </a:xfrm>
                <a:custGeom>
                  <a:avLst/>
                  <a:gdLst>
                    <a:gd name="connsiteX0" fmla="*/ 12954 w 12954"/>
                    <a:gd name="connsiteY0" fmla="*/ 0 h 10648"/>
                    <a:gd name="connsiteX1" fmla="*/ 8382 w 12954"/>
                    <a:gd name="connsiteY1" fmla="*/ 6382 h 10648"/>
                    <a:gd name="connsiteX2" fmla="*/ 2191 w 12954"/>
                    <a:gd name="connsiteY2" fmla="*/ 10382 h 10648"/>
                    <a:gd name="connsiteX3" fmla="*/ 2000 w 12954"/>
                    <a:gd name="connsiteY3" fmla="*/ 10478 h 10648"/>
                    <a:gd name="connsiteX4" fmla="*/ 190 w 12954"/>
                    <a:gd name="connsiteY4" fmla="*/ 9906 h 10648"/>
                    <a:gd name="connsiteX5" fmla="*/ 0 w 12954"/>
                    <a:gd name="connsiteY5" fmla="*/ 9049 h 10648"/>
                    <a:gd name="connsiteX6" fmla="*/ 1715 w 12954"/>
                    <a:gd name="connsiteY6" fmla="*/ 5334 h 10648"/>
                    <a:gd name="connsiteX7" fmla="*/ 4667 w 12954"/>
                    <a:gd name="connsiteY7" fmla="*/ 2857 h 10648"/>
                    <a:gd name="connsiteX8" fmla="*/ 2667 w 12954"/>
                    <a:gd name="connsiteY8" fmla="*/ 9430 h 10648"/>
                    <a:gd name="connsiteX9" fmla="*/ 571 w 12954"/>
                    <a:gd name="connsiteY9" fmla="*/ 8096 h 10648"/>
                    <a:gd name="connsiteX10" fmla="*/ 12954 w 12954"/>
                    <a:gd name="connsiteY10" fmla="*/ 0 h 10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954" h="10648">
                      <a:moveTo>
                        <a:pt x="12954" y="0"/>
                      </a:moveTo>
                      <a:cubicBezTo>
                        <a:pt x="12287" y="2667"/>
                        <a:pt x="10287" y="4763"/>
                        <a:pt x="8382" y="6382"/>
                      </a:cubicBezTo>
                      <a:cubicBezTo>
                        <a:pt x="6382" y="8001"/>
                        <a:pt x="4191" y="9239"/>
                        <a:pt x="2191" y="10382"/>
                      </a:cubicBezTo>
                      <a:lnTo>
                        <a:pt x="2000" y="10478"/>
                      </a:lnTo>
                      <a:cubicBezTo>
                        <a:pt x="1334" y="10858"/>
                        <a:pt x="571" y="10573"/>
                        <a:pt x="190" y="9906"/>
                      </a:cubicBezTo>
                      <a:cubicBezTo>
                        <a:pt x="0" y="9620"/>
                        <a:pt x="0" y="9334"/>
                        <a:pt x="0" y="9049"/>
                      </a:cubicBezTo>
                      <a:cubicBezTo>
                        <a:pt x="286" y="7620"/>
                        <a:pt x="953" y="6382"/>
                        <a:pt x="1715" y="5334"/>
                      </a:cubicBezTo>
                      <a:cubicBezTo>
                        <a:pt x="2477" y="4286"/>
                        <a:pt x="3524" y="3334"/>
                        <a:pt x="4667" y="2857"/>
                      </a:cubicBezTo>
                      <a:cubicBezTo>
                        <a:pt x="3429" y="5048"/>
                        <a:pt x="2762" y="7334"/>
                        <a:pt x="2667" y="9430"/>
                      </a:cubicBezTo>
                      <a:lnTo>
                        <a:pt x="571" y="8096"/>
                      </a:lnTo>
                      <a:cubicBezTo>
                        <a:pt x="4667" y="4667"/>
                        <a:pt x="9049" y="3334"/>
                        <a:pt x="12954" y="0"/>
                      </a:cubicBezTo>
                      <a:close/>
                    </a:path>
                  </a:pathLst>
                </a:custGeom>
                <a:grpFill/>
                <a:ln w="9525" cap="flat">
                  <a:noFill/>
                  <a:prstDash val="solid"/>
                  <a:miter/>
                </a:ln>
              </p:spPr>
              <p:txBody>
                <a:bodyPr rtlCol="0" anchor="ctr"/>
                <a:lstStyle/>
                <a:p>
                  <a:endParaRPr lang="th-TH">
                    <a:solidFill>
                      <a:schemeClr val="bg1"/>
                    </a:solidFill>
                  </a:endParaRPr>
                </a:p>
              </p:txBody>
            </p:sp>
            <p:sp>
              <p:nvSpPr>
                <p:cNvPr id="877" name="Freeform: Shape 876">
                  <a:extLst>
                    <a:ext uri="{FF2B5EF4-FFF2-40B4-BE49-F238E27FC236}">
                      <a16:creationId xmlns:a16="http://schemas.microsoft.com/office/drawing/2014/main" id="{B9C0F8FB-3D36-41AD-9C4F-C9262A559FE3}"/>
                    </a:ext>
                  </a:extLst>
                </p:cNvPr>
                <p:cNvSpPr/>
                <p:nvPr/>
              </p:nvSpPr>
              <p:spPr>
                <a:xfrm>
                  <a:off x="6057421" y="3301650"/>
                  <a:ext cx="7431" cy="11574"/>
                </a:xfrm>
                <a:custGeom>
                  <a:avLst/>
                  <a:gdLst>
                    <a:gd name="connsiteX0" fmla="*/ 7432 w 7431"/>
                    <a:gd name="connsiteY0" fmla="*/ 11525 h 11574"/>
                    <a:gd name="connsiteX1" fmla="*/ 3526 w 7431"/>
                    <a:gd name="connsiteY1" fmla="*/ 10668 h 11574"/>
                    <a:gd name="connsiteX2" fmla="*/ 478 w 7431"/>
                    <a:gd name="connsiteY2" fmla="*/ 7430 h 11574"/>
                    <a:gd name="connsiteX3" fmla="*/ 669 w 7431"/>
                    <a:gd name="connsiteY3" fmla="*/ 2572 h 11574"/>
                    <a:gd name="connsiteX4" fmla="*/ 4003 w 7431"/>
                    <a:gd name="connsiteY4" fmla="*/ 0 h 11574"/>
                    <a:gd name="connsiteX5" fmla="*/ 2764 w 7431"/>
                    <a:gd name="connsiteY5" fmla="*/ 3524 h 11574"/>
                    <a:gd name="connsiteX6" fmla="*/ 3145 w 7431"/>
                    <a:gd name="connsiteY6" fmla="*/ 6191 h 11574"/>
                    <a:gd name="connsiteX7" fmla="*/ 7432 w 7431"/>
                    <a:gd name="connsiteY7" fmla="*/ 11525 h 11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 h="11574">
                      <a:moveTo>
                        <a:pt x="7432" y="11525"/>
                      </a:moveTo>
                      <a:cubicBezTo>
                        <a:pt x="6098" y="11716"/>
                        <a:pt x="4765" y="11335"/>
                        <a:pt x="3526" y="10668"/>
                      </a:cubicBezTo>
                      <a:cubicBezTo>
                        <a:pt x="2288" y="10001"/>
                        <a:pt x="1145" y="8954"/>
                        <a:pt x="478" y="7430"/>
                      </a:cubicBezTo>
                      <a:cubicBezTo>
                        <a:pt x="-188" y="5906"/>
                        <a:pt x="-188" y="3905"/>
                        <a:pt x="669" y="2572"/>
                      </a:cubicBezTo>
                      <a:cubicBezTo>
                        <a:pt x="1526" y="1238"/>
                        <a:pt x="2669" y="381"/>
                        <a:pt x="4003" y="0"/>
                      </a:cubicBezTo>
                      <a:cubicBezTo>
                        <a:pt x="3431" y="1429"/>
                        <a:pt x="2955" y="2572"/>
                        <a:pt x="2764" y="3524"/>
                      </a:cubicBezTo>
                      <a:cubicBezTo>
                        <a:pt x="2669" y="4572"/>
                        <a:pt x="2764" y="5334"/>
                        <a:pt x="3145" y="6191"/>
                      </a:cubicBezTo>
                      <a:cubicBezTo>
                        <a:pt x="3907" y="7906"/>
                        <a:pt x="5527" y="9525"/>
                        <a:pt x="7432" y="11525"/>
                      </a:cubicBezTo>
                      <a:close/>
                    </a:path>
                  </a:pathLst>
                </a:custGeom>
                <a:grpFill/>
                <a:ln w="9525" cap="flat">
                  <a:noFill/>
                  <a:prstDash val="solid"/>
                  <a:miter/>
                </a:ln>
              </p:spPr>
              <p:txBody>
                <a:bodyPr rtlCol="0" anchor="ctr"/>
                <a:lstStyle/>
                <a:p>
                  <a:endParaRPr lang="th-TH">
                    <a:solidFill>
                      <a:schemeClr val="bg1"/>
                    </a:solidFill>
                  </a:endParaRPr>
                </a:p>
              </p:txBody>
            </p:sp>
            <p:sp>
              <p:nvSpPr>
                <p:cNvPr id="878" name="Freeform: Shape 877">
                  <a:extLst>
                    <a:ext uri="{FF2B5EF4-FFF2-40B4-BE49-F238E27FC236}">
                      <a16:creationId xmlns:a16="http://schemas.microsoft.com/office/drawing/2014/main" id="{DCF50BA0-EA3F-461D-B3B2-E23895049465}"/>
                    </a:ext>
                  </a:extLst>
                </p:cNvPr>
                <p:cNvSpPr/>
                <p:nvPr/>
              </p:nvSpPr>
              <p:spPr>
                <a:xfrm>
                  <a:off x="6062757" y="3307937"/>
                  <a:ext cx="2774" cy="3047"/>
                </a:xfrm>
                <a:custGeom>
                  <a:avLst/>
                  <a:gdLst>
                    <a:gd name="connsiteX0" fmla="*/ 0 w 2774"/>
                    <a:gd name="connsiteY0" fmla="*/ 1714 h 3047"/>
                    <a:gd name="connsiteX1" fmla="*/ 1048 w 2774"/>
                    <a:gd name="connsiteY1" fmla="*/ 0 h 3047"/>
                    <a:gd name="connsiteX2" fmla="*/ 2762 w 2774"/>
                    <a:gd name="connsiteY2" fmla="*/ 1048 h 3047"/>
                    <a:gd name="connsiteX3" fmla="*/ 1810 w 2774"/>
                    <a:gd name="connsiteY3" fmla="*/ 3048 h 3047"/>
                    <a:gd name="connsiteX4" fmla="*/ 0 w 2774"/>
                    <a:gd name="connsiteY4" fmla="*/ 1714 h 3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4" h="3047">
                      <a:moveTo>
                        <a:pt x="0" y="1714"/>
                      </a:moveTo>
                      <a:cubicBezTo>
                        <a:pt x="476" y="476"/>
                        <a:pt x="667" y="95"/>
                        <a:pt x="1048" y="0"/>
                      </a:cubicBezTo>
                      <a:cubicBezTo>
                        <a:pt x="1429" y="0"/>
                        <a:pt x="1810" y="95"/>
                        <a:pt x="2762" y="1048"/>
                      </a:cubicBezTo>
                      <a:cubicBezTo>
                        <a:pt x="2857" y="2381"/>
                        <a:pt x="2381" y="2857"/>
                        <a:pt x="1810" y="3048"/>
                      </a:cubicBezTo>
                      <a:cubicBezTo>
                        <a:pt x="1238" y="3048"/>
                        <a:pt x="476" y="2857"/>
                        <a:pt x="0" y="1714"/>
                      </a:cubicBezTo>
                      <a:close/>
                    </a:path>
                  </a:pathLst>
                </a:custGeom>
                <a:grpFill/>
                <a:ln w="9525" cap="flat">
                  <a:noFill/>
                  <a:prstDash val="solid"/>
                  <a:miter/>
                </a:ln>
              </p:spPr>
              <p:txBody>
                <a:bodyPr rtlCol="0" anchor="ctr"/>
                <a:lstStyle/>
                <a:p>
                  <a:endParaRPr lang="th-TH">
                    <a:solidFill>
                      <a:schemeClr val="bg1"/>
                    </a:solidFill>
                  </a:endParaRPr>
                </a:p>
              </p:txBody>
            </p:sp>
            <p:sp>
              <p:nvSpPr>
                <p:cNvPr id="879" name="Freeform: Shape 878">
                  <a:extLst>
                    <a:ext uri="{FF2B5EF4-FFF2-40B4-BE49-F238E27FC236}">
                      <a16:creationId xmlns:a16="http://schemas.microsoft.com/office/drawing/2014/main" id="{357B9BD3-AB3B-4755-9D08-390D87FCCE8A}"/>
                    </a:ext>
                  </a:extLst>
                </p:cNvPr>
                <p:cNvSpPr/>
                <p:nvPr/>
              </p:nvSpPr>
              <p:spPr>
                <a:xfrm>
                  <a:off x="6038754" y="3307270"/>
                  <a:ext cx="10287" cy="3238"/>
                </a:xfrm>
                <a:custGeom>
                  <a:avLst/>
                  <a:gdLst>
                    <a:gd name="connsiteX0" fmla="*/ 0 w 10287"/>
                    <a:gd name="connsiteY0" fmla="*/ 1619 h 3238"/>
                    <a:gd name="connsiteX1" fmla="*/ 5143 w 10287"/>
                    <a:gd name="connsiteY1" fmla="*/ 0 h 3238"/>
                    <a:gd name="connsiteX2" fmla="*/ 10287 w 10287"/>
                    <a:gd name="connsiteY2" fmla="*/ 1619 h 3238"/>
                    <a:gd name="connsiteX3" fmla="*/ 5143 w 10287"/>
                    <a:gd name="connsiteY3" fmla="*/ 3239 h 3238"/>
                    <a:gd name="connsiteX4" fmla="*/ 0 w 10287"/>
                    <a:gd name="connsiteY4" fmla="*/ 1619 h 3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7" h="3238">
                      <a:moveTo>
                        <a:pt x="0" y="1619"/>
                      </a:moveTo>
                      <a:cubicBezTo>
                        <a:pt x="1715" y="381"/>
                        <a:pt x="3429" y="95"/>
                        <a:pt x="5143" y="0"/>
                      </a:cubicBezTo>
                      <a:cubicBezTo>
                        <a:pt x="6858" y="95"/>
                        <a:pt x="8573" y="381"/>
                        <a:pt x="10287" y="1619"/>
                      </a:cubicBezTo>
                      <a:cubicBezTo>
                        <a:pt x="8573" y="2858"/>
                        <a:pt x="6858" y="3143"/>
                        <a:pt x="5143" y="3239"/>
                      </a:cubicBezTo>
                      <a:cubicBezTo>
                        <a:pt x="3429" y="3143"/>
                        <a:pt x="1715" y="2858"/>
                        <a:pt x="0" y="1619"/>
                      </a:cubicBezTo>
                      <a:close/>
                    </a:path>
                  </a:pathLst>
                </a:custGeom>
                <a:grpFill/>
                <a:ln w="9525" cap="flat">
                  <a:noFill/>
                  <a:prstDash val="solid"/>
                  <a:miter/>
                </a:ln>
              </p:spPr>
              <p:txBody>
                <a:bodyPr rtlCol="0" anchor="ctr"/>
                <a:lstStyle/>
                <a:p>
                  <a:endParaRPr lang="th-TH">
                    <a:solidFill>
                      <a:schemeClr val="bg1"/>
                    </a:solidFill>
                  </a:endParaRPr>
                </a:p>
              </p:txBody>
            </p:sp>
            <p:sp>
              <p:nvSpPr>
                <p:cNvPr id="880" name="Freeform: Shape 879">
                  <a:extLst>
                    <a:ext uri="{FF2B5EF4-FFF2-40B4-BE49-F238E27FC236}">
                      <a16:creationId xmlns:a16="http://schemas.microsoft.com/office/drawing/2014/main" id="{53D8D343-F5F0-4D54-BD6A-6E5BB9D4864A}"/>
                    </a:ext>
                  </a:extLst>
                </p:cNvPr>
                <p:cNvSpPr/>
                <p:nvPr/>
              </p:nvSpPr>
              <p:spPr>
                <a:xfrm>
                  <a:off x="6016180" y="3308713"/>
                  <a:ext cx="15811" cy="3348"/>
                </a:xfrm>
                <a:custGeom>
                  <a:avLst/>
                  <a:gdLst>
                    <a:gd name="connsiteX0" fmla="*/ 0 w 15811"/>
                    <a:gd name="connsiteY0" fmla="*/ 3033 h 3348"/>
                    <a:gd name="connsiteX1" fmla="*/ 7715 w 15811"/>
                    <a:gd name="connsiteY1" fmla="*/ 81 h 3348"/>
                    <a:gd name="connsiteX2" fmla="*/ 15812 w 15811"/>
                    <a:gd name="connsiteY2" fmla="*/ 938 h 3348"/>
                    <a:gd name="connsiteX3" fmla="*/ 8001 w 15811"/>
                    <a:gd name="connsiteY3" fmla="*/ 3224 h 3348"/>
                    <a:gd name="connsiteX4" fmla="*/ 0 w 15811"/>
                    <a:gd name="connsiteY4" fmla="*/ 3033 h 3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11" h="3348">
                      <a:moveTo>
                        <a:pt x="0" y="3033"/>
                      </a:moveTo>
                      <a:cubicBezTo>
                        <a:pt x="2286" y="1033"/>
                        <a:pt x="5048" y="366"/>
                        <a:pt x="7715" y="81"/>
                      </a:cubicBezTo>
                      <a:cubicBezTo>
                        <a:pt x="10382" y="-110"/>
                        <a:pt x="13049" y="-15"/>
                        <a:pt x="15812" y="938"/>
                      </a:cubicBezTo>
                      <a:cubicBezTo>
                        <a:pt x="13335" y="2557"/>
                        <a:pt x="10573" y="2938"/>
                        <a:pt x="8001" y="3224"/>
                      </a:cubicBezTo>
                      <a:cubicBezTo>
                        <a:pt x="5334" y="3414"/>
                        <a:pt x="2858" y="3414"/>
                        <a:pt x="0" y="3033"/>
                      </a:cubicBezTo>
                      <a:close/>
                    </a:path>
                  </a:pathLst>
                </a:custGeom>
                <a:grpFill/>
                <a:ln w="9525" cap="flat">
                  <a:noFill/>
                  <a:prstDash val="solid"/>
                  <a:miter/>
                </a:ln>
              </p:spPr>
              <p:txBody>
                <a:bodyPr rtlCol="0" anchor="ctr"/>
                <a:lstStyle/>
                <a:p>
                  <a:endParaRPr lang="th-TH">
                    <a:solidFill>
                      <a:schemeClr val="bg1"/>
                    </a:solidFill>
                  </a:endParaRPr>
                </a:p>
              </p:txBody>
            </p:sp>
          </p:grpSp>
          <p:grpSp>
            <p:nvGrpSpPr>
              <p:cNvPr id="855" name="Graphic 421">
                <a:extLst>
                  <a:ext uri="{FF2B5EF4-FFF2-40B4-BE49-F238E27FC236}">
                    <a16:creationId xmlns:a16="http://schemas.microsoft.com/office/drawing/2014/main" id="{F8528E69-ADD9-42BD-8FCC-6CB38F1987E2}"/>
                  </a:ext>
                </a:extLst>
              </p:cNvPr>
              <p:cNvGrpSpPr/>
              <p:nvPr/>
            </p:nvGrpSpPr>
            <p:grpSpPr>
              <a:xfrm>
                <a:off x="6014846" y="3101982"/>
                <a:ext cx="62579" cy="14555"/>
                <a:chOff x="6014846" y="3101982"/>
                <a:chExt cx="62579" cy="14555"/>
              </a:xfrm>
              <a:grpFill/>
            </p:grpSpPr>
            <p:sp>
              <p:nvSpPr>
                <p:cNvPr id="870" name="Freeform: Shape 869">
                  <a:extLst>
                    <a:ext uri="{FF2B5EF4-FFF2-40B4-BE49-F238E27FC236}">
                      <a16:creationId xmlns:a16="http://schemas.microsoft.com/office/drawing/2014/main" id="{71B7B6FE-B7A7-48C5-8F15-83E6BA08363F}"/>
                    </a:ext>
                  </a:extLst>
                </p:cNvPr>
                <p:cNvSpPr/>
                <p:nvPr/>
              </p:nvSpPr>
              <p:spPr>
                <a:xfrm>
                  <a:off x="6014846" y="3101982"/>
                  <a:ext cx="43719" cy="8296"/>
                </a:xfrm>
                <a:custGeom>
                  <a:avLst/>
                  <a:gdLst>
                    <a:gd name="connsiteX0" fmla="*/ 0 w 43719"/>
                    <a:gd name="connsiteY0" fmla="*/ 8025 h 8296"/>
                    <a:gd name="connsiteX1" fmla="*/ 21431 w 43719"/>
                    <a:gd name="connsiteY1" fmla="*/ 1357 h 8296"/>
                    <a:gd name="connsiteX2" fmla="*/ 43720 w 43719"/>
                    <a:gd name="connsiteY2" fmla="*/ 2215 h 8296"/>
                    <a:gd name="connsiteX3" fmla="*/ 21908 w 43719"/>
                    <a:gd name="connsiteY3" fmla="*/ 4405 h 8296"/>
                    <a:gd name="connsiteX4" fmla="*/ 11240 w 43719"/>
                    <a:gd name="connsiteY4" fmla="*/ 7168 h 8296"/>
                    <a:gd name="connsiteX5" fmla="*/ 0 w 43719"/>
                    <a:gd name="connsiteY5" fmla="*/ 8025 h 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19" h="8296">
                      <a:moveTo>
                        <a:pt x="0" y="8025"/>
                      </a:moveTo>
                      <a:cubicBezTo>
                        <a:pt x="7430" y="6787"/>
                        <a:pt x="13811" y="2977"/>
                        <a:pt x="21431" y="1357"/>
                      </a:cubicBezTo>
                      <a:cubicBezTo>
                        <a:pt x="28575" y="-167"/>
                        <a:pt x="36671" y="-1024"/>
                        <a:pt x="43720" y="2215"/>
                      </a:cubicBezTo>
                      <a:cubicBezTo>
                        <a:pt x="36290" y="1453"/>
                        <a:pt x="29147" y="2881"/>
                        <a:pt x="21908" y="4405"/>
                      </a:cubicBezTo>
                      <a:cubicBezTo>
                        <a:pt x="18383" y="5072"/>
                        <a:pt x="14954" y="6310"/>
                        <a:pt x="11240" y="7168"/>
                      </a:cubicBezTo>
                      <a:cubicBezTo>
                        <a:pt x="7620" y="8025"/>
                        <a:pt x="3715" y="8692"/>
                        <a:pt x="0" y="8025"/>
                      </a:cubicBezTo>
                      <a:close/>
                    </a:path>
                  </a:pathLst>
                </a:custGeom>
                <a:grpFill/>
                <a:ln w="9525" cap="flat">
                  <a:noFill/>
                  <a:prstDash val="solid"/>
                  <a:miter/>
                </a:ln>
              </p:spPr>
              <p:txBody>
                <a:bodyPr rtlCol="0" anchor="ctr"/>
                <a:lstStyle/>
                <a:p>
                  <a:endParaRPr lang="th-TH">
                    <a:solidFill>
                      <a:schemeClr val="bg1"/>
                    </a:solidFill>
                  </a:endParaRPr>
                </a:p>
              </p:txBody>
            </p:sp>
            <p:sp>
              <p:nvSpPr>
                <p:cNvPr id="871" name="Freeform: Shape 870">
                  <a:extLst>
                    <a:ext uri="{FF2B5EF4-FFF2-40B4-BE49-F238E27FC236}">
                      <a16:creationId xmlns:a16="http://schemas.microsoft.com/office/drawing/2014/main" id="{713E90E3-7E66-413D-866C-33D7BEE08B6C}"/>
                    </a:ext>
                  </a:extLst>
                </p:cNvPr>
                <p:cNvSpPr/>
                <p:nvPr/>
              </p:nvSpPr>
              <p:spPr>
                <a:xfrm>
                  <a:off x="6023705" y="3108674"/>
                  <a:ext cx="31813" cy="7863"/>
                </a:xfrm>
                <a:custGeom>
                  <a:avLst/>
                  <a:gdLst>
                    <a:gd name="connsiteX0" fmla="*/ 0 w 31813"/>
                    <a:gd name="connsiteY0" fmla="*/ 0 h 7863"/>
                    <a:gd name="connsiteX1" fmla="*/ 7239 w 31813"/>
                    <a:gd name="connsiteY1" fmla="*/ 3524 h 7863"/>
                    <a:gd name="connsiteX2" fmla="*/ 15145 w 31813"/>
                    <a:gd name="connsiteY2" fmla="*/ 4572 h 7863"/>
                    <a:gd name="connsiteX3" fmla="*/ 31814 w 31813"/>
                    <a:gd name="connsiteY3" fmla="*/ 5143 h 7863"/>
                    <a:gd name="connsiteX4" fmla="*/ 15050 w 31813"/>
                    <a:gd name="connsiteY4" fmla="*/ 7810 h 7863"/>
                    <a:gd name="connsiteX5" fmla="*/ 6572 w 31813"/>
                    <a:gd name="connsiteY5" fmla="*/ 5905 h 7863"/>
                    <a:gd name="connsiteX6" fmla="*/ 0 w 31813"/>
                    <a:gd name="connsiteY6" fmla="*/ 0 h 7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813" h="7863">
                      <a:moveTo>
                        <a:pt x="0" y="0"/>
                      </a:moveTo>
                      <a:cubicBezTo>
                        <a:pt x="2191" y="1905"/>
                        <a:pt x="4667" y="2953"/>
                        <a:pt x="7239" y="3524"/>
                      </a:cubicBezTo>
                      <a:cubicBezTo>
                        <a:pt x="9811" y="4096"/>
                        <a:pt x="12478" y="4477"/>
                        <a:pt x="15145" y="4572"/>
                      </a:cubicBezTo>
                      <a:cubicBezTo>
                        <a:pt x="20669" y="5048"/>
                        <a:pt x="26099" y="4763"/>
                        <a:pt x="31814" y="5143"/>
                      </a:cubicBezTo>
                      <a:cubicBezTo>
                        <a:pt x="26480" y="7239"/>
                        <a:pt x="20765" y="8096"/>
                        <a:pt x="15050" y="7810"/>
                      </a:cubicBezTo>
                      <a:cubicBezTo>
                        <a:pt x="12192" y="7620"/>
                        <a:pt x="9239" y="7144"/>
                        <a:pt x="6572" y="5905"/>
                      </a:cubicBezTo>
                      <a:cubicBezTo>
                        <a:pt x="3905" y="4667"/>
                        <a:pt x="1238" y="2762"/>
                        <a:pt x="0" y="0"/>
                      </a:cubicBezTo>
                      <a:close/>
                    </a:path>
                  </a:pathLst>
                </a:custGeom>
                <a:grpFill/>
                <a:ln w="9525" cap="flat">
                  <a:noFill/>
                  <a:prstDash val="solid"/>
                  <a:miter/>
                </a:ln>
              </p:spPr>
              <p:txBody>
                <a:bodyPr rtlCol="0" anchor="ctr"/>
                <a:lstStyle/>
                <a:p>
                  <a:endParaRPr lang="th-TH">
                    <a:solidFill>
                      <a:schemeClr val="bg1"/>
                    </a:solidFill>
                  </a:endParaRPr>
                </a:p>
              </p:txBody>
            </p:sp>
            <p:sp>
              <p:nvSpPr>
                <p:cNvPr id="872" name="Freeform: Shape 871">
                  <a:extLst>
                    <a:ext uri="{FF2B5EF4-FFF2-40B4-BE49-F238E27FC236}">
                      <a16:creationId xmlns:a16="http://schemas.microsoft.com/office/drawing/2014/main" id="{B8FB9942-D21B-48BF-80DF-10AD48BB2567}"/>
                    </a:ext>
                  </a:extLst>
                </p:cNvPr>
                <p:cNvSpPr/>
                <p:nvPr/>
              </p:nvSpPr>
              <p:spPr>
                <a:xfrm>
                  <a:off x="6041576" y="3103245"/>
                  <a:ext cx="11809" cy="7664"/>
                </a:xfrm>
                <a:custGeom>
                  <a:avLst/>
                  <a:gdLst>
                    <a:gd name="connsiteX0" fmla="*/ 703 w 11809"/>
                    <a:gd name="connsiteY0" fmla="*/ 952 h 7664"/>
                    <a:gd name="connsiteX1" fmla="*/ 2513 w 11809"/>
                    <a:gd name="connsiteY1" fmla="*/ 4382 h 7664"/>
                    <a:gd name="connsiteX2" fmla="*/ 5942 w 11809"/>
                    <a:gd name="connsiteY2" fmla="*/ 4572 h 7664"/>
                    <a:gd name="connsiteX3" fmla="*/ 9180 w 11809"/>
                    <a:gd name="connsiteY3" fmla="*/ 3620 h 7664"/>
                    <a:gd name="connsiteX4" fmla="*/ 11752 w 11809"/>
                    <a:gd name="connsiteY4" fmla="*/ 0 h 7664"/>
                    <a:gd name="connsiteX5" fmla="*/ 10990 w 11809"/>
                    <a:gd name="connsiteY5" fmla="*/ 5048 h 7664"/>
                    <a:gd name="connsiteX6" fmla="*/ 6227 w 11809"/>
                    <a:gd name="connsiteY6" fmla="*/ 7620 h 7664"/>
                    <a:gd name="connsiteX7" fmla="*/ 1084 w 11809"/>
                    <a:gd name="connsiteY7" fmla="*/ 6191 h 7664"/>
                    <a:gd name="connsiteX8" fmla="*/ 703 w 11809"/>
                    <a:gd name="connsiteY8" fmla="*/ 952 h 7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09" h="7664">
                      <a:moveTo>
                        <a:pt x="703" y="952"/>
                      </a:moveTo>
                      <a:cubicBezTo>
                        <a:pt x="1084" y="2572"/>
                        <a:pt x="1655" y="4001"/>
                        <a:pt x="2513" y="4382"/>
                      </a:cubicBezTo>
                      <a:cubicBezTo>
                        <a:pt x="3370" y="4763"/>
                        <a:pt x="4608" y="4763"/>
                        <a:pt x="5942" y="4572"/>
                      </a:cubicBezTo>
                      <a:cubicBezTo>
                        <a:pt x="7370" y="4477"/>
                        <a:pt x="8418" y="4191"/>
                        <a:pt x="9180" y="3620"/>
                      </a:cubicBezTo>
                      <a:cubicBezTo>
                        <a:pt x="10037" y="2762"/>
                        <a:pt x="10704" y="1238"/>
                        <a:pt x="11752" y="0"/>
                      </a:cubicBezTo>
                      <a:cubicBezTo>
                        <a:pt x="11847" y="1714"/>
                        <a:pt x="11942" y="3239"/>
                        <a:pt x="10990" y="5048"/>
                      </a:cubicBezTo>
                      <a:cubicBezTo>
                        <a:pt x="9847" y="6953"/>
                        <a:pt x="7751" y="7429"/>
                        <a:pt x="6227" y="7620"/>
                      </a:cubicBezTo>
                      <a:cubicBezTo>
                        <a:pt x="4703" y="7715"/>
                        <a:pt x="2703" y="7810"/>
                        <a:pt x="1084" y="6191"/>
                      </a:cubicBezTo>
                      <a:cubicBezTo>
                        <a:pt x="-535" y="4477"/>
                        <a:pt x="-59" y="2286"/>
                        <a:pt x="703" y="952"/>
                      </a:cubicBezTo>
                      <a:close/>
                    </a:path>
                  </a:pathLst>
                </a:custGeom>
                <a:grpFill/>
                <a:ln w="9525" cap="flat">
                  <a:noFill/>
                  <a:prstDash val="solid"/>
                  <a:miter/>
                </a:ln>
              </p:spPr>
              <p:txBody>
                <a:bodyPr rtlCol="0" anchor="ctr"/>
                <a:lstStyle/>
                <a:p>
                  <a:endParaRPr lang="th-TH">
                    <a:solidFill>
                      <a:schemeClr val="bg1"/>
                    </a:solidFill>
                  </a:endParaRPr>
                </a:p>
              </p:txBody>
            </p:sp>
            <p:sp>
              <p:nvSpPr>
                <p:cNvPr id="873" name="Freeform: Shape 872">
                  <a:extLst>
                    <a:ext uri="{FF2B5EF4-FFF2-40B4-BE49-F238E27FC236}">
                      <a16:creationId xmlns:a16="http://schemas.microsoft.com/office/drawing/2014/main" id="{9697FF7C-EF4E-4D05-943B-170DD5E1E11A}"/>
                    </a:ext>
                  </a:extLst>
                </p:cNvPr>
                <p:cNvSpPr/>
                <p:nvPr/>
              </p:nvSpPr>
              <p:spPr>
                <a:xfrm>
                  <a:off x="6057969" y="3103816"/>
                  <a:ext cx="19456" cy="10992"/>
                </a:xfrm>
                <a:custGeom>
                  <a:avLst/>
                  <a:gdLst>
                    <a:gd name="connsiteX0" fmla="*/ 311 w 19456"/>
                    <a:gd name="connsiteY0" fmla="*/ 0 h 10992"/>
                    <a:gd name="connsiteX1" fmla="*/ 3169 w 19456"/>
                    <a:gd name="connsiteY1" fmla="*/ 5334 h 10992"/>
                    <a:gd name="connsiteX2" fmla="*/ 7360 w 19456"/>
                    <a:gd name="connsiteY2" fmla="*/ 7430 h 10992"/>
                    <a:gd name="connsiteX3" fmla="*/ 13551 w 19456"/>
                    <a:gd name="connsiteY3" fmla="*/ 8573 h 10992"/>
                    <a:gd name="connsiteX4" fmla="*/ 19456 w 19456"/>
                    <a:gd name="connsiteY4" fmla="*/ 10001 h 10992"/>
                    <a:gd name="connsiteX5" fmla="*/ 13170 w 19456"/>
                    <a:gd name="connsiteY5" fmla="*/ 10954 h 10992"/>
                    <a:gd name="connsiteX6" fmla="*/ 7264 w 19456"/>
                    <a:gd name="connsiteY6" fmla="*/ 10573 h 10992"/>
                    <a:gd name="connsiteX7" fmla="*/ 3645 w 19456"/>
                    <a:gd name="connsiteY7" fmla="*/ 9620 h 10992"/>
                    <a:gd name="connsiteX8" fmla="*/ 1264 w 19456"/>
                    <a:gd name="connsiteY8" fmla="*/ 6763 h 10992"/>
                    <a:gd name="connsiteX9" fmla="*/ 311 w 19456"/>
                    <a:gd name="connsiteY9" fmla="*/ 0 h 1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56" h="10992">
                      <a:moveTo>
                        <a:pt x="311" y="0"/>
                      </a:moveTo>
                      <a:cubicBezTo>
                        <a:pt x="787" y="2095"/>
                        <a:pt x="2026" y="3810"/>
                        <a:pt x="3169" y="5334"/>
                      </a:cubicBezTo>
                      <a:cubicBezTo>
                        <a:pt x="4502" y="6953"/>
                        <a:pt x="5359" y="7430"/>
                        <a:pt x="7360" y="7430"/>
                      </a:cubicBezTo>
                      <a:cubicBezTo>
                        <a:pt x="9455" y="7430"/>
                        <a:pt x="11741" y="7906"/>
                        <a:pt x="13551" y="8573"/>
                      </a:cubicBezTo>
                      <a:cubicBezTo>
                        <a:pt x="15456" y="9239"/>
                        <a:pt x="17361" y="9716"/>
                        <a:pt x="19456" y="10001"/>
                      </a:cubicBezTo>
                      <a:cubicBezTo>
                        <a:pt x="17551" y="11049"/>
                        <a:pt x="15265" y="11049"/>
                        <a:pt x="13170" y="10954"/>
                      </a:cubicBezTo>
                      <a:cubicBezTo>
                        <a:pt x="10979" y="10858"/>
                        <a:pt x="9265" y="10477"/>
                        <a:pt x="7264" y="10573"/>
                      </a:cubicBezTo>
                      <a:cubicBezTo>
                        <a:pt x="6217" y="10477"/>
                        <a:pt x="4788" y="10382"/>
                        <a:pt x="3645" y="9620"/>
                      </a:cubicBezTo>
                      <a:cubicBezTo>
                        <a:pt x="2502" y="8763"/>
                        <a:pt x="1740" y="7811"/>
                        <a:pt x="1264" y="6763"/>
                      </a:cubicBezTo>
                      <a:cubicBezTo>
                        <a:pt x="311" y="4667"/>
                        <a:pt x="-451" y="2286"/>
                        <a:pt x="311" y="0"/>
                      </a:cubicBezTo>
                      <a:close/>
                    </a:path>
                  </a:pathLst>
                </a:custGeom>
                <a:grpFill/>
                <a:ln w="9525" cap="flat">
                  <a:noFill/>
                  <a:prstDash val="solid"/>
                  <a:miter/>
                </a:ln>
              </p:spPr>
              <p:txBody>
                <a:bodyPr rtlCol="0" anchor="ctr"/>
                <a:lstStyle/>
                <a:p>
                  <a:endParaRPr lang="th-TH">
                    <a:solidFill>
                      <a:schemeClr val="bg1"/>
                    </a:solidFill>
                  </a:endParaRPr>
                </a:p>
              </p:txBody>
            </p:sp>
          </p:grpSp>
          <p:grpSp>
            <p:nvGrpSpPr>
              <p:cNvPr id="856" name="Graphic 421">
                <a:extLst>
                  <a:ext uri="{FF2B5EF4-FFF2-40B4-BE49-F238E27FC236}">
                    <a16:creationId xmlns:a16="http://schemas.microsoft.com/office/drawing/2014/main" id="{836B8F64-0C7B-44A2-8B26-714B0C81040E}"/>
                  </a:ext>
                </a:extLst>
              </p:cNvPr>
              <p:cNvGrpSpPr/>
              <p:nvPr/>
            </p:nvGrpSpPr>
            <p:grpSpPr>
              <a:xfrm>
                <a:off x="6024764" y="3189021"/>
                <a:ext cx="57329" cy="52062"/>
                <a:chOff x="6024764" y="3189021"/>
                <a:chExt cx="57329" cy="52062"/>
              </a:xfrm>
              <a:grpFill/>
            </p:grpSpPr>
            <p:sp>
              <p:nvSpPr>
                <p:cNvPr id="866" name="Freeform: Shape 865">
                  <a:extLst>
                    <a:ext uri="{FF2B5EF4-FFF2-40B4-BE49-F238E27FC236}">
                      <a16:creationId xmlns:a16="http://schemas.microsoft.com/office/drawing/2014/main" id="{D3E8D17F-6541-4934-9B63-1C4D094A96AD}"/>
                    </a:ext>
                  </a:extLst>
                </p:cNvPr>
                <p:cNvSpPr/>
                <p:nvPr/>
              </p:nvSpPr>
              <p:spPr>
                <a:xfrm>
                  <a:off x="6033596" y="3201621"/>
                  <a:ext cx="34590" cy="39462"/>
                </a:xfrm>
                <a:custGeom>
                  <a:avLst/>
                  <a:gdLst>
                    <a:gd name="connsiteX0" fmla="*/ 34209 w 34590"/>
                    <a:gd name="connsiteY0" fmla="*/ 36497 h 39462"/>
                    <a:gd name="connsiteX1" fmla="*/ 17636 w 34590"/>
                    <a:gd name="connsiteY1" fmla="*/ 37164 h 39462"/>
                    <a:gd name="connsiteX2" fmla="*/ 9349 w 34590"/>
                    <a:gd name="connsiteY2" fmla="*/ 37260 h 39462"/>
                    <a:gd name="connsiteX3" fmla="*/ 2110 w 34590"/>
                    <a:gd name="connsiteY3" fmla="*/ 39069 h 39462"/>
                    <a:gd name="connsiteX4" fmla="*/ 967 w 34590"/>
                    <a:gd name="connsiteY4" fmla="*/ 37164 h 39462"/>
                    <a:gd name="connsiteX5" fmla="*/ 8778 w 34590"/>
                    <a:gd name="connsiteY5" fmla="*/ 31354 h 39462"/>
                    <a:gd name="connsiteX6" fmla="*/ 10111 w 34590"/>
                    <a:gd name="connsiteY6" fmla="*/ 33640 h 39462"/>
                    <a:gd name="connsiteX7" fmla="*/ 8016 w 34590"/>
                    <a:gd name="connsiteY7" fmla="*/ 34402 h 39462"/>
                    <a:gd name="connsiteX8" fmla="*/ 5539 w 34590"/>
                    <a:gd name="connsiteY8" fmla="*/ 34307 h 39462"/>
                    <a:gd name="connsiteX9" fmla="*/ 1920 w 34590"/>
                    <a:gd name="connsiteY9" fmla="*/ 30973 h 39462"/>
                    <a:gd name="connsiteX10" fmla="*/ 110 w 34590"/>
                    <a:gd name="connsiteY10" fmla="*/ 22591 h 39462"/>
                    <a:gd name="connsiteX11" fmla="*/ 110 w 34590"/>
                    <a:gd name="connsiteY11" fmla="*/ 14304 h 39462"/>
                    <a:gd name="connsiteX12" fmla="*/ 967 w 34590"/>
                    <a:gd name="connsiteY12" fmla="*/ 5922 h 39462"/>
                    <a:gd name="connsiteX13" fmla="*/ 7920 w 34590"/>
                    <a:gd name="connsiteY13" fmla="*/ 17 h 39462"/>
                    <a:gd name="connsiteX14" fmla="*/ 14302 w 34590"/>
                    <a:gd name="connsiteY14" fmla="*/ 6494 h 39462"/>
                    <a:gd name="connsiteX15" fmla="*/ 14969 w 34590"/>
                    <a:gd name="connsiteY15" fmla="*/ 22972 h 39462"/>
                    <a:gd name="connsiteX16" fmla="*/ 13635 w 34590"/>
                    <a:gd name="connsiteY16" fmla="*/ 21638 h 39462"/>
                    <a:gd name="connsiteX17" fmla="*/ 21636 w 34590"/>
                    <a:gd name="connsiteY17" fmla="*/ 16495 h 39462"/>
                    <a:gd name="connsiteX18" fmla="*/ 26304 w 34590"/>
                    <a:gd name="connsiteY18" fmla="*/ 13447 h 39462"/>
                    <a:gd name="connsiteX19" fmla="*/ 32209 w 34590"/>
                    <a:gd name="connsiteY19" fmla="*/ 14685 h 39462"/>
                    <a:gd name="connsiteX20" fmla="*/ 32019 w 34590"/>
                    <a:gd name="connsiteY20" fmla="*/ 18114 h 39462"/>
                    <a:gd name="connsiteX21" fmla="*/ 30685 w 34590"/>
                    <a:gd name="connsiteY21" fmla="*/ 20496 h 39462"/>
                    <a:gd name="connsiteX22" fmla="*/ 29733 w 34590"/>
                    <a:gd name="connsiteY22" fmla="*/ 25353 h 39462"/>
                    <a:gd name="connsiteX23" fmla="*/ 34590 w 34590"/>
                    <a:gd name="connsiteY23" fmla="*/ 34783 h 39462"/>
                    <a:gd name="connsiteX24" fmla="*/ 28875 w 34590"/>
                    <a:gd name="connsiteY24" fmla="*/ 25544 h 39462"/>
                    <a:gd name="connsiteX25" fmla="*/ 30876 w 34590"/>
                    <a:gd name="connsiteY25" fmla="*/ 15638 h 39462"/>
                    <a:gd name="connsiteX26" fmla="*/ 26970 w 34590"/>
                    <a:gd name="connsiteY26" fmla="*/ 15257 h 39462"/>
                    <a:gd name="connsiteX27" fmla="*/ 22970 w 34590"/>
                    <a:gd name="connsiteY27" fmla="*/ 18210 h 39462"/>
                    <a:gd name="connsiteX28" fmla="*/ 18969 w 34590"/>
                    <a:gd name="connsiteY28" fmla="*/ 21924 h 39462"/>
                    <a:gd name="connsiteX29" fmla="*/ 13445 w 34590"/>
                    <a:gd name="connsiteY29" fmla="*/ 24306 h 39462"/>
                    <a:gd name="connsiteX30" fmla="*/ 12302 w 34590"/>
                    <a:gd name="connsiteY30" fmla="*/ 23162 h 39462"/>
                    <a:gd name="connsiteX31" fmla="*/ 12302 w 34590"/>
                    <a:gd name="connsiteY31" fmla="*/ 23067 h 39462"/>
                    <a:gd name="connsiteX32" fmla="*/ 11540 w 34590"/>
                    <a:gd name="connsiteY32" fmla="*/ 7351 h 39462"/>
                    <a:gd name="connsiteX33" fmla="*/ 7635 w 34590"/>
                    <a:gd name="connsiteY33" fmla="*/ 3065 h 39462"/>
                    <a:gd name="connsiteX34" fmla="*/ 3825 w 34590"/>
                    <a:gd name="connsiteY34" fmla="*/ 6875 h 39462"/>
                    <a:gd name="connsiteX35" fmla="*/ 3063 w 34590"/>
                    <a:gd name="connsiteY35" fmla="*/ 14495 h 39462"/>
                    <a:gd name="connsiteX36" fmla="*/ 2967 w 34590"/>
                    <a:gd name="connsiteY36" fmla="*/ 22400 h 39462"/>
                    <a:gd name="connsiteX37" fmla="*/ 4301 w 34590"/>
                    <a:gd name="connsiteY37" fmla="*/ 29735 h 39462"/>
                    <a:gd name="connsiteX38" fmla="*/ 9063 w 34590"/>
                    <a:gd name="connsiteY38" fmla="*/ 31259 h 39462"/>
                    <a:gd name="connsiteX39" fmla="*/ 9159 w 34590"/>
                    <a:gd name="connsiteY39" fmla="*/ 31259 h 39462"/>
                    <a:gd name="connsiteX40" fmla="*/ 10873 w 34590"/>
                    <a:gd name="connsiteY40" fmla="*/ 31925 h 39462"/>
                    <a:gd name="connsiteX41" fmla="*/ 10397 w 34590"/>
                    <a:gd name="connsiteY41" fmla="*/ 33640 h 39462"/>
                    <a:gd name="connsiteX42" fmla="*/ 2110 w 34590"/>
                    <a:gd name="connsiteY42" fmla="*/ 39260 h 39462"/>
                    <a:gd name="connsiteX43" fmla="*/ 586 w 34590"/>
                    <a:gd name="connsiteY43" fmla="*/ 38974 h 39462"/>
                    <a:gd name="connsiteX44" fmla="*/ 872 w 34590"/>
                    <a:gd name="connsiteY44" fmla="*/ 37450 h 39462"/>
                    <a:gd name="connsiteX45" fmla="*/ 9444 w 34590"/>
                    <a:gd name="connsiteY45" fmla="*/ 35640 h 39462"/>
                    <a:gd name="connsiteX46" fmla="*/ 17636 w 34590"/>
                    <a:gd name="connsiteY46" fmla="*/ 36021 h 39462"/>
                    <a:gd name="connsiteX47" fmla="*/ 34209 w 34590"/>
                    <a:gd name="connsiteY47" fmla="*/ 36497 h 39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4590" h="39462">
                      <a:moveTo>
                        <a:pt x="34209" y="36497"/>
                      </a:moveTo>
                      <a:lnTo>
                        <a:pt x="17636" y="37164"/>
                      </a:lnTo>
                      <a:cubicBezTo>
                        <a:pt x="14874" y="37355"/>
                        <a:pt x="12111" y="37260"/>
                        <a:pt x="9349" y="37260"/>
                      </a:cubicBezTo>
                      <a:cubicBezTo>
                        <a:pt x="6682" y="37260"/>
                        <a:pt x="4015" y="37545"/>
                        <a:pt x="2110" y="39069"/>
                      </a:cubicBezTo>
                      <a:lnTo>
                        <a:pt x="967" y="37164"/>
                      </a:lnTo>
                      <a:lnTo>
                        <a:pt x="8778" y="31354"/>
                      </a:lnTo>
                      <a:lnTo>
                        <a:pt x="10111" y="33640"/>
                      </a:lnTo>
                      <a:cubicBezTo>
                        <a:pt x="9444" y="33926"/>
                        <a:pt x="8682" y="34211"/>
                        <a:pt x="8016" y="34402"/>
                      </a:cubicBezTo>
                      <a:cubicBezTo>
                        <a:pt x="7158" y="34402"/>
                        <a:pt x="6396" y="34688"/>
                        <a:pt x="5539" y="34307"/>
                      </a:cubicBezTo>
                      <a:cubicBezTo>
                        <a:pt x="3729" y="33926"/>
                        <a:pt x="2586" y="32307"/>
                        <a:pt x="1920" y="30973"/>
                      </a:cubicBezTo>
                      <a:cubicBezTo>
                        <a:pt x="681" y="28116"/>
                        <a:pt x="396" y="25353"/>
                        <a:pt x="110" y="22591"/>
                      </a:cubicBezTo>
                      <a:cubicBezTo>
                        <a:pt x="-81" y="19829"/>
                        <a:pt x="15" y="17067"/>
                        <a:pt x="110" y="14304"/>
                      </a:cubicBezTo>
                      <a:cubicBezTo>
                        <a:pt x="300" y="11637"/>
                        <a:pt x="110" y="8970"/>
                        <a:pt x="967" y="5922"/>
                      </a:cubicBezTo>
                      <a:cubicBezTo>
                        <a:pt x="1729" y="3160"/>
                        <a:pt x="4206" y="-269"/>
                        <a:pt x="7920" y="17"/>
                      </a:cubicBezTo>
                      <a:cubicBezTo>
                        <a:pt x="11540" y="398"/>
                        <a:pt x="13540" y="3732"/>
                        <a:pt x="14302" y="6494"/>
                      </a:cubicBezTo>
                      <a:cubicBezTo>
                        <a:pt x="15731" y="12304"/>
                        <a:pt x="14683" y="17733"/>
                        <a:pt x="14969" y="22972"/>
                      </a:cubicBezTo>
                      <a:lnTo>
                        <a:pt x="13635" y="21638"/>
                      </a:lnTo>
                      <a:cubicBezTo>
                        <a:pt x="16112" y="21734"/>
                        <a:pt x="18969" y="18781"/>
                        <a:pt x="21636" y="16495"/>
                      </a:cubicBezTo>
                      <a:cubicBezTo>
                        <a:pt x="23065" y="15352"/>
                        <a:pt x="24494" y="14114"/>
                        <a:pt x="26304" y="13447"/>
                      </a:cubicBezTo>
                      <a:cubicBezTo>
                        <a:pt x="28209" y="12780"/>
                        <a:pt x="30495" y="12685"/>
                        <a:pt x="32209" y="14685"/>
                      </a:cubicBezTo>
                      <a:cubicBezTo>
                        <a:pt x="32876" y="16019"/>
                        <a:pt x="32400" y="17257"/>
                        <a:pt x="32019" y="18114"/>
                      </a:cubicBezTo>
                      <a:cubicBezTo>
                        <a:pt x="31638" y="18972"/>
                        <a:pt x="31161" y="19734"/>
                        <a:pt x="30685" y="20496"/>
                      </a:cubicBezTo>
                      <a:cubicBezTo>
                        <a:pt x="29733" y="22020"/>
                        <a:pt x="29447" y="23639"/>
                        <a:pt x="29733" y="25353"/>
                      </a:cubicBezTo>
                      <a:cubicBezTo>
                        <a:pt x="30209" y="28878"/>
                        <a:pt x="33066" y="31449"/>
                        <a:pt x="34590" y="34783"/>
                      </a:cubicBezTo>
                      <a:cubicBezTo>
                        <a:pt x="32781" y="31735"/>
                        <a:pt x="29637" y="29449"/>
                        <a:pt x="28875" y="25544"/>
                      </a:cubicBezTo>
                      <a:cubicBezTo>
                        <a:pt x="27447" y="21734"/>
                        <a:pt x="31542" y="17543"/>
                        <a:pt x="30876" y="15638"/>
                      </a:cubicBezTo>
                      <a:cubicBezTo>
                        <a:pt x="30209" y="14876"/>
                        <a:pt x="28304" y="14590"/>
                        <a:pt x="26970" y="15257"/>
                      </a:cubicBezTo>
                      <a:cubicBezTo>
                        <a:pt x="25542" y="15828"/>
                        <a:pt x="24208" y="16971"/>
                        <a:pt x="22970" y="18210"/>
                      </a:cubicBezTo>
                      <a:cubicBezTo>
                        <a:pt x="21732" y="19353"/>
                        <a:pt x="20398" y="20686"/>
                        <a:pt x="18969" y="21924"/>
                      </a:cubicBezTo>
                      <a:cubicBezTo>
                        <a:pt x="17541" y="23067"/>
                        <a:pt x="15826" y="24401"/>
                        <a:pt x="13445" y="24306"/>
                      </a:cubicBezTo>
                      <a:cubicBezTo>
                        <a:pt x="12778" y="24306"/>
                        <a:pt x="12302" y="23829"/>
                        <a:pt x="12302" y="23162"/>
                      </a:cubicBezTo>
                      <a:lnTo>
                        <a:pt x="12302" y="23067"/>
                      </a:lnTo>
                      <a:cubicBezTo>
                        <a:pt x="11921" y="17543"/>
                        <a:pt x="12873" y="12018"/>
                        <a:pt x="11540" y="7351"/>
                      </a:cubicBezTo>
                      <a:cubicBezTo>
                        <a:pt x="10873" y="5065"/>
                        <a:pt x="9349" y="3160"/>
                        <a:pt x="7635" y="3065"/>
                      </a:cubicBezTo>
                      <a:cubicBezTo>
                        <a:pt x="5920" y="2874"/>
                        <a:pt x="4396" y="4684"/>
                        <a:pt x="3825" y="6875"/>
                      </a:cubicBezTo>
                      <a:cubicBezTo>
                        <a:pt x="3253" y="8970"/>
                        <a:pt x="3253" y="11828"/>
                        <a:pt x="3063" y="14495"/>
                      </a:cubicBezTo>
                      <a:cubicBezTo>
                        <a:pt x="2872" y="17162"/>
                        <a:pt x="2872" y="19829"/>
                        <a:pt x="2967" y="22400"/>
                      </a:cubicBezTo>
                      <a:cubicBezTo>
                        <a:pt x="3063" y="24972"/>
                        <a:pt x="3444" y="27639"/>
                        <a:pt x="4301" y="29735"/>
                      </a:cubicBezTo>
                      <a:cubicBezTo>
                        <a:pt x="5253" y="31830"/>
                        <a:pt x="6873" y="32307"/>
                        <a:pt x="9063" y="31259"/>
                      </a:cubicBezTo>
                      <a:lnTo>
                        <a:pt x="9159" y="31259"/>
                      </a:lnTo>
                      <a:cubicBezTo>
                        <a:pt x="9825" y="30973"/>
                        <a:pt x="10587" y="31259"/>
                        <a:pt x="10873" y="31925"/>
                      </a:cubicBezTo>
                      <a:cubicBezTo>
                        <a:pt x="11159" y="32497"/>
                        <a:pt x="10968" y="33259"/>
                        <a:pt x="10397" y="33640"/>
                      </a:cubicBezTo>
                      <a:lnTo>
                        <a:pt x="2110" y="39260"/>
                      </a:lnTo>
                      <a:cubicBezTo>
                        <a:pt x="1634" y="39641"/>
                        <a:pt x="967" y="39450"/>
                        <a:pt x="586" y="38974"/>
                      </a:cubicBezTo>
                      <a:cubicBezTo>
                        <a:pt x="300" y="38498"/>
                        <a:pt x="396" y="37736"/>
                        <a:pt x="872" y="37450"/>
                      </a:cubicBezTo>
                      <a:cubicBezTo>
                        <a:pt x="3539" y="35545"/>
                        <a:pt x="6682" y="35450"/>
                        <a:pt x="9444" y="35640"/>
                      </a:cubicBezTo>
                      <a:cubicBezTo>
                        <a:pt x="12207" y="35831"/>
                        <a:pt x="14874" y="35926"/>
                        <a:pt x="17636" y="36021"/>
                      </a:cubicBezTo>
                      <a:lnTo>
                        <a:pt x="34209" y="36497"/>
                      </a:lnTo>
                      <a:close/>
                    </a:path>
                  </a:pathLst>
                </a:custGeom>
                <a:grpFill/>
                <a:ln w="9525" cap="flat">
                  <a:noFill/>
                  <a:prstDash val="solid"/>
                  <a:miter/>
                </a:ln>
              </p:spPr>
              <p:txBody>
                <a:bodyPr rtlCol="0" anchor="ctr"/>
                <a:lstStyle/>
                <a:p>
                  <a:endParaRPr lang="th-TH">
                    <a:solidFill>
                      <a:schemeClr val="bg1"/>
                    </a:solidFill>
                  </a:endParaRPr>
                </a:p>
              </p:txBody>
            </p:sp>
            <p:sp>
              <p:nvSpPr>
                <p:cNvPr id="867" name="Freeform: Shape 866">
                  <a:extLst>
                    <a:ext uri="{FF2B5EF4-FFF2-40B4-BE49-F238E27FC236}">
                      <a16:creationId xmlns:a16="http://schemas.microsoft.com/office/drawing/2014/main" id="{A5B2CEFA-787F-4F52-8FE8-C4C49F55CD7F}"/>
                    </a:ext>
                  </a:extLst>
                </p:cNvPr>
                <p:cNvSpPr/>
                <p:nvPr/>
              </p:nvSpPr>
              <p:spPr>
                <a:xfrm>
                  <a:off x="6037325" y="3195066"/>
                  <a:ext cx="12317" cy="8811"/>
                </a:xfrm>
                <a:custGeom>
                  <a:avLst/>
                  <a:gdLst>
                    <a:gd name="connsiteX0" fmla="*/ 2286 w 12317"/>
                    <a:gd name="connsiteY0" fmla="*/ 0 h 8811"/>
                    <a:gd name="connsiteX1" fmla="*/ 2191 w 12317"/>
                    <a:gd name="connsiteY1" fmla="*/ 4381 h 8811"/>
                    <a:gd name="connsiteX2" fmla="*/ 4572 w 12317"/>
                    <a:gd name="connsiteY2" fmla="*/ 5620 h 8811"/>
                    <a:gd name="connsiteX3" fmla="*/ 8573 w 12317"/>
                    <a:gd name="connsiteY3" fmla="*/ 5429 h 8811"/>
                    <a:gd name="connsiteX4" fmla="*/ 12287 w 12317"/>
                    <a:gd name="connsiteY4" fmla="*/ 3619 h 8811"/>
                    <a:gd name="connsiteX5" fmla="*/ 9335 w 12317"/>
                    <a:gd name="connsiteY5" fmla="*/ 7715 h 8811"/>
                    <a:gd name="connsiteX6" fmla="*/ 4286 w 12317"/>
                    <a:gd name="connsiteY6" fmla="*/ 8763 h 8811"/>
                    <a:gd name="connsiteX7" fmla="*/ 1524 w 12317"/>
                    <a:gd name="connsiteY7" fmla="*/ 7715 h 8811"/>
                    <a:gd name="connsiteX8" fmla="*/ 0 w 12317"/>
                    <a:gd name="connsiteY8" fmla="*/ 4763 h 8811"/>
                    <a:gd name="connsiteX9" fmla="*/ 2286 w 12317"/>
                    <a:gd name="connsiteY9" fmla="*/ 0 h 8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17" h="8811">
                      <a:moveTo>
                        <a:pt x="2286" y="0"/>
                      </a:moveTo>
                      <a:cubicBezTo>
                        <a:pt x="2191" y="1715"/>
                        <a:pt x="1810" y="3334"/>
                        <a:pt x="2191" y="4381"/>
                      </a:cubicBezTo>
                      <a:cubicBezTo>
                        <a:pt x="2572" y="5239"/>
                        <a:pt x="3334" y="5524"/>
                        <a:pt x="4572" y="5620"/>
                      </a:cubicBezTo>
                      <a:cubicBezTo>
                        <a:pt x="5810" y="5810"/>
                        <a:pt x="7144" y="5620"/>
                        <a:pt x="8573" y="5429"/>
                      </a:cubicBezTo>
                      <a:cubicBezTo>
                        <a:pt x="9906" y="5143"/>
                        <a:pt x="11335" y="4953"/>
                        <a:pt x="12287" y="3619"/>
                      </a:cubicBezTo>
                      <a:cubicBezTo>
                        <a:pt x="12573" y="5524"/>
                        <a:pt x="10763" y="6953"/>
                        <a:pt x="9335" y="7715"/>
                      </a:cubicBezTo>
                      <a:cubicBezTo>
                        <a:pt x="7811" y="8572"/>
                        <a:pt x="6096" y="8953"/>
                        <a:pt x="4286" y="8763"/>
                      </a:cubicBezTo>
                      <a:cubicBezTo>
                        <a:pt x="3429" y="8668"/>
                        <a:pt x="2477" y="8382"/>
                        <a:pt x="1524" y="7715"/>
                      </a:cubicBezTo>
                      <a:cubicBezTo>
                        <a:pt x="572" y="7048"/>
                        <a:pt x="0" y="5810"/>
                        <a:pt x="0" y="4763"/>
                      </a:cubicBezTo>
                      <a:cubicBezTo>
                        <a:pt x="0" y="2477"/>
                        <a:pt x="1143" y="1143"/>
                        <a:pt x="2286" y="0"/>
                      </a:cubicBezTo>
                      <a:close/>
                    </a:path>
                  </a:pathLst>
                </a:custGeom>
                <a:grpFill/>
                <a:ln w="9525" cap="flat">
                  <a:noFill/>
                  <a:prstDash val="solid"/>
                  <a:miter/>
                </a:ln>
              </p:spPr>
              <p:txBody>
                <a:bodyPr rtlCol="0" anchor="ctr"/>
                <a:lstStyle/>
                <a:p>
                  <a:endParaRPr lang="th-TH">
                    <a:solidFill>
                      <a:schemeClr val="bg1"/>
                    </a:solidFill>
                  </a:endParaRPr>
                </a:p>
              </p:txBody>
            </p:sp>
            <p:sp>
              <p:nvSpPr>
                <p:cNvPr id="868" name="Freeform: Shape 867">
                  <a:extLst>
                    <a:ext uri="{FF2B5EF4-FFF2-40B4-BE49-F238E27FC236}">
                      <a16:creationId xmlns:a16="http://schemas.microsoft.com/office/drawing/2014/main" id="{3A4E67BE-76E4-4019-BCE7-2E2F58CF5A16}"/>
                    </a:ext>
                  </a:extLst>
                </p:cNvPr>
                <p:cNvSpPr/>
                <p:nvPr/>
              </p:nvSpPr>
              <p:spPr>
                <a:xfrm>
                  <a:off x="6041021" y="3193061"/>
                  <a:ext cx="7841" cy="6099"/>
                </a:xfrm>
                <a:custGeom>
                  <a:avLst/>
                  <a:gdLst>
                    <a:gd name="connsiteX0" fmla="*/ 114 w 7841"/>
                    <a:gd name="connsiteY0" fmla="*/ 6100 h 6099"/>
                    <a:gd name="connsiteX1" fmla="*/ 590 w 7841"/>
                    <a:gd name="connsiteY1" fmla="*/ 2766 h 6099"/>
                    <a:gd name="connsiteX2" fmla="*/ 3067 w 7841"/>
                    <a:gd name="connsiteY2" fmla="*/ 290 h 6099"/>
                    <a:gd name="connsiteX3" fmla="*/ 5258 w 7841"/>
                    <a:gd name="connsiteY3" fmla="*/ 99 h 6099"/>
                    <a:gd name="connsiteX4" fmla="*/ 6877 w 7841"/>
                    <a:gd name="connsiteY4" fmla="*/ 1147 h 6099"/>
                    <a:gd name="connsiteX5" fmla="*/ 7829 w 7841"/>
                    <a:gd name="connsiteY5" fmla="*/ 2957 h 6099"/>
                    <a:gd name="connsiteX6" fmla="*/ 6877 w 7841"/>
                    <a:gd name="connsiteY6" fmla="*/ 4576 h 6099"/>
                    <a:gd name="connsiteX7" fmla="*/ 6496 w 7841"/>
                    <a:gd name="connsiteY7" fmla="*/ 3528 h 6099"/>
                    <a:gd name="connsiteX8" fmla="*/ 5639 w 7841"/>
                    <a:gd name="connsiteY8" fmla="*/ 3147 h 6099"/>
                    <a:gd name="connsiteX9" fmla="*/ 4210 w 7841"/>
                    <a:gd name="connsiteY9" fmla="*/ 3242 h 6099"/>
                    <a:gd name="connsiteX10" fmla="*/ 114 w 7841"/>
                    <a:gd name="connsiteY10" fmla="*/ 6100 h 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41" h="6099">
                      <a:moveTo>
                        <a:pt x="114" y="6100"/>
                      </a:moveTo>
                      <a:cubicBezTo>
                        <a:pt x="-172" y="4957"/>
                        <a:pt x="114" y="3814"/>
                        <a:pt x="590" y="2766"/>
                      </a:cubicBezTo>
                      <a:cubicBezTo>
                        <a:pt x="1067" y="1718"/>
                        <a:pt x="1829" y="861"/>
                        <a:pt x="3067" y="290"/>
                      </a:cubicBezTo>
                      <a:cubicBezTo>
                        <a:pt x="3638" y="4"/>
                        <a:pt x="4496" y="-91"/>
                        <a:pt x="5258" y="99"/>
                      </a:cubicBezTo>
                      <a:cubicBezTo>
                        <a:pt x="5924" y="385"/>
                        <a:pt x="6496" y="671"/>
                        <a:pt x="6877" y="1147"/>
                      </a:cubicBezTo>
                      <a:cubicBezTo>
                        <a:pt x="7258" y="1623"/>
                        <a:pt x="7639" y="2195"/>
                        <a:pt x="7829" y="2957"/>
                      </a:cubicBezTo>
                      <a:cubicBezTo>
                        <a:pt x="7925" y="3719"/>
                        <a:pt x="7448" y="4576"/>
                        <a:pt x="6877" y="4576"/>
                      </a:cubicBezTo>
                      <a:cubicBezTo>
                        <a:pt x="6972" y="3909"/>
                        <a:pt x="6782" y="3623"/>
                        <a:pt x="6496" y="3528"/>
                      </a:cubicBezTo>
                      <a:cubicBezTo>
                        <a:pt x="6305" y="3338"/>
                        <a:pt x="5924" y="3242"/>
                        <a:pt x="5639" y="3147"/>
                      </a:cubicBezTo>
                      <a:cubicBezTo>
                        <a:pt x="4781" y="2957"/>
                        <a:pt x="4591" y="2957"/>
                        <a:pt x="4210" y="3242"/>
                      </a:cubicBezTo>
                      <a:cubicBezTo>
                        <a:pt x="3162" y="3623"/>
                        <a:pt x="1733" y="4766"/>
                        <a:pt x="114" y="6100"/>
                      </a:cubicBezTo>
                      <a:close/>
                    </a:path>
                  </a:pathLst>
                </a:custGeom>
                <a:grpFill/>
                <a:ln w="9525" cap="flat">
                  <a:noFill/>
                  <a:prstDash val="solid"/>
                  <a:miter/>
                </a:ln>
              </p:spPr>
              <p:txBody>
                <a:bodyPr rtlCol="0" anchor="ctr"/>
                <a:lstStyle/>
                <a:p>
                  <a:endParaRPr lang="th-TH">
                    <a:solidFill>
                      <a:schemeClr val="bg1"/>
                    </a:solidFill>
                  </a:endParaRPr>
                </a:p>
              </p:txBody>
            </p:sp>
            <p:sp>
              <p:nvSpPr>
                <p:cNvPr id="869" name="Freeform: Shape 868">
                  <a:extLst>
                    <a:ext uri="{FF2B5EF4-FFF2-40B4-BE49-F238E27FC236}">
                      <a16:creationId xmlns:a16="http://schemas.microsoft.com/office/drawing/2014/main" id="{097DE0AD-165B-40B9-A358-B1EA19157791}"/>
                    </a:ext>
                  </a:extLst>
                </p:cNvPr>
                <p:cNvSpPr/>
                <p:nvPr/>
              </p:nvSpPr>
              <p:spPr>
                <a:xfrm>
                  <a:off x="6024764" y="3189021"/>
                  <a:ext cx="57329" cy="32264"/>
                </a:xfrm>
                <a:custGeom>
                  <a:avLst/>
                  <a:gdLst>
                    <a:gd name="connsiteX0" fmla="*/ 9228 w 57329"/>
                    <a:gd name="connsiteY0" fmla="*/ 31000 h 32264"/>
                    <a:gd name="connsiteX1" fmla="*/ 1608 w 57329"/>
                    <a:gd name="connsiteY1" fmla="*/ 32239 h 32264"/>
                    <a:gd name="connsiteX2" fmla="*/ 1036 w 57329"/>
                    <a:gd name="connsiteY2" fmla="*/ 31953 h 32264"/>
                    <a:gd name="connsiteX3" fmla="*/ 1036 w 57329"/>
                    <a:gd name="connsiteY3" fmla="*/ 31953 h 32264"/>
                    <a:gd name="connsiteX4" fmla="*/ 465 w 57329"/>
                    <a:gd name="connsiteY4" fmla="*/ 19094 h 32264"/>
                    <a:gd name="connsiteX5" fmla="*/ 3799 w 57329"/>
                    <a:gd name="connsiteY5" fmla="*/ 6521 h 32264"/>
                    <a:gd name="connsiteX6" fmla="*/ 15133 w 57329"/>
                    <a:gd name="connsiteY6" fmla="*/ 330 h 32264"/>
                    <a:gd name="connsiteX7" fmla="*/ 27421 w 57329"/>
                    <a:gd name="connsiteY7" fmla="*/ 330 h 32264"/>
                    <a:gd name="connsiteX8" fmla="*/ 27421 w 57329"/>
                    <a:gd name="connsiteY8" fmla="*/ 330 h 32264"/>
                    <a:gd name="connsiteX9" fmla="*/ 28754 w 57329"/>
                    <a:gd name="connsiteY9" fmla="*/ 1663 h 32264"/>
                    <a:gd name="connsiteX10" fmla="*/ 31326 w 57329"/>
                    <a:gd name="connsiteY10" fmla="*/ 11474 h 32264"/>
                    <a:gd name="connsiteX11" fmla="*/ 37708 w 57329"/>
                    <a:gd name="connsiteY11" fmla="*/ 18523 h 32264"/>
                    <a:gd name="connsiteX12" fmla="*/ 57329 w 57329"/>
                    <a:gd name="connsiteY12" fmla="*/ 22999 h 32264"/>
                    <a:gd name="connsiteX13" fmla="*/ 36755 w 57329"/>
                    <a:gd name="connsiteY13" fmla="*/ 20523 h 32264"/>
                    <a:gd name="connsiteX14" fmla="*/ 28945 w 57329"/>
                    <a:gd name="connsiteY14" fmla="*/ 12808 h 32264"/>
                    <a:gd name="connsiteX15" fmla="*/ 25897 w 57329"/>
                    <a:gd name="connsiteY15" fmla="*/ 2140 h 32264"/>
                    <a:gd name="connsiteX16" fmla="*/ 27230 w 57329"/>
                    <a:gd name="connsiteY16" fmla="*/ 3473 h 32264"/>
                    <a:gd name="connsiteX17" fmla="*/ 15419 w 57329"/>
                    <a:gd name="connsiteY17" fmla="*/ 3473 h 32264"/>
                    <a:gd name="connsiteX18" fmla="*/ 5894 w 57329"/>
                    <a:gd name="connsiteY18" fmla="*/ 8236 h 32264"/>
                    <a:gd name="connsiteX19" fmla="*/ 2275 w 57329"/>
                    <a:gd name="connsiteY19" fmla="*/ 19570 h 32264"/>
                    <a:gd name="connsiteX20" fmla="*/ 1798 w 57329"/>
                    <a:gd name="connsiteY20" fmla="*/ 31667 h 32264"/>
                    <a:gd name="connsiteX21" fmla="*/ 1227 w 57329"/>
                    <a:gd name="connsiteY21" fmla="*/ 31381 h 32264"/>
                    <a:gd name="connsiteX22" fmla="*/ 9228 w 57329"/>
                    <a:gd name="connsiteY22" fmla="*/ 31000 h 32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7329" h="32264">
                      <a:moveTo>
                        <a:pt x="9228" y="31000"/>
                      </a:moveTo>
                      <a:cubicBezTo>
                        <a:pt x="6656" y="31191"/>
                        <a:pt x="4084" y="31572"/>
                        <a:pt x="1608" y="32239"/>
                      </a:cubicBezTo>
                      <a:cubicBezTo>
                        <a:pt x="1417" y="32334"/>
                        <a:pt x="1132" y="32143"/>
                        <a:pt x="1036" y="31953"/>
                      </a:cubicBezTo>
                      <a:lnTo>
                        <a:pt x="1036" y="31953"/>
                      </a:lnTo>
                      <a:cubicBezTo>
                        <a:pt x="-488" y="27762"/>
                        <a:pt x="-11" y="23285"/>
                        <a:pt x="465" y="19094"/>
                      </a:cubicBezTo>
                      <a:cubicBezTo>
                        <a:pt x="1036" y="14998"/>
                        <a:pt x="1417" y="10522"/>
                        <a:pt x="3799" y="6521"/>
                      </a:cubicBezTo>
                      <a:cubicBezTo>
                        <a:pt x="6275" y="2330"/>
                        <a:pt x="11133" y="806"/>
                        <a:pt x="15133" y="330"/>
                      </a:cubicBezTo>
                      <a:cubicBezTo>
                        <a:pt x="19324" y="-242"/>
                        <a:pt x="23420" y="44"/>
                        <a:pt x="27421" y="330"/>
                      </a:cubicBezTo>
                      <a:lnTo>
                        <a:pt x="27421" y="330"/>
                      </a:lnTo>
                      <a:cubicBezTo>
                        <a:pt x="28087" y="425"/>
                        <a:pt x="28659" y="901"/>
                        <a:pt x="28754" y="1663"/>
                      </a:cubicBezTo>
                      <a:cubicBezTo>
                        <a:pt x="29135" y="5092"/>
                        <a:pt x="29992" y="8426"/>
                        <a:pt x="31326" y="11474"/>
                      </a:cubicBezTo>
                      <a:cubicBezTo>
                        <a:pt x="32659" y="14522"/>
                        <a:pt x="34850" y="16903"/>
                        <a:pt x="37708" y="18523"/>
                      </a:cubicBezTo>
                      <a:cubicBezTo>
                        <a:pt x="43518" y="21475"/>
                        <a:pt x="50757" y="21475"/>
                        <a:pt x="57329" y="22999"/>
                      </a:cubicBezTo>
                      <a:cubicBezTo>
                        <a:pt x="50566" y="22523"/>
                        <a:pt x="43613" y="23380"/>
                        <a:pt x="36755" y="20523"/>
                      </a:cubicBezTo>
                      <a:cubicBezTo>
                        <a:pt x="33421" y="18999"/>
                        <a:pt x="30469" y="16237"/>
                        <a:pt x="28945" y="12808"/>
                      </a:cubicBezTo>
                      <a:cubicBezTo>
                        <a:pt x="27325" y="9474"/>
                        <a:pt x="26373" y="5854"/>
                        <a:pt x="25897" y="2140"/>
                      </a:cubicBezTo>
                      <a:lnTo>
                        <a:pt x="27230" y="3473"/>
                      </a:lnTo>
                      <a:cubicBezTo>
                        <a:pt x="23230" y="3283"/>
                        <a:pt x="19229" y="3092"/>
                        <a:pt x="15419" y="3473"/>
                      </a:cubicBezTo>
                      <a:cubicBezTo>
                        <a:pt x="11609" y="3949"/>
                        <a:pt x="7799" y="5092"/>
                        <a:pt x="5894" y="8236"/>
                      </a:cubicBezTo>
                      <a:cubicBezTo>
                        <a:pt x="3894" y="11379"/>
                        <a:pt x="3132" y="15570"/>
                        <a:pt x="2275" y="19570"/>
                      </a:cubicBezTo>
                      <a:cubicBezTo>
                        <a:pt x="1608" y="23571"/>
                        <a:pt x="846" y="27857"/>
                        <a:pt x="1798" y="31667"/>
                      </a:cubicBezTo>
                      <a:lnTo>
                        <a:pt x="1227" y="31381"/>
                      </a:lnTo>
                      <a:cubicBezTo>
                        <a:pt x="4084" y="30810"/>
                        <a:pt x="6656" y="30715"/>
                        <a:pt x="9228" y="31000"/>
                      </a:cubicBezTo>
                      <a:close/>
                    </a:path>
                  </a:pathLst>
                </a:custGeom>
                <a:grpFill/>
                <a:ln w="9525" cap="flat">
                  <a:noFill/>
                  <a:prstDash val="solid"/>
                  <a:miter/>
                </a:ln>
              </p:spPr>
              <p:txBody>
                <a:bodyPr rtlCol="0" anchor="ctr"/>
                <a:lstStyle/>
                <a:p>
                  <a:endParaRPr lang="th-TH">
                    <a:solidFill>
                      <a:schemeClr val="bg1"/>
                    </a:solidFill>
                  </a:endParaRPr>
                </a:p>
              </p:txBody>
            </p:sp>
          </p:grpSp>
          <p:grpSp>
            <p:nvGrpSpPr>
              <p:cNvPr id="857" name="Graphic 421">
                <a:extLst>
                  <a:ext uri="{FF2B5EF4-FFF2-40B4-BE49-F238E27FC236}">
                    <a16:creationId xmlns:a16="http://schemas.microsoft.com/office/drawing/2014/main" id="{8047FED8-81EE-47F1-8361-52267BBB7B7B}"/>
                  </a:ext>
                </a:extLst>
              </p:cNvPr>
              <p:cNvGrpSpPr/>
              <p:nvPr/>
            </p:nvGrpSpPr>
            <p:grpSpPr>
              <a:xfrm>
                <a:off x="6027896" y="3030056"/>
                <a:ext cx="47053" cy="52199"/>
                <a:chOff x="6027896" y="3030056"/>
                <a:chExt cx="47053" cy="52199"/>
              </a:xfrm>
              <a:grpFill/>
            </p:grpSpPr>
            <p:sp>
              <p:nvSpPr>
                <p:cNvPr id="862" name="Freeform: Shape 861">
                  <a:extLst>
                    <a:ext uri="{FF2B5EF4-FFF2-40B4-BE49-F238E27FC236}">
                      <a16:creationId xmlns:a16="http://schemas.microsoft.com/office/drawing/2014/main" id="{714F81B8-1DAF-46FE-A361-C108A4D8605E}"/>
                    </a:ext>
                  </a:extLst>
                </p:cNvPr>
                <p:cNvSpPr/>
                <p:nvPr/>
              </p:nvSpPr>
              <p:spPr>
                <a:xfrm>
                  <a:off x="6027896" y="3030056"/>
                  <a:ext cx="47053" cy="36803"/>
                </a:xfrm>
                <a:custGeom>
                  <a:avLst/>
                  <a:gdLst>
                    <a:gd name="connsiteX0" fmla="*/ 6096 w 47053"/>
                    <a:gd name="connsiteY0" fmla="*/ 36041 h 36803"/>
                    <a:gd name="connsiteX1" fmla="*/ 476 w 47053"/>
                    <a:gd name="connsiteY1" fmla="*/ 36803 h 36803"/>
                    <a:gd name="connsiteX2" fmla="*/ 0 w 47053"/>
                    <a:gd name="connsiteY2" fmla="*/ 36422 h 36803"/>
                    <a:gd name="connsiteX3" fmla="*/ 0 w 47053"/>
                    <a:gd name="connsiteY3" fmla="*/ 36327 h 36803"/>
                    <a:gd name="connsiteX4" fmla="*/ 0 w 47053"/>
                    <a:gd name="connsiteY4" fmla="*/ 36232 h 36803"/>
                    <a:gd name="connsiteX5" fmla="*/ 7715 w 47053"/>
                    <a:gd name="connsiteY5" fmla="*/ 23754 h 36803"/>
                    <a:gd name="connsiteX6" fmla="*/ 18383 w 47053"/>
                    <a:gd name="connsiteY6" fmla="*/ 14229 h 36803"/>
                    <a:gd name="connsiteX7" fmla="*/ 24574 w 47053"/>
                    <a:gd name="connsiteY7" fmla="*/ 9943 h 36803"/>
                    <a:gd name="connsiteX8" fmla="*/ 27337 w 47053"/>
                    <a:gd name="connsiteY8" fmla="*/ 8704 h 36803"/>
                    <a:gd name="connsiteX9" fmla="*/ 28194 w 47053"/>
                    <a:gd name="connsiteY9" fmla="*/ 6514 h 36803"/>
                    <a:gd name="connsiteX10" fmla="*/ 29146 w 47053"/>
                    <a:gd name="connsiteY10" fmla="*/ 2418 h 36803"/>
                    <a:gd name="connsiteX11" fmla="*/ 32861 w 47053"/>
                    <a:gd name="connsiteY11" fmla="*/ 227 h 36803"/>
                    <a:gd name="connsiteX12" fmla="*/ 36957 w 47053"/>
                    <a:gd name="connsiteY12" fmla="*/ 418 h 36803"/>
                    <a:gd name="connsiteX13" fmla="*/ 39052 w 47053"/>
                    <a:gd name="connsiteY13" fmla="*/ 4132 h 36803"/>
                    <a:gd name="connsiteX14" fmla="*/ 38386 w 47053"/>
                    <a:gd name="connsiteY14" fmla="*/ 3466 h 36803"/>
                    <a:gd name="connsiteX15" fmla="*/ 46577 w 47053"/>
                    <a:gd name="connsiteY15" fmla="*/ 4609 h 36803"/>
                    <a:gd name="connsiteX16" fmla="*/ 46482 w 47053"/>
                    <a:gd name="connsiteY16" fmla="*/ 4609 h 36803"/>
                    <a:gd name="connsiteX17" fmla="*/ 47054 w 47053"/>
                    <a:gd name="connsiteY17" fmla="*/ 3751 h 36803"/>
                    <a:gd name="connsiteX18" fmla="*/ 46673 w 47053"/>
                    <a:gd name="connsiteY18" fmla="*/ 4704 h 36803"/>
                    <a:gd name="connsiteX19" fmla="*/ 46577 w 47053"/>
                    <a:gd name="connsiteY19" fmla="*/ 4799 h 36803"/>
                    <a:gd name="connsiteX20" fmla="*/ 46577 w 47053"/>
                    <a:gd name="connsiteY20" fmla="*/ 4799 h 36803"/>
                    <a:gd name="connsiteX21" fmla="*/ 38291 w 47053"/>
                    <a:gd name="connsiteY21" fmla="*/ 5085 h 36803"/>
                    <a:gd name="connsiteX22" fmla="*/ 37624 w 47053"/>
                    <a:gd name="connsiteY22" fmla="*/ 4418 h 36803"/>
                    <a:gd name="connsiteX23" fmla="*/ 37624 w 47053"/>
                    <a:gd name="connsiteY23" fmla="*/ 4323 h 36803"/>
                    <a:gd name="connsiteX24" fmla="*/ 33433 w 47053"/>
                    <a:gd name="connsiteY24" fmla="*/ 2418 h 36803"/>
                    <a:gd name="connsiteX25" fmla="*/ 30861 w 47053"/>
                    <a:gd name="connsiteY25" fmla="*/ 6704 h 36803"/>
                    <a:gd name="connsiteX26" fmla="*/ 29242 w 47053"/>
                    <a:gd name="connsiteY26" fmla="*/ 11086 h 36803"/>
                    <a:gd name="connsiteX27" fmla="*/ 25718 w 47053"/>
                    <a:gd name="connsiteY27" fmla="*/ 12800 h 36803"/>
                    <a:gd name="connsiteX28" fmla="*/ 20384 w 47053"/>
                    <a:gd name="connsiteY28" fmla="*/ 16610 h 36803"/>
                    <a:gd name="connsiteX29" fmla="*/ 9525 w 47053"/>
                    <a:gd name="connsiteY29" fmla="*/ 25564 h 36803"/>
                    <a:gd name="connsiteX30" fmla="*/ 1048 w 47053"/>
                    <a:gd name="connsiteY30" fmla="*/ 36422 h 36803"/>
                    <a:gd name="connsiteX31" fmla="*/ 571 w 47053"/>
                    <a:gd name="connsiteY31" fmla="*/ 35755 h 36803"/>
                    <a:gd name="connsiteX32" fmla="*/ 6096 w 47053"/>
                    <a:gd name="connsiteY32" fmla="*/ 36041 h 3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7053" h="36803">
                      <a:moveTo>
                        <a:pt x="6096" y="36041"/>
                      </a:moveTo>
                      <a:cubicBezTo>
                        <a:pt x="4286" y="36422"/>
                        <a:pt x="2381" y="36613"/>
                        <a:pt x="476" y="36803"/>
                      </a:cubicBezTo>
                      <a:cubicBezTo>
                        <a:pt x="286" y="36803"/>
                        <a:pt x="0" y="36613"/>
                        <a:pt x="0" y="36422"/>
                      </a:cubicBezTo>
                      <a:lnTo>
                        <a:pt x="0" y="36327"/>
                      </a:lnTo>
                      <a:lnTo>
                        <a:pt x="0" y="36232"/>
                      </a:lnTo>
                      <a:cubicBezTo>
                        <a:pt x="1048" y="30993"/>
                        <a:pt x="4667" y="27469"/>
                        <a:pt x="7715" y="23754"/>
                      </a:cubicBezTo>
                      <a:cubicBezTo>
                        <a:pt x="11049" y="20134"/>
                        <a:pt x="14954" y="17277"/>
                        <a:pt x="18383" y="14229"/>
                      </a:cubicBezTo>
                      <a:cubicBezTo>
                        <a:pt x="20193" y="12610"/>
                        <a:pt x="22098" y="10990"/>
                        <a:pt x="24574" y="9943"/>
                      </a:cubicBezTo>
                      <a:cubicBezTo>
                        <a:pt x="25813" y="9466"/>
                        <a:pt x="26861" y="9181"/>
                        <a:pt x="27337" y="8704"/>
                      </a:cubicBezTo>
                      <a:cubicBezTo>
                        <a:pt x="27718" y="8609"/>
                        <a:pt x="28099" y="7466"/>
                        <a:pt x="28194" y="6514"/>
                      </a:cubicBezTo>
                      <a:cubicBezTo>
                        <a:pt x="28385" y="5466"/>
                        <a:pt x="28194" y="3942"/>
                        <a:pt x="29146" y="2418"/>
                      </a:cubicBezTo>
                      <a:cubicBezTo>
                        <a:pt x="30194" y="799"/>
                        <a:pt x="31718" y="418"/>
                        <a:pt x="32861" y="227"/>
                      </a:cubicBezTo>
                      <a:cubicBezTo>
                        <a:pt x="34100" y="37"/>
                        <a:pt x="35433" y="-249"/>
                        <a:pt x="36957" y="418"/>
                      </a:cubicBezTo>
                      <a:cubicBezTo>
                        <a:pt x="38481" y="1180"/>
                        <a:pt x="38957" y="2894"/>
                        <a:pt x="39052" y="4132"/>
                      </a:cubicBezTo>
                      <a:lnTo>
                        <a:pt x="38386" y="3466"/>
                      </a:lnTo>
                      <a:cubicBezTo>
                        <a:pt x="40958" y="3847"/>
                        <a:pt x="43910" y="3656"/>
                        <a:pt x="46577" y="4609"/>
                      </a:cubicBezTo>
                      <a:lnTo>
                        <a:pt x="46482" y="4609"/>
                      </a:lnTo>
                      <a:lnTo>
                        <a:pt x="47054" y="3751"/>
                      </a:lnTo>
                      <a:lnTo>
                        <a:pt x="46673" y="4704"/>
                      </a:lnTo>
                      <a:cubicBezTo>
                        <a:pt x="46673" y="4704"/>
                        <a:pt x="46673" y="4799"/>
                        <a:pt x="46577" y="4799"/>
                      </a:cubicBezTo>
                      <a:lnTo>
                        <a:pt x="46577" y="4799"/>
                      </a:lnTo>
                      <a:cubicBezTo>
                        <a:pt x="43815" y="4418"/>
                        <a:pt x="41148" y="4990"/>
                        <a:pt x="38291" y="5085"/>
                      </a:cubicBezTo>
                      <a:cubicBezTo>
                        <a:pt x="37910" y="5085"/>
                        <a:pt x="37624" y="4799"/>
                        <a:pt x="37624" y="4418"/>
                      </a:cubicBezTo>
                      <a:lnTo>
                        <a:pt x="37624" y="4323"/>
                      </a:lnTo>
                      <a:cubicBezTo>
                        <a:pt x="37243" y="1942"/>
                        <a:pt x="35528" y="1656"/>
                        <a:pt x="33433" y="2418"/>
                      </a:cubicBezTo>
                      <a:cubicBezTo>
                        <a:pt x="31052" y="3180"/>
                        <a:pt x="30861" y="3847"/>
                        <a:pt x="30861" y="6704"/>
                      </a:cubicBezTo>
                      <a:cubicBezTo>
                        <a:pt x="30766" y="8038"/>
                        <a:pt x="30766" y="9562"/>
                        <a:pt x="29242" y="11086"/>
                      </a:cubicBezTo>
                      <a:cubicBezTo>
                        <a:pt x="27908" y="12133"/>
                        <a:pt x="26670" y="12324"/>
                        <a:pt x="25718" y="12800"/>
                      </a:cubicBezTo>
                      <a:cubicBezTo>
                        <a:pt x="23908" y="13657"/>
                        <a:pt x="22098" y="15086"/>
                        <a:pt x="20384" y="16610"/>
                      </a:cubicBezTo>
                      <a:cubicBezTo>
                        <a:pt x="16764" y="19753"/>
                        <a:pt x="12859" y="22420"/>
                        <a:pt x="9525" y="25564"/>
                      </a:cubicBezTo>
                      <a:cubicBezTo>
                        <a:pt x="6191" y="28802"/>
                        <a:pt x="2667" y="32136"/>
                        <a:pt x="1048" y="36422"/>
                      </a:cubicBezTo>
                      <a:lnTo>
                        <a:pt x="571" y="35755"/>
                      </a:lnTo>
                      <a:cubicBezTo>
                        <a:pt x="2381" y="35851"/>
                        <a:pt x="4286" y="35946"/>
                        <a:pt x="6096" y="36041"/>
                      </a:cubicBezTo>
                      <a:close/>
                    </a:path>
                  </a:pathLst>
                </a:custGeom>
                <a:grpFill/>
                <a:ln w="9525" cap="flat">
                  <a:noFill/>
                  <a:prstDash val="solid"/>
                  <a:miter/>
                </a:ln>
              </p:spPr>
              <p:txBody>
                <a:bodyPr rtlCol="0" anchor="ctr"/>
                <a:lstStyle/>
                <a:p>
                  <a:endParaRPr lang="th-TH">
                    <a:solidFill>
                      <a:schemeClr val="bg1"/>
                    </a:solidFill>
                  </a:endParaRPr>
                </a:p>
              </p:txBody>
            </p:sp>
            <p:sp>
              <p:nvSpPr>
                <p:cNvPr id="863" name="Freeform: Shape 862">
                  <a:extLst>
                    <a:ext uri="{FF2B5EF4-FFF2-40B4-BE49-F238E27FC236}">
                      <a16:creationId xmlns:a16="http://schemas.microsoft.com/office/drawing/2014/main" id="{19B87470-893C-4431-AC31-2D8751AEFDC5}"/>
                    </a:ext>
                  </a:extLst>
                </p:cNvPr>
                <p:cNvSpPr/>
                <p:nvPr/>
              </p:nvSpPr>
              <p:spPr>
                <a:xfrm>
                  <a:off x="6039897" y="3038189"/>
                  <a:ext cx="22159" cy="28108"/>
                </a:xfrm>
                <a:custGeom>
                  <a:avLst/>
                  <a:gdLst>
                    <a:gd name="connsiteX0" fmla="*/ 19907 w 22159"/>
                    <a:gd name="connsiteY0" fmla="*/ 0 h 28108"/>
                    <a:gd name="connsiteX1" fmla="*/ 21717 w 22159"/>
                    <a:gd name="connsiteY1" fmla="*/ 4572 h 28108"/>
                    <a:gd name="connsiteX2" fmla="*/ 22098 w 22159"/>
                    <a:gd name="connsiteY2" fmla="*/ 7429 h 28108"/>
                    <a:gd name="connsiteX3" fmla="*/ 21336 w 22159"/>
                    <a:gd name="connsiteY3" fmla="*/ 10096 h 28108"/>
                    <a:gd name="connsiteX4" fmla="*/ 16383 w 22159"/>
                    <a:gd name="connsiteY4" fmla="*/ 18574 h 28108"/>
                    <a:gd name="connsiteX5" fmla="*/ 9525 w 22159"/>
                    <a:gd name="connsiteY5" fmla="*/ 25908 h 28108"/>
                    <a:gd name="connsiteX6" fmla="*/ 0 w 22159"/>
                    <a:gd name="connsiteY6" fmla="*/ 27718 h 28108"/>
                    <a:gd name="connsiteX7" fmla="*/ 13907 w 22159"/>
                    <a:gd name="connsiteY7" fmla="*/ 16859 h 28108"/>
                    <a:gd name="connsiteX8" fmla="*/ 19336 w 22159"/>
                    <a:gd name="connsiteY8" fmla="*/ 8953 h 28108"/>
                    <a:gd name="connsiteX9" fmla="*/ 20384 w 22159"/>
                    <a:gd name="connsiteY9" fmla="*/ 4953 h 28108"/>
                    <a:gd name="connsiteX10" fmla="*/ 19907 w 22159"/>
                    <a:gd name="connsiteY10" fmla="*/ 0 h 2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159" h="28108">
                      <a:moveTo>
                        <a:pt x="19907" y="0"/>
                      </a:moveTo>
                      <a:cubicBezTo>
                        <a:pt x="20288" y="1619"/>
                        <a:pt x="21050" y="2953"/>
                        <a:pt x="21717" y="4572"/>
                      </a:cubicBezTo>
                      <a:cubicBezTo>
                        <a:pt x="22003" y="5429"/>
                        <a:pt x="22289" y="6382"/>
                        <a:pt x="22098" y="7429"/>
                      </a:cubicBezTo>
                      <a:cubicBezTo>
                        <a:pt x="21908" y="8382"/>
                        <a:pt x="21717" y="9239"/>
                        <a:pt x="21336" y="10096"/>
                      </a:cubicBezTo>
                      <a:cubicBezTo>
                        <a:pt x="20098" y="13335"/>
                        <a:pt x="18002" y="15812"/>
                        <a:pt x="16383" y="18574"/>
                      </a:cubicBezTo>
                      <a:cubicBezTo>
                        <a:pt x="14573" y="21336"/>
                        <a:pt x="12383" y="24098"/>
                        <a:pt x="9525" y="25908"/>
                      </a:cubicBezTo>
                      <a:cubicBezTo>
                        <a:pt x="6668" y="27813"/>
                        <a:pt x="3143" y="28670"/>
                        <a:pt x="0" y="27718"/>
                      </a:cubicBezTo>
                      <a:cubicBezTo>
                        <a:pt x="6572" y="27051"/>
                        <a:pt x="10573" y="22003"/>
                        <a:pt x="13907" y="16859"/>
                      </a:cubicBezTo>
                      <a:cubicBezTo>
                        <a:pt x="15621" y="14097"/>
                        <a:pt x="17812" y="11525"/>
                        <a:pt x="19336" y="8953"/>
                      </a:cubicBezTo>
                      <a:cubicBezTo>
                        <a:pt x="20193" y="7525"/>
                        <a:pt x="20669" y="6477"/>
                        <a:pt x="20384" y="4953"/>
                      </a:cubicBezTo>
                      <a:cubicBezTo>
                        <a:pt x="20193" y="3429"/>
                        <a:pt x="19622" y="1619"/>
                        <a:pt x="19907" y="0"/>
                      </a:cubicBezTo>
                      <a:close/>
                    </a:path>
                  </a:pathLst>
                </a:custGeom>
                <a:grpFill/>
                <a:ln w="9525" cap="flat">
                  <a:noFill/>
                  <a:prstDash val="solid"/>
                  <a:miter/>
                </a:ln>
              </p:spPr>
              <p:txBody>
                <a:bodyPr rtlCol="0" anchor="ctr"/>
                <a:lstStyle/>
                <a:p>
                  <a:endParaRPr lang="th-TH">
                    <a:solidFill>
                      <a:schemeClr val="bg1"/>
                    </a:solidFill>
                  </a:endParaRPr>
                </a:p>
              </p:txBody>
            </p:sp>
            <p:sp>
              <p:nvSpPr>
                <p:cNvPr id="864" name="Freeform: Shape 863">
                  <a:extLst>
                    <a:ext uri="{FF2B5EF4-FFF2-40B4-BE49-F238E27FC236}">
                      <a16:creationId xmlns:a16="http://schemas.microsoft.com/office/drawing/2014/main" id="{DB6A4211-1C45-4D75-A5F3-760941FAAD5B}"/>
                    </a:ext>
                  </a:extLst>
                </p:cNvPr>
                <p:cNvSpPr/>
                <p:nvPr/>
              </p:nvSpPr>
              <p:spPr>
                <a:xfrm>
                  <a:off x="6036275" y="3067907"/>
                  <a:ext cx="20195" cy="14348"/>
                </a:xfrm>
                <a:custGeom>
                  <a:avLst/>
                  <a:gdLst>
                    <a:gd name="connsiteX0" fmla="*/ 2575 w 20195"/>
                    <a:gd name="connsiteY0" fmla="*/ 0 h 14348"/>
                    <a:gd name="connsiteX1" fmla="*/ 3051 w 20195"/>
                    <a:gd name="connsiteY1" fmla="*/ 6572 h 14348"/>
                    <a:gd name="connsiteX2" fmla="*/ 2860 w 20195"/>
                    <a:gd name="connsiteY2" fmla="*/ 12573 h 14348"/>
                    <a:gd name="connsiteX3" fmla="*/ 1527 w 20195"/>
                    <a:gd name="connsiteY3" fmla="*/ 11144 h 14348"/>
                    <a:gd name="connsiteX4" fmla="*/ 20196 w 20195"/>
                    <a:gd name="connsiteY4" fmla="*/ 10668 h 14348"/>
                    <a:gd name="connsiteX5" fmla="*/ 11052 w 20195"/>
                    <a:gd name="connsiteY5" fmla="*/ 13811 h 14348"/>
                    <a:gd name="connsiteX6" fmla="*/ 1336 w 20195"/>
                    <a:gd name="connsiteY6" fmla="*/ 14192 h 14348"/>
                    <a:gd name="connsiteX7" fmla="*/ 1241 w 20195"/>
                    <a:gd name="connsiteY7" fmla="*/ 14192 h 14348"/>
                    <a:gd name="connsiteX8" fmla="*/ 3 w 20195"/>
                    <a:gd name="connsiteY8" fmla="*/ 12763 h 14348"/>
                    <a:gd name="connsiteX9" fmla="*/ 2575 w 20195"/>
                    <a:gd name="connsiteY9" fmla="*/ 0 h 1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95" h="14348">
                      <a:moveTo>
                        <a:pt x="2575" y="0"/>
                      </a:moveTo>
                      <a:cubicBezTo>
                        <a:pt x="3241" y="2095"/>
                        <a:pt x="3241" y="4382"/>
                        <a:pt x="3051" y="6572"/>
                      </a:cubicBezTo>
                      <a:cubicBezTo>
                        <a:pt x="2956" y="8668"/>
                        <a:pt x="2670" y="10763"/>
                        <a:pt x="2860" y="12573"/>
                      </a:cubicBezTo>
                      <a:lnTo>
                        <a:pt x="1527" y="11144"/>
                      </a:lnTo>
                      <a:cubicBezTo>
                        <a:pt x="7718" y="11239"/>
                        <a:pt x="13814" y="11144"/>
                        <a:pt x="20196" y="10668"/>
                      </a:cubicBezTo>
                      <a:cubicBezTo>
                        <a:pt x="17338" y="12382"/>
                        <a:pt x="14195" y="13240"/>
                        <a:pt x="11052" y="13811"/>
                      </a:cubicBezTo>
                      <a:cubicBezTo>
                        <a:pt x="7813" y="14383"/>
                        <a:pt x="4575" y="14478"/>
                        <a:pt x="1336" y="14192"/>
                      </a:cubicBezTo>
                      <a:lnTo>
                        <a:pt x="1241" y="14192"/>
                      </a:lnTo>
                      <a:cubicBezTo>
                        <a:pt x="574" y="14192"/>
                        <a:pt x="3" y="13526"/>
                        <a:pt x="3" y="12763"/>
                      </a:cubicBezTo>
                      <a:cubicBezTo>
                        <a:pt x="-92" y="7906"/>
                        <a:pt x="2194" y="4286"/>
                        <a:pt x="2575" y="0"/>
                      </a:cubicBezTo>
                      <a:close/>
                    </a:path>
                  </a:pathLst>
                </a:custGeom>
                <a:grpFill/>
                <a:ln w="9525" cap="flat">
                  <a:noFill/>
                  <a:prstDash val="solid"/>
                  <a:miter/>
                </a:ln>
              </p:spPr>
              <p:txBody>
                <a:bodyPr rtlCol="0" anchor="ctr"/>
                <a:lstStyle/>
                <a:p>
                  <a:endParaRPr lang="th-TH">
                    <a:solidFill>
                      <a:schemeClr val="bg1"/>
                    </a:solidFill>
                  </a:endParaRPr>
                </a:p>
              </p:txBody>
            </p:sp>
            <p:sp>
              <p:nvSpPr>
                <p:cNvPr id="865" name="Freeform: Shape 864">
                  <a:extLst>
                    <a:ext uri="{FF2B5EF4-FFF2-40B4-BE49-F238E27FC236}">
                      <a16:creationId xmlns:a16="http://schemas.microsoft.com/office/drawing/2014/main" id="{72F76DE3-082E-47AF-9800-1D4FCC7AF626}"/>
                    </a:ext>
                  </a:extLst>
                </p:cNvPr>
                <p:cNvSpPr/>
                <p:nvPr/>
              </p:nvSpPr>
              <p:spPr>
                <a:xfrm>
                  <a:off x="6043612" y="3066288"/>
                  <a:ext cx="29813" cy="12763"/>
                </a:xfrm>
                <a:custGeom>
                  <a:avLst/>
                  <a:gdLst>
                    <a:gd name="connsiteX0" fmla="*/ 571 w 29813"/>
                    <a:gd name="connsiteY0" fmla="*/ 0 h 12763"/>
                    <a:gd name="connsiteX1" fmla="*/ 1619 w 29813"/>
                    <a:gd name="connsiteY1" fmla="*/ 5810 h 12763"/>
                    <a:gd name="connsiteX2" fmla="*/ 2381 w 29813"/>
                    <a:gd name="connsiteY2" fmla="*/ 8382 h 12763"/>
                    <a:gd name="connsiteX3" fmla="*/ 3905 w 29813"/>
                    <a:gd name="connsiteY3" fmla="*/ 11239 h 12763"/>
                    <a:gd name="connsiteX4" fmla="*/ 2667 w 29813"/>
                    <a:gd name="connsiteY4" fmla="*/ 10096 h 12763"/>
                    <a:gd name="connsiteX5" fmla="*/ 9239 w 29813"/>
                    <a:gd name="connsiteY5" fmla="*/ 9335 h 12763"/>
                    <a:gd name="connsiteX6" fmla="*/ 16192 w 29813"/>
                    <a:gd name="connsiteY6" fmla="*/ 9144 h 12763"/>
                    <a:gd name="connsiteX7" fmla="*/ 29813 w 29813"/>
                    <a:gd name="connsiteY7" fmla="*/ 11906 h 12763"/>
                    <a:gd name="connsiteX8" fmla="*/ 16192 w 29813"/>
                    <a:gd name="connsiteY8" fmla="*/ 12097 h 12763"/>
                    <a:gd name="connsiteX9" fmla="*/ 9525 w 29813"/>
                    <a:gd name="connsiteY9" fmla="*/ 12478 h 12763"/>
                    <a:gd name="connsiteX10" fmla="*/ 2477 w 29813"/>
                    <a:gd name="connsiteY10" fmla="*/ 12764 h 12763"/>
                    <a:gd name="connsiteX11" fmla="*/ 2286 w 29813"/>
                    <a:gd name="connsiteY11" fmla="*/ 12764 h 12763"/>
                    <a:gd name="connsiteX12" fmla="*/ 1334 w 29813"/>
                    <a:gd name="connsiteY12" fmla="*/ 11716 h 12763"/>
                    <a:gd name="connsiteX13" fmla="*/ 1334 w 29813"/>
                    <a:gd name="connsiteY13" fmla="*/ 11525 h 12763"/>
                    <a:gd name="connsiteX14" fmla="*/ 476 w 29813"/>
                    <a:gd name="connsiteY14" fmla="*/ 9144 h 12763"/>
                    <a:gd name="connsiteX15" fmla="*/ 0 w 29813"/>
                    <a:gd name="connsiteY15" fmla="*/ 6001 h 12763"/>
                    <a:gd name="connsiteX16" fmla="*/ 571 w 29813"/>
                    <a:gd name="connsiteY16" fmla="*/ 0 h 12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813" h="12763">
                      <a:moveTo>
                        <a:pt x="571" y="0"/>
                      </a:moveTo>
                      <a:lnTo>
                        <a:pt x="1619" y="5810"/>
                      </a:lnTo>
                      <a:cubicBezTo>
                        <a:pt x="1810" y="6667"/>
                        <a:pt x="2096" y="7715"/>
                        <a:pt x="2381" y="8382"/>
                      </a:cubicBezTo>
                      <a:cubicBezTo>
                        <a:pt x="2667" y="8763"/>
                        <a:pt x="3715" y="9716"/>
                        <a:pt x="3905" y="11239"/>
                      </a:cubicBezTo>
                      <a:lnTo>
                        <a:pt x="2667" y="10096"/>
                      </a:lnTo>
                      <a:lnTo>
                        <a:pt x="9239" y="9335"/>
                      </a:lnTo>
                      <a:cubicBezTo>
                        <a:pt x="11620" y="9144"/>
                        <a:pt x="13907" y="9049"/>
                        <a:pt x="16192" y="9144"/>
                      </a:cubicBezTo>
                      <a:cubicBezTo>
                        <a:pt x="20860" y="9335"/>
                        <a:pt x="25432" y="10192"/>
                        <a:pt x="29813" y="11906"/>
                      </a:cubicBezTo>
                      <a:cubicBezTo>
                        <a:pt x="25146" y="11906"/>
                        <a:pt x="20669" y="11811"/>
                        <a:pt x="16192" y="12097"/>
                      </a:cubicBezTo>
                      <a:lnTo>
                        <a:pt x="9525" y="12478"/>
                      </a:lnTo>
                      <a:cubicBezTo>
                        <a:pt x="7334" y="12668"/>
                        <a:pt x="4953" y="12764"/>
                        <a:pt x="2477" y="12764"/>
                      </a:cubicBezTo>
                      <a:lnTo>
                        <a:pt x="2286" y="12764"/>
                      </a:lnTo>
                      <a:cubicBezTo>
                        <a:pt x="1715" y="12764"/>
                        <a:pt x="1334" y="12287"/>
                        <a:pt x="1334" y="11716"/>
                      </a:cubicBezTo>
                      <a:lnTo>
                        <a:pt x="1334" y="11525"/>
                      </a:lnTo>
                      <a:cubicBezTo>
                        <a:pt x="1429" y="11049"/>
                        <a:pt x="952" y="10477"/>
                        <a:pt x="476" y="9144"/>
                      </a:cubicBezTo>
                      <a:cubicBezTo>
                        <a:pt x="190" y="8001"/>
                        <a:pt x="95" y="7048"/>
                        <a:pt x="0" y="6001"/>
                      </a:cubicBezTo>
                      <a:cubicBezTo>
                        <a:pt x="0" y="3905"/>
                        <a:pt x="286" y="1905"/>
                        <a:pt x="571" y="0"/>
                      </a:cubicBezTo>
                      <a:close/>
                    </a:path>
                  </a:pathLst>
                </a:custGeom>
                <a:grpFill/>
                <a:ln w="9525" cap="flat">
                  <a:noFill/>
                  <a:prstDash val="solid"/>
                  <a:miter/>
                </a:ln>
              </p:spPr>
              <p:txBody>
                <a:bodyPr rtlCol="0" anchor="ctr"/>
                <a:lstStyle/>
                <a:p>
                  <a:endParaRPr lang="th-TH">
                    <a:solidFill>
                      <a:schemeClr val="bg1"/>
                    </a:solidFill>
                  </a:endParaRPr>
                </a:p>
              </p:txBody>
            </p:sp>
          </p:grpSp>
          <p:grpSp>
            <p:nvGrpSpPr>
              <p:cNvPr id="858" name="Graphic 421">
                <a:extLst>
                  <a:ext uri="{FF2B5EF4-FFF2-40B4-BE49-F238E27FC236}">
                    <a16:creationId xmlns:a16="http://schemas.microsoft.com/office/drawing/2014/main" id="{E54D4BDE-54C1-42FC-A65A-76AB55BA6637}"/>
                  </a:ext>
                </a:extLst>
              </p:cNvPr>
              <p:cNvGrpSpPr/>
              <p:nvPr/>
            </p:nvGrpSpPr>
            <p:grpSpPr>
              <a:xfrm>
                <a:off x="6021434" y="3133759"/>
                <a:ext cx="57991" cy="45458"/>
                <a:chOff x="6021434" y="3133759"/>
                <a:chExt cx="57991" cy="45458"/>
              </a:xfrm>
              <a:grpFill/>
            </p:grpSpPr>
            <p:sp>
              <p:nvSpPr>
                <p:cNvPr id="859" name="Freeform: Shape 858">
                  <a:extLst>
                    <a:ext uri="{FF2B5EF4-FFF2-40B4-BE49-F238E27FC236}">
                      <a16:creationId xmlns:a16="http://schemas.microsoft.com/office/drawing/2014/main" id="{1EC0D34D-F096-495F-920E-929D078DE390}"/>
                    </a:ext>
                  </a:extLst>
                </p:cNvPr>
                <p:cNvSpPr/>
                <p:nvPr/>
              </p:nvSpPr>
              <p:spPr>
                <a:xfrm>
                  <a:off x="6021434" y="3133759"/>
                  <a:ext cx="34733" cy="17737"/>
                </a:xfrm>
                <a:custGeom>
                  <a:avLst/>
                  <a:gdLst>
                    <a:gd name="connsiteX0" fmla="*/ 21225 w 34733"/>
                    <a:gd name="connsiteY0" fmla="*/ 17587 h 17737"/>
                    <a:gd name="connsiteX1" fmla="*/ 11129 w 34733"/>
                    <a:gd name="connsiteY1" fmla="*/ 17587 h 17737"/>
                    <a:gd name="connsiteX2" fmla="*/ 1794 w 34733"/>
                    <a:gd name="connsiteY2" fmla="*/ 13110 h 17737"/>
                    <a:gd name="connsiteX3" fmla="*/ 80 w 34733"/>
                    <a:gd name="connsiteY3" fmla="*/ 7490 h 17737"/>
                    <a:gd name="connsiteX4" fmla="*/ 3795 w 34733"/>
                    <a:gd name="connsiteY4" fmla="*/ 2823 h 17737"/>
                    <a:gd name="connsiteX5" fmla="*/ 14082 w 34733"/>
                    <a:gd name="connsiteY5" fmla="*/ 156 h 17737"/>
                    <a:gd name="connsiteX6" fmla="*/ 24369 w 34733"/>
                    <a:gd name="connsiteY6" fmla="*/ 347 h 17737"/>
                    <a:gd name="connsiteX7" fmla="*/ 33894 w 34733"/>
                    <a:gd name="connsiteY7" fmla="*/ 5204 h 17737"/>
                    <a:gd name="connsiteX8" fmla="*/ 30941 w 34733"/>
                    <a:gd name="connsiteY8" fmla="*/ 14920 h 17737"/>
                    <a:gd name="connsiteX9" fmla="*/ 21225 w 34733"/>
                    <a:gd name="connsiteY9" fmla="*/ 17587 h 17737"/>
                    <a:gd name="connsiteX10" fmla="*/ 21225 w 34733"/>
                    <a:gd name="connsiteY10" fmla="*/ 17587 h 17737"/>
                    <a:gd name="connsiteX11" fmla="*/ 30750 w 34733"/>
                    <a:gd name="connsiteY11" fmla="*/ 14444 h 17737"/>
                    <a:gd name="connsiteX12" fmla="*/ 32655 w 34733"/>
                    <a:gd name="connsiteY12" fmla="*/ 5966 h 17737"/>
                    <a:gd name="connsiteX13" fmla="*/ 24178 w 34733"/>
                    <a:gd name="connsiteY13" fmla="*/ 2918 h 17737"/>
                    <a:gd name="connsiteX14" fmla="*/ 14272 w 34733"/>
                    <a:gd name="connsiteY14" fmla="*/ 3204 h 17737"/>
                    <a:gd name="connsiteX15" fmla="*/ 5033 w 34733"/>
                    <a:gd name="connsiteY15" fmla="*/ 5109 h 17737"/>
                    <a:gd name="connsiteX16" fmla="*/ 2080 w 34733"/>
                    <a:gd name="connsiteY16" fmla="*/ 7871 h 17737"/>
                    <a:gd name="connsiteX17" fmla="*/ 3033 w 34733"/>
                    <a:gd name="connsiteY17" fmla="*/ 12158 h 17737"/>
                    <a:gd name="connsiteX18" fmla="*/ 11129 w 34733"/>
                    <a:gd name="connsiteY18" fmla="*/ 17111 h 17737"/>
                    <a:gd name="connsiteX19" fmla="*/ 21225 w 34733"/>
                    <a:gd name="connsiteY19" fmla="*/ 17587 h 17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733" h="17737">
                      <a:moveTo>
                        <a:pt x="21225" y="17587"/>
                      </a:moveTo>
                      <a:cubicBezTo>
                        <a:pt x="17892" y="17682"/>
                        <a:pt x="14463" y="17873"/>
                        <a:pt x="11129" y="17587"/>
                      </a:cubicBezTo>
                      <a:cubicBezTo>
                        <a:pt x="7795" y="17301"/>
                        <a:pt x="4080" y="16253"/>
                        <a:pt x="1794" y="13110"/>
                      </a:cubicBezTo>
                      <a:cubicBezTo>
                        <a:pt x="747" y="11586"/>
                        <a:pt x="-301" y="9776"/>
                        <a:pt x="80" y="7490"/>
                      </a:cubicBezTo>
                      <a:cubicBezTo>
                        <a:pt x="461" y="5204"/>
                        <a:pt x="2271" y="3680"/>
                        <a:pt x="3795" y="2823"/>
                      </a:cubicBezTo>
                      <a:cubicBezTo>
                        <a:pt x="7128" y="1013"/>
                        <a:pt x="10653" y="347"/>
                        <a:pt x="14082" y="156"/>
                      </a:cubicBezTo>
                      <a:cubicBezTo>
                        <a:pt x="17415" y="-34"/>
                        <a:pt x="20940" y="-130"/>
                        <a:pt x="24369" y="347"/>
                      </a:cubicBezTo>
                      <a:cubicBezTo>
                        <a:pt x="27702" y="918"/>
                        <a:pt x="31703" y="1680"/>
                        <a:pt x="33894" y="5204"/>
                      </a:cubicBezTo>
                      <a:cubicBezTo>
                        <a:pt x="35894" y="8824"/>
                        <a:pt x="34084" y="13396"/>
                        <a:pt x="30941" y="14920"/>
                      </a:cubicBezTo>
                      <a:cubicBezTo>
                        <a:pt x="27988" y="16634"/>
                        <a:pt x="24559" y="17206"/>
                        <a:pt x="21225" y="17587"/>
                      </a:cubicBezTo>
                      <a:close/>
                      <a:moveTo>
                        <a:pt x="21225" y="17587"/>
                      </a:moveTo>
                      <a:cubicBezTo>
                        <a:pt x="24559" y="17206"/>
                        <a:pt x="27988" y="16444"/>
                        <a:pt x="30750" y="14444"/>
                      </a:cubicBezTo>
                      <a:cubicBezTo>
                        <a:pt x="33703" y="12634"/>
                        <a:pt x="34560" y="8443"/>
                        <a:pt x="32655" y="5966"/>
                      </a:cubicBezTo>
                      <a:cubicBezTo>
                        <a:pt x="30846" y="3585"/>
                        <a:pt x="27321" y="3109"/>
                        <a:pt x="24178" y="2918"/>
                      </a:cubicBezTo>
                      <a:cubicBezTo>
                        <a:pt x="20940" y="2728"/>
                        <a:pt x="17606" y="3014"/>
                        <a:pt x="14272" y="3204"/>
                      </a:cubicBezTo>
                      <a:cubicBezTo>
                        <a:pt x="11034" y="3299"/>
                        <a:pt x="7795" y="3871"/>
                        <a:pt x="5033" y="5109"/>
                      </a:cubicBezTo>
                      <a:cubicBezTo>
                        <a:pt x="3699" y="5776"/>
                        <a:pt x="2461" y="6633"/>
                        <a:pt x="2080" y="7871"/>
                      </a:cubicBezTo>
                      <a:cubicBezTo>
                        <a:pt x="1699" y="9110"/>
                        <a:pt x="2271" y="10729"/>
                        <a:pt x="3033" y="12158"/>
                      </a:cubicBezTo>
                      <a:cubicBezTo>
                        <a:pt x="4652" y="15015"/>
                        <a:pt x="7890" y="16444"/>
                        <a:pt x="11129" y="17111"/>
                      </a:cubicBezTo>
                      <a:cubicBezTo>
                        <a:pt x="14463" y="17777"/>
                        <a:pt x="17892" y="17587"/>
                        <a:pt x="21225" y="17587"/>
                      </a:cubicBezTo>
                      <a:close/>
                    </a:path>
                  </a:pathLst>
                </a:custGeom>
                <a:grpFill/>
                <a:ln w="9525" cap="flat">
                  <a:noFill/>
                  <a:prstDash val="solid"/>
                  <a:miter/>
                </a:ln>
              </p:spPr>
              <p:txBody>
                <a:bodyPr rtlCol="0" anchor="ctr"/>
                <a:lstStyle/>
                <a:p>
                  <a:endParaRPr lang="th-TH">
                    <a:solidFill>
                      <a:schemeClr val="bg1"/>
                    </a:solidFill>
                  </a:endParaRPr>
                </a:p>
              </p:txBody>
            </p:sp>
            <p:sp>
              <p:nvSpPr>
                <p:cNvPr id="860" name="Freeform: Shape 859">
                  <a:extLst>
                    <a:ext uri="{FF2B5EF4-FFF2-40B4-BE49-F238E27FC236}">
                      <a16:creationId xmlns:a16="http://schemas.microsoft.com/office/drawing/2014/main" id="{9780552C-92DF-4D95-8A5D-463B9BEB57F8}"/>
                    </a:ext>
                  </a:extLst>
                </p:cNvPr>
                <p:cNvSpPr/>
                <p:nvPr/>
              </p:nvSpPr>
              <p:spPr>
                <a:xfrm>
                  <a:off x="6025221" y="3149523"/>
                  <a:ext cx="54205" cy="29694"/>
                </a:xfrm>
                <a:custGeom>
                  <a:avLst/>
                  <a:gdLst>
                    <a:gd name="connsiteX0" fmla="*/ 9343 w 54205"/>
                    <a:gd name="connsiteY0" fmla="*/ 29254 h 29694"/>
                    <a:gd name="connsiteX1" fmla="*/ 4104 w 54205"/>
                    <a:gd name="connsiteY1" fmla="*/ 29254 h 29694"/>
                    <a:gd name="connsiteX2" fmla="*/ 1532 w 54205"/>
                    <a:gd name="connsiteY2" fmla="*/ 28111 h 29694"/>
                    <a:gd name="connsiteX3" fmla="*/ 8 w 54205"/>
                    <a:gd name="connsiteY3" fmla="*/ 25349 h 29694"/>
                    <a:gd name="connsiteX4" fmla="*/ 1151 w 54205"/>
                    <a:gd name="connsiteY4" fmla="*/ 19729 h 29694"/>
                    <a:gd name="connsiteX5" fmla="*/ 2485 w 54205"/>
                    <a:gd name="connsiteY5" fmla="*/ 14491 h 29694"/>
                    <a:gd name="connsiteX6" fmla="*/ 6961 w 54205"/>
                    <a:gd name="connsiteY6" fmla="*/ 4108 h 29694"/>
                    <a:gd name="connsiteX7" fmla="*/ 11819 w 54205"/>
                    <a:gd name="connsiteY7" fmla="*/ 489 h 29694"/>
                    <a:gd name="connsiteX8" fmla="*/ 17725 w 54205"/>
                    <a:gd name="connsiteY8" fmla="*/ 298 h 29694"/>
                    <a:gd name="connsiteX9" fmla="*/ 27440 w 54205"/>
                    <a:gd name="connsiteY9" fmla="*/ 6013 h 29694"/>
                    <a:gd name="connsiteX10" fmla="*/ 30964 w 54205"/>
                    <a:gd name="connsiteY10" fmla="*/ 9633 h 29694"/>
                    <a:gd name="connsiteX11" fmla="*/ 35251 w 54205"/>
                    <a:gd name="connsiteY11" fmla="*/ 11443 h 29694"/>
                    <a:gd name="connsiteX12" fmla="*/ 44966 w 54205"/>
                    <a:gd name="connsiteY12" fmla="*/ 9919 h 29694"/>
                    <a:gd name="connsiteX13" fmla="*/ 54205 w 54205"/>
                    <a:gd name="connsiteY13" fmla="*/ 5061 h 29694"/>
                    <a:gd name="connsiteX14" fmla="*/ 34870 w 54205"/>
                    <a:gd name="connsiteY14" fmla="*/ 13824 h 29694"/>
                    <a:gd name="connsiteX15" fmla="*/ 29345 w 54205"/>
                    <a:gd name="connsiteY15" fmla="*/ 11919 h 29694"/>
                    <a:gd name="connsiteX16" fmla="*/ 25249 w 54205"/>
                    <a:gd name="connsiteY16" fmla="*/ 8109 h 29694"/>
                    <a:gd name="connsiteX17" fmla="*/ 17153 w 54205"/>
                    <a:gd name="connsiteY17" fmla="*/ 3251 h 29694"/>
                    <a:gd name="connsiteX18" fmla="*/ 9152 w 54205"/>
                    <a:gd name="connsiteY18" fmla="*/ 5918 h 29694"/>
                    <a:gd name="connsiteX19" fmla="*/ 4771 w 54205"/>
                    <a:gd name="connsiteY19" fmla="*/ 15157 h 29694"/>
                    <a:gd name="connsiteX20" fmla="*/ 2961 w 54205"/>
                    <a:gd name="connsiteY20" fmla="*/ 20396 h 29694"/>
                    <a:gd name="connsiteX21" fmla="*/ 1437 w 54205"/>
                    <a:gd name="connsiteY21" fmla="*/ 25254 h 29694"/>
                    <a:gd name="connsiteX22" fmla="*/ 4294 w 54205"/>
                    <a:gd name="connsiteY22" fmla="*/ 28492 h 29694"/>
                    <a:gd name="connsiteX23" fmla="*/ 9343 w 54205"/>
                    <a:gd name="connsiteY23" fmla="*/ 29254 h 2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4205" h="29694">
                      <a:moveTo>
                        <a:pt x="9343" y="29254"/>
                      </a:moveTo>
                      <a:cubicBezTo>
                        <a:pt x="7723" y="30016"/>
                        <a:pt x="5818" y="29635"/>
                        <a:pt x="4104" y="29254"/>
                      </a:cubicBezTo>
                      <a:cubicBezTo>
                        <a:pt x="3247" y="28969"/>
                        <a:pt x="2389" y="28683"/>
                        <a:pt x="1532" y="28111"/>
                      </a:cubicBezTo>
                      <a:cubicBezTo>
                        <a:pt x="580" y="27540"/>
                        <a:pt x="103" y="26397"/>
                        <a:pt x="8" y="25349"/>
                      </a:cubicBezTo>
                      <a:cubicBezTo>
                        <a:pt x="-87" y="23158"/>
                        <a:pt x="675" y="21444"/>
                        <a:pt x="1151" y="19729"/>
                      </a:cubicBezTo>
                      <a:cubicBezTo>
                        <a:pt x="1627" y="18015"/>
                        <a:pt x="2104" y="16300"/>
                        <a:pt x="2485" y="14491"/>
                      </a:cubicBezTo>
                      <a:cubicBezTo>
                        <a:pt x="3342" y="10966"/>
                        <a:pt x="4485" y="7252"/>
                        <a:pt x="6961" y="4108"/>
                      </a:cubicBezTo>
                      <a:cubicBezTo>
                        <a:pt x="8200" y="2584"/>
                        <a:pt x="9724" y="1156"/>
                        <a:pt x="11819" y="489"/>
                      </a:cubicBezTo>
                      <a:cubicBezTo>
                        <a:pt x="13819" y="-178"/>
                        <a:pt x="15915" y="-83"/>
                        <a:pt x="17725" y="298"/>
                      </a:cubicBezTo>
                      <a:cubicBezTo>
                        <a:pt x="21344" y="1251"/>
                        <a:pt x="24964" y="3061"/>
                        <a:pt x="27440" y="6013"/>
                      </a:cubicBezTo>
                      <a:cubicBezTo>
                        <a:pt x="28678" y="7347"/>
                        <a:pt x="29726" y="8680"/>
                        <a:pt x="30964" y="9633"/>
                      </a:cubicBezTo>
                      <a:cubicBezTo>
                        <a:pt x="32203" y="10490"/>
                        <a:pt x="33631" y="11157"/>
                        <a:pt x="35251" y="11443"/>
                      </a:cubicBezTo>
                      <a:cubicBezTo>
                        <a:pt x="38394" y="12014"/>
                        <a:pt x="41823" y="11252"/>
                        <a:pt x="44966" y="9919"/>
                      </a:cubicBezTo>
                      <a:cubicBezTo>
                        <a:pt x="48205" y="8776"/>
                        <a:pt x="51253" y="6966"/>
                        <a:pt x="54205" y="5061"/>
                      </a:cubicBezTo>
                      <a:cubicBezTo>
                        <a:pt x="49062" y="9823"/>
                        <a:pt x="42585" y="14205"/>
                        <a:pt x="34870" y="13824"/>
                      </a:cubicBezTo>
                      <a:cubicBezTo>
                        <a:pt x="32965" y="13633"/>
                        <a:pt x="31060" y="13062"/>
                        <a:pt x="29345" y="11919"/>
                      </a:cubicBezTo>
                      <a:cubicBezTo>
                        <a:pt x="27631" y="10776"/>
                        <a:pt x="26488" y="9347"/>
                        <a:pt x="25249" y="8109"/>
                      </a:cubicBezTo>
                      <a:cubicBezTo>
                        <a:pt x="23344" y="5442"/>
                        <a:pt x="20296" y="4013"/>
                        <a:pt x="17153" y="3251"/>
                      </a:cubicBezTo>
                      <a:cubicBezTo>
                        <a:pt x="14010" y="2489"/>
                        <a:pt x="11248" y="3346"/>
                        <a:pt x="9152" y="5918"/>
                      </a:cubicBezTo>
                      <a:cubicBezTo>
                        <a:pt x="7057" y="8395"/>
                        <a:pt x="5914" y="11728"/>
                        <a:pt x="4771" y="15157"/>
                      </a:cubicBezTo>
                      <a:cubicBezTo>
                        <a:pt x="4199" y="16872"/>
                        <a:pt x="3628" y="18586"/>
                        <a:pt x="2961" y="20396"/>
                      </a:cubicBezTo>
                      <a:cubicBezTo>
                        <a:pt x="2294" y="22111"/>
                        <a:pt x="1532" y="23730"/>
                        <a:pt x="1437" y="25254"/>
                      </a:cubicBezTo>
                      <a:cubicBezTo>
                        <a:pt x="1246" y="26873"/>
                        <a:pt x="2675" y="27826"/>
                        <a:pt x="4294" y="28492"/>
                      </a:cubicBezTo>
                      <a:cubicBezTo>
                        <a:pt x="5914" y="29064"/>
                        <a:pt x="7628" y="29635"/>
                        <a:pt x="9343" y="29254"/>
                      </a:cubicBezTo>
                      <a:close/>
                    </a:path>
                  </a:pathLst>
                </a:custGeom>
                <a:grpFill/>
                <a:ln w="9525" cap="flat">
                  <a:noFill/>
                  <a:prstDash val="solid"/>
                  <a:miter/>
                </a:ln>
              </p:spPr>
              <p:txBody>
                <a:bodyPr rtlCol="0" anchor="ctr"/>
                <a:lstStyle/>
                <a:p>
                  <a:endParaRPr lang="th-TH">
                    <a:solidFill>
                      <a:schemeClr val="bg1"/>
                    </a:solidFill>
                  </a:endParaRPr>
                </a:p>
              </p:txBody>
            </p:sp>
            <p:sp>
              <p:nvSpPr>
                <p:cNvPr id="861" name="Freeform: Shape 860">
                  <a:extLst>
                    <a:ext uri="{FF2B5EF4-FFF2-40B4-BE49-F238E27FC236}">
                      <a16:creationId xmlns:a16="http://schemas.microsoft.com/office/drawing/2014/main" id="{E0F39C4A-B8A1-45BB-B73A-7A0437A86BC1}"/>
                    </a:ext>
                  </a:extLst>
                </p:cNvPr>
                <p:cNvSpPr/>
                <p:nvPr/>
              </p:nvSpPr>
              <p:spPr>
                <a:xfrm>
                  <a:off x="6031991" y="3140241"/>
                  <a:ext cx="12477" cy="3911"/>
                </a:xfrm>
                <a:custGeom>
                  <a:avLst/>
                  <a:gdLst>
                    <a:gd name="connsiteX0" fmla="*/ 0 w 12477"/>
                    <a:gd name="connsiteY0" fmla="*/ 3390 h 3911"/>
                    <a:gd name="connsiteX1" fmla="*/ 5810 w 12477"/>
                    <a:gd name="connsiteY1" fmla="*/ 342 h 3911"/>
                    <a:gd name="connsiteX2" fmla="*/ 12478 w 12477"/>
                    <a:gd name="connsiteY2" fmla="*/ 1485 h 3911"/>
                    <a:gd name="connsiteX3" fmla="*/ 6572 w 12477"/>
                    <a:gd name="connsiteY3" fmla="*/ 3390 h 3911"/>
                    <a:gd name="connsiteX4" fmla="*/ 0 w 12477"/>
                    <a:gd name="connsiteY4" fmla="*/ 3390 h 3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77" h="3911">
                      <a:moveTo>
                        <a:pt x="0" y="3390"/>
                      </a:moveTo>
                      <a:cubicBezTo>
                        <a:pt x="1905" y="1866"/>
                        <a:pt x="3620" y="913"/>
                        <a:pt x="5810" y="342"/>
                      </a:cubicBezTo>
                      <a:cubicBezTo>
                        <a:pt x="7906" y="-230"/>
                        <a:pt x="10573" y="-230"/>
                        <a:pt x="12478" y="1485"/>
                      </a:cubicBezTo>
                      <a:cubicBezTo>
                        <a:pt x="10192" y="2247"/>
                        <a:pt x="8573" y="2818"/>
                        <a:pt x="6572" y="3390"/>
                      </a:cubicBezTo>
                      <a:cubicBezTo>
                        <a:pt x="4572" y="3771"/>
                        <a:pt x="2286" y="4342"/>
                        <a:pt x="0" y="3390"/>
                      </a:cubicBezTo>
                      <a:close/>
                    </a:path>
                  </a:pathLst>
                </a:custGeom>
                <a:grpFill/>
                <a:ln w="9525" cap="flat">
                  <a:noFill/>
                  <a:prstDash val="solid"/>
                  <a:miter/>
                </a:ln>
              </p:spPr>
              <p:txBody>
                <a:bodyPr rtlCol="0" anchor="ctr"/>
                <a:lstStyle/>
                <a:p>
                  <a:endParaRPr lang="th-TH">
                    <a:solidFill>
                      <a:schemeClr val="bg1"/>
                    </a:solidFill>
                  </a:endParaRPr>
                </a:p>
              </p:txBody>
            </p:sp>
          </p:grpSp>
        </p:grpSp>
        <p:grpSp>
          <p:nvGrpSpPr>
            <p:cNvPr id="745" name="Graphic 421">
              <a:extLst>
                <a:ext uri="{FF2B5EF4-FFF2-40B4-BE49-F238E27FC236}">
                  <a16:creationId xmlns:a16="http://schemas.microsoft.com/office/drawing/2014/main" id="{D0D99EB0-0F7C-45F2-AEEE-A4569C1D26F4}"/>
                </a:ext>
              </a:extLst>
            </p:cNvPr>
            <p:cNvGrpSpPr/>
            <p:nvPr/>
          </p:nvGrpSpPr>
          <p:grpSpPr>
            <a:xfrm>
              <a:off x="6010447" y="3345203"/>
              <a:ext cx="78218" cy="488147"/>
              <a:chOff x="6010447" y="3345203"/>
              <a:chExt cx="78218" cy="488147"/>
            </a:xfrm>
            <a:grpFill/>
          </p:grpSpPr>
          <p:sp>
            <p:nvSpPr>
              <p:cNvPr id="812" name="Freeform: Shape 811">
                <a:extLst>
                  <a:ext uri="{FF2B5EF4-FFF2-40B4-BE49-F238E27FC236}">
                    <a16:creationId xmlns:a16="http://schemas.microsoft.com/office/drawing/2014/main" id="{88A7EACB-C13D-4AA6-983B-57832A01C8E3}"/>
                  </a:ext>
                </a:extLst>
              </p:cNvPr>
              <p:cNvSpPr/>
              <p:nvPr/>
            </p:nvSpPr>
            <p:spPr>
              <a:xfrm>
                <a:off x="6025300" y="3651253"/>
                <a:ext cx="22716" cy="36407"/>
              </a:xfrm>
              <a:custGeom>
                <a:avLst/>
                <a:gdLst>
                  <a:gd name="connsiteX0" fmla="*/ 20217 w 22716"/>
                  <a:gd name="connsiteY0" fmla="*/ 36160 h 36407"/>
                  <a:gd name="connsiteX1" fmla="*/ 595 w 22716"/>
                  <a:gd name="connsiteY1" fmla="*/ 34446 h 36407"/>
                  <a:gd name="connsiteX2" fmla="*/ 24 w 22716"/>
                  <a:gd name="connsiteY2" fmla="*/ 33207 h 36407"/>
                  <a:gd name="connsiteX3" fmla="*/ 214 w 22716"/>
                  <a:gd name="connsiteY3" fmla="*/ 32922 h 36407"/>
                  <a:gd name="connsiteX4" fmla="*/ 310 w 22716"/>
                  <a:gd name="connsiteY4" fmla="*/ 32826 h 36407"/>
                  <a:gd name="connsiteX5" fmla="*/ 8311 w 22716"/>
                  <a:gd name="connsiteY5" fmla="*/ 22730 h 36407"/>
                  <a:gd name="connsiteX6" fmla="*/ 14502 w 22716"/>
                  <a:gd name="connsiteY6" fmla="*/ 11967 h 36407"/>
                  <a:gd name="connsiteX7" fmla="*/ 15645 w 22716"/>
                  <a:gd name="connsiteY7" fmla="*/ 13872 h 36407"/>
                  <a:gd name="connsiteX8" fmla="*/ 9835 w 22716"/>
                  <a:gd name="connsiteY8" fmla="*/ 11776 h 36407"/>
                  <a:gd name="connsiteX9" fmla="*/ 6501 w 22716"/>
                  <a:gd name="connsiteY9" fmla="*/ 5775 h 36407"/>
                  <a:gd name="connsiteX10" fmla="*/ 10882 w 22716"/>
                  <a:gd name="connsiteY10" fmla="*/ 441 h 36407"/>
                  <a:gd name="connsiteX11" fmla="*/ 16978 w 22716"/>
                  <a:gd name="connsiteY11" fmla="*/ 346 h 36407"/>
                  <a:gd name="connsiteX12" fmla="*/ 17740 w 22716"/>
                  <a:gd name="connsiteY12" fmla="*/ 822 h 36407"/>
                  <a:gd name="connsiteX13" fmla="*/ 21360 w 22716"/>
                  <a:gd name="connsiteY13" fmla="*/ 9490 h 36407"/>
                  <a:gd name="connsiteX14" fmla="*/ 22598 w 22716"/>
                  <a:gd name="connsiteY14" fmla="*/ 18539 h 36407"/>
                  <a:gd name="connsiteX15" fmla="*/ 20217 w 22716"/>
                  <a:gd name="connsiteY15" fmla="*/ 36160 h 36407"/>
                  <a:gd name="connsiteX16" fmla="*/ 20217 w 22716"/>
                  <a:gd name="connsiteY16" fmla="*/ 36160 h 36407"/>
                  <a:gd name="connsiteX17" fmla="*/ 20884 w 22716"/>
                  <a:gd name="connsiteY17" fmla="*/ 18539 h 36407"/>
                  <a:gd name="connsiteX18" fmla="*/ 19169 w 22716"/>
                  <a:gd name="connsiteY18" fmla="*/ 9966 h 36407"/>
                  <a:gd name="connsiteX19" fmla="*/ 15835 w 22716"/>
                  <a:gd name="connsiteY19" fmla="*/ 2537 h 36407"/>
                  <a:gd name="connsiteX20" fmla="*/ 16597 w 22716"/>
                  <a:gd name="connsiteY20" fmla="*/ 3013 h 36407"/>
                  <a:gd name="connsiteX21" fmla="*/ 11835 w 22716"/>
                  <a:gd name="connsiteY21" fmla="*/ 3204 h 36407"/>
                  <a:gd name="connsiteX22" fmla="*/ 9549 w 22716"/>
                  <a:gd name="connsiteY22" fmla="*/ 5871 h 36407"/>
                  <a:gd name="connsiteX23" fmla="*/ 11644 w 22716"/>
                  <a:gd name="connsiteY23" fmla="*/ 9204 h 36407"/>
                  <a:gd name="connsiteX24" fmla="*/ 16121 w 22716"/>
                  <a:gd name="connsiteY24" fmla="*/ 10919 h 36407"/>
                  <a:gd name="connsiteX25" fmla="*/ 16216 w 22716"/>
                  <a:gd name="connsiteY25" fmla="*/ 10919 h 36407"/>
                  <a:gd name="connsiteX26" fmla="*/ 17359 w 22716"/>
                  <a:gd name="connsiteY26" fmla="*/ 12633 h 36407"/>
                  <a:gd name="connsiteX27" fmla="*/ 17264 w 22716"/>
                  <a:gd name="connsiteY27" fmla="*/ 12824 h 36407"/>
                  <a:gd name="connsiteX28" fmla="*/ 10406 w 22716"/>
                  <a:gd name="connsiteY28" fmla="*/ 24444 h 36407"/>
                  <a:gd name="connsiteX29" fmla="*/ 1738 w 22716"/>
                  <a:gd name="connsiteY29" fmla="*/ 34160 h 36407"/>
                  <a:gd name="connsiteX30" fmla="*/ 1453 w 22716"/>
                  <a:gd name="connsiteY30" fmla="*/ 32541 h 36407"/>
                  <a:gd name="connsiteX31" fmla="*/ 20217 w 22716"/>
                  <a:gd name="connsiteY31" fmla="*/ 36160 h 36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2716" h="36407">
                    <a:moveTo>
                      <a:pt x="20217" y="36160"/>
                    </a:moveTo>
                    <a:cubicBezTo>
                      <a:pt x="13740" y="36351"/>
                      <a:pt x="7072" y="37113"/>
                      <a:pt x="595" y="34446"/>
                    </a:cubicBezTo>
                    <a:cubicBezTo>
                      <a:pt x="119" y="34255"/>
                      <a:pt x="-71" y="33684"/>
                      <a:pt x="24" y="33207"/>
                    </a:cubicBezTo>
                    <a:cubicBezTo>
                      <a:pt x="24" y="33112"/>
                      <a:pt x="119" y="33017"/>
                      <a:pt x="214" y="32922"/>
                    </a:cubicBezTo>
                    <a:lnTo>
                      <a:pt x="310" y="32826"/>
                    </a:lnTo>
                    <a:cubicBezTo>
                      <a:pt x="3072" y="29588"/>
                      <a:pt x="5739" y="26159"/>
                      <a:pt x="8311" y="22730"/>
                    </a:cubicBezTo>
                    <a:cubicBezTo>
                      <a:pt x="10787" y="19301"/>
                      <a:pt x="13264" y="15681"/>
                      <a:pt x="14502" y="11967"/>
                    </a:cubicBezTo>
                    <a:lnTo>
                      <a:pt x="15645" y="13872"/>
                    </a:lnTo>
                    <a:cubicBezTo>
                      <a:pt x="13645" y="13491"/>
                      <a:pt x="11644" y="13014"/>
                      <a:pt x="9835" y="11776"/>
                    </a:cubicBezTo>
                    <a:cubicBezTo>
                      <a:pt x="8120" y="10538"/>
                      <a:pt x="6501" y="8442"/>
                      <a:pt x="6501" y="5775"/>
                    </a:cubicBezTo>
                    <a:cubicBezTo>
                      <a:pt x="6501" y="3013"/>
                      <a:pt x="8882" y="918"/>
                      <a:pt x="10882" y="441"/>
                    </a:cubicBezTo>
                    <a:cubicBezTo>
                      <a:pt x="12978" y="-225"/>
                      <a:pt x="15073" y="-35"/>
                      <a:pt x="16978" y="346"/>
                    </a:cubicBezTo>
                    <a:cubicBezTo>
                      <a:pt x="17264" y="346"/>
                      <a:pt x="17550" y="632"/>
                      <a:pt x="17740" y="822"/>
                    </a:cubicBezTo>
                    <a:cubicBezTo>
                      <a:pt x="19645" y="3489"/>
                      <a:pt x="20693" y="6442"/>
                      <a:pt x="21360" y="9490"/>
                    </a:cubicBezTo>
                    <a:cubicBezTo>
                      <a:pt x="22027" y="12443"/>
                      <a:pt x="22408" y="15491"/>
                      <a:pt x="22598" y="18539"/>
                    </a:cubicBezTo>
                    <a:cubicBezTo>
                      <a:pt x="22979" y="24444"/>
                      <a:pt x="22503" y="30636"/>
                      <a:pt x="20217" y="36160"/>
                    </a:cubicBezTo>
                    <a:close/>
                    <a:moveTo>
                      <a:pt x="20217" y="36160"/>
                    </a:moveTo>
                    <a:cubicBezTo>
                      <a:pt x="21741" y="30350"/>
                      <a:pt x="21455" y="24349"/>
                      <a:pt x="20884" y="18539"/>
                    </a:cubicBezTo>
                    <a:cubicBezTo>
                      <a:pt x="20503" y="15586"/>
                      <a:pt x="20026" y="12729"/>
                      <a:pt x="19169" y="9966"/>
                    </a:cubicBezTo>
                    <a:cubicBezTo>
                      <a:pt x="18407" y="7299"/>
                      <a:pt x="17359" y="4537"/>
                      <a:pt x="15835" y="2537"/>
                    </a:cubicBezTo>
                    <a:lnTo>
                      <a:pt x="16597" y="3013"/>
                    </a:lnTo>
                    <a:cubicBezTo>
                      <a:pt x="14978" y="2727"/>
                      <a:pt x="13264" y="2727"/>
                      <a:pt x="11835" y="3204"/>
                    </a:cubicBezTo>
                    <a:cubicBezTo>
                      <a:pt x="10406" y="3680"/>
                      <a:pt x="9454" y="4728"/>
                      <a:pt x="9549" y="5871"/>
                    </a:cubicBezTo>
                    <a:cubicBezTo>
                      <a:pt x="9549" y="7109"/>
                      <a:pt x="10406" y="8347"/>
                      <a:pt x="11644" y="9204"/>
                    </a:cubicBezTo>
                    <a:cubicBezTo>
                      <a:pt x="12883" y="10062"/>
                      <a:pt x="14502" y="10633"/>
                      <a:pt x="16121" y="10919"/>
                    </a:cubicBezTo>
                    <a:lnTo>
                      <a:pt x="16216" y="10919"/>
                    </a:lnTo>
                    <a:cubicBezTo>
                      <a:pt x="16978" y="11109"/>
                      <a:pt x="17455" y="11871"/>
                      <a:pt x="17359" y="12633"/>
                    </a:cubicBezTo>
                    <a:lnTo>
                      <a:pt x="17264" y="12824"/>
                    </a:lnTo>
                    <a:cubicBezTo>
                      <a:pt x="15645" y="17396"/>
                      <a:pt x="12978" y="20920"/>
                      <a:pt x="10406" y="24444"/>
                    </a:cubicBezTo>
                    <a:cubicBezTo>
                      <a:pt x="7739" y="27969"/>
                      <a:pt x="4786" y="31112"/>
                      <a:pt x="1738" y="34160"/>
                    </a:cubicBezTo>
                    <a:lnTo>
                      <a:pt x="1453" y="32541"/>
                    </a:lnTo>
                    <a:cubicBezTo>
                      <a:pt x="7072" y="35303"/>
                      <a:pt x="13835" y="35493"/>
                      <a:pt x="20217" y="36160"/>
                    </a:cubicBezTo>
                    <a:close/>
                  </a:path>
                </a:pathLst>
              </a:custGeom>
              <a:grpFill/>
              <a:ln w="9525" cap="flat">
                <a:noFill/>
                <a:prstDash val="solid"/>
                <a:miter/>
              </a:ln>
            </p:spPr>
            <p:txBody>
              <a:bodyPr rtlCol="0" anchor="ctr"/>
              <a:lstStyle/>
              <a:p>
                <a:endParaRPr lang="th-TH">
                  <a:solidFill>
                    <a:schemeClr val="bg1"/>
                  </a:solidFill>
                </a:endParaRPr>
              </a:p>
            </p:txBody>
          </p:sp>
          <p:grpSp>
            <p:nvGrpSpPr>
              <p:cNvPr id="813" name="Graphic 421">
                <a:extLst>
                  <a:ext uri="{FF2B5EF4-FFF2-40B4-BE49-F238E27FC236}">
                    <a16:creationId xmlns:a16="http://schemas.microsoft.com/office/drawing/2014/main" id="{04233848-2E55-40ED-B315-A1A75D55B6FE}"/>
                  </a:ext>
                </a:extLst>
              </p:cNvPr>
              <p:cNvGrpSpPr/>
              <p:nvPr/>
            </p:nvGrpSpPr>
            <p:grpSpPr>
              <a:xfrm>
                <a:off x="6012370" y="3456354"/>
                <a:ext cx="63663" cy="38477"/>
                <a:chOff x="6012370" y="3456354"/>
                <a:chExt cx="63663" cy="38477"/>
              </a:xfrm>
              <a:grpFill/>
            </p:grpSpPr>
            <p:sp>
              <p:nvSpPr>
                <p:cNvPr id="849" name="Freeform: Shape 848">
                  <a:extLst>
                    <a:ext uri="{FF2B5EF4-FFF2-40B4-BE49-F238E27FC236}">
                      <a16:creationId xmlns:a16="http://schemas.microsoft.com/office/drawing/2014/main" id="{AE688625-3AF2-4E42-B9F0-42FCA0F405EF}"/>
                    </a:ext>
                  </a:extLst>
                </p:cNvPr>
                <p:cNvSpPr/>
                <p:nvPr/>
              </p:nvSpPr>
              <p:spPr>
                <a:xfrm>
                  <a:off x="6012370" y="3458146"/>
                  <a:ext cx="24669" cy="36685"/>
                </a:xfrm>
                <a:custGeom>
                  <a:avLst/>
                  <a:gdLst>
                    <a:gd name="connsiteX0" fmla="*/ 24670 w 24669"/>
                    <a:gd name="connsiteY0" fmla="*/ 33909 h 36685"/>
                    <a:gd name="connsiteX1" fmla="*/ 12097 w 24669"/>
                    <a:gd name="connsiteY1" fmla="*/ 36671 h 36685"/>
                    <a:gd name="connsiteX2" fmla="*/ 10954 w 24669"/>
                    <a:gd name="connsiteY2" fmla="*/ 35719 h 36685"/>
                    <a:gd name="connsiteX3" fmla="*/ 10954 w 24669"/>
                    <a:gd name="connsiteY3" fmla="*/ 35433 h 36685"/>
                    <a:gd name="connsiteX4" fmla="*/ 10954 w 24669"/>
                    <a:gd name="connsiteY4" fmla="*/ 35338 h 36685"/>
                    <a:gd name="connsiteX5" fmla="*/ 9906 w 24669"/>
                    <a:gd name="connsiteY5" fmla="*/ 3239 h 36685"/>
                    <a:gd name="connsiteX6" fmla="*/ 10859 w 24669"/>
                    <a:gd name="connsiteY6" fmla="*/ 4191 h 36685"/>
                    <a:gd name="connsiteX7" fmla="*/ 1619 w 24669"/>
                    <a:gd name="connsiteY7" fmla="*/ 667 h 36685"/>
                    <a:gd name="connsiteX8" fmla="*/ 2000 w 24669"/>
                    <a:gd name="connsiteY8" fmla="*/ 667 h 36685"/>
                    <a:gd name="connsiteX9" fmla="*/ 0 w 24669"/>
                    <a:gd name="connsiteY9" fmla="*/ 3048 h 36685"/>
                    <a:gd name="connsiteX10" fmla="*/ 1524 w 24669"/>
                    <a:gd name="connsiteY10" fmla="*/ 95 h 36685"/>
                    <a:gd name="connsiteX11" fmla="*/ 1810 w 24669"/>
                    <a:gd name="connsiteY11" fmla="*/ 0 h 36685"/>
                    <a:gd name="connsiteX12" fmla="*/ 1905 w 24669"/>
                    <a:gd name="connsiteY12" fmla="*/ 0 h 36685"/>
                    <a:gd name="connsiteX13" fmla="*/ 11049 w 24669"/>
                    <a:gd name="connsiteY13" fmla="*/ 2000 h 36685"/>
                    <a:gd name="connsiteX14" fmla="*/ 12002 w 24669"/>
                    <a:gd name="connsiteY14" fmla="*/ 2857 h 36685"/>
                    <a:gd name="connsiteX15" fmla="*/ 12002 w 24669"/>
                    <a:gd name="connsiteY15" fmla="*/ 2953 h 36685"/>
                    <a:gd name="connsiteX16" fmla="*/ 14383 w 24669"/>
                    <a:gd name="connsiteY16" fmla="*/ 19241 h 36685"/>
                    <a:gd name="connsiteX17" fmla="*/ 13049 w 24669"/>
                    <a:gd name="connsiteY17" fmla="*/ 35909 h 36685"/>
                    <a:gd name="connsiteX18" fmla="*/ 11906 w 24669"/>
                    <a:gd name="connsiteY18" fmla="*/ 34480 h 36685"/>
                    <a:gd name="connsiteX19" fmla="*/ 24670 w 24669"/>
                    <a:gd name="connsiteY19" fmla="*/ 33909 h 36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669" h="36685">
                      <a:moveTo>
                        <a:pt x="24670" y="33909"/>
                      </a:moveTo>
                      <a:cubicBezTo>
                        <a:pt x="20383" y="34385"/>
                        <a:pt x="16478" y="36004"/>
                        <a:pt x="12097" y="36671"/>
                      </a:cubicBezTo>
                      <a:cubicBezTo>
                        <a:pt x="11525" y="36766"/>
                        <a:pt x="11049" y="36385"/>
                        <a:pt x="10954" y="35719"/>
                      </a:cubicBezTo>
                      <a:cubicBezTo>
                        <a:pt x="10954" y="35623"/>
                        <a:pt x="10954" y="35528"/>
                        <a:pt x="10954" y="35433"/>
                      </a:cubicBezTo>
                      <a:lnTo>
                        <a:pt x="10954" y="35338"/>
                      </a:lnTo>
                      <a:cubicBezTo>
                        <a:pt x="12763" y="24860"/>
                        <a:pt x="10668" y="14192"/>
                        <a:pt x="9906" y="3239"/>
                      </a:cubicBezTo>
                      <a:lnTo>
                        <a:pt x="10859" y="4191"/>
                      </a:lnTo>
                      <a:cubicBezTo>
                        <a:pt x="7620" y="3619"/>
                        <a:pt x="4382" y="2572"/>
                        <a:pt x="1619" y="667"/>
                      </a:cubicBezTo>
                      <a:lnTo>
                        <a:pt x="2000" y="667"/>
                      </a:lnTo>
                      <a:cubicBezTo>
                        <a:pt x="1143" y="1238"/>
                        <a:pt x="476" y="2000"/>
                        <a:pt x="0" y="3048"/>
                      </a:cubicBezTo>
                      <a:cubicBezTo>
                        <a:pt x="190" y="2000"/>
                        <a:pt x="667" y="952"/>
                        <a:pt x="1524" y="95"/>
                      </a:cubicBezTo>
                      <a:cubicBezTo>
                        <a:pt x="1619" y="0"/>
                        <a:pt x="1715" y="0"/>
                        <a:pt x="1810" y="0"/>
                      </a:cubicBezTo>
                      <a:lnTo>
                        <a:pt x="1905" y="0"/>
                      </a:lnTo>
                      <a:cubicBezTo>
                        <a:pt x="4858" y="1238"/>
                        <a:pt x="7906" y="1810"/>
                        <a:pt x="11049" y="2000"/>
                      </a:cubicBezTo>
                      <a:cubicBezTo>
                        <a:pt x="11525" y="2000"/>
                        <a:pt x="11906" y="2381"/>
                        <a:pt x="12002" y="2857"/>
                      </a:cubicBezTo>
                      <a:lnTo>
                        <a:pt x="12002" y="2953"/>
                      </a:lnTo>
                      <a:cubicBezTo>
                        <a:pt x="13049" y="8287"/>
                        <a:pt x="13907" y="13716"/>
                        <a:pt x="14383" y="19241"/>
                      </a:cubicBezTo>
                      <a:cubicBezTo>
                        <a:pt x="14764" y="24765"/>
                        <a:pt x="14669" y="30480"/>
                        <a:pt x="13049" y="35909"/>
                      </a:cubicBezTo>
                      <a:lnTo>
                        <a:pt x="11906" y="34480"/>
                      </a:lnTo>
                      <a:cubicBezTo>
                        <a:pt x="16097" y="34290"/>
                        <a:pt x="20383" y="33242"/>
                        <a:pt x="24670" y="33909"/>
                      </a:cubicBezTo>
                      <a:close/>
                    </a:path>
                  </a:pathLst>
                </a:custGeom>
                <a:grpFill/>
                <a:ln w="9525" cap="flat">
                  <a:noFill/>
                  <a:prstDash val="solid"/>
                  <a:miter/>
                </a:ln>
              </p:spPr>
              <p:txBody>
                <a:bodyPr rtlCol="0" anchor="ctr"/>
                <a:lstStyle/>
                <a:p>
                  <a:endParaRPr lang="th-TH">
                    <a:solidFill>
                      <a:schemeClr val="bg1"/>
                    </a:solidFill>
                  </a:endParaRPr>
                </a:p>
              </p:txBody>
            </p:sp>
            <p:sp>
              <p:nvSpPr>
                <p:cNvPr id="850" name="Freeform: Shape 849">
                  <a:extLst>
                    <a:ext uri="{FF2B5EF4-FFF2-40B4-BE49-F238E27FC236}">
                      <a16:creationId xmlns:a16="http://schemas.microsoft.com/office/drawing/2014/main" id="{ADA07308-5819-4306-A9B6-6B1981E70CC7}"/>
                    </a:ext>
                  </a:extLst>
                </p:cNvPr>
                <p:cNvSpPr/>
                <p:nvPr/>
              </p:nvSpPr>
              <p:spPr>
                <a:xfrm>
                  <a:off x="6062420" y="3468147"/>
                  <a:ext cx="12814" cy="23369"/>
                </a:xfrm>
                <a:custGeom>
                  <a:avLst/>
                  <a:gdLst>
                    <a:gd name="connsiteX0" fmla="*/ 12815 w 12814"/>
                    <a:gd name="connsiteY0" fmla="*/ 22955 h 23369"/>
                    <a:gd name="connsiteX1" fmla="*/ 5004 w 12814"/>
                    <a:gd name="connsiteY1" fmla="*/ 22765 h 23369"/>
                    <a:gd name="connsiteX2" fmla="*/ 146 w 12814"/>
                    <a:gd name="connsiteY2" fmla="*/ 15621 h 23369"/>
                    <a:gd name="connsiteX3" fmla="*/ 51 w 12814"/>
                    <a:gd name="connsiteY3" fmla="*/ 0 h 23369"/>
                    <a:gd name="connsiteX4" fmla="*/ 2623 w 12814"/>
                    <a:gd name="connsiteY4" fmla="*/ 7525 h 23369"/>
                    <a:gd name="connsiteX5" fmla="*/ 3099 w 12814"/>
                    <a:gd name="connsiteY5" fmla="*/ 15049 h 23369"/>
                    <a:gd name="connsiteX6" fmla="*/ 5957 w 12814"/>
                    <a:gd name="connsiteY6" fmla="*/ 20574 h 23369"/>
                    <a:gd name="connsiteX7" fmla="*/ 12815 w 12814"/>
                    <a:gd name="connsiteY7" fmla="*/ 22955 h 2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14" h="23369">
                      <a:moveTo>
                        <a:pt x="12815" y="22955"/>
                      </a:moveTo>
                      <a:cubicBezTo>
                        <a:pt x="10338" y="23241"/>
                        <a:pt x="7862" y="23813"/>
                        <a:pt x="5004" y="22765"/>
                      </a:cubicBezTo>
                      <a:cubicBezTo>
                        <a:pt x="2147" y="21526"/>
                        <a:pt x="623" y="18478"/>
                        <a:pt x="146" y="15621"/>
                      </a:cubicBezTo>
                      <a:cubicBezTo>
                        <a:pt x="-520" y="9906"/>
                        <a:pt x="1385" y="5144"/>
                        <a:pt x="51" y="0"/>
                      </a:cubicBezTo>
                      <a:cubicBezTo>
                        <a:pt x="1861" y="2000"/>
                        <a:pt x="2432" y="4953"/>
                        <a:pt x="2623" y="7525"/>
                      </a:cubicBezTo>
                      <a:cubicBezTo>
                        <a:pt x="2909" y="10192"/>
                        <a:pt x="2718" y="12764"/>
                        <a:pt x="3099" y="15049"/>
                      </a:cubicBezTo>
                      <a:cubicBezTo>
                        <a:pt x="3385" y="17240"/>
                        <a:pt x="4337" y="19336"/>
                        <a:pt x="5957" y="20574"/>
                      </a:cubicBezTo>
                      <a:cubicBezTo>
                        <a:pt x="7766" y="21717"/>
                        <a:pt x="10529" y="22003"/>
                        <a:pt x="12815" y="22955"/>
                      </a:cubicBezTo>
                      <a:close/>
                    </a:path>
                  </a:pathLst>
                </a:custGeom>
                <a:grpFill/>
                <a:ln w="9525" cap="flat">
                  <a:noFill/>
                  <a:prstDash val="solid"/>
                  <a:miter/>
                </a:ln>
              </p:spPr>
              <p:txBody>
                <a:bodyPr rtlCol="0" anchor="ctr"/>
                <a:lstStyle/>
                <a:p>
                  <a:endParaRPr lang="th-TH">
                    <a:solidFill>
                      <a:schemeClr val="bg1"/>
                    </a:solidFill>
                  </a:endParaRPr>
                </a:p>
              </p:txBody>
            </p:sp>
            <p:sp>
              <p:nvSpPr>
                <p:cNvPr id="851" name="Freeform: Shape 850">
                  <a:extLst>
                    <a:ext uri="{FF2B5EF4-FFF2-40B4-BE49-F238E27FC236}">
                      <a16:creationId xmlns:a16="http://schemas.microsoft.com/office/drawing/2014/main" id="{27FFD5EC-A86D-4D0D-A126-F7D08116669E}"/>
                    </a:ext>
                  </a:extLst>
                </p:cNvPr>
                <p:cNvSpPr/>
                <p:nvPr/>
              </p:nvSpPr>
              <p:spPr>
                <a:xfrm>
                  <a:off x="6021800" y="3458886"/>
                  <a:ext cx="54233" cy="22621"/>
                </a:xfrm>
                <a:custGeom>
                  <a:avLst/>
                  <a:gdLst>
                    <a:gd name="connsiteX0" fmla="*/ 0 w 54233"/>
                    <a:gd name="connsiteY0" fmla="*/ 3070 h 22621"/>
                    <a:gd name="connsiteX1" fmla="*/ 10096 w 54233"/>
                    <a:gd name="connsiteY1" fmla="*/ 22 h 22621"/>
                    <a:gd name="connsiteX2" fmla="*/ 10573 w 54233"/>
                    <a:gd name="connsiteY2" fmla="*/ 403 h 22621"/>
                    <a:gd name="connsiteX3" fmla="*/ 10573 w 54233"/>
                    <a:gd name="connsiteY3" fmla="*/ 498 h 22621"/>
                    <a:gd name="connsiteX4" fmla="*/ 12859 w 54233"/>
                    <a:gd name="connsiteY4" fmla="*/ 8404 h 22621"/>
                    <a:gd name="connsiteX5" fmla="*/ 12002 w 54233"/>
                    <a:gd name="connsiteY5" fmla="*/ 7452 h 22621"/>
                    <a:gd name="connsiteX6" fmla="*/ 35814 w 54233"/>
                    <a:gd name="connsiteY6" fmla="*/ 5737 h 22621"/>
                    <a:gd name="connsiteX7" fmla="*/ 48101 w 54233"/>
                    <a:gd name="connsiteY7" fmla="*/ 7356 h 22621"/>
                    <a:gd name="connsiteX8" fmla="*/ 53626 w 54233"/>
                    <a:gd name="connsiteY8" fmla="*/ 11738 h 22621"/>
                    <a:gd name="connsiteX9" fmla="*/ 54102 w 54233"/>
                    <a:gd name="connsiteY9" fmla="*/ 15643 h 22621"/>
                    <a:gd name="connsiteX10" fmla="*/ 52292 w 54233"/>
                    <a:gd name="connsiteY10" fmla="*/ 19263 h 22621"/>
                    <a:gd name="connsiteX11" fmla="*/ 40005 w 54233"/>
                    <a:gd name="connsiteY11" fmla="*/ 22501 h 22621"/>
                    <a:gd name="connsiteX12" fmla="*/ 28004 w 54233"/>
                    <a:gd name="connsiteY12" fmla="*/ 22311 h 22621"/>
                    <a:gd name="connsiteX13" fmla="*/ 16097 w 54233"/>
                    <a:gd name="connsiteY13" fmla="*/ 21453 h 22621"/>
                    <a:gd name="connsiteX14" fmla="*/ 4286 w 54233"/>
                    <a:gd name="connsiteY14" fmla="*/ 21644 h 22621"/>
                    <a:gd name="connsiteX15" fmla="*/ 16193 w 54233"/>
                    <a:gd name="connsiteY15" fmla="*/ 20120 h 22621"/>
                    <a:gd name="connsiteX16" fmla="*/ 28099 w 54233"/>
                    <a:gd name="connsiteY16" fmla="*/ 20025 h 22621"/>
                    <a:gd name="connsiteX17" fmla="*/ 39910 w 54233"/>
                    <a:gd name="connsiteY17" fmla="*/ 19644 h 22621"/>
                    <a:gd name="connsiteX18" fmla="*/ 50483 w 54233"/>
                    <a:gd name="connsiteY18" fmla="*/ 16881 h 22621"/>
                    <a:gd name="connsiteX19" fmla="*/ 51340 w 54233"/>
                    <a:gd name="connsiteY19" fmla="*/ 15167 h 22621"/>
                    <a:gd name="connsiteX20" fmla="*/ 51054 w 54233"/>
                    <a:gd name="connsiteY20" fmla="*/ 12976 h 22621"/>
                    <a:gd name="connsiteX21" fmla="*/ 47244 w 54233"/>
                    <a:gd name="connsiteY21" fmla="*/ 10119 h 22621"/>
                    <a:gd name="connsiteX22" fmla="*/ 35909 w 54233"/>
                    <a:gd name="connsiteY22" fmla="*/ 8499 h 22621"/>
                    <a:gd name="connsiteX23" fmla="*/ 12002 w 54233"/>
                    <a:gd name="connsiteY23" fmla="*/ 9071 h 22621"/>
                    <a:gd name="connsiteX24" fmla="*/ 11144 w 54233"/>
                    <a:gd name="connsiteY24" fmla="*/ 8214 h 22621"/>
                    <a:gd name="connsiteX25" fmla="*/ 11144 w 54233"/>
                    <a:gd name="connsiteY25" fmla="*/ 8118 h 22621"/>
                    <a:gd name="connsiteX26" fmla="*/ 9525 w 54233"/>
                    <a:gd name="connsiteY26" fmla="*/ 689 h 22621"/>
                    <a:gd name="connsiteX27" fmla="*/ 10001 w 54233"/>
                    <a:gd name="connsiteY27" fmla="*/ 1070 h 22621"/>
                    <a:gd name="connsiteX28" fmla="*/ 0 w 54233"/>
                    <a:gd name="connsiteY28" fmla="*/ 3070 h 22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4233" h="22621">
                      <a:moveTo>
                        <a:pt x="0" y="3070"/>
                      </a:moveTo>
                      <a:cubicBezTo>
                        <a:pt x="2857" y="879"/>
                        <a:pt x="6477" y="-168"/>
                        <a:pt x="10096" y="22"/>
                      </a:cubicBezTo>
                      <a:cubicBezTo>
                        <a:pt x="10287" y="22"/>
                        <a:pt x="10477" y="213"/>
                        <a:pt x="10573" y="403"/>
                      </a:cubicBezTo>
                      <a:lnTo>
                        <a:pt x="10573" y="498"/>
                      </a:lnTo>
                      <a:cubicBezTo>
                        <a:pt x="11525" y="2880"/>
                        <a:pt x="12954" y="5356"/>
                        <a:pt x="12859" y="8404"/>
                      </a:cubicBezTo>
                      <a:lnTo>
                        <a:pt x="12002" y="7452"/>
                      </a:lnTo>
                      <a:cubicBezTo>
                        <a:pt x="19717" y="6975"/>
                        <a:pt x="27813" y="5642"/>
                        <a:pt x="35814" y="5737"/>
                      </a:cubicBezTo>
                      <a:cubicBezTo>
                        <a:pt x="39815" y="5832"/>
                        <a:pt x="43910" y="5928"/>
                        <a:pt x="48101" y="7356"/>
                      </a:cubicBezTo>
                      <a:cubicBezTo>
                        <a:pt x="50101" y="8023"/>
                        <a:pt x="52388" y="9166"/>
                        <a:pt x="53626" y="11738"/>
                      </a:cubicBezTo>
                      <a:cubicBezTo>
                        <a:pt x="54197" y="12976"/>
                        <a:pt x="54388" y="14405"/>
                        <a:pt x="54102" y="15643"/>
                      </a:cubicBezTo>
                      <a:cubicBezTo>
                        <a:pt x="54007" y="16881"/>
                        <a:pt x="53245" y="18501"/>
                        <a:pt x="52292" y="19263"/>
                      </a:cubicBezTo>
                      <a:cubicBezTo>
                        <a:pt x="48197" y="22215"/>
                        <a:pt x="44006" y="22120"/>
                        <a:pt x="40005" y="22501"/>
                      </a:cubicBezTo>
                      <a:cubicBezTo>
                        <a:pt x="36004" y="22787"/>
                        <a:pt x="31909" y="22501"/>
                        <a:pt x="28004" y="22311"/>
                      </a:cubicBezTo>
                      <a:lnTo>
                        <a:pt x="16097" y="21453"/>
                      </a:lnTo>
                      <a:cubicBezTo>
                        <a:pt x="12097" y="21263"/>
                        <a:pt x="8096" y="20787"/>
                        <a:pt x="4286" y="21644"/>
                      </a:cubicBezTo>
                      <a:cubicBezTo>
                        <a:pt x="8096" y="20215"/>
                        <a:pt x="12192" y="20310"/>
                        <a:pt x="16193" y="20120"/>
                      </a:cubicBezTo>
                      <a:cubicBezTo>
                        <a:pt x="20193" y="19929"/>
                        <a:pt x="24194" y="20120"/>
                        <a:pt x="28099" y="20025"/>
                      </a:cubicBezTo>
                      <a:cubicBezTo>
                        <a:pt x="32099" y="20025"/>
                        <a:pt x="36004" y="19834"/>
                        <a:pt x="39910" y="19644"/>
                      </a:cubicBezTo>
                      <a:cubicBezTo>
                        <a:pt x="43625" y="19358"/>
                        <a:pt x="48006" y="18882"/>
                        <a:pt x="50483" y="16881"/>
                      </a:cubicBezTo>
                      <a:cubicBezTo>
                        <a:pt x="51054" y="16310"/>
                        <a:pt x="51245" y="15929"/>
                        <a:pt x="51340" y="15167"/>
                      </a:cubicBezTo>
                      <a:cubicBezTo>
                        <a:pt x="51435" y="14310"/>
                        <a:pt x="51340" y="13643"/>
                        <a:pt x="51054" y="12976"/>
                      </a:cubicBezTo>
                      <a:cubicBezTo>
                        <a:pt x="50483" y="11738"/>
                        <a:pt x="48959" y="10785"/>
                        <a:pt x="47244" y="10119"/>
                      </a:cubicBezTo>
                      <a:cubicBezTo>
                        <a:pt x="43815" y="8880"/>
                        <a:pt x="39815" y="8595"/>
                        <a:pt x="35909" y="8499"/>
                      </a:cubicBezTo>
                      <a:cubicBezTo>
                        <a:pt x="28004" y="8309"/>
                        <a:pt x="20193" y="9166"/>
                        <a:pt x="12002" y="9071"/>
                      </a:cubicBezTo>
                      <a:cubicBezTo>
                        <a:pt x="11525" y="9071"/>
                        <a:pt x="11144" y="8690"/>
                        <a:pt x="11144" y="8214"/>
                      </a:cubicBezTo>
                      <a:lnTo>
                        <a:pt x="11144" y="8118"/>
                      </a:lnTo>
                      <a:cubicBezTo>
                        <a:pt x="11335" y="5737"/>
                        <a:pt x="10287" y="3261"/>
                        <a:pt x="9525" y="689"/>
                      </a:cubicBezTo>
                      <a:lnTo>
                        <a:pt x="10001" y="1070"/>
                      </a:lnTo>
                      <a:cubicBezTo>
                        <a:pt x="6667" y="594"/>
                        <a:pt x="3143" y="1260"/>
                        <a:pt x="0" y="3070"/>
                      </a:cubicBezTo>
                      <a:close/>
                    </a:path>
                  </a:pathLst>
                </a:custGeom>
                <a:grpFill/>
                <a:ln w="9525" cap="flat">
                  <a:noFill/>
                  <a:prstDash val="solid"/>
                  <a:miter/>
                </a:ln>
              </p:spPr>
              <p:txBody>
                <a:bodyPr rtlCol="0" anchor="ctr"/>
                <a:lstStyle/>
                <a:p>
                  <a:endParaRPr lang="th-TH">
                    <a:solidFill>
                      <a:schemeClr val="bg1"/>
                    </a:solidFill>
                  </a:endParaRPr>
                </a:p>
              </p:txBody>
            </p:sp>
            <p:sp>
              <p:nvSpPr>
                <p:cNvPr id="852" name="Freeform: Shape 851">
                  <a:extLst>
                    <a:ext uri="{FF2B5EF4-FFF2-40B4-BE49-F238E27FC236}">
                      <a16:creationId xmlns:a16="http://schemas.microsoft.com/office/drawing/2014/main" id="{82DBCFB2-3176-43BC-871F-ED281C41D337}"/>
                    </a:ext>
                  </a:extLst>
                </p:cNvPr>
                <p:cNvSpPr/>
                <p:nvPr/>
              </p:nvSpPr>
              <p:spPr>
                <a:xfrm>
                  <a:off x="6048946" y="3456354"/>
                  <a:ext cx="15335" cy="8173"/>
                </a:xfrm>
                <a:custGeom>
                  <a:avLst/>
                  <a:gdLst>
                    <a:gd name="connsiteX0" fmla="*/ 0 w 15335"/>
                    <a:gd name="connsiteY0" fmla="*/ 268 h 8173"/>
                    <a:gd name="connsiteX1" fmla="*/ 4572 w 15335"/>
                    <a:gd name="connsiteY1" fmla="*/ 459 h 8173"/>
                    <a:gd name="connsiteX2" fmla="*/ 8763 w 15335"/>
                    <a:gd name="connsiteY2" fmla="*/ 1983 h 8173"/>
                    <a:gd name="connsiteX3" fmla="*/ 12478 w 15335"/>
                    <a:gd name="connsiteY3" fmla="*/ 4459 h 8173"/>
                    <a:gd name="connsiteX4" fmla="*/ 15335 w 15335"/>
                    <a:gd name="connsiteY4" fmla="*/ 8174 h 8173"/>
                    <a:gd name="connsiteX5" fmla="*/ 7430 w 15335"/>
                    <a:gd name="connsiteY5" fmla="*/ 4840 h 8173"/>
                    <a:gd name="connsiteX6" fmla="*/ 3715 w 15335"/>
                    <a:gd name="connsiteY6" fmla="*/ 2650 h 8173"/>
                    <a:gd name="connsiteX7" fmla="*/ 0 w 15335"/>
                    <a:gd name="connsiteY7" fmla="*/ 268 h 8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35" h="8173">
                      <a:moveTo>
                        <a:pt x="0" y="268"/>
                      </a:moveTo>
                      <a:cubicBezTo>
                        <a:pt x="1524" y="-303"/>
                        <a:pt x="3143" y="173"/>
                        <a:pt x="4572" y="459"/>
                      </a:cubicBezTo>
                      <a:cubicBezTo>
                        <a:pt x="6001" y="744"/>
                        <a:pt x="7430" y="1411"/>
                        <a:pt x="8763" y="1983"/>
                      </a:cubicBezTo>
                      <a:cubicBezTo>
                        <a:pt x="10096" y="2650"/>
                        <a:pt x="11335" y="3411"/>
                        <a:pt x="12478" y="4459"/>
                      </a:cubicBezTo>
                      <a:cubicBezTo>
                        <a:pt x="13621" y="5507"/>
                        <a:pt x="14764" y="6555"/>
                        <a:pt x="15335" y="8174"/>
                      </a:cubicBezTo>
                      <a:cubicBezTo>
                        <a:pt x="12478" y="7031"/>
                        <a:pt x="10001" y="6078"/>
                        <a:pt x="7430" y="4840"/>
                      </a:cubicBezTo>
                      <a:cubicBezTo>
                        <a:pt x="6191" y="4174"/>
                        <a:pt x="4953" y="3507"/>
                        <a:pt x="3715" y="2650"/>
                      </a:cubicBezTo>
                      <a:cubicBezTo>
                        <a:pt x="2381" y="1983"/>
                        <a:pt x="1333" y="935"/>
                        <a:pt x="0" y="268"/>
                      </a:cubicBezTo>
                      <a:close/>
                    </a:path>
                  </a:pathLst>
                </a:custGeom>
                <a:grpFill/>
                <a:ln w="9525" cap="flat">
                  <a:noFill/>
                  <a:prstDash val="solid"/>
                  <a:miter/>
                </a:ln>
              </p:spPr>
              <p:txBody>
                <a:bodyPr rtlCol="0" anchor="ctr"/>
                <a:lstStyle/>
                <a:p>
                  <a:endParaRPr lang="th-TH">
                    <a:solidFill>
                      <a:schemeClr val="bg1"/>
                    </a:solidFill>
                  </a:endParaRPr>
                </a:p>
              </p:txBody>
            </p:sp>
          </p:grpSp>
          <p:grpSp>
            <p:nvGrpSpPr>
              <p:cNvPr id="814" name="Graphic 421">
                <a:extLst>
                  <a:ext uri="{FF2B5EF4-FFF2-40B4-BE49-F238E27FC236}">
                    <a16:creationId xmlns:a16="http://schemas.microsoft.com/office/drawing/2014/main" id="{6C33DA5C-3E7D-48BF-9D31-5850FD5B1F3B}"/>
                  </a:ext>
                </a:extLst>
              </p:cNvPr>
              <p:cNvGrpSpPr/>
              <p:nvPr/>
            </p:nvGrpSpPr>
            <p:grpSpPr>
              <a:xfrm>
                <a:off x="6012370" y="3794968"/>
                <a:ext cx="63663" cy="38382"/>
                <a:chOff x="6012370" y="3794968"/>
                <a:chExt cx="63663" cy="38382"/>
              </a:xfrm>
              <a:grpFill/>
            </p:grpSpPr>
            <p:sp>
              <p:nvSpPr>
                <p:cNvPr id="845" name="Freeform: Shape 844">
                  <a:extLst>
                    <a:ext uri="{FF2B5EF4-FFF2-40B4-BE49-F238E27FC236}">
                      <a16:creationId xmlns:a16="http://schemas.microsoft.com/office/drawing/2014/main" id="{75BB3667-F1FE-486B-AB0B-0E76AD484587}"/>
                    </a:ext>
                  </a:extLst>
                </p:cNvPr>
                <p:cNvSpPr/>
                <p:nvPr/>
              </p:nvSpPr>
              <p:spPr>
                <a:xfrm>
                  <a:off x="6012370" y="3796664"/>
                  <a:ext cx="24669" cy="36685"/>
                </a:xfrm>
                <a:custGeom>
                  <a:avLst/>
                  <a:gdLst>
                    <a:gd name="connsiteX0" fmla="*/ 24670 w 24669"/>
                    <a:gd name="connsiteY0" fmla="*/ 33909 h 36685"/>
                    <a:gd name="connsiteX1" fmla="*/ 12097 w 24669"/>
                    <a:gd name="connsiteY1" fmla="*/ 36671 h 36685"/>
                    <a:gd name="connsiteX2" fmla="*/ 10954 w 24669"/>
                    <a:gd name="connsiteY2" fmla="*/ 35719 h 36685"/>
                    <a:gd name="connsiteX3" fmla="*/ 10954 w 24669"/>
                    <a:gd name="connsiteY3" fmla="*/ 35433 h 36685"/>
                    <a:gd name="connsiteX4" fmla="*/ 10954 w 24669"/>
                    <a:gd name="connsiteY4" fmla="*/ 35338 h 36685"/>
                    <a:gd name="connsiteX5" fmla="*/ 9906 w 24669"/>
                    <a:gd name="connsiteY5" fmla="*/ 3239 h 36685"/>
                    <a:gd name="connsiteX6" fmla="*/ 10859 w 24669"/>
                    <a:gd name="connsiteY6" fmla="*/ 4191 h 36685"/>
                    <a:gd name="connsiteX7" fmla="*/ 1619 w 24669"/>
                    <a:gd name="connsiteY7" fmla="*/ 667 h 36685"/>
                    <a:gd name="connsiteX8" fmla="*/ 2000 w 24669"/>
                    <a:gd name="connsiteY8" fmla="*/ 667 h 36685"/>
                    <a:gd name="connsiteX9" fmla="*/ 0 w 24669"/>
                    <a:gd name="connsiteY9" fmla="*/ 3048 h 36685"/>
                    <a:gd name="connsiteX10" fmla="*/ 1524 w 24669"/>
                    <a:gd name="connsiteY10" fmla="*/ 95 h 36685"/>
                    <a:gd name="connsiteX11" fmla="*/ 1810 w 24669"/>
                    <a:gd name="connsiteY11" fmla="*/ 0 h 36685"/>
                    <a:gd name="connsiteX12" fmla="*/ 1905 w 24669"/>
                    <a:gd name="connsiteY12" fmla="*/ 0 h 36685"/>
                    <a:gd name="connsiteX13" fmla="*/ 11049 w 24669"/>
                    <a:gd name="connsiteY13" fmla="*/ 2000 h 36685"/>
                    <a:gd name="connsiteX14" fmla="*/ 12002 w 24669"/>
                    <a:gd name="connsiteY14" fmla="*/ 2858 h 36685"/>
                    <a:gd name="connsiteX15" fmla="*/ 12002 w 24669"/>
                    <a:gd name="connsiteY15" fmla="*/ 2953 h 36685"/>
                    <a:gd name="connsiteX16" fmla="*/ 14383 w 24669"/>
                    <a:gd name="connsiteY16" fmla="*/ 19241 h 36685"/>
                    <a:gd name="connsiteX17" fmla="*/ 13049 w 24669"/>
                    <a:gd name="connsiteY17" fmla="*/ 35909 h 36685"/>
                    <a:gd name="connsiteX18" fmla="*/ 11906 w 24669"/>
                    <a:gd name="connsiteY18" fmla="*/ 34481 h 36685"/>
                    <a:gd name="connsiteX19" fmla="*/ 24670 w 24669"/>
                    <a:gd name="connsiteY19" fmla="*/ 33909 h 36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669" h="36685">
                      <a:moveTo>
                        <a:pt x="24670" y="33909"/>
                      </a:moveTo>
                      <a:cubicBezTo>
                        <a:pt x="20383" y="34385"/>
                        <a:pt x="16478" y="36004"/>
                        <a:pt x="12097" y="36671"/>
                      </a:cubicBezTo>
                      <a:cubicBezTo>
                        <a:pt x="11525" y="36767"/>
                        <a:pt x="11049" y="36385"/>
                        <a:pt x="10954" y="35719"/>
                      </a:cubicBezTo>
                      <a:cubicBezTo>
                        <a:pt x="10954" y="35623"/>
                        <a:pt x="10954" y="35528"/>
                        <a:pt x="10954" y="35433"/>
                      </a:cubicBezTo>
                      <a:lnTo>
                        <a:pt x="10954" y="35338"/>
                      </a:lnTo>
                      <a:cubicBezTo>
                        <a:pt x="12763" y="24860"/>
                        <a:pt x="10668" y="14192"/>
                        <a:pt x="9906" y="3239"/>
                      </a:cubicBezTo>
                      <a:lnTo>
                        <a:pt x="10859" y="4191"/>
                      </a:lnTo>
                      <a:cubicBezTo>
                        <a:pt x="7620" y="3620"/>
                        <a:pt x="4382" y="2572"/>
                        <a:pt x="1619" y="667"/>
                      </a:cubicBezTo>
                      <a:lnTo>
                        <a:pt x="2000" y="667"/>
                      </a:lnTo>
                      <a:cubicBezTo>
                        <a:pt x="1143" y="1238"/>
                        <a:pt x="476" y="2000"/>
                        <a:pt x="0" y="3048"/>
                      </a:cubicBezTo>
                      <a:cubicBezTo>
                        <a:pt x="190" y="2000"/>
                        <a:pt x="667" y="952"/>
                        <a:pt x="1524" y="95"/>
                      </a:cubicBezTo>
                      <a:cubicBezTo>
                        <a:pt x="1619" y="0"/>
                        <a:pt x="1715" y="0"/>
                        <a:pt x="1810" y="0"/>
                      </a:cubicBezTo>
                      <a:lnTo>
                        <a:pt x="1905" y="0"/>
                      </a:lnTo>
                      <a:cubicBezTo>
                        <a:pt x="4858" y="1238"/>
                        <a:pt x="7906" y="1810"/>
                        <a:pt x="11049" y="2000"/>
                      </a:cubicBezTo>
                      <a:cubicBezTo>
                        <a:pt x="11525" y="2000"/>
                        <a:pt x="11906" y="2381"/>
                        <a:pt x="12002" y="2858"/>
                      </a:cubicBezTo>
                      <a:lnTo>
                        <a:pt x="12002" y="2953"/>
                      </a:lnTo>
                      <a:cubicBezTo>
                        <a:pt x="13049" y="8287"/>
                        <a:pt x="13907" y="13716"/>
                        <a:pt x="14383" y="19241"/>
                      </a:cubicBezTo>
                      <a:cubicBezTo>
                        <a:pt x="14764" y="24765"/>
                        <a:pt x="14669" y="30480"/>
                        <a:pt x="13049" y="35909"/>
                      </a:cubicBezTo>
                      <a:lnTo>
                        <a:pt x="11906" y="34481"/>
                      </a:lnTo>
                      <a:cubicBezTo>
                        <a:pt x="16097" y="34385"/>
                        <a:pt x="20383" y="33242"/>
                        <a:pt x="24670" y="33909"/>
                      </a:cubicBezTo>
                      <a:close/>
                    </a:path>
                  </a:pathLst>
                </a:custGeom>
                <a:grpFill/>
                <a:ln w="9525" cap="flat">
                  <a:noFill/>
                  <a:prstDash val="solid"/>
                  <a:miter/>
                </a:ln>
              </p:spPr>
              <p:txBody>
                <a:bodyPr rtlCol="0" anchor="ctr"/>
                <a:lstStyle/>
                <a:p>
                  <a:endParaRPr lang="th-TH">
                    <a:solidFill>
                      <a:schemeClr val="bg1"/>
                    </a:solidFill>
                  </a:endParaRPr>
                </a:p>
              </p:txBody>
            </p:sp>
            <p:sp>
              <p:nvSpPr>
                <p:cNvPr id="846" name="Freeform: Shape 845">
                  <a:extLst>
                    <a:ext uri="{FF2B5EF4-FFF2-40B4-BE49-F238E27FC236}">
                      <a16:creationId xmlns:a16="http://schemas.microsoft.com/office/drawing/2014/main" id="{D525372B-ED31-44AE-9600-F27E47DC0BF3}"/>
                    </a:ext>
                  </a:extLst>
                </p:cNvPr>
                <p:cNvSpPr/>
                <p:nvPr/>
              </p:nvSpPr>
              <p:spPr>
                <a:xfrm>
                  <a:off x="6062420" y="3806666"/>
                  <a:ext cx="12814" cy="23410"/>
                </a:xfrm>
                <a:custGeom>
                  <a:avLst/>
                  <a:gdLst>
                    <a:gd name="connsiteX0" fmla="*/ 12815 w 12814"/>
                    <a:gd name="connsiteY0" fmla="*/ 23050 h 23410"/>
                    <a:gd name="connsiteX1" fmla="*/ 5004 w 12814"/>
                    <a:gd name="connsiteY1" fmla="*/ 22765 h 23410"/>
                    <a:gd name="connsiteX2" fmla="*/ 146 w 12814"/>
                    <a:gd name="connsiteY2" fmla="*/ 15621 h 23410"/>
                    <a:gd name="connsiteX3" fmla="*/ 51 w 12814"/>
                    <a:gd name="connsiteY3" fmla="*/ 0 h 23410"/>
                    <a:gd name="connsiteX4" fmla="*/ 2623 w 12814"/>
                    <a:gd name="connsiteY4" fmla="*/ 7525 h 23410"/>
                    <a:gd name="connsiteX5" fmla="*/ 3099 w 12814"/>
                    <a:gd name="connsiteY5" fmla="*/ 15050 h 23410"/>
                    <a:gd name="connsiteX6" fmla="*/ 5957 w 12814"/>
                    <a:gd name="connsiteY6" fmla="*/ 20574 h 23410"/>
                    <a:gd name="connsiteX7" fmla="*/ 12815 w 12814"/>
                    <a:gd name="connsiteY7" fmla="*/ 23050 h 23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14" h="23410">
                      <a:moveTo>
                        <a:pt x="12815" y="23050"/>
                      </a:moveTo>
                      <a:cubicBezTo>
                        <a:pt x="10338" y="23336"/>
                        <a:pt x="7862" y="23813"/>
                        <a:pt x="5004" y="22765"/>
                      </a:cubicBezTo>
                      <a:cubicBezTo>
                        <a:pt x="2147" y="21527"/>
                        <a:pt x="623" y="18478"/>
                        <a:pt x="146" y="15621"/>
                      </a:cubicBezTo>
                      <a:cubicBezTo>
                        <a:pt x="-520" y="9906"/>
                        <a:pt x="1385" y="5144"/>
                        <a:pt x="51" y="0"/>
                      </a:cubicBezTo>
                      <a:cubicBezTo>
                        <a:pt x="1861" y="2000"/>
                        <a:pt x="2432" y="4953"/>
                        <a:pt x="2623" y="7525"/>
                      </a:cubicBezTo>
                      <a:cubicBezTo>
                        <a:pt x="2909" y="10192"/>
                        <a:pt x="2718" y="12763"/>
                        <a:pt x="3099" y="15050"/>
                      </a:cubicBezTo>
                      <a:cubicBezTo>
                        <a:pt x="3385" y="17240"/>
                        <a:pt x="4337" y="19336"/>
                        <a:pt x="5957" y="20574"/>
                      </a:cubicBezTo>
                      <a:cubicBezTo>
                        <a:pt x="7766" y="21812"/>
                        <a:pt x="10529" y="22098"/>
                        <a:pt x="12815" y="23050"/>
                      </a:cubicBezTo>
                      <a:close/>
                    </a:path>
                  </a:pathLst>
                </a:custGeom>
                <a:grpFill/>
                <a:ln w="9525" cap="flat">
                  <a:noFill/>
                  <a:prstDash val="solid"/>
                  <a:miter/>
                </a:ln>
              </p:spPr>
              <p:txBody>
                <a:bodyPr rtlCol="0" anchor="ctr"/>
                <a:lstStyle/>
                <a:p>
                  <a:endParaRPr lang="th-TH">
                    <a:solidFill>
                      <a:schemeClr val="bg1"/>
                    </a:solidFill>
                  </a:endParaRPr>
                </a:p>
              </p:txBody>
            </p:sp>
            <p:sp>
              <p:nvSpPr>
                <p:cNvPr id="847" name="Freeform: Shape 846">
                  <a:extLst>
                    <a:ext uri="{FF2B5EF4-FFF2-40B4-BE49-F238E27FC236}">
                      <a16:creationId xmlns:a16="http://schemas.microsoft.com/office/drawing/2014/main" id="{00022EA0-B29B-4832-BFDA-6BB55CA8780A}"/>
                    </a:ext>
                  </a:extLst>
                </p:cNvPr>
                <p:cNvSpPr/>
                <p:nvPr/>
              </p:nvSpPr>
              <p:spPr>
                <a:xfrm>
                  <a:off x="6021800" y="3797404"/>
                  <a:ext cx="54233" cy="22621"/>
                </a:xfrm>
                <a:custGeom>
                  <a:avLst/>
                  <a:gdLst>
                    <a:gd name="connsiteX0" fmla="*/ 0 w 54233"/>
                    <a:gd name="connsiteY0" fmla="*/ 3070 h 22621"/>
                    <a:gd name="connsiteX1" fmla="*/ 10096 w 54233"/>
                    <a:gd name="connsiteY1" fmla="*/ 22 h 22621"/>
                    <a:gd name="connsiteX2" fmla="*/ 10573 w 54233"/>
                    <a:gd name="connsiteY2" fmla="*/ 403 h 22621"/>
                    <a:gd name="connsiteX3" fmla="*/ 10573 w 54233"/>
                    <a:gd name="connsiteY3" fmla="*/ 498 h 22621"/>
                    <a:gd name="connsiteX4" fmla="*/ 12859 w 54233"/>
                    <a:gd name="connsiteY4" fmla="*/ 8404 h 22621"/>
                    <a:gd name="connsiteX5" fmla="*/ 12002 w 54233"/>
                    <a:gd name="connsiteY5" fmla="*/ 7452 h 22621"/>
                    <a:gd name="connsiteX6" fmla="*/ 35814 w 54233"/>
                    <a:gd name="connsiteY6" fmla="*/ 5737 h 22621"/>
                    <a:gd name="connsiteX7" fmla="*/ 48101 w 54233"/>
                    <a:gd name="connsiteY7" fmla="*/ 7356 h 22621"/>
                    <a:gd name="connsiteX8" fmla="*/ 53626 w 54233"/>
                    <a:gd name="connsiteY8" fmla="*/ 11738 h 22621"/>
                    <a:gd name="connsiteX9" fmla="*/ 54102 w 54233"/>
                    <a:gd name="connsiteY9" fmla="*/ 15643 h 22621"/>
                    <a:gd name="connsiteX10" fmla="*/ 52292 w 54233"/>
                    <a:gd name="connsiteY10" fmla="*/ 19262 h 22621"/>
                    <a:gd name="connsiteX11" fmla="*/ 40005 w 54233"/>
                    <a:gd name="connsiteY11" fmla="*/ 22501 h 22621"/>
                    <a:gd name="connsiteX12" fmla="*/ 28004 w 54233"/>
                    <a:gd name="connsiteY12" fmla="*/ 22310 h 22621"/>
                    <a:gd name="connsiteX13" fmla="*/ 16097 w 54233"/>
                    <a:gd name="connsiteY13" fmla="*/ 21549 h 22621"/>
                    <a:gd name="connsiteX14" fmla="*/ 4286 w 54233"/>
                    <a:gd name="connsiteY14" fmla="*/ 21739 h 22621"/>
                    <a:gd name="connsiteX15" fmla="*/ 16193 w 54233"/>
                    <a:gd name="connsiteY15" fmla="*/ 20215 h 22621"/>
                    <a:gd name="connsiteX16" fmla="*/ 28099 w 54233"/>
                    <a:gd name="connsiteY16" fmla="*/ 20120 h 22621"/>
                    <a:gd name="connsiteX17" fmla="*/ 39910 w 54233"/>
                    <a:gd name="connsiteY17" fmla="*/ 19739 h 22621"/>
                    <a:gd name="connsiteX18" fmla="*/ 50483 w 54233"/>
                    <a:gd name="connsiteY18" fmla="*/ 16977 h 22621"/>
                    <a:gd name="connsiteX19" fmla="*/ 51340 w 54233"/>
                    <a:gd name="connsiteY19" fmla="*/ 15262 h 22621"/>
                    <a:gd name="connsiteX20" fmla="*/ 51054 w 54233"/>
                    <a:gd name="connsiteY20" fmla="*/ 13071 h 22621"/>
                    <a:gd name="connsiteX21" fmla="*/ 47244 w 54233"/>
                    <a:gd name="connsiteY21" fmla="*/ 10214 h 22621"/>
                    <a:gd name="connsiteX22" fmla="*/ 35909 w 54233"/>
                    <a:gd name="connsiteY22" fmla="*/ 8595 h 22621"/>
                    <a:gd name="connsiteX23" fmla="*/ 12002 w 54233"/>
                    <a:gd name="connsiteY23" fmla="*/ 9166 h 22621"/>
                    <a:gd name="connsiteX24" fmla="*/ 11144 w 54233"/>
                    <a:gd name="connsiteY24" fmla="*/ 8309 h 22621"/>
                    <a:gd name="connsiteX25" fmla="*/ 11144 w 54233"/>
                    <a:gd name="connsiteY25" fmla="*/ 8214 h 22621"/>
                    <a:gd name="connsiteX26" fmla="*/ 9525 w 54233"/>
                    <a:gd name="connsiteY26" fmla="*/ 784 h 22621"/>
                    <a:gd name="connsiteX27" fmla="*/ 10001 w 54233"/>
                    <a:gd name="connsiteY27" fmla="*/ 1165 h 22621"/>
                    <a:gd name="connsiteX28" fmla="*/ 0 w 54233"/>
                    <a:gd name="connsiteY28" fmla="*/ 3070 h 22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4233" h="22621">
                      <a:moveTo>
                        <a:pt x="0" y="3070"/>
                      </a:moveTo>
                      <a:cubicBezTo>
                        <a:pt x="2857" y="879"/>
                        <a:pt x="6477" y="-168"/>
                        <a:pt x="10096" y="22"/>
                      </a:cubicBezTo>
                      <a:cubicBezTo>
                        <a:pt x="10287" y="22"/>
                        <a:pt x="10477" y="212"/>
                        <a:pt x="10573" y="403"/>
                      </a:cubicBezTo>
                      <a:lnTo>
                        <a:pt x="10573" y="498"/>
                      </a:lnTo>
                      <a:cubicBezTo>
                        <a:pt x="11525" y="2880"/>
                        <a:pt x="12954" y="5356"/>
                        <a:pt x="12859" y="8404"/>
                      </a:cubicBezTo>
                      <a:lnTo>
                        <a:pt x="12002" y="7452"/>
                      </a:lnTo>
                      <a:cubicBezTo>
                        <a:pt x="19717" y="6975"/>
                        <a:pt x="27813" y="5642"/>
                        <a:pt x="35814" y="5737"/>
                      </a:cubicBezTo>
                      <a:cubicBezTo>
                        <a:pt x="39815" y="5832"/>
                        <a:pt x="43910" y="5928"/>
                        <a:pt x="48101" y="7356"/>
                      </a:cubicBezTo>
                      <a:cubicBezTo>
                        <a:pt x="50101" y="8023"/>
                        <a:pt x="52388" y="9166"/>
                        <a:pt x="53626" y="11738"/>
                      </a:cubicBezTo>
                      <a:cubicBezTo>
                        <a:pt x="54197" y="12976"/>
                        <a:pt x="54388" y="14405"/>
                        <a:pt x="54102" y="15643"/>
                      </a:cubicBezTo>
                      <a:cubicBezTo>
                        <a:pt x="54007" y="16881"/>
                        <a:pt x="53245" y="18501"/>
                        <a:pt x="52292" y="19262"/>
                      </a:cubicBezTo>
                      <a:cubicBezTo>
                        <a:pt x="48197" y="22215"/>
                        <a:pt x="44006" y="22120"/>
                        <a:pt x="40005" y="22501"/>
                      </a:cubicBezTo>
                      <a:cubicBezTo>
                        <a:pt x="36004" y="22787"/>
                        <a:pt x="31909" y="22501"/>
                        <a:pt x="28004" y="22310"/>
                      </a:cubicBezTo>
                      <a:lnTo>
                        <a:pt x="16097" y="21549"/>
                      </a:lnTo>
                      <a:cubicBezTo>
                        <a:pt x="12097" y="21358"/>
                        <a:pt x="8096" y="20882"/>
                        <a:pt x="4286" y="21739"/>
                      </a:cubicBezTo>
                      <a:cubicBezTo>
                        <a:pt x="8096" y="20310"/>
                        <a:pt x="12192" y="20406"/>
                        <a:pt x="16193" y="20215"/>
                      </a:cubicBezTo>
                      <a:cubicBezTo>
                        <a:pt x="20193" y="20025"/>
                        <a:pt x="24194" y="20215"/>
                        <a:pt x="28099" y="20120"/>
                      </a:cubicBezTo>
                      <a:cubicBezTo>
                        <a:pt x="32099" y="20120"/>
                        <a:pt x="36004" y="19929"/>
                        <a:pt x="39910" y="19739"/>
                      </a:cubicBezTo>
                      <a:cubicBezTo>
                        <a:pt x="43625" y="19453"/>
                        <a:pt x="48006" y="18977"/>
                        <a:pt x="50483" y="16977"/>
                      </a:cubicBezTo>
                      <a:cubicBezTo>
                        <a:pt x="51054" y="16405"/>
                        <a:pt x="51245" y="16024"/>
                        <a:pt x="51340" y="15262"/>
                      </a:cubicBezTo>
                      <a:cubicBezTo>
                        <a:pt x="51435" y="14405"/>
                        <a:pt x="51340" y="13738"/>
                        <a:pt x="51054" y="13071"/>
                      </a:cubicBezTo>
                      <a:cubicBezTo>
                        <a:pt x="50483" y="11833"/>
                        <a:pt x="48959" y="10881"/>
                        <a:pt x="47244" y="10214"/>
                      </a:cubicBezTo>
                      <a:cubicBezTo>
                        <a:pt x="43815" y="8976"/>
                        <a:pt x="39815" y="8690"/>
                        <a:pt x="35909" y="8595"/>
                      </a:cubicBezTo>
                      <a:cubicBezTo>
                        <a:pt x="28004" y="8404"/>
                        <a:pt x="20193" y="9261"/>
                        <a:pt x="12002" y="9166"/>
                      </a:cubicBezTo>
                      <a:cubicBezTo>
                        <a:pt x="11525" y="9166"/>
                        <a:pt x="11144" y="8785"/>
                        <a:pt x="11144" y="8309"/>
                      </a:cubicBezTo>
                      <a:lnTo>
                        <a:pt x="11144" y="8214"/>
                      </a:lnTo>
                      <a:cubicBezTo>
                        <a:pt x="11335" y="5832"/>
                        <a:pt x="10287" y="3356"/>
                        <a:pt x="9525" y="784"/>
                      </a:cubicBezTo>
                      <a:lnTo>
                        <a:pt x="10001" y="1165"/>
                      </a:lnTo>
                      <a:cubicBezTo>
                        <a:pt x="6667" y="689"/>
                        <a:pt x="3143" y="1356"/>
                        <a:pt x="0" y="3070"/>
                      </a:cubicBezTo>
                      <a:close/>
                    </a:path>
                  </a:pathLst>
                </a:custGeom>
                <a:grpFill/>
                <a:ln w="9525" cap="flat">
                  <a:noFill/>
                  <a:prstDash val="solid"/>
                  <a:miter/>
                </a:ln>
              </p:spPr>
              <p:txBody>
                <a:bodyPr rtlCol="0" anchor="ctr"/>
                <a:lstStyle/>
                <a:p>
                  <a:endParaRPr lang="th-TH">
                    <a:solidFill>
                      <a:schemeClr val="bg1"/>
                    </a:solidFill>
                  </a:endParaRPr>
                </a:p>
              </p:txBody>
            </p:sp>
            <p:sp>
              <p:nvSpPr>
                <p:cNvPr id="848" name="Freeform: Shape 847">
                  <a:extLst>
                    <a:ext uri="{FF2B5EF4-FFF2-40B4-BE49-F238E27FC236}">
                      <a16:creationId xmlns:a16="http://schemas.microsoft.com/office/drawing/2014/main" id="{E41F8A6E-0046-4DF2-9014-46B14155E439}"/>
                    </a:ext>
                  </a:extLst>
                </p:cNvPr>
                <p:cNvSpPr/>
                <p:nvPr/>
              </p:nvSpPr>
              <p:spPr>
                <a:xfrm>
                  <a:off x="6048946" y="3794968"/>
                  <a:ext cx="15335" cy="8173"/>
                </a:xfrm>
                <a:custGeom>
                  <a:avLst/>
                  <a:gdLst>
                    <a:gd name="connsiteX0" fmla="*/ 0 w 15335"/>
                    <a:gd name="connsiteY0" fmla="*/ 268 h 8173"/>
                    <a:gd name="connsiteX1" fmla="*/ 4572 w 15335"/>
                    <a:gd name="connsiteY1" fmla="*/ 459 h 8173"/>
                    <a:gd name="connsiteX2" fmla="*/ 8763 w 15335"/>
                    <a:gd name="connsiteY2" fmla="*/ 1983 h 8173"/>
                    <a:gd name="connsiteX3" fmla="*/ 12478 w 15335"/>
                    <a:gd name="connsiteY3" fmla="*/ 4459 h 8173"/>
                    <a:gd name="connsiteX4" fmla="*/ 15335 w 15335"/>
                    <a:gd name="connsiteY4" fmla="*/ 8174 h 8173"/>
                    <a:gd name="connsiteX5" fmla="*/ 7430 w 15335"/>
                    <a:gd name="connsiteY5" fmla="*/ 4840 h 8173"/>
                    <a:gd name="connsiteX6" fmla="*/ 3715 w 15335"/>
                    <a:gd name="connsiteY6" fmla="*/ 2649 h 8173"/>
                    <a:gd name="connsiteX7" fmla="*/ 0 w 15335"/>
                    <a:gd name="connsiteY7" fmla="*/ 268 h 8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35" h="8173">
                      <a:moveTo>
                        <a:pt x="0" y="268"/>
                      </a:moveTo>
                      <a:cubicBezTo>
                        <a:pt x="1524" y="-303"/>
                        <a:pt x="3143" y="173"/>
                        <a:pt x="4572" y="459"/>
                      </a:cubicBezTo>
                      <a:cubicBezTo>
                        <a:pt x="6001" y="744"/>
                        <a:pt x="7430" y="1411"/>
                        <a:pt x="8763" y="1983"/>
                      </a:cubicBezTo>
                      <a:cubicBezTo>
                        <a:pt x="10096" y="2649"/>
                        <a:pt x="11335" y="3411"/>
                        <a:pt x="12478" y="4459"/>
                      </a:cubicBezTo>
                      <a:cubicBezTo>
                        <a:pt x="13621" y="5507"/>
                        <a:pt x="14764" y="6555"/>
                        <a:pt x="15335" y="8174"/>
                      </a:cubicBezTo>
                      <a:cubicBezTo>
                        <a:pt x="12478" y="7031"/>
                        <a:pt x="10001" y="6078"/>
                        <a:pt x="7430" y="4840"/>
                      </a:cubicBezTo>
                      <a:cubicBezTo>
                        <a:pt x="6191" y="4174"/>
                        <a:pt x="4953" y="3507"/>
                        <a:pt x="3715" y="2649"/>
                      </a:cubicBezTo>
                      <a:cubicBezTo>
                        <a:pt x="2381" y="1888"/>
                        <a:pt x="1333" y="935"/>
                        <a:pt x="0" y="268"/>
                      </a:cubicBezTo>
                      <a:close/>
                    </a:path>
                  </a:pathLst>
                </a:custGeom>
                <a:grpFill/>
                <a:ln w="9525" cap="flat">
                  <a:noFill/>
                  <a:prstDash val="solid"/>
                  <a:miter/>
                </a:ln>
              </p:spPr>
              <p:txBody>
                <a:bodyPr rtlCol="0" anchor="ctr"/>
                <a:lstStyle/>
                <a:p>
                  <a:endParaRPr lang="th-TH">
                    <a:solidFill>
                      <a:schemeClr val="bg1"/>
                    </a:solidFill>
                  </a:endParaRPr>
                </a:p>
              </p:txBody>
            </p:sp>
          </p:grpSp>
          <p:grpSp>
            <p:nvGrpSpPr>
              <p:cNvPr id="815" name="Graphic 421">
                <a:extLst>
                  <a:ext uri="{FF2B5EF4-FFF2-40B4-BE49-F238E27FC236}">
                    <a16:creationId xmlns:a16="http://schemas.microsoft.com/office/drawing/2014/main" id="{7DD28F50-B945-4E19-BD0B-D07DAA48FA7A}"/>
                  </a:ext>
                </a:extLst>
              </p:cNvPr>
              <p:cNvGrpSpPr/>
              <p:nvPr/>
            </p:nvGrpSpPr>
            <p:grpSpPr>
              <a:xfrm>
                <a:off x="6010447" y="3557587"/>
                <a:ext cx="71409" cy="35055"/>
                <a:chOff x="6010447" y="3557587"/>
                <a:chExt cx="71409" cy="35055"/>
              </a:xfrm>
              <a:grpFill/>
            </p:grpSpPr>
            <p:sp>
              <p:nvSpPr>
                <p:cNvPr id="838" name="Freeform: Shape 837">
                  <a:extLst>
                    <a:ext uri="{FF2B5EF4-FFF2-40B4-BE49-F238E27FC236}">
                      <a16:creationId xmlns:a16="http://schemas.microsoft.com/office/drawing/2014/main" id="{D22E62B5-FA90-4CD5-BAEE-74423FBB3071}"/>
                    </a:ext>
                  </a:extLst>
                </p:cNvPr>
                <p:cNvSpPr/>
                <p:nvPr/>
              </p:nvSpPr>
              <p:spPr>
                <a:xfrm>
                  <a:off x="6010447" y="3564540"/>
                  <a:ext cx="71409" cy="21108"/>
                </a:xfrm>
                <a:custGeom>
                  <a:avLst/>
                  <a:gdLst>
                    <a:gd name="connsiteX0" fmla="*/ 19259 w 71409"/>
                    <a:gd name="connsiteY0" fmla="*/ 11525 h 21108"/>
                    <a:gd name="connsiteX1" fmla="*/ 30784 w 71409"/>
                    <a:gd name="connsiteY1" fmla="*/ 4858 h 21108"/>
                    <a:gd name="connsiteX2" fmla="*/ 44119 w 71409"/>
                    <a:gd name="connsiteY2" fmla="*/ 3429 h 21108"/>
                    <a:gd name="connsiteX3" fmla="*/ 70503 w 71409"/>
                    <a:gd name="connsiteY3" fmla="*/ 7715 h 21108"/>
                    <a:gd name="connsiteX4" fmla="*/ 71361 w 71409"/>
                    <a:gd name="connsiteY4" fmla="*/ 9334 h 21108"/>
                    <a:gd name="connsiteX5" fmla="*/ 71170 w 71409"/>
                    <a:gd name="connsiteY5" fmla="*/ 9716 h 21108"/>
                    <a:gd name="connsiteX6" fmla="*/ 54597 w 71409"/>
                    <a:gd name="connsiteY6" fmla="*/ 18478 h 21108"/>
                    <a:gd name="connsiteX7" fmla="*/ 36404 w 71409"/>
                    <a:gd name="connsiteY7" fmla="*/ 19145 h 21108"/>
                    <a:gd name="connsiteX8" fmla="*/ 19068 w 71409"/>
                    <a:gd name="connsiteY8" fmla="*/ 15621 h 21108"/>
                    <a:gd name="connsiteX9" fmla="*/ 2209 w 71409"/>
                    <a:gd name="connsiteY9" fmla="*/ 21050 h 21108"/>
                    <a:gd name="connsiteX10" fmla="*/ 2209 w 71409"/>
                    <a:gd name="connsiteY10" fmla="*/ 21050 h 21108"/>
                    <a:gd name="connsiteX11" fmla="*/ 780 w 71409"/>
                    <a:gd name="connsiteY11" fmla="*/ 20288 h 21108"/>
                    <a:gd name="connsiteX12" fmla="*/ 780 w 71409"/>
                    <a:gd name="connsiteY12" fmla="*/ 19526 h 21108"/>
                    <a:gd name="connsiteX13" fmla="*/ 18 w 71409"/>
                    <a:gd name="connsiteY13" fmla="*/ 953 h 21108"/>
                    <a:gd name="connsiteX14" fmla="*/ 18 w 71409"/>
                    <a:gd name="connsiteY14" fmla="*/ 953 h 21108"/>
                    <a:gd name="connsiteX15" fmla="*/ 685 w 71409"/>
                    <a:gd name="connsiteY15" fmla="*/ 0 h 21108"/>
                    <a:gd name="connsiteX16" fmla="*/ 971 w 71409"/>
                    <a:gd name="connsiteY16" fmla="*/ 0 h 21108"/>
                    <a:gd name="connsiteX17" fmla="*/ 11925 w 71409"/>
                    <a:gd name="connsiteY17" fmla="*/ 3239 h 21108"/>
                    <a:gd name="connsiteX18" fmla="*/ 16878 w 71409"/>
                    <a:gd name="connsiteY18" fmla="*/ 6191 h 21108"/>
                    <a:gd name="connsiteX19" fmla="*/ 19259 w 71409"/>
                    <a:gd name="connsiteY19" fmla="*/ 11525 h 21108"/>
                    <a:gd name="connsiteX20" fmla="*/ 19259 w 71409"/>
                    <a:gd name="connsiteY20" fmla="*/ 11525 h 21108"/>
                    <a:gd name="connsiteX21" fmla="*/ 16401 w 71409"/>
                    <a:gd name="connsiteY21" fmla="*/ 6763 h 21108"/>
                    <a:gd name="connsiteX22" fmla="*/ 11448 w 71409"/>
                    <a:gd name="connsiteY22" fmla="*/ 4191 h 21108"/>
                    <a:gd name="connsiteX23" fmla="*/ 590 w 71409"/>
                    <a:gd name="connsiteY23" fmla="*/ 1715 h 21108"/>
                    <a:gd name="connsiteX24" fmla="*/ 1447 w 71409"/>
                    <a:gd name="connsiteY24" fmla="*/ 762 h 21108"/>
                    <a:gd name="connsiteX25" fmla="*/ 2876 w 71409"/>
                    <a:gd name="connsiteY25" fmla="*/ 20288 h 21108"/>
                    <a:gd name="connsiteX26" fmla="*/ 1352 w 71409"/>
                    <a:gd name="connsiteY26" fmla="*/ 18859 h 21108"/>
                    <a:gd name="connsiteX27" fmla="*/ 18687 w 71409"/>
                    <a:gd name="connsiteY27" fmla="*/ 12859 h 21108"/>
                    <a:gd name="connsiteX28" fmla="*/ 36499 w 71409"/>
                    <a:gd name="connsiteY28" fmla="*/ 16097 h 21108"/>
                    <a:gd name="connsiteX29" fmla="*/ 54216 w 71409"/>
                    <a:gd name="connsiteY29" fmla="*/ 15526 h 21108"/>
                    <a:gd name="connsiteX30" fmla="*/ 69075 w 71409"/>
                    <a:gd name="connsiteY30" fmla="*/ 8192 h 21108"/>
                    <a:gd name="connsiteX31" fmla="*/ 69741 w 71409"/>
                    <a:gd name="connsiteY31" fmla="*/ 10287 h 21108"/>
                    <a:gd name="connsiteX32" fmla="*/ 44024 w 71409"/>
                    <a:gd name="connsiteY32" fmla="*/ 5144 h 21108"/>
                    <a:gd name="connsiteX33" fmla="*/ 30975 w 71409"/>
                    <a:gd name="connsiteY33" fmla="*/ 5715 h 21108"/>
                    <a:gd name="connsiteX34" fmla="*/ 19259 w 71409"/>
                    <a:gd name="connsiteY34" fmla="*/ 11525 h 21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409" h="21108">
                      <a:moveTo>
                        <a:pt x="19259" y="11525"/>
                      </a:moveTo>
                      <a:cubicBezTo>
                        <a:pt x="22212" y="8001"/>
                        <a:pt x="26498" y="6001"/>
                        <a:pt x="30784" y="4858"/>
                      </a:cubicBezTo>
                      <a:cubicBezTo>
                        <a:pt x="35166" y="3715"/>
                        <a:pt x="39642" y="3334"/>
                        <a:pt x="44119" y="3429"/>
                      </a:cubicBezTo>
                      <a:cubicBezTo>
                        <a:pt x="53073" y="3715"/>
                        <a:pt x="61931" y="5048"/>
                        <a:pt x="70503" y="7715"/>
                      </a:cubicBezTo>
                      <a:cubicBezTo>
                        <a:pt x="71170" y="7906"/>
                        <a:pt x="71551" y="8668"/>
                        <a:pt x="71361" y="9334"/>
                      </a:cubicBezTo>
                      <a:cubicBezTo>
                        <a:pt x="71361" y="9430"/>
                        <a:pt x="71265" y="9620"/>
                        <a:pt x="71170" y="9716"/>
                      </a:cubicBezTo>
                      <a:cubicBezTo>
                        <a:pt x="67265" y="15621"/>
                        <a:pt x="60502" y="17431"/>
                        <a:pt x="54597" y="18478"/>
                      </a:cubicBezTo>
                      <a:cubicBezTo>
                        <a:pt x="48501" y="19431"/>
                        <a:pt x="42405" y="19431"/>
                        <a:pt x="36404" y="19145"/>
                      </a:cubicBezTo>
                      <a:cubicBezTo>
                        <a:pt x="29832" y="19050"/>
                        <a:pt x="24402" y="14859"/>
                        <a:pt x="19068" y="15621"/>
                      </a:cubicBezTo>
                      <a:cubicBezTo>
                        <a:pt x="13449" y="16478"/>
                        <a:pt x="7829" y="18955"/>
                        <a:pt x="2209" y="21050"/>
                      </a:cubicBezTo>
                      <a:lnTo>
                        <a:pt x="2209" y="21050"/>
                      </a:lnTo>
                      <a:cubicBezTo>
                        <a:pt x="1638" y="21241"/>
                        <a:pt x="971" y="20955"/>
                        <a:pt x="780" y="20288"/>
                      </a:cubicBezTo>
                      <a:cubicBezTo>
                        <a:pt x="685" y="20003"/>
                        <a:pt x="685" y="19812"/>
                        <a:pt x="780" y="19526"/>
                      </a:cubicBezTo>
                      <a:cubicBezTo>
                        <a:pt x="2304" y="13716"/>
                        <a:pt x="1066" y="7239"/>
                        <a:pt x="18" y="953"/>
                      </a:cubicBezTo>
                      <a:lnTo>
                        <a:pt x="18" y="953"/>
                      </a:lnTo>
                      <a:cubicBezTo>
                        <a:pt x="-77" y="476"/>
                        <a:pt x="209" y="95"/>
                        <a:pt x="685" y="0"/>
                      </a:cubicBezTo>
                      <a:cubicBezTo>
                        <a:pt x="780" y="0"/>
                        <a:pt x="876" y="0"/>
                        <a:pt x="971" y="0"/>
                      </a:cubicBezTo>
                      <a:cubicBezTo>
                        <a:pt x="4686" y="762"/>
                        <a:pt x="8400" y="1715"/>
                        <a:pt x="11925" y="3239"/>
                      </a:cubicBezTo>
                      <a:cubicBezTo>
                        <a:pt x="13639" y="4001"/>
                        <a:pt x="15354" y="4953"/>
                        <a:pt x="16878" y="6191"/>
                      </a:cubicBezTo>
                      <a:cubicBezTo>
                        <a:pt x="18021" y="7715"/>
                        <a:pt x="19259" y="9525"/>
                        <a:pt x="19259" y="11525"/>
                      </a:cubicBezTo>
                      <a:close/>
                      <a:moveTo>
                        <a:pt x="19259" y="11525"/>
                      </a:moveTo>
                      <a:cubicBezTo>
                        <a:pt x="19164" y="9525"/>
                        <a:pt x="17830" y="7906"/>
                        <a:pt x="16401" y="6763"/>
                      </a:cubicBezTo>
                      <a:cubicBezTo>
                        <a:pt x="14877" y="5620"/>
                        <a:pt x="13163" y="4858"/>
                        <a:pt x="11448" y="4191"/>
                      </a:cubicBezTo>
                      <a:cubicBezTo>
                        <a:pt x="7924" y="2953"/>
                        <a:pt x="4209" y="2286"/>
                        <a:pt x="590" y="1715"/>
                      </a:cubicBezTo>
                      <a:lnTo>
                        <a:pt x="1447" y="762"/>
                      </a:lnTo>
                      <a:cubicBezTo>
                        <a:pt x="2685" y="6953"/>
                        <a:pt x="4305" y="13526"/>
                        <a:pt x="2876" y="20288"/>
                      </a:cubicBezTo>
                      <a:lnTo>
                        <a:pt x="1352" y="18859"/>
                      </a:lnTo>
                      <a:cubicBezTo>
                        <a:pt x="6876" y="16383"/>
                        <a:pt x="12496" y="14002"/>
                        <a:pt x="18687" y="12859"/>
                      </a:cubicBezTo>
                      <a:cubicBezTo>
                        <a:pt x="25641" y="12097"/>
                        <a:pt x="30879" y="16288"/>
                        <a:pt x="36499" y="16097"/>
                      </a:cubicBezTo>
                      <a:cubicBezTo>
                        <a:pt x="42500" y="16193"/>
                        <a:pt x="48405" y="16383"/>
                        <a:pt x="54216" y="15526"/>
                      </a:cubicBezTo>
                      <a:cubicBezTo>
                        <a:pt x="59835" y="14669"/>
                        <a:pt x="65931" y="12859"/>
                        <a:pt x="69075" y="8192"/>
                      </a:cubicBezTo>
                      <a:lnTo>
                        <a:pt x="69741" y="10287"/>
                      </a:lnTo>
                      <a:cubicBezTo>
                        <a:pt x="61455" y="7620"/>
                        <a:pt x="52787" y="5715"/>
                        <a:pt x="44024" y="5144"/>
                      </a:cubicBezTo>
                      <a:cubicBezTo>
                        <a:pt x="39642" y="4953"/>
                        <a:pt x="35261" y="4953"/>
                        <a:pt x="30975" y="5715"/>
                      </a:cubicBezTo>
                      <a:cubicBezTo>
                        <a:pt x="26688" y="6668"/>
                        <a:pt x="22402" y="8287"/>
                        <a:pt x="19259" y="11525"/>
                      </a:cubicBezTo>
                      <a:close/>
                    </a:path>
                  </a:pathLst>
                </a:custGeom>
                <a:grpFill/>
                <a:ln w="9525" cap="flat">
                  <a:noFill/>
                  <a:prstDash val="solid"/>
                  <a:miter/>
                </a:ln>
              </p:spPr>
              <p:txBody>
                <a:bodyPr rtlCol="0" anchor="ctr"/>
                <a:lstStyle/>
                <a:p>
                  <a:endParaRPr lang="th-TH">
                    <a:solidFill>
                      <a:schemeClr val="bg1"/>
                    </a:solidFill>
                  </a:endParaRPr>
                </a:p>
              </p:txBody>
            </p:sp>
            <p:sp>
              <p:nvSpPr>
                <p:cNvPr id="839" name="Freeform: Shape 838">
                  <a:extLst>
                    <a:ext uri="{FF2B5EF4-FFF2-40B4-BE49-F238E27FC236}">
                      <a16:creationId xmlns:a16="http://schemas.microsoft.com/office/drawing/2014/main" id="{495471E4-22A2-43A4-BB79-6CC905E427B3}"/>
                    </a:ext>
                  </a:extLst>
                </p:cNvPr>
                <p:cNvSpPr/>
                <p:nvPr/>
              </p:nvSpPr>
              <p:spPr>
                <a:xfrm>
                  <a:off x="6036917" y="3557587"/>
                  <a:ext cx="35936" cy="20288"/>
                </a:xfrm>
                <a:custGeom>
                  <a:avLst/>
                  <a:gdLst>
                    <a:gd name="connsiteX0" fmla="*/ 14791 w 35936"/>
                    <a:gd name="connsiteY0" fmla="*/ 20288 h 20288"/>
                    <a:gd name="connsiteX1" fmla="*/ 313 w 35936"/>
                    <a:gd name="connsiteY1" fmla="*/ 3715 h 20288"/>
                    <a:gd name="connsiteX2" fmla="*/ 408 w 35936"/>
                    <a:gd name="connsiteY2" fmla="*/ 1715 h 20288"/>
                    <a:gd name="connsiteX3" fmla="*/ 1837 w 35936"/>
                    <a:gd name="connsiteY3" fmla="*/ 1524 h 20288"/>
                    <a:gd name="connsiteX4" fmla="*/ 1932 w 35936"/>
                    <a:gd name="connsiteY4" fmla="*/ 1524 h 20288"/>
                    <a:gd name="connsiteX5" fmla="*/ 12696 w 35936"/>
                    <a:gd name="connsiteY5" fmla="*/ 5239 h 20288"/>
                    <a:gd name="connsiteX6" fmla="*/ 11172 w 35936"/>
                    <a:gd name="connsiteY6" fmla="*/ 6858 h 20288"/>
                    <a:gd name="connsiteX7" fmla="*/ 11553 w 35936"/>
                    <a:gd name="connsiteY7" fmla="*/ 3905 h 20288"/>
                    <a:gd name="connsiteX8" fmla="*/ 11743 w 35936"/>
                    <a:gd name="connsiteY8" fmla="*/ 1810 h 20288"/>
                    <a:gd name="connsiteX9" fmla="*/ 11743 w 35936"/>
                    <a:gd name="connsiteY9" fmla="*/ 1619 h 20288"/>
                    <a:gd name="connsiteX10" fmla="*/ 12886 w 35936"/>
                    <a:gd name="connsiteY10" fmla="*/ 0 h 20288"/>
                    <a:gd name="connsiteX11" fmla="*/ 13648 w 35936"/>
                    <a:gd name="connsiteY11" fmla="*/ 95 h 20288"/>
                    <a:gd name="connsiteX12" fmla="*/ 16887 w 35936"/>
                    <a:gd name="connsiteY12" fmla="*/ 2953 h 20288"/>
                    <a:gd name="connsiteX13" fmla="*/ 17744 w 35936"/>
                    <a:gd name="connsiteY13" fmla="*/ 3905 h 20288"/>
                    <a:gd name="connsiteX14" fmla="*/ 19363 w 35936"/>
                    <a:gd name="connsiteY14" fmla="*/ 5620 h 20288"/>
                    <a:gd name="connsiteX15" fmla="*/ 20792 w 35936"/>
                    <a:gd name="connsiteY15" fmla="*/ 7429 h 20288"/>
                    <a:gd name="connsiteX16" fmla="*/ 23935 w 35936"/>
                    <a:gd name="connsiteY16" fmla="*/ 6382 h 20288"/>
                    <a:gd name="connsiteX17" fmla="*/ 25078 w 35936"/>
                    <a:gd name="connsiteY17" fmla="*/ 6477 h 20288"/>
                    <a:gd name="connsiteX18" fmla="*/ 25554 w 35936"/>
                    <a:gd name="connsiteY18" fmla="*/ 6763 h 20288"/>
                    <a:gd name="connsiteX19" fmla="*/ 26316 w 35936"/>
                    <a:gd name="connsiteY19" fmla="*/ 7334 h 20288"/>
                    <a:gd name="connsiteX20" fmla="*/ 27650 w 35936"/>
                    <a:gd name="connsiteY20" fmla="*/ 8573 h 20288"/>
                    <a:gd name="connsiteX21" fmla="*/ 30126 w 35936"/>
                    <a:gd name="connsiteY21" fmla="*/ 11144 h 20288"/>
                    <a:gd name="connsiteX22" fmla="*/ 35937 w 35936"/>
                    <a:gd name="connsiteY22" fmla="*/ 14859 h 20288"/>
                    <a:gd name="connsiteX23" fmla="*/ 29364 w 35936"/>
                    <a:gd name="connsiteY23" fmla="*/ 12192 h 20288"/>
                    <a:gd name="connsiteX24" fmla="*/ 26507 w 35936"/>
                    <a:gd name="connsiteY24" fmla="*/ 10001 h 20288"/>
                    <a:gd name="connsiteX25" fmla="*/ 25173 w 35936"/>
                    <a:gd name="connsiteY25" fmla="*/ 8953 h 20288"/>
                    <a:gd name="connsiteX26" fmla="*/ 24507 w 35936"/>
                    <a:gd name="connsiteY26" fmla="*/ 8573 h 20288"/>
                    <a:gd name="connsiteX27" fmla="*/ 24221 w 35936"/>
                    <a:gd name="connsiteY27" fmla="*/ 8382 h 20288"/>
                    <a:gd name="connsiteX28" fmla="*/ 24507 w 35936"/>
                    <a:gd name="connsiteY28" fmla="*/ 8477 h 20288"/>
                    <a:gd name="connsiteX29" fmla="*/ 21078 w 35936"/>
                    <a:gd name="connsiteY29" fmla="*/ 10001 h 20288"/>
                    <a:gd name="connsiteX30" fmla="*/ 19458 w 35936"/>
                    <a:gd name="connsiteY30" fmla="*/ 9716 h 20288"/>
                    <a:gd name="connsiteX31" fmla="*/ 18506 w 35936"/>
                    <a:gd name="connsiteY31" fmla="*/ 8858 h 20288"/>
                    <a:gd name="connsiteX32" fmla="*/ 17268 w 35936"/>
                    <a:gd name="connsiteY32" fmla="*/ 7429 h 20288"/>
                    <a:gd name="connsiteX33" fmla="*/ 16506 w 35936"/>
                    <a:gd name="connsiteY33" fmla="*/ 6572 h 20288"/>
                    <a:gd name="connsiteX34" fmla="*/ 14791 w 35936"/>
                    <a:gd name="connsiteY34" fmla="*/ 5048 h 20288"/>
                    <a:gd name="connsiteX35" fmla="*/ 12791 w 35936"/>
                    <a:gd name="connsiteY35" fmla="*/ 3143 h 20288"/>
                    <a:gd name="connsiteX36" fmla="*/ 14696 w 35936"/>
                    <a:gd name="connsiteY36" fmla="*/ 1429 h 20288"/>
                    <a:gd name="connsiteX37" fmla="*/ 14601 w 35936"/>
                    <a:gd name="connsiteY37" fmla="*/ 4477 h 20288"/>
                    <a:gd name="connsiteX38" fmla="*/ 14315 w 35936"/>
                    <a:gd name="connsiteY38" fmla="*/ 6668 h 20288"/>
                    <a:gd name="connsiteX39" fmla="*/ 12981 w 35936"/>
                    <a:gd name="connsiteY39" fmla="*/ 8287 h 20288"/>
                    <a:gd name="connsiteX40" fmla="*/ 12791 w 35936"/>
                    <a:gd name="connsiteY40" fmla="*/ 8287 h 20288"/>
                    <a:gd name="connsiteX41" fmla="*/ 789 w 35936"/>
                    <a:gd name="connsiteY41" fmla="*/ 3810 h 20288"/>
                    <a:gd name="connsiteX42" fmla="*/ 2504 w 35936"/>
                    <a:gd name="connsiteY42" fmla="*/ 1715 h 20288"/>
                    <a:gd name="connsiteX43" fmla="*/ 14791 w 35936"/>
                    <a:gd name="connsiteY43" fmla="*/ 20288 h 20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5936" h="20288">
                      <a:moveTo>
                        <a:pt x="14791" y="20288"/>
                      </a:moveTo>
                      <a:cubicBezTo>
                        <a:pt x="10219" y="14478"/>
                        <a:pt x="5076" y="9430"/>
                        <a:pt x="313" y="3715"/>
                      </a:cubicBezTo>
                      <a:cubicBezTo>
                        <a:pt x="-163" y="3143"/>
                        <a:pt x="-68" y="2286"/>
                        <a:pt x="408" y="1715"/>
                      </a:cubicBezTo>
                      <a:cubicBezTo>
                        <a:pt x="789" y="1333"/>
                        <a:pt x="1361" y="1238"/>
                        <a:pt x="1837" y="1524"/>
                      </a:cubicBezTo>
                      <a:lnTo>
                        <a:pt x="1932" y="1524"/>
                      </a:lnTo>
                      <a:cubicBezTo>
                        <a:pt x="5457" y="3334"/>
                        <a:pt x="9076" y="5144"/>
                        <a:pt x="12696" y="5239"/>
                      </a:cubicBezTo>
                      <a:lnTo>
                        <a:pt x="11172" y="6858"/>
                      </a:lnTo>
                      <a:cubicBezTo>
                        <a:pt x="11172" y="5620"/>
                        <a:pt x="11362" y="4763"/>
                        <a:pt x="11553" y="3905"/>
                      </a:cubicBezTo>
                      <a:cubicBezTo>
                        <a:pt x="11743" y="3143"/>
                        <a:pt x="11838" y="2286"/>
                        <a:pt x="11743" y="1810"/>
                      </a:cubicBezTo>
                      <a:lnTo>
                        <a:pt x="11743" y="1619"/>
                      </a:lnTo>
                      <a:cubicBezTo>
                        <a:pt x="11648" y="857"/>
                        <a:pt x="12124" y="95"/>
                        <a:pt x="12886" y="0"/>
                      </a:cubicBezTo>
                      <a:cubicBezTo>
                        <a:pt x="13172" y="0"/>
                        <a:pt x="13362" y="0"/>
                        <a:pt x="13648" y="95"/>
                      </a:cubicBezTo>
                      <a:cubicBezTo>
                        <a:pt x="15553" y="952"/>
                        <a:pt x="16125" y="2096"/>
                        <a:pt x="16887" y="2953"/>
                      </a:cubicBezTo>
                      <a:cubicBezTo>
                        <a:pt x="17172" y="3429"/>
                        <a:pt x="17649" y="3810"/>
                        <a:pt x="17744" y="3905"/>
                      </a:cubicBezTo>
                      <a:cubicBezTo>
                        <a:pt x="18982" y="4572"/>
                        <a:pt x="18982" y="5144"/>
                        <a:pt x="19363" y="5620"/>
                      </a:cubicBezTo>
                      <a:cubicBezTo>
                        <a:pt x="20030" y="6572"/>
                        <a:pt x="20982" y="7715"/>
                        <a:pt x="20792" y="7429"/>
                      </a:cubicBezTo>
                      <a:cubicBezTo>
                        <a:pt x="21554" y="7429"/>
                        <a:pt x="22411" y="6763"/>
                        <a:pt x="23935" y="6382"/>
                      </a:cubicBezTo>
                      <a:cubicBezTo>
                        <a:pt x="24030" y="6286"/>
                        <a:pt x="24697" y="6286"/>
                        <a:pt x="25078" y="6477"/>
                      </a:cubicBezTo>
                      <a:lnTo>
                        <a:pt x="25554" y="6763"/>
                      </a:lnTo>
                      <a:cubicBezTo>
                        <a:pt x="25840" y="6953"/>
                        <a:pt x="26031" y="7144"/>
                        <a:pt x="26316" y="7334"/>
                      </a:cubicBezTo>
                      <a:lnTo>
                        <a:pt x="27650" y="8573"/>
                      </a:lnTo>
                      <a:lnTo>
                        <a:pt x="30126" y="11144"/>
                      </a:lnTo>
                      <a:cubicBezTo>
                        <a:pt x="31746" y="12764"/>
                        <a:pt x="33555" y="14383"/>
                        <a:pt x="35937" y="14859"/>
                      </a:cubicBezTo>
                      <a:cubicBezTo>
                        <a:pt x="33555" y="14954"/>
                        <a:pt x="31269" y="13621"/>
                        <a:pt x="29364" y="12192"/>
                      </a:cubicBezTo>
                      <a:cubicBezTo>
                        <a:pt x="28412" y="11525"/>
                        <a:pt x="27459" y="10763"/>
                        <a:pt x="26507" y="10001"/>
                      </a:cubicBezTo>
                      <a:lnTo>
                        <a:pt x="25173" y="8953"/>
                      </a:lnTo>
                      <a:lnTo>
                        <a:pt x="24507" y="8573"/>
                      </a:lnTo>
                      <a:lnTo>
                        <a:pt x="24221" y="8382"/>
                      </a:lnTo>
                      <a:cubicBezTo>
                        <a:pt x="24316" y="8477"/>
                        <a:pt x="24697" y="8477"/>
                        <a:pt x="24507" y="8477"/>
                      </a:cubicBezTo>
                      <a:cubicBezTo>
                        <a:pt x="23745" y="8763"/>
                        <a:pt x="22697" y="9716"/>
                        <a:pt x="21078" y="10001"/>
                      </a:cubicBezTo>
                      <a:cubicBezTo>
                        <a:pt x="20697" y="10097"/>
                        <a:pt x="20030" y="10097"/>
                        <a:pt x="19458" y="9716"/>
                      </a:cubicBezTo>
                      <a:cubicBezTo>
                        <a:pt x="18982" y="9334"/>
                        <a:pt x="18792" y="9144"/>
                        <a:pt x="18506" y="8858"/>
                      </a:cubicBezTo>
                      <a:lnTo>
                        <a:pt x="17268" y="7429"/>
                      </a:lnTo>
                      <a:cubicBezTo>
                        <a:pt x="16887" y="7049"/>
                        <a:pt x="16410" y="6286"/>
                        <a:pt x="16506" y="6572"/>
                      </a:cubicBezTo>
                      <a:cubicBezTo>
                        <a:pt x="15553" y="6001"/>
                        <a:pt x="15172" y="5525"/>
                        <a:pt x="14791" y="5048"/>
                      </a:cubicBezTo>
                      <a:cubicBezTo>
                        <a:pt x="14029" y="4191"/>
                        <a:pt x="13172" y="3239"/>
                        <a:pt x="12791" y="3143"/>
                      </a:cubicBezTo>
                      <a:lnTo>
                        <a:pt x="14696" y="1429"/>
                      </a:lnTo>
                      <a:cubicBezTo>
                        <a:pt x="14886" y="2667"/>
                        <a:pt x="14696" y="3620"/>
                        <a:pt x="14601" y="4477"/>
                      </a:cubicBezTo>
                      <a:cubicBezTo>
                        <a:pt x="14505" y="5334"/>
                        <a:pt x="14315" y="6191"/>
                        <a:pt x="14315" y="6668"/>
                      </a:cubicBezTo>
                      <a:cubicBezTo>
                        <a:pt x="14410" y="7525"/>
                        <a:pt x="13743" y="8287"/>
                        <a:pt x="12981" y="8287"/>
                      </a:cubicBezTo>
                      <a:lnTo>
                        <a:pt x="12791" y="8287"/>
                      </a:lnTo>
                      <a:cubicBezTo>
                        <a:pt x="8314" y="8001"/>
                        <a:pt x="4409" y="6001"/>
                        <a:pt x="789" y="3810"/>
                      </a:cubicBezTo>
                      <a:lnTo>
                        <a:pt x="2504" y="1715"/>
                      </a:lnTo>
                      <a:cubicBezTo>
                        <a:pt x="6695" y="7810"/>
                        <a:pt x="11457" y="13621"/>
                        <a:pt x="14791" y="20288"/>
                      </a:cubicBezTo>
                      <a:close/>
                    </a:path>
                  </a:pathLst>
                </a:custGeom>
                <a:grpFill/>
                <a:ln w="9525" cap="flat">
                  <a:noFill/>
                  <a:prstDash val="solid"/>
                  <a:miter/>
                </a:ln>
              </p:spPr>
              <p:txBody>
                <a:bodyPr rtlCol="0" anchor="ctr"/>
                <a:lstStyle/>
                <a:p>
                  <a:endParaRPr lang="th-TH">
                    <a:solidFill>
                      <a:schemeClr val="bg1"/>
                    </a:solidFill>
                  </a:endParaRPr>
                </a:p>
              </p:txBody>
            </p:sp>
            <p:sp>
              <p:nvSpPr>
                <p:cNvPr id="840" name="Freeform: Shape 839">
                  <a:extLst>
                    <a:ext uri="{FF2B5EF4-FFF2-40B4-BE49-F238E27FC236}">
                      <a16:creationId xmlns:a16="http://schemas.microsoft.com/office/drawing/2014/main" id="{E1C39A96-E5A3-4BFD-B7AF-39FB9DA3B2AC}"/>
                    </a:ext>
                  </a:extLst>
                </p:cNvPr>
                <p:cNvSpPr/>
                <p:nvPr/>
              </p:nvSpPr>
              <p:spPr>
                <a:xfrm>
                  <a:off x="6050470" y="3579685"/>
                  <a:ext cx="15716" cy="12957"/>
                </a:xfrm>
                <a:custGeom>
                  <a:avLst/>
                  <a:gdLst>
                    <a:gd name="connsiteX0" fmla="*/ 15716 w 15716"/>
                    <a:gd name="connsiteY0" fmla="*/ 0 h 12957"/>
                    <a:gd name="connsiteX1" fmla="*/ 9811 w 15716"/>
                    <a:gd name="connsiteY1" fmla="*/ 7620 h 12957"/>
                    <a:gd name="connsiteX2" fmla="*/ 2096 w 15716"/>
                    <a:gd name="connsiteY2" fmla="*/ 12668 h 12957"/>
                    <a:gd name="connsiteX3" fmla="*/ 2000 w 15716"/>
                    <a:gd name="connsiteY3" fmla="*/ 12764 h 12957"/>
                    <a:gd name="connsiteX4" fmla="*/ 190 w 15716"/>
                    <a:gd name="connsiteY4" fmla="*/ 12287 h 12957"/>
                    <a:gd name="connsiteX5" fmla="*/ 0 w 15716"/>
                    <a:gd name="connsiteY5" fmla="*/ 11335 h 12957"/>
                    <a:gd name="connsiteX6" fmla="*/ 2000 w 15716"/>
                    <a:gd name="connsiteY6" fmla="*/ 6763 h 12957"/>
                    <a:gd name="connsiteX7" fmla="*/ 5525 w 15716"/>
                    <a:gd name="connsiteY7" fmla="*/ 3620 h 12957"/>
                    <a:gd name="connsiteX8" fmla="*/ 2762 w 15716"/>
                    <a:gd name="connsiteY8" fmla="*/ 11716 h 12957"/>
                    <a:gd name="connsiteX9" fmla="*/ 667 w 15716"/>
                    <a:gd name="connsiteY9" fmla="*/ 10287 h 12957"/>
                    <a:gd name="connsiteX10" fmla="*/ 15716 w 15716"/>
                    <a:gd name="connsiteY10" fmla="*/ 0 h 12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716" h="12957">
                      <a:moveTo>
                        <a:pt x="15716" y="0"/>
                      </a:moveTo>
                      <a:cubicBezTo>
                        <a:pt x="14764" y="3143"/>
                        <a:pt x="12287" y="5620"/>
                        <a:pt x="9811" y="7620"/>
                      </a:cubicBezTo>
                      <a:cubicBezTo>
                        <a:pt x="7334" y="9620"/>
                        <a:pt x="4667" y="11144"/>
                        <a:pt x="2096" y="12668"/>
                      </a:cubicBezTo>
                      <a:lnTo>
                        <a:pt x="2000" y="12764"/>
                      </a:lnTo>
                      <a:cubicBezTo>
                        <a:pt x="1334" y="13145"/>
                        <a:pt x="572" y="12954"/>
                        <a:pt x="190" y="12287"/>
                      </a:cubicBezTo>
                      <a:cubicBezTo>
                        <a:pt x="0" y="12002"/>
                        <a:pt x="0" y="11716"/>
                        <a:pt x="0" y="11335"/>
                      </a:cubicBezTo>
                      <a:cubicBezTo>
                        <a:pt x="286" y="9620"/>
                        <a:pt x="1143" y="8096"/>
                        <a:pt x="2000" y="6763"/>
                      </a:cubicBezTo>
                      <a:cubicBezTo>
                        <a:pt x="2858" y="5429"/>
                        <a:pt x="4096" y="4286"/>
                        <a:pt x="5525" y="3620"/>
                      </a:cubicBezTo>
                      <a:cubicBezTo>
                        <a:pt x="3905" y="6191"/>
                        <a:pt x="2858" y="9049"/>
                        <a:pt x="2762" y="11716"/>
                      </a:cubicBezTo>
                      <a:lnTo>
                        <a:pt x="667" y="10287"/>
                      </a:lnTo>
                      <a:cubicBezTo>
                        <a:pt x="5620" y="6191"/>
                        <a:pt x="11144" y="4286"/>
                        <a:pt x="15716" y="0"/>
                      </a:cubicBezTo>
                      <a:close/>
                    </a:path>
                  </a:pathLst>
                </a:custGeom>
                <a:grpFill/>
                <a:ln w="9525" cap="flat">
                  <a:noFill/>
                  <a:prstDash val="solid"/>
                  <a:miter/>
                </a:ln>
              </p:spPr>
              <p:txBody>
                <a:bodyPr rtlCol="0" anchor="ctr"/>
                <a:lstStyle/>
                <a:p>
                  <a:endParaRPr lang="th-TH">
                    <a:solidFill>
                      <a:schemeClr val="bg1"/>
                    </a:solidFill>
                  </a:endParaRPr>
                </a:p>
              </p:txBody>
            </p:sp>
            <p:sp>
              <p:nvSpPr>
                <p:cNvPr id="841" name="Freeform: Shape 840">
                  <a:extLst>
                    <a:ext uri="{FF2B5EF4-FFF2-40B4-BE49-F238E27FC236}">
                      <a16:creationId xmlns:a16="http://schemas.microsoft.com/office/drawing/2014/main" id="{95FC4428-391F-4745-8715-FC768B410046}"/>
                    </a:ext>
                  </a:extLst>
                </p:cNvPr>
                <p:cNvSpPr/>
                <p:nvPr/>
              </p:nvSpPr>
              <p:spPr>
                <a:xfrm>
                  <a:off x="6064113" y="3567303"/>
                  <a:ext cx="8836" cy="14107"/>
                </a:xfrm>
                <a:custGeom>
                  <a:avLst/>
                  <a:gdLst>
                    <a:gd name="connsiteX0" fmla="*/ 8836 w 8836"/>
                    <a:gd name="connsiteY0" fmla="*/ 14097 h 14107"/>
                    <a:gd name="connsiteX1" fmla="*/ 4169 w 8836"/>
                    <a:gd name="connsiteY1" fmla="*/ 12859 h 14107"/>
                    <a:gd name="connsiteX2" fmla="*/ 550 w 8836"/>
                    <a:gd name="connsiteY2" fmla="*/ 8953 h 14107"/>
                    <a:gd name="connsiteX3" fmla="*/ 740 w 8836"/>
                    <a:gd name="connsiteY3" fmla="*/ 3239 h 14107"/>
                    <a:gd name="connsiteX4" fmla="*/ 4645 w 8836"/>
                    <a:gd name="connsiteY4" fmla="*/ 0 h 14107"/>
                    <a:gd name="connsiteX5" fmla="*/ 2931 w 8836"/>
                    <a:gd name="connsiteY5" fmla="*/ 4191 h 14107"/>
                    <a:gd name="connsiteX6" fmla="*/ 3312 w 8836"/>
                    <a:gd name="connsiteY6" fmla="*/ 7715 h 14107"/>
                    <a:gd name="connsiteX7" fmla="*/ 8836 w 8836"/>
                    <a:gd name="connsiteY7" fmla="*/ 14097 h 1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36" h="14107">
                      <a:moveTo>
                        <a:pt x="8836" y="14097"/>
                      </a:moveTo>
                      <a:cubicBezTo>
                        <a:pt x="7217" y="14192"/>
                        <a:pt x="5598" y="13621"/>
                        <a:pt x="4169" y="12859"/>
                      </a:cubicBezTo>
                      <a:cubicBezTo>
                        <a:pt x="2645" y="12001"/>
                        <a:pt x="1407" y="10763"/>
                        <a:pt x="550" y="8953"/>
                      </a:cubicBezTo>
                      <a:cubicBezTo>
                        <a:pt x="-212" y="7144"/>
                        <a:pt x="-212" y="4858"/>
                        <a:pt x="740" y="3239"/>
                      </a:cubicBezTo>
                      <a:cubicBezTo>
                        <a:pt x="1693" y="1619"/>
                        <a:pt x="3026" y="572"/>
                        <a:pt x="4645" y="0"/>
                      </a:cubicBezTo>
                      <a:cubicBezTo>
                        <a:pt x="3883" y="1524"/>
                        <a:pt x="3217" y="2857"/>
                        <a:pt x="2931" y="4191"/>
                      </a:cubicBezTo>
                      <a:cubicBezTo>
                        <a:pt x="2740" y="5524"/>
                        <a:pt x="2836" y="6572"/>
                        <a:pt x="3312" y="7715"/>
                      </a:cubicBezTo>
                      <a:cubicBezTo>
                        <a:pt x="4264" y="9906"/>
                        <a:pt x="6455" y="11906"/>
                        <a:pt x="8836" y="14097"/>
                      </a:cubicBezTo>
                      <a:close/>
                    </a:path>
                  </a:pathLst>
                </a:custGeom>
                <a:grpFill/>
                <a:ln w="9525" cap="flat">
                  <a:noFill/>
                  <a:prstDash val="solid"/>
                  <a:miter/>
                </a:ln>
              </p:spPr>
              <p:txBody>
                <a:bodyPr rtlCol="0" anchor="ctr"/>
                <a:lstStyle/>
                <a:p>
                  <a:endParaRPr lang="th-TH">
                    <a:solidFill>
                      <a:schemeClr val="bg1"/>
                    </a:solidFill>
                  </a:endParaRPr>
                </a:p>
              </p:txBody>
            </p:sp>
            <p:sp>
              <p:nvSpPr>
                <p:cNvPr id="842" name="Freeform: Shape 841">
                  <a:extLst>
                    <a:ext uri="{FF2B5EF4-FFF2-40B4-BE49-F238E27FC236}">
                      <a16:creationId xmlns:a16="http://schemas.microsoft.com/office/drawing/2014/main" id="{CFE33FD0-C0C5-4B3A-906F-6796E72BD5F0}"/>
                    </a:ext>
                  </a:extLst>
                </p:cNvPr>
                <p:cNvSpPr/>
                <p:nvPr/>
              </p:nvSpPr>
              <p:spPr>
                <a:xfrm>
                  <a:off x="6070377" y="3575186"/>
                  <a:ext cx="3333" cy="3092"/>
                </a:xfrm>
                <a:custGeom>
                  <a:avLst/>
                  <a:gdLst>
                    <a:gd name="connsiteX0" fmla="*/ 0 w 3333"/>
                    <a:gd name="connsiteY0" fmla="*/ 1832 h 3092"/>
                    <a:gd name="connsiteX1" fmla="*/ 1333 w 3333"/>
                    <a:gd name="connsiteY1" fmla="*/ 23 h 3092"/>
                    <a:gd name="connsiteX2" fmla="*/ 3334 w 3333"/>
                    <a:gd name="connsiteY2" fmla="*/ 880 h 3092"/>
                    <a:gd name="connsiteX3" fmla="*/ 2096 w 3333"/>
                    <a:gd name="connsiteY3" fmla="*/ 3071 h 3092"/>
                    <a:gd name="connsiteX4" fmla="*/ 0 w 3333"/>
                    <a:gd name="connsiteY4" fmla="*/ 1832 h 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3" h="3092">
                      <a:moveTo>
                        <a:pt x="0" y="1832"/>
                      </a:moveTo>
                      <a:cubicBezTo>
                        <a:pt x="571" y="594"/>
                        <a:pt x="952" y="213"/>
                        <a:pt x="1333" y="23"/>
                      </a:cubicBezTo>
                      <a:cubicBezTo>
                        <a:pt x="1810" y="-73"/>
                        <a:pt x="2286" y="118"/>
                        <a:pt x="3334" y="880"/>
                      </a:cubicBezTo>
                      <a:cubicBezTo>
                        <a:pt x="3334" y="2309"/>
                        <a:pt x="2667" y="2785"/>
                        <a:pt x="2096" y="3071"/>
                      </a:cubicBezTo>
                      <a:cubicBezTo>
                        <a:pt x="1429" y="3166"/>
                        <a:pt x="667" y="2975"/>
                        <a:pt x="0" y="1832"/>
                      </a:cubicBezTo>
                      <a:close/>
                    </a:path>
                  </a:pathLst>
                </a:custGeom>
                <a:grpFill/>
                <a:ln w="9525" cap="flat">
                  <a:noFill/>
                  <a:prstDash val="solid"/>
                  <a:miter/>
                </a:ln>
              </p:spPr>
              <p:txBody>
                <a:bodyPr rtlCol="0" anchor="ctr"/>
                <a:lstStyle/>
                <a:p>
                  <a:endParaRPr lang="th-TH">
                    <a:solidFill>
                      <a:schemeClr val="bg1"/>
                    </a:solidFill>
                  </a:endParaRPr>
                </a:p>
              </p:txBody>
            </p:sp>
            <p:sp>
              <p:nvSpPr>
                <p:cNvPr id="843" name="Freeform: Shape 842">
                  <a:extLst>
                    <a:ext uri="{FF2B5EF4-FFF2-40B4-BE49-F238E27FC236}">
                      <a16:creationId xmlns:a16="http://schemas.microsoft.com/office/drawing/2014/main" id="{FD6C9649-727F-40B4-8E3A-A4BF6E6222C6}"/>
                    </a:ext>
                  </a:extLst>
                </p:cNvPr>
                <p:cNvSpPr/>
                <p:nvPr/>
              </p:nvSpPr>
              <p:spPr>
                <a:xfrm>
                  <a:off x="6040755" y="3574446"/>
                  <a:ext cx="12763" cy="3238"/>
                </a:xfrm>
                <a:custGeom>
                  <a:avLst/>
                  <a:gdLst>
                    <a:gd name="connsiteX0" fmla="*/ 0 w 12763"/>
                    <a:gd name="connsiteY0" fmla="*/ 1619 h 3238"/>
                    <a:gd name="connsiteX1" fmla="*/ 6382 w 12763"/>
                    <a:gd name="connsiteY1" fmla="*/ 0 h 3238"/>
                    <a:gd name="connsiteX2" fmla="*/ 12763 w 12763"/>
                    <a:gd name="connsiteY2" fmla="*/ 1619 h 3238"/>
                    <a:gd name="connsiteX3" fmla="*/ 6382 w 12763"/>
                    <a:gd name="connsiteY3" fmla="*/ 3239 h 3238"/>
                    <a:gd name="connsiteX4" fmla="*/ 0 w 12763"/>
                    <a:gd name="connsiteY4" fmla="*/ 1619 h 3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63" h="3238">
                      <a:moveTo>
                        <a:pt x="0" y="1619"/>
                      </a:moveTo>
                      <a:cubicBezTo>
                        <a:pt x="2096" y="381"/>
                        <a:pt x="4286" y="95"/>
                        <a:pt x="6382" y="0"/>
                      </a:cubicBezTo>
                      <a:cubicBezTo>
                        <a:pt x="8477" y="95"/>
                        <a:pt x="10668" y="381"/>
                        <a:pt x="12763" y="1619"/>
                      </a:cubicBezTo>
                      <a:cubicBezTo>
                        <a:pt x="10668" y="2857"/>
                        <a:pt x="8477" y="3143"/>
                        <a:pt x="6382" y="3239"/>
                      </a:cubicBezTo>
                      <a:cubicBezTo>
                        <a:pt x="4191" y="3143"/>
                        <a:pt x="2096" y="2857"/>
                        <a:pt x="0" y="1619"/>
                      </a:cubicBezTo>
                      <a:close/>
                    </a:path>
                  </a:pathLst>
                </a:custGeom>
                <a:grpFill/>
                <a:ln w="9525" cap="flat">
                  <a:noFill/>
                  <a:prstDash val="solid"/>
                  <a:miter/>
                </a:ln>
              </p:spPr>
              <p:txBody>
                <a:bodyPr rtlCol="0" anchor="ctr"/>
                <a:lstStyle/>
                <a:p>
                  <a:endParaRPr lang="th-TH">
                    <a:solidFill>
                      <a:schemeClr val="bg1"/>
                    </a:solidFill>
                  </a:endParaRPr>
                </a:p>
              </p:txBody>
            </p:sp>
            <p:sp>
              <p:nvSpPr>
                <p:cNvPr id="844" name="Freeform: Shape 843">
                  <a:extLst>
                    <a:ext uri="{FF2B5EF4-FFF2-40B4-BE49-F238E27FC236}">
                      <a16:creationId xmlns:a16="http://schemas.microsoft.com/office/drawing/2014/main" id="{1ADE821C-D8AD-4835-8B17-1C721EB54176}"/>
                    </a:ext>
                  </a:extLst>
                </p:cNvPr>
                <p:cNvSpPr/>
                <p:nvPr/>
              </p:nvSpPr>
              <p:spPr>
                <a:xfrm>
                  <a:off x="6012751" y="3576206"/>
                  <a:ext cx="19430" cy="3577"/>
                </a:xfrm>
                <a:custGeom>
                  <a:avLst/>
                  <a:gdLst>
                    <a:gd name="connsiteX0" fmla="*/ 0 w 19430"/>
                    <a:gd name="connsiteY0" fmla="*/ 3479 h 3577"/>
                    <a:gd name="connsiteX1" fmla="*/ 9525 w 19430"/>
                    <a:gd name="connsiteY1" fmla="*/ 145 h 3577"/>
                    <a:gd name="connsiteX2" fmla="*/ 19431 w 19430"/>
                    <a:gd name="connsiteY2" fmla="*/ 812 h 3577"/>
                    <a:gd name="connsiteX3" fmla="*/ 9716 w 19430"/>
                    <a:gd name="connsiteY3" fmla="*/ 3288 h 3577"/>
                    <a:gd name="connsiteX4" fmla="*/ 0 w 19430"/>
                    <a:gd name="connsiteY4" fmla="*/ 3479 h 3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 h="3577">
                      <a:moveTo>
                        <a:pt x="0" y="3479"/>
                      </a:moveTo>
                      <a:cubicBezTo>
                        <a:pt x="2858" y="1288"/>
                        <a:pt x="6287" y="526"/>
                        <a:pt x="9525" y="145"/>
                      </a:cubicBezTo>
                      <a:cubicBezTo>
                        <a:pt x="12859" y="-141"/>
                        <a:pt x="16097" y="-46"/>
                        <a:pt x="19431" y="812"/>
                      </a:cubicBezTo>
                      <a:cubicBezTo>
                        <a:pt x="16288" y="2431"/>
                        <a:pt x="12954" y="2907"/>
                        <a:pt x="9716" y="3288"/>
                      </a:cubicBezTo>
                      <a:cubicBezTo>
                        <a:pt x="6572" y="3574"/>
                        <a:pt x="3429" y="3669"/>
                        <a:pt x="0" y="3479"/>
                      </a:cubicBezTo>
                      <a:close/>
                    </a:path>
                  </a:pathLst>
                </a:custGeom>
                <a:grpFill/>
                <a:ln w="9525" cap="flat">
                  <a:noFill/>
                  <a:prstDash val="solid"/>
                  <a:miter/>
                </a:ln>
              </p:spPr>
              <p:txBody>
                <a:bodyPr rtlCol="0" anchor="ctr"/>
                <a:lstStyle/>
                <a:p>
                  <a:endParaRPr lang="th-TH">
                    <a:solidFill>
                      <a:schemeClr val="bg1"/>
                    </a:solidFill>
                  </a:endParaRPr>
                </a:p>
              </p:txBody>
            </p:sp>
          </p:grpSp>
          <p:grpSp>
            <p:nvGrpSpPr>
              <p:cNvPr id="816" name="Graphic 421">
                <a:extLst>
                  <a:ext uri="{FF2B5EF4-FFF2-40B4-BE49-F238E27FC236}">
                    <a16:creationId xmlns:a16="http://schemas.microsoft.com/office/drawing/2014/main" id="{030AF23A-601C-435D-AC3A-5262F0F4460F}"/>
                  </a:ext>
                </a:extLst>
              </p:cNvPr>
              <p:cNvGrpSpPr/>
              <p:nvPr/>
            </p:nvGrpSpPr>
            <p:grpSpPr>
              <a:xfrm>
                <a:off x="6017763" y="3379290"/>
                <a:ext cx="70902" cy="63654"/>
                <a:chOff x="6017763" y="3379290"/>
                <a:chExt cx="70902" cy="63654"/>
              </a:xfrm>
              <a:grpFill/>
            </p:grpSpPr>
            <p:sp>
              <p:nvSpPr>
                <p:cNvPr id="834" name="Freeform: Shape 833">
                  <a:extLst>
                    <a:ext uri="{FF2B5EF4-FFF2-40B4-BE49-F238E27FC236}">
                      <a16:creationId xmlns:a16="http://schemas.microsoft.com/office/drawing/2014/main" id="{8E40759E-69A8-4A7D-ADA1-B0D2BEAC3A77}"/>
                    </a:ext>
                  </a:extLst>
                </p:cNvPr>
                <p:cNvSpPr/>
                <p:nvPr/>
              </p:nvSpPr>
              <p:spPr>
                <a:xfrm>
                  <a:off x="6028705" y="3395065"/>
                  <a:ext cx="42624" cy="47878"/>
                </a:xfrm>
                <a:custGeom>
                  <a:avLst/>
                  <a:gdLst>
                    <a:gd name="connsiteX0" fmla="*/ 42053 w 42624"/>
                    <a:gd name="connsiteY0" fmla="*/ 44698 h 47878"/>
                    <a:gd name="connsiteX1" fmla="*/ 21574 w 42624"/>
                    <a:gd name="connsiteY1" fmla="*/ 45364 h 47878"/>
                    <a:gd name="connsiteX2" fmla="*/ 11382 w 42624"/>
                    <a:gd name="connsiteY2" fmla="*/ 45460 h 47878"/>
                    <a:gd name="connsiteX3" fmla="*/ 2238 w 42624"/>
                    <a:gd name="connsiteY3" fmla="*/ 47746 h 47878"/>
                    <a:gd name="connsiteX4" fmla="*/ 1095 w 42624"/>
                    <a:gd name="connsiteY4" fmla="*/ 45841 h 47878"/>
                    <a:gd name="connsiteX5" fmla="*/ 10811 w 42624"/>
                    <a:gd name="connsiteY5" fmla="*/ 38602 h 47878"/>
                    <a:gd name="connsiteX6" fmla="*/ 12144 w 42624"/>
                    <a:gd name="connsiteY6" fmla="*/ 40888 h 47878"/>
                    <a:gd name="connsiteX7" fmla="*/ 9573 w 42624"/>
                    <a:gd name="connsiteY7" fmla="*/ 41840 h 47878"/>
                    <a:gd name="connsiteX8" fmla="*/ 6620 w 42624"/>
                    <a:gd name="connsiteY8" fmla="*/ 41745 h 47878"/>
                    <a:gd name="connsiteX9" fmla="*/ 2334 w 42624"/>
                    <a:gd name="connsiteY9" fmla="*/ 37840 h 47878"/>
                    <a:gd name="connsiteX10" fmla="*/ 143 w 42624"/>
                    <a:gd name="connsiteY10" fmla="*/ 27553 h 47878"/>
                    <a:gd name="connsiteX11" fmla="*/ 143 w 42624"/>
                    <a:gd name="connsiteY11" fmla="*/ 17361 h 47878"/>
                    <a:gd name="connsiteX12" fmla="*/ 1191 w 42624"/>
                    <a:gd name="connsiteY12" fmla="*/ 7074 h 47878"/>
                    <a:gd name="connsiteX13" fmla="*/ 9382 w 42624"/>
                    <a:gd name="connsiteY13" fmla="*/ 25 h 47878"/>
                    <a:gd name="connsiteX14" fmla="*/ 17002 w 42624"/>
                    <a:gd name="connsiteY14" fmla="*/ 7741 h 47878"/>
                    <a:gd name="connsiteX15" fmla="*/ 17859 w 42624"/>
                    <a:gd name="connsiteY15" fmla="*/ 28029 h 47878"/>
                    <a:gd name="connsiteX16" fmla="*/ 16716 w 42624"/>
                    <a:gd name="connsiteY16" fmla="*/ 26791 h 47878"/>
                    <a:gd name="connsiteX17" fmla="*/ 26718 w 42624"/>
                    <a:gd name="connsiteY17" fmla="*/ 20314 h 47878"/>
                    <a:gd name="connsiteX18" fmla="*/ 32433 w 42624"/>
                    <a:gd name="connsiteY18" fmla="*/ 16504 h 47878"/>
                    <a:gd name="connsiteX19" fmla="*/ 39481 w 42624"/>
                    <a:gd name="connsiteY19" fmla="*/ 17932 h 47878"/>
                    <a:gd name="connsiteX20" fmla="*/ 39195 w 42624"/>
                    <a:gd name="connsiteY20" fmla="*/ 21933 h 47878"/>
                    <a:gd name="connsiteX21" fmla="*/ 37576 w 42624"/>
                    <a:gd name="connsiteY21" fmla="*/ 24886 h 47878"/>
                    <a:gd name="connsiteX22" fmla="*/ 36433 w 42624"/>
                    <a:gd name="connsiteY22" fmla="*/ 31077 h 47878"/>
                    <a:gd name="connsiteX23" fmla="*/ 42624 w 42624"/>
                    <a:gd name="connsiteY23" fmla="*/ 42697 h 47878"/>
                    <a:gd name="connsiteX24" fmla="*/ 35671 w 42624"/>
                    <a:gd name="connsiteY24" fmla="*/ 31172 h 47878"/>
                    <a:gd name="connsiteX25" fmla="*/ 36528 w 42624"/>
                    <a:gd name="connsiteY25" fmla="*/ 24219 h 47878"/>
                    <a:gd name="connsiteX26" fmla="*/ 38148 w 42624"/>
                    <a:gd name="connsiteY26" fmla="*/ 18694 h 47878"/>
                    <a:gd name="connsiteX27" fmla="*/ 33099 w 42624"/>
                    <a:gd name="connsiteY27" fmla="*/ 18123 h 47878"/>
                    <a:gd name="connsiteX28" fmla="*/ 28051 w 42624"/>
                    <a:gd name="connsiteY28" fmla="*/ 21742 h 47878"/>
                    <a:gd name="connsiteX29" fmla="*/ 23098 w 42624"/>
                    <a:gd name="connsiteY29" fmla="*/ 26314 h 47878"/>
                    <a:gd name="connsiteX30" fmla="*/ 16431 w 42624"/>
                    <a:gd name="connsiteY30" fmla="*/ 29267 h 47878"/>
                    <a:gd name="connsiteX31" fmla="*/ 15288 w 42624"/>
                    <a:gd name="connsiteY31" fmla="*/ 28124 h 47878"/>
                    <a:gd name="connsiteX32" fmla="*/ 15288 w 42624"/>
                    <a:gd name="connsiteY32" fmla="*/ 28029 h 47878"/>
                    <a:gd name="connsiteX33" fmla="*/ 14335 w 42624"/>
                    <a:gd name="connsiteY33" fmla="*/ 8503 h 47878"/>
                    <a:gd name="connsiteX34" fmla="*/ 9192 w 42624"/>
                    <a:gd name="connsiteY34" fmla="*/ 2883 h 47878"/>
                    <a:gd name="connsiteX35" fmla="*/ 4048 w 42624"/>
                    <a:gd name="connsiteY35" fmla="*/ 7836 h 47878"/>
                    <a:gd name="connsiteX36" fmla="*/ 3096 w 42624"/>
                    <a:gd name="connsiteY36" fmla="*/ 17361 h 47878"/>
                    <a:gd name="connsiteX37" fmla="*/ 3000 w 42624"/>
                    <a:gd name="connsiteY37" fmla="*/ 27172 h 47878"/>
                    <a:gd name="connsiteX38" fmla="*/ 4715 w 42624"/>
                    <a:gd name="connsiteY38" fmla="*/ 36316 h 47878"/>
                    <a:gd name="connsiteX39" fmla="*/ 11001 w 42624"/>
                    <a:gd name="connsiteY39" fmla="*/ 38316 h 47878"/>
                    <a:gd name="connsiteX40" fmla="*/ 11097 w 42624"/>
                    <a:gd name="connsiteY40" fmla="*/ 38316 h 47878"/>
                    <a:gd name="connsiteX41" fmla="*/ 12811 w 42624"/>
                    <a:gd name="connsiteY41" fmla="*/ 38887 h 47878"/>
                    <a:gd name="connsiteX42" fmla="*/ 12335 w 42624"/>
                    <a:gd name="connsiteY42" fmla="*/ 40602 h 47878"/>
                    <a:gd name="connsiteX43" fmla="*/ 2143 w 42624"/>
                    <a:gd name="connsiteY43" fmla="*/ 47650 h 47878"/>
                    <a:gd name="connsiteX44" fmla="*/ 619 w 42624"/>
                    <a:gd name="connsiteY44" fmla="*/ 47365 h 47878"/>
                    <a:gd name="connsiteX45" fmla="*/ 905 w 42624"/>
                    <a:gd name="connsiteY45" fmla="*/ 45841 h 47878"/>
                    <a:gd name="connsiteX46" fmla="*/ 11382 w 42624"/>
                    <a:gd name="connsiteY46" fmla="*/ 43555 h 47878"/>
                    <a:gd name="connsiteX47" fmla="*/ 21574 w 42624"/>
                    <a:gd name="connsiteY47" fmla="*/ 43936 h 47878"/>
                    <a:gd name="connsiteX48" fmla="*/ 42053 w 42624"/>
                    <a:gd name="connsiteY48" fmla="*/ 44698 h 47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2624" h="47878">
                      <a:moveTo>
                        <a:pt x="42053" y="44698"/>
                      </a:moveTo>
                      <a:lnTo>
                        <a:pt x="21574" y="45364"/>
                      </a:lnTo>
                      <a:cubicBezTo>
                        <a:pt x="18240" y="45555"/>
                        <a:pt x="14716" y="45460"/>
                        <a:pt x="11382" y="45460"/>
                      </a:cubicBezTo>
                      <a:cubicBezTo>
                        <a:pt x="8049" y="45460"/>
                        <a:pt x="4620" y="45841"/>
                        <a:pt x="2238" y="47746"/>
                      </a:cubicBezTo>
                      <a:lnTo>
                        <a:pt x="1095" y="45841"/>
                      </a:lnTo>
                      <a:lnTo>
                        <a:pt x="10811" y="38602"/>
                      </a:lnTo>
                      <a:lnTo>
                        <a:pt x="12144" y="40888"/>
                      </a:lnTo>
                      <a:cubicBezTo>
                        <a:pt x="11287" y="41173"/>
                        <a:pt x="10430" y="41554"/>
                        <a:pt x="9573" y="41840"/>
                      </a:cubicBezTo>
                      <a:cubicBezTo>
                        <a:pt x="8620" y="41840"/>
                        <a:pt x="7668" y="42221"/>
                        <a:pt x="6620" y="41745"/>
                      </a:cubicBezTo>
                      <a:cubicBezTo>
                        <a:pt x="4524" y="41269"/>
                        <a:pt x="3191" y="39364"/>
                        <a:pt x="2334" y="37840"/>
                      </a:cubicBezTo>
                      <a:cubicBezTo>
                        <a:pt x="810" y="34411"/>
                        <a:pt x="429" y="30982"/>
                        <a:pt x="143" y="27553"/>
                      </a:cubicBezTo>
                      <a:cubicBezTo>
                        <a:pt x="-48" y="24124"/>
                        <a:pt x="-48" y="20790"/>
                        <a:pt x="143" y="17361"/>
                      </a:cubicBezTo>
                      <a:cubicBezTo>
                        <a:pt x="429" y="14027"/>
                        <a:pt x="238" y="10789"/>
                        <a:pt x="1191" y="7074"/>
                      </a:cubicBezTo>
                      <a:cubicBezTo>
                        <a:pt x="2048" y="3645"/>
                        <a:pt x="5001" y="-356"/>
                        <a:pt x="9382" y="25"/>
                      </a:cubicBezTo>
                      <a:cubicBezTo>
                        <a:pt x="13668" y="502"/>
                        <a:pt x="16050" y="4407"/>
                        <a:pt x="17002" y="7741"/>
                      </a:cubicBezTo>
                      <a:cubicBezTo>
                        <a:pt x="18812" y="14789"/>
                        <a:pt x="17478" y="21552"/>
                        <a:pt x="17859" y="28029"/>
                      </a:cubicBezTo>
                      <a:lnTo>
                        <a:pt x="16716" y="26791"/>
                      </a:lnTo>
                      <a:cubicBezTo>
                        <a:pt x="20050" y="26886"/>
                        <a:pt x="23479" y="23076"/>
                        <a:pt x="26718" y="20314"/>
                      </a:cubicBezTo>
                      <a:cubicBezTo>
                        <a:pt x="28432" y="18885"/>
                        <a:pt x="30242" y="17361"/>
                        <a:pt x="32433" y="16504"/>
                      </a:cubicBezTo>
                      <a:cubicBezTo>
                        <a:pt x="34719" y="15742"/>
                        <a:pt x="37481" y="15646"/>
                        <a:pt x="39481" y="17932"/>
                      </a:cubicBezTo>
                      <a:cubicBezTo>
                        <a:pt x="40338" y="19456"/>
                        <a:pt x="39672" y="20980"/>
                        <a:pt x="39195" y="21933"/>
                      </a:cubicBezTo>
                      <a:cubicBezTo>
                        <a:pt x="38719" y="22981"/>
                        <a:pt x="38148" y="23933"/>
                        <a:pt x="37576" y="24886"/>
                      </a:cubicBezTo>
                      <a:cubicBezTo>
                        <a:pt x="36433" y="26791"/>
                        <a:pt x="36052" y="28791"/>
                        <a:pt x="36433" y="31077"/>
                      </a:cubicBezTo>
                      <a:cubicBezTo>
                        <a:pt x="37005" y="35554"/>
                        <a:pt x="40624" y="38697"/>
                        <a:pt x="42624" y="42697"/>
                      </a:cubicBezTo>
                      <a:cubicBezTo>
                        <a:pt x="40434" y="38792"/>
                        <a:pt x="36624" y="36030"/>
                        <a:pt x="35671" y="31172"/>
                      </a:cubicBezTo>
                      <a:cubicBezTo>
                        <a:pt x="35100" y="28886"/>
                        <a:pt x="35481" y="26314"/>
                        <a:pt x="36528" y="24219"/>
                      </a:cubicBezTo>
                      <a:cubicBezTo>
                        <a:pt x="37386" y="22314"/>
                        <a:pt x="38814" y="19837"/>
                        <a:pt x="38148" y="18694"/>
                      </a:cubicBezTo>
                      <a:cubicBezTo>
                        <a:pt x="37195" y="17647"/>
                        <a:pt x="34814" y="17266"/>
                        <a:pt x="33099" y="18123"/>
                      </a:cubicBezTo>
                      <a:cubicBezTo>
                        <a:pt x="31290" y="18885"/>
                        <a:pt x="29670" y="20314"/>
                        <a:pt x="28051" y="21742"/>
                      </a:cubicBezTo>
                      <a:cubicBezTo>
                        <a:pt x="26432" y="23171"/>
                        <a:pt x="24908" y="24790"/>
                        <a:pt x="23098" y="26314"/>
                      </a:cubicBezTo>
                      <a:cubicBezTo>
                        <a:pt x="21384" y="27743"/>
                        <a:pt x="19288" y="29267"/>
                        <a:pt x="16431" y="29267"/>
                      </a:cubicBezTo>
                      <a:cubicBezTo>
                        <a:pt x="15764" y="29267"/>
                        <a:pt x="15288" y="28696"/>
                        <a:pt x="15288" y="28124"/>
                      </a:cubicBezTo>
                      <a:lnTo>
                        <a:pt x="15288" y="28029"/>
                      </a:lnTo>
                      <a:cubicBezTo>
                        <a:pt x="14907" y="21266"/>
                        <a:pt x="16050" y="14408"/>
                        <a:pt x="14335" y="8503"/>
                      </a:cubicBezTo>
                      <a:cubicBezTo>
                        <a:pt x="13573" y="5645"/>
                        <a:pt x="11573" y="3073"/>
                        <a:pt x="9192" y="2883"/>
                      </a:cubicBezTo>
                      <a:cubicBezTo>
                        <a:pt x="6810" y="2692"/>
                        <a:pt x="4810" y="5074"/>
                        <a:pt x="4048" y="7836"/>
                      </a:cubicBezTo>
                      <a:cubicBezTo>
                        <a:pt x="3286" y="10598"/>
                        <a:pt x="3286" y="14122"/>
                        <a:pt x="3096" y="17361"/>
                      </a:cubicBezTo>
                      <a:cubicBezTo>
                        <a:pt x="2905" y="20695"/>
                        <a:pt x="2810" y="23933"/>
                        <a:pt x="3000" y="27172"/>
                      </a:cubicBezTo>
                      <a:cubicBezTo>
                        <a:pt x="3191" y="30410"/>
                        <a:pt x="3572" y="33649"/>
                        <a:pt x="4715" y="36316"/>
                      </a:cubicBezTo>
                      <a:cubicBezTo>
                        <a:pt x="5858" y="39078"/>
                        <a:pt x="8334" y="39745"/>
                        <a:pt x="11001" y="38316"/>
                      </a:cubicBezTo>
                      <a:lnTo>
                        <a:pt x="11097" y="38316"/>
                      </a:lnTo>
                      <a:cubicBezTo>
                        <a:pt x="11763" y="38030"/>
                        <a:pt x="12525" y="38221"/>
                        <a:pt x="12811" y="38887"/>
                      </a:cubicBezTo>
                      <a:cubicBezTo>
                        <a:pt x="13097" y="39459"/>
                        <a:pt x="12906" y="40221"/>
                        <a:pt x="12335" y="40602"/>
                      </a:cubicBezTo>
                      <a:lnTo>
                        <a:pt x="2143" y="47650"/>
                      </a:lnTo>
                      <a:cubicBezTo>
                        <a:pt x="1667" y="48031"/>
                        <a:pt x="1000" y="47936"/>
                        <a:pt x="619" y="47365"/>
                      </a:cubicBezTo>
                      <a:cubicBezTo>
                        <a:pt x="333" y="46888"/>
                        <a:pt x="429" y="46126"/>
                        <a:pt x="905" y="45841"/>
                      </a:cubicBezTo>
                      <a:cubicBezTo>
                        <a:pt x="4143" y="43555"/>
                        <a:pt x="7953" y="43459"/>
                        <a:pt x="11382" y="43555"/>
                      </a:cubicBezTo>
                      <a:cubicBezTo>
                        <a:pt x="14811" y="43745"/>
                        <a:pt x="18145" y="43840"/>
                        <a:pt x="21574" y="43936"/>
                      </a:cubicBezTo>
                      <a:lnTo>
                        <a:pt x="42053" y="44698"/>
                      </a:lnTo>
                      <a:close/>
                    </a:path>
                  </a:pathLst>
                </a:custGeom>
                <a:grpFill/>
                <a:ln w="9525" cap="flat">
                  <a:noFill/>
                  <a:prstDash val="solid"/>
                  <a:miter/>
                </a:ln>
              </p:spPr>
              <p:txBody>
                <a:bodyPr rtlCol="0" anchor="ctr"/>
                <a:lstStyle/>
                <a:p>
                  <a:endParaRPr lang="th-TH">
                    <a:solidFill>
                      <a:schemeClr val="bg1"/>
                    </a:solidFill>
                  </a:endParaRPr>
                </a:p>
              </p:txBody>
            </p:sp>
            <p:sp>
              <p:nvSpPr>
                <p:cNvPr id="835" name="Freeform: Shape 834">
                  <a:extLst>
                    <a:ext uri="{FF2B5EF4-FFF2-40B4-BE49-F238E27FC236}">
                      <a16:creationId xmlns:a16="http://schemas.microsoft.com/office/drawing/2014/main" id="{77B72F93-E4A9-4681-812B-E90285708B6F}"/>
                    </a:ext>
                  </a:extLst>
                </p:cNvPr>
                <p:cNvSpPr/>
                <p:nvPr/>
              </p:nvSpPr>
              <p:spPr>
                <a:xfrm>
                  <a:off x="6033230" y="3386423"/>
                  <a:ext cx="14978" cy="10518"/>
                </a:xfrm>
                <a:custGeom>
                  <a:avLst/>
                  <a:gdLst>
                    <a:gd name="connsiteX0" fmla="*/ 2667 w 14978"/>
                    <a:gd name="connsiteY0" fmla="*/ 0 h 10518"/>
                    <a:gd name="connsiteX1" fmla="*/ 2286 w 14978"/>
                    <a:gd name="connsiteY1" fmla="*/ 5429 h 10518"/>
                    <a:gd name="connsiteX2" fmla="*/ 5429 w 14978"/>
                    <a:gd name="connsiteY2" fmla="*/ 7334 h 10518"/>
                    <a:gd name="connsiteX3" fmla="*/ 10477 w 14978"/>
                    <a:gd name="connsiteY3" fmla="*/ 6953 h 10518"/>
                    <a:gd name="connsiteX4" fmla="*/ 12954 w 14978"/>
                    <a:gd name="connsiteY4" fmla="*/ 6096 h 10518"/>
                    <a:gd name="connsiteX5" fmla="*/ 14954 w 14978"/>
                    <a:gd name="connsiteY5" fmla="*/ 4382 h 10518"/>
                    <a:gd name="connsiteX6" fmla="*/ 11239 w 14978"/>
                    <a:gd name="connsiteY6" fmla="*/ 9239 h 10518"/>
                    <a:gd name="connsiteX7" fmla="*/ 5143 w 14978"/>
                    <a:gd name="connsiteY7" fmla="*/ 10478 h 10518"/>
                    <a:gd name="connsiteX8" fmla="*/ 1810 w 14978"/>
                    <a:gd name="connsiteY8" fmla="*/ 9239 h 10518"/>
                    <a:gd name="connsiteX9" fmla="*/ 0 w 14978"/>
                    <a:gd name="connsiteY9" fmla="*/ 5810 h 10518"/>
                    <a:gd name="connsiteX10" fmla="*/ 2667 w 14978"/>
                    <a:gd name="connsiteY10" fmla="*/ 0 h 10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978" h="10518">
                      <a:moveTo>
                        <a:pt x="2667" y="0"/>
                      </a:moveTo>
                      <a:cubicBezTo>
                        <a:pt x="2477" y="2000"/>
                        <a:pt x="1810" y="4001"/>
                        <a:pt x="2286" y="5429"/>
                      </a:cubicBezTo>
                      <a:cubicBezTo>
                        <a:pt x="2667" y="6763"/>
                        <a:pt x="3810" y="7144"/>
                        <a:pt x="5429" y="7334"/>
                      </a:cubicBezTo>
                      <a:cubicBezTo>
                        <a:pt x="7049" y="7525"/>
                        <a:pt x="8763" y="7239"/>
                        <a:pt x="10477" y="6953"/>
                      </a:cubicBezTo>
                      <a:cubicBezTo>
                        <a:pt x="11335" y="6763"/>
                        <a:pt x="12192" y="6477"/>
                        <a:pt x="12954" y="6096"/>
                      </a:cubicBezTo>
                      <a:cubicBezTo>
                        <a:pt x="13811" y="5715"/>
                        <a:pt x="14478" y="5334"/>
                        <a:pt x="14954" y="4382"/>
                      </a:cubicBezTo>
                      <a:cubicBezTo>
                        <a:pt x="15240" y="6668"/>
                        <a:pt x="12954" y="8287"/>
                        <a:pt x="11239" y="9239"/>
                      </a:cubicBezTo>
                      <a:cubicBezTo>
                        <a:pt x="9430" y="10192"/>
                        <a:pt x="7334" y="10668"/>
                        <a:pt x="5143" y="10478"/>
                      </a:cubicBezTo>
                      <a:cubicBezTo>
                        <a:pt x="4096" y="10382"/>
                        <a:pt x="2857" y="10097"/>
                        <a:pt x="1810" y="9239"/>
                      </a:cubicBezTo>
                      <a:cubicBezTo>
                        <a:pt x="762" y="8477"/>
                        <a:pt x="0" y="7049"/>
                        <a:pt x="0" y="5810"/>
                      </a:cubicBezTo>
                      <a:cubicBezTo>
                        <a:pt x="0" y="3239"/>
                        <a:pt x="1429" y="1524"/>
                        <a:pt x="2667" y="0"/>
                      </a:cubicBezTo>
                      <a:close/>
                    </a:path>
                  </a:pathLst>
                </a:custGeom>
                <a:grpFill/>
                <a:ln w="9525" cap="flat">
                  <a:noFill/>
                  <a:prstDash val="solid"/>
                  <a:miter/>
                </a:ln>
              </p:spPr>
              <p:txBody>
                <a:bodyPr rtlCol="0" anchor="ctr"/>
                <a:lstStyle/>
                <a:p>
                  <a:endParaRPr lang="th-TH">
                    <a:solidFill>
                      <a:schemeClr val="bg1"/>
                    </a:solidFill>
                  </a:endParaRPr>
                </a:p>
              </p:txBody>
            </p:sp>
            <p:sp>
              <p:nvSpPr>
                <p:cNvPr id="836" name="Freeform: Shape 835">
                  <a:extLst>
                    <a:ext uri="{FF2B5EF4-FFF2-40B4-BE49-F238E27FC236}">
                      <a16:creationId xmlns:a16="http://schemas.microsoft.com/office/drawing/2014/main" id="{C8E86607-024C-4448-B215-5A9336CF738E}"/>
                    </a:ext>
                  </a:extLst>
                </p:cNvPr>
                <p:cNvSpPr/>
                <p:nvPr/>
              </p:nvSpPr>
              <p:spPr>
                <a:xfrm>
                  <a:off x="6037657" y="3384281"/>
                  <a:ext cx="9586" cy="7189"/>
                </a:xfrm>
                <a:custGeom>
                  <a:avLst/>
                  <a:gdLst>
                    <a:gd name="connsiteX0" fmla="*/ 50 w 9586"/>
                    <a:gd name="connsiteY0" fmla="*/ 7190 h 7189"/>
                    <a:gd name="connsiteX1" fmla="*/ 812 w 9586"/>
                    <a:gd name="connsiteY1" fmla="*/ 3285 h 7189"/>
                    <a:gd name="connsiteX2" fmla="*/ 3860 w 9586"/>
                    <a:gd name="connsiteY2" fmla="*/ 332 h 7189"/>
                    <a:gd name="connsiteX3" fmla="*/ 6431 w 9586"/>
                    <a:gd name="connsiteY3" fmla="*/ 141 h 7189"/>
                    <a:gd name="connsiteX4" fmla="*/ 8432 w 9586"/>
                    <a:gd name="connsiteY4" fmla="*/ 1380 h 7189"/>
                    <a:gd name="connsiteX5" fmla="*/ 9575 w 9586"/>
                    <a:gd name="connsiteY5" fmla="*/ 3475 h 7189"/>
                    <a:gd name="connsiteX6" fmla="*/ 8527 w 9586"/>
                    <a:gd name="connsiteY6" fmla="*/ 5380 h 7189"/>
                    <a:gd name="connsiteX7" fmla="*/ 7098 w 9586"/>
                    <a:gd name="connsiteY7" fmla="*/ 3380 h 7189"/>
                    <a:gd name="connsiteX8" fmla="*/ 5003 w 9586"/>
                    <a:gd name="connsiteY8" fmla="*/ 3285 h 7189"/>
                    <a:gd name="connsiteX9" fmla="*/ 50 w 9586"/>
                    <a:gd name="connsiteY9" fmla="*/ 7190 h 7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86" h="7189">
                      <a:moveTo>
                        <a:pt x="50" y="7190"/>
                      </a:moveTo>
                      <a:cubicBezTo>
                        <a:pt x="-141" y="5761"/>
                        <a:pt x="240" y="4428"/>
                        <a:pt x="812" y="3285"/>
                      </a:cubicBezTo>
                      <a:cubicBezTo>
                        <a:pt x="1478" y="2046"/>
                        <a:pt x="2336" y="999"/>
                        <a:pt x="3860" y="332"/>
                      </a:cubicBezTo>
                      <a:cubicBezTo>
                        <a:pt x="4526" y="46"/>
                        <a:pt x="5574" y="-144"/>
                        <a:pt x="6431" y="141"/>
                      </a:cubicBezTo>
                      <a:cubicBezTo>
                        <a:pt x="7193" y="427"/>
                        <a:pt x="7860" y="713"/>
                        <a:pt x="8432" y="1380"/>
                      </a:cubicBezTo>
                      <a:cubicBezTo>
                        <a:pt x="8908" y="1951"/>
                        <a:pt x="9384" y="2618"/>
                        <a:pt x="9575" y="3475"/>
                      </a:cubicBezTo>
                      <a:cubicBezTo>
                        <a:pt x="9670" y="4332"/>
                        <a:pt x="9194" y="5285"/>
                        <a:pt x="8527" y="5380"/>
                      </a:cubicBezTo>
                      <a:cubicBezTo>
                        <a:pt x="8908" y="3951"/>
                        <a:pt x="7860" y="3761"/>
                        <a:pt x="7098" y="3380"/>
                      </a:cubicBezTo>
                      <a:cubicBezTo>
                        <a:pt x="6146" y="3094"/>
                        <a:pt x="5669" y="2999"/>
                        <a:pt x="5003" y="3285"/>
                      </a:cubicBezTo>
                      <a:cubicBezTo>
                        <a:pt x="3574" y="3856"/>
                        <a:pt x="1859" y="5475"/>
                        <a:pt x="50" y="7190"/>
                      </a:cubicBezTo>
                      <a:close/>
                    </a:path>
                  </a:pathLst>
                </a:custGeom>
                <a:grpFill/>
                <a:ln w="9525" cap="flat">
                  <a:noFill/>
                  <a:prstDash val="solid"/>
                  <a:miter/>
                </a:ln>
              </p:spPr>
              <p:txBody>
                <a:bodyPr rtlCol="0" anchor="ctr"/>
                <a:lstStyle/>
                <a:p>
                  <a:endParaRPr lang="th-TH">
                    <a:solidFill>
                      <a:schemeClr val="bg1"/>
                    </a:solidFill>
                  </a:endParaRPr>
                </a:p>
              </p:txBody>
            </p:sp>
            <p:sp>
              <p:nvSpPr>
                <p:cNvPr id="837" name="Freeform: Shape 836">
                  <a:extLst>
                    <a:ext uri="{FF2B5EF4-FFF2-40B4-BE49-F238E27FC236}">
                      <a16:creationId xmlns:a16="http://schemas.microsoft.com/office/drawing/2014/main" id="{DBCE91BA-D07E-4141-AF5E-CACFA628B2E3}"/>
                    </a:ext>
                  </a:extLst>
                </p:cNvPr>
                <p:cNvSpPr/>
                <p:nvPr/>
              </p:nvSpPr>
              <p:spPr>
                <a:xfrm>
                  <a:off x="6017763" y="3379290"/>
                  <a:ext cx="70902" cy="39448"/>
                </a:xfrm>
                <a:custGeom>
                  <a:avLst/>
                  <a:gdLst>
                    <a:gd name="connsiteX0" fmla="*/ 11180 w 70902"/>
                    <a:gd name="connsiteY0" fmla="*/ 37994 h 39448"/>
                    <a:gd name="connsiteX1" fmla="*/ 1751 w 70902"/>
                    <a:gd name="connsiteY1" fmla="*/ 39423 h 39448"/>
                    <a:gd name="connsiteX2" fmla="*/ 1179 w 70902"/>
                    <a:gd name="connsiteY2" fmla="*/ 39137 h 39448"/>
                    <a:gd name="connsiteX3" fmla="*/ 608 w 70902"/>
                    <a:gd name="connsiteY3" fmla="*/ 23326 h 39448"/>
                    <a:gd name="connsiteX4" fmla="*/ 4799 w 70902"/>
                    <a:gd name="connsiteY4" fmla="*/ 7895 h 39448"/>
                    <a:gd name="connsiteX5" fmla="*/ 18610 w 70902"/>
                    <a:gd name="connsiteY5" fmla="*/ 370 h 39448"/>
                    <a:gd name="connsiteX6" fmla="*/ 33755 w 70902"/>
                    <a:gd name="connsiteY6" fmla="*/ 370 h 39448"/>
                    <a:gd name="connsiteX7" fmla="*/ 35088 w 70902"/>
                    <a:gd name="connsiteY7" fmla="*/ 1704 h 39448"/>
                    <a:gd name="connsiteX8" fmla="*/ 38327 w 70902"/>
                    <a:gd name="connsiteY8" fmla="*/ 13896 h 39448"/>
                    <a:gd name="connsiteX9" fmla="*/ 46423 w 70902"/>
                    <a:gd name="connsiteY9" fmla="*/ 22659 h 39448"/>
                    <a:gd name="connsiteX10" fmla="*/ 58329 w 70902"/>
                    <a:gd name="connsiteY10" fmla="*/ 26088 h 39448"/>
                    <a:gd name="connsiteX11" fmla="*/ 70902 w 70902"/>
                    <a:gd name="connsiteY11" fmla="*/ 27993 h 39448"/>
                    <a:gd name="connsiteX12" fmla="*/ 45566 w 70902"/>
                    <a:gd name="connsiteY12" fmla="*/ 24659 h 39448"/>
                    <a:gd name="connsiteX13" fmla="*/ 36041 w 70902"/>
                    <a:gd name="connsiteY13" fmla="*/ 15134 h 39448"/>
                    <a:gd name="connsiteX14" fmla="*/ 32326 w 70902"/>
                    <a:gd name="connsiteY14" fmla="*/ 2085 h 39448"/>
                    <a:gd name="connsiteX15" fmla="*/ 33659 w 70902"/>
                    <a:gd name="connsiteY15" fmla="*/ 3418 h 39448"/>
                    <a:gd name="connsiteX16" fmla="*/ 18991 w 70902"/>
                    <a:gd name="connsiteY16" fmla="*/ 3418 h 39448"/>
                    <a:gd name="connsiteX17" fmla="*/ 6989 w 70902"/>
                    <a:gd name="connsiteY17" fmla="*/ 9419 h 39448"/>
                    <a:gd name="connsiteX18" fmla="*/ 2608 w 70902"/>
                    <a:gd name="connsiteY18" fmla="*/ 23611 h 39448"/>
                    <a:gd name="connsiteX19" fmla="*/ 2132 w 70902"/>
                    <a:gd name="connsiteY19" fmla="*/ 38756 h 39448"/>
                    <a:gd name="connsiteX20" fmla="*/ 1560 w 70902"/>
                    <a:gd name="connsiteY20" fmla="*/ 38470 h 39448"/>
                    <a:gd name="connsiteX21" fmla="*/ 11180 w 70902"/>
                    <a:gd name="connsiteY21" fmla="*/ 37994 h 39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0902" h="39448">
                      <a:moveTo>
                        <a:pt x="11180" y="37994"/>
                      </a:moveTo>
                      <a:cubicBezTo>
                        <a:pt x="7942" y="38089"/>
                        <a:pt x="4799" y="38661"/>
                        <a:pt x="1751" y="39423"/>
                      </a:cubicBezTo>
                      <a:cubicBezTo>
                        <a:pt x="1560" y="39518"/>
                        <a:pt x="1274" y="39328"/>
                        <a:pt x="1179" y="39137"/>
                      </a:cubicBezTo>
                      <a:cubicBezTo>
                        <a:pt x="-631" y="33994"/>
                        <a:pt x="36" y="28469"/>
                        <a:pt x="608" y="23326"/>
                      </a:cubicBezTo>
                      <a:cubicBezTo>
                        <a:pt x="1370" y="18182"/>
                        <a:pt x="1846" y="12753"/>
                        <a:pt x="4799" y="7895"/>
                      </a:cubicBezTo>
                      <a:cubicBezTo>
                        <a:pt x="7847" y="2752"/>
                        <a:pt x="13657" y="1037"/>
                        <a:pt x="18610" y="370"/>
                      </a:cubicBezTo>
                      <a:cubicBezTo>
                        <a:pt x="23753" y="-296"/>
                        <a:pt x="28802" y="85"/>
                        <a:pt x="33755" y="370"/>
                      </a:cubicBezTo>
                      <a:cubicBezTo>
                        <a:pt x="34421" y="370"/>
                        <a:pt x="34993" y="942"/>
                        <a:pt x="35088" y="1704"/>
                      </a:cubicBezTo>
                      <a:cubicBezTo>
                        <a:pt x="35564" y="5895"/>
                        <a:pt x="36612" y="10181"/>
                        <a:pt x="38327" y="13896"/>
                      </a:cubicBezTo>
                      <a:cubicBezTo>
                        <a:pt x="40041" y="17706"/>
                        <a:pt x="42803" y="20754"/>
                        <a:pt x="46423" y="22659"/>
                      </a:cubicBezTo>
                      <a:cubicBezTo>
                        <a:pt x="50042" y="24564"/>
                        <a:pt x="54233" y="25326"/>
                        <a:pt x="58329" y="26088"/>
                      </a:cubicBezTo>
                      <a:cubicBezTo>
                        <a:pt x="62520" y="26755"/>
                        <a:pt x="66711" y="27136"/>
                        <a:pt x="70902" y="27993"/>
                      </a:cubicBezTo>
                      <a:cubicBezTo>
                        <a:pt x="62520" y="27326"/>
                        <a:pt x="53852" y="28279"/>
                        <a:pt x="45566" y="24659"/>
                      </a:cubicBezTo>
                      <a:cubicBezTo>
                        <a:pt x="41470" y="22850"/>
                        <a:pt x="37946" y="19420"/>
                        <a:pt x="36041" y="15134"/>
                      </a:cubicBezTo>
                      <a:cubicBezTo>
                        <a:pt x="34040" y="11038"/>
                        <a:pt x="32897" y="6562"/>
                        <a:pt x="32326" y="2085"/>
                      </a:cubicBezTo>
                      <a:lnTo>
                        <a:pt x="33659" y="3418"/>
                      </a:lnTo>
                      <a:cubicBezTo>
                        <a:pt x="28706" y="3133"/>
                        <a:pt x="23753" y="2942"/>
                        <a:pt x="18991" y="3418"/>
                      </a:cubicBezTo>
                      <a:cubicBezTo>
                        <a:pt x="14324" y="3990"/>
                        <a:pt x="9466" y="5419"/>
                        <a:pt x="6989" y="9419"/>
                      </a:cubicBezTo>
                      <a:cubicBezTo>
                        <a:pt x="4513" y="13420"/>
                        <a:pt x="3560" y="18563"/>
                        <a:pt x="2608" y="23611"/>
                      </a:cubicBezTo>
                      <a:cubicBezTo>
                        <a:pt x="1751" y="28660"/>
                        <a:pt x="893" y="33899"/>
                        <a:pt x="2132" y="38756"/>
                      </a:cubicBezTo>
                      <a:lnTo>
                        <a:pt x="1560" y="38470"/>
                      </a:lnTo>
                      <a:cubicBezTo>
                        <a:pt x="4799" y="37899"/>
                        <a:pt x="8037" y="37709"/>
                        <a:pt x="11180" y="37994"/>
                      </a:cubicBezTo>
                      <a:close/>
                    </a:path>
                  </a:pathLst>
                </a:custGeom>
                <a:grpFill/>
                <a:ln w="9525" cap="flat">
                  <a:noFill/>
                  <a:prstDash val="solid"/>
                  <a:miter/>
                </a:ln>
              </p:spPr>
              <p:txBody>
                <a:bodyPr rtlCol="0" anchor="ctr"/>
                <a:lstStyle/>
                <a:p>
                  <a:endParaRPr lang="th-TH">
                    <a:solidFill>
                      <a:schemeClr val="bg1"/>
                    </a:solidFill>
                  </a:endParaRPr>
                </a:p>
              </p:txBody>
            </p:sp>
          </p:grpSp>
          <p:grpSp>
            <p:nvGrpSpPr>
              <p:cNvPr id="817" name="Graphic 421">
                <a:extLst>
                  <a:ext uri="{FF2B5EF4-FFF2-40B4-BE49-F238E27FC236}">
                    <a16:creationId xmlns:a16="http://schemas.microsoft.com/office/drawing/2014/main" id="{2F9572BB-BDE1-4E6F-87DC-8E723782CD2C}"/>
                  </a:ext>
                </a:extLst>
              </p:cNvPr>
              <p:cNvGrpSpPr/>
              <p:nvPr/>
            </p:nvGrpSpPr>
            <p:grpSpPr>
              <a:xfrm>
                <a:off x="6017763" y="3707902"/>
                <a:ext cx="70902" cy="63587"/>
                <a:chOff x="6017763" y="3707902"/>
                <a:chExt cx="70902" cy="63587"/>
              </a:xfrm>
              <a:grpFill/>
            </p:grpSpPr>
            <p:sp>
              <p:nvSpPr>
                <p:cNvPr id="830" name="Freeform: Shape 829">
                  <a:extLst>
                    <a:ext uri="{FF2B5EF4-FFF2-40B4-BE49-F238E27FC236}">
                      <a16:creationId xmlns:a16="http://schemas.microsoft.com/office/drawing/2014/main" id="{27F79910-526F-4F97-AFD5-3C781F29CB6A}"/>
                    </a:ext>
                  </a:extLst>
                </p:cNvPr>
                <p:cNvSpPr/>
                <p:nvPr/>
              </p:nvSpPr>
              <p:spPr>
                <a:xfrm>
                  <a:off x="6028705" y="3723487"/>
                  <a:ext cx="42624" cy="48002"/>
                </a:xfrm>
                <a:custGeom>
                  <a:avLst/>
                  <a:gdLst>
                    <a:gd name="connsiteX0" fmla="*/ 42053 w 42624"/>
                    <a:gd name="connsiteY0" fmla="*/ 44793 h 48002"/>
                    <a:gd name="connsiteX1" fmla="*/ 21574 w 42624"/>
                    <a:gd name="connsiteY1" fmla="*/ 45460 h 48002"/>
                    <a:gd name="connsiteX2" fmla="*/ 11382 w 42624"/>
                    <a:gd name="connsiteY2" fmla="*/ 45555 h 48002"/>
                    <a:gd name="connsiteX3" fmla="*/ 2238 w 42624"/>
                    <a:gd name="connsiteY3" fmla="*/ 47841 h 48002"/>
                    <a:gd name="connsiteX4" fmla="*/ 1095 w 42624"/>
                    <a:gd name="connsiteY4" fmla="*/ 45936 h 48002"/>
                    <a:gd name="connsiteX5" fmla="*/ 10811 w 42624"/>
                    <a:gd name="connsiteY5" fmla="*/ 38697 h 48002"/>
                    <a:gd name="connsiteX6" fmla="*/ 12144 w 42624"/>
                    <a:gd name="connsiteY6" fmla="*/ 40983 h 48002"/>
                    <a:gd name="connsiteX7" fmla="*/ 9573 w 42624"/>
                    <a:gd name="connsiteY7" fmla="*/ 41840 h 48002"/>
                    <a:gd name="connsiteX8" fmla="*/ 6620 w 42624"/>
                    <a:gd name="connsiteY8" fmla="*/ 41745 h 48002"/>
                    <a:gd name="connsiteX9" fmla="*/ 2334 w 42624"/>
                    <a:gd name="connsiteY9" fmla="*/ 37840 h 48002"/>
                    <a:gd name="connsiteX10" fmla="*/ 143 w 42624"/>
                    <a:gd name="connsiteY10" fmla="*/ 27553 h 48002"/>
                    <a:gd name="connsiteX11" fmla="*/ 143 w 42624"/>
                    <a:gd name="connsiteY11" fmla="*/ 17361 h 48002"/>
                    <a:gd name="connsiteX12" fmla="*/ 1191 w 42624"/>
                    <a:gd name="connsiteY12" fmla="*/ 7074 h 48002"/>
                    <a:gd name="connsiteX13" fmla="*/ 9382 w 42624"/>
                    <a:gd name="connsiteY13" fmla="*/ 25 h 48002"/>
                    <a:gd name="connsiteX14" fmla="*/ 17002 w 42624"/>
                    <a:gd name="connsiteY14" fmla="*/ 7741 h 48002"/>
                    <a:gd name="connsiteX15" fmla="*/ 17859 w 42624"/>
                    <a:gd name="connsiteY15" fmla="*/ 28029 h 48002"/>
                    <a:gd name="connsiteX16" fmla="*/ 16716 w 42624"/>
                    <a:gd name="connsiteY16" fmla="*/ 26791 h 48002"/>
                    <a:gd name="connsiteX17" fmla="*/ 26718 w 42624"/>
                    <a:gd name="connsiteY17" fmla="*/ 20314 h 48002"/>
                    <a:gd name="connsiteX18" fmla="*/ 32433 w 42624"/>
                    <a:gd name="connsiteY18" fmla="*/ 16504 h 48002"/>
                    <a:gd name="connsiteX19" fmla="*/ 39481 w 42624"/>
                    <a:gd name="connsiteY19" fmla="*/ 17932 h 48002"/>
                    <a:gd name="connsiteX20" fmla="*/ 39195 w 42624"/>
                    <a:gd name="connsiteY20" fmla="*/ 21933 h 48002"/>
                    <a:gd name="connsiteX21" fmla="*/ 37576 w 42624"/>
                    <a:gd name="connsiteY21" fmla="*/ 24886 h 48002"/>
                    <a:gd name="connsiteX22" fmla="*/ 36433 w 42624"/>
                    <a:gd name="connsiteY22" fmla="*/ 31077 h 48002"/>
                    <a:gd name="connsiteX23" fmla="*/ 42624 w 42624"/>
                    <a:gd name="connsiteY23" fmla="*/ 42697 h 48002"/>
                    <a:gd name="connsiteX24" fmla="*/ 35671 w 42624"/>
                    <a:gd name="connsiteY24" fmla="*/ 31172 h 48002"/>
                    <a:gd name="connsiteX25" fmla="*/ 36528 w 42624"/>
                    <a:gd name="connsiteY25" fmla="*/ 24219 h 48002"/>
                    <a:gd name="connsiteX26" fmla="*/ 38148 w 42624"/>
                    <a:gd name="connsiteY26" fmla="*/ 18694 h 48002"/>
                    <a:gd name="connsiteX27" fmla="*/ 33099 w 42624"/>
                    <a:gd name="connsiteY27" fmla="*/ 18123 h 48002"/>
                    <a:gd name="connsiteX28" fmla="*/ 28051 w 42624"/>
                    <a:gd name="connsiteY28" fmla="*/ 21742 h 48002"/>
                    <a:gd name="connsiteX29" fmla="*/ 23098 w 42624"/>
                    <a:gd name="connsiteY29" fmla="*/ 26314 h 48002"/>
                    <a:gd name="connsiteX30" fmla="*/ 16431 w 42624"/>
                    <a:gd name="connsiteY30" fmla="*/ 29267 h 48002"/>
                    <a:gd name="connsiteX31" fmla="*/ 15288 w 42624"/>
                    <a:gd name="connsiteY31" fmla="*/ 28124 h 48002"/>
                    <a:gd name="connsiteX32" fmla="*/ 15288 w 42624"/>
                    <a:gd name="connsiteY32" fmla="*/ 28029 h 48002"/>
                    <a:gd name="connsiteX33" fmla="*/ 14335 w 42624"/>
                    <a:gd name="connsiteY33" fmla="*/ 8503 h 48002"/>
                    <a:gd name="connsiteX34" fmla="*/ 9192 w 42624"/>
                    <a:gd name="connsiteY34" fmla="*/ 2883 h 48002"/>
                    <a:gd name="connsiteX35" fmla="*/ 4048 w 42624"/>
                    <a:gd name="connsiteY35" fmla="*/ 7836 h 48002"/>
                    <a:gd name="connsiteX36" fmla="*/ 3096 w 42624"/>
                    <a:gd name="connsiteY36" fmla="*/ 17361 h 48002"/>
                    <a:gd name="connsiteX37" fmla="*/ 3000 w 42624"/>
                    <a:gd name="connsiteY37" fmla="*/ 27172 h 48002"/>
                    <a:gd name="connsiteX38" fmla="*/ 4715 w 42624"/>
                    <a:gd name="connsiteY38" fmla="*/ 36316 h 48002"/>
                    <a:gd name="connsiteX39" fmla="*/ 11001 w 42624"/>
                    <a:gd name="connsiteY39" fmla="*/ 38316 h 48002"/>
                    <a:gd name="connsiteX40" fmla="*/ 11097 w 42624"/>
                    <a:gd name="connsiteY40" fmla="*/ 38316 h 48002"/>
                    <a:gd name="connsiteX41" fmla="*/ 12811 w 42624"/>
                    <a:gd name="connsiteY41" fmla="*/ 38887 h 48002"/>
                    <a:gd name="connsiteX42" fmla="*/ 12335 w 42624"/>
                    <a:gd name="connsiteY42" fmla="*/ 40602 h 48002"/>
                    <a:gd name="connsiteX43" fmla="*/ 2143 w 42624"/>
                    <a:gd name="connsiteY43" fmla="*/ 47650 h 48002"/>
                    <a:gd name="connsiteX44" fmla="*/ 619 w 42624"/>
                    <a:gd name="connsiteY44" fmla="*/ 47555 h 48002"/>
                    <a:gd name="connsiteX45" fmla="*/ 905 w 42624"/>
                    <a:gd name="connsiteY45" fmla="*/ 46031 h 48002"/>
                    <a:gd name="connsiteX46" fmla="*/ 11382 w 42624"/>
                    <a:gd name="connsiteY46" fmla="*/ 43745 h 48002"/>
                    <a:gd name="connsiteX47" fmla="*/ 21574 w 42624"/>
                    <a:gd name="connsiteY47" fmla="*/ 44126 h 48002"/>
                    <a:gd name="connsiteX48" fmla="*/ 42053 w 42624"/>
                    <a:gd name="connsiteY48" fmla="*/ 44793 h 4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2624" h="48002">
                      <a:moveTo>
                        <a:pt x="42053" y="44793"/>
                      </a:moveTo>
                      <a:lnTo>
                        <a:pt x="21574" y="45460"/>
                      </a:lnTo>
                      <a:cubicBezTo>
                        <a:pt x="18240" y="45650"/>
                        <a:pt x="14716" y="45555"/>
                        <a:pt x="11382" y="45555"/>
                      </a:cubicBezTo>
                      <a:cubicBezTo>
                        <a:pt x="8049" y="45555"/>
                        <a:pt x="4620" y="45936"/>
                        <a:pt x="2238" y="47841"/>
                      </a:cubicBezTo>
                      <a:lnTo>
                        <a:pt x="1095" y="45936"/>
                      </a:lnTo>
                      <a:lnTo>
                        <a:pt x="10811" y="38697"/>
                      </a:lnTo>
                      <a:lnTo>
                        <a:pt x="12144" y="40983"/>
                      </a:lnTo>
                      <a:cubicBezTo>
                        <a:pt x="11287" y="41269"/>
                        <a:pt x="10430" y="41650"/>
                        <a:pt x="9573" y="41840"/>
                      </a:cubicBezTo>
                      <a:cubicBezTo>
                        <a:pt x="8620" y="41840"/>
                        <a:pt x="7668" y="42221"/>
                        <a:pt x="6620" y="41745"/>
                      </a:cubicBezTo>
                      <a:cubicBezTo>
                        <a:pt x="4524" y="41269"/>
                        <a:pt x="3191" y="39364"/>
                        <a:pt x="2334" y="37840"/>
                      </a:cubicBezTo>
                      <a:cubicBezTo>
                        <a:pt x="810" y="34411"/>
                        <a:pt x="429" y="30982"/>
                        <a:pt x="143" y="27553"/>
                      </a:cubicBezTo>
                      <a:cubicBezTo>
                        <a:pt x="-48" y="24124"/>
                        <a:pt x="-48" y="20790"/>
                        <a:pt x="143" y="17361"/>
                      </a:cubicBezTo>
                      <a:cubicBezTo>
                        <a:pt x="429" y="14027"/>
                        <a:pt x="238" y="10789"/>
                        <a:pt x="1191" y="7074"/>
                      </a:cubicBezTo>
                      <a:cubicBezTo>
                        <a:pt x="2048" y="3645"/>
                        <a:pt x="5001" y="-356"/>
                        <a:pt x="9382" y="25"/>
                      </a:cubicBezTo>
                      <a:cubicBezTo>
                        <a:pt x="13668" y="502"/>
                        <a:pt x="16050" y="4407"/>
                        <a:pt x="17002" y="7741"/>
                      </a:cubicBezTo>
                      <a:cubicBezTo>
                        <a:pt x="18812" y="14789"/>
                        <a:pt x="17478" y="21552"/>
                        <a:pt x="17859" y="28029"/>
                      </a:cubicBezTo>
                      <a:lnTo>
                        <a:pt x="16716" y="26791"/>
                      </a:lnTo>
                      <a:cubicBezTo>
                        <a:pt x="20050" y="26886"/>
                        <a:pt x="23479" y="23076"/>
                        <a:pt x="26718" y="20314"/>
                      </a:cubicBezTo>
                      <a:cubicBezTo>
                        <a:pt x="28432" y="18885"/>
                        <a:pt x="30242" y="17361"/>
                        <a:pt x="32433" y="16504"/>
                      </a:cubicBezTo>
                      <a:cubicBezTo>
                        <a:pt x="34719" y="15742"/>
                        <a:pt x="37481" y="15646"/>
                        <a:pt x="39481" y="17932"/>
                      </a:cubicBezTo>
                      <a:cubicBezTo>
                        <a:pt x="40338" y="19456"/>
                        <a:pt x="39672" y="20980"/>
                        <a:pt x="39195" y="21933"/>
                      </a:cubicBezTo>
                      <a:cubicBezTo>
                        <a:pt x="38719" y="22981"/>
                        <a:pt x="38148" y="23933"/>
                        <a:pt x="37576" y="24886"/>
                      </a:cubicBezTo>
                      <a:cubicBezTo>
                        <a:pt x="36433" y="26791"/>
                        <a:pt x="36052" y="28791"/>
                        <a:pt x="36433" y="31077"/>
                      </a:cubicBezTo>
                      <a:cubicBezTo>
                        <a:pt x="37005" y="35554"/>
                        <a:pt x="40624" y="38697"/>
                        <a:pt x="42624" y="42697"/>
                      </a:cubicBezTo>
                      <a:cubicBezTo>
                        <a:pt x="40434" y="38792"/>
                        <a:pt x="36624" y="36030"/>
                        <a:pt x="35671" y="31172"/>
                      </a:cubicBezTo>
                      <a:cubicBezTo>
                        <a:pt x="35100" y="28886"/>
                        <a:pt x="35481" y="26314"/>
                        <a:pt x="36528" y="24219"/>
                      </a:cubicBezTo>
                      <a:cubicBezTo>
                        <a:pt x="37386" y="22314"/>
                        <a:pt x="38814" y="19837"/>
                        <a:pt x="38148" y="18694"/>
                      </a:cubicBezTo>
                      <a:cubicBezTo>
                        <a:pt x="37195" y="17647"/>
                        <a:pt x="34814" y="17266"/>
                        <a:pt x="33099" y="18123"/>
                      </a:cubicBezTo>
                      <a:cubicBezTo>
                        <a:pt x="31290" y="18885"/>
                        <a:pt x="29670" y="20314"/>
                        <a:pt x="28051" y="21742"/>
                      </a:cubicBezTo>
                      <a:cubicBezTo>
                        <a:pt x="26432" y="23171"/>
                        <a:pt x="24908" y="24790"/>
                        <a:pt x="23098" y="26314"/>
                      </a:cubicBezTo>
                      <a:cubicBezTo>
                        <a:pt x="21384" y="27743"/>
                        <a:pt x="19288" y="29267"/>
                        <a:pt x="16431" y="29267"/>
                      </a:cubicBezTo>
                      <a:cubicBezTo>
                        <a:pt x="15764" y="29267"/>
                        <a:pt x="15288" y="28696"/>
                        <a:pt x="15288" y="28124"/>
                      </a:cubicBezTo>
                      <a:lnTo>
                        <a:pt x="15288" y="28029"/>
                      </a:lnTo>
                      <a:cubicBezTo>
                        <a:pt x="14907" y="21266"/>
                        <a:pt x="16050" y="14408"/>
                        <a:pt x="14335" y="8503"/>
                      </a:cubicBezTo>
                      <a:cubicBezTo>
                        <a:pt x="13573" y="5645"/>
                        <a:pt x="11573" y="3073"/>
                        <a:pt x="9192" y="2883"/>
                      </a:cubicBezTo>
                      <a:cubicBezTo>
                        <a:pt x="6810" y="2692"/>
                        <a:pt x="4810" y="5074"/>
                        <a:pt x="4048" y="7836"/>
                      </a:cubicBezTo>
                      <a:cubicBezTo>
                        <a:pt x="3286" y="10598"/>
                        <a:pt x="3286" y="14122"/>
                        <a:pt x="3096" y="17361"/>
                      </a:cubicBezTo>
                      <a:cubicBezTo>
                        <a:pt x="2905" y="20695"/>
                        <a:pt x="2810" y="23933"/>
                        <a:pt x="3000" y="27172"/>
                      </a:cubicBezTo>
                      <a:cubicBezTo>
                        <a:pt x="3191" y="30410"/>
                        <a:pt x="3572" y="33649"/>
                        <a:pt x="4715" y="36316"/>
                      </a:cubicBezTo>
                      <a:cubicBezTo>
                        <a:pt x="5858" y="39078"/>
                        <a:pt x="8334" y="39745"/>
                        <a:pt x="11001" y="38316"/>
                      </a:cubicBezTo>
                      <a:lnTo>
                        <a:pt x="11097" y="38316"/>
                      </a:lnTo>
                      <a:cubicBezTo>
                        <a:pt x="11763" y="38030"/>
                        <a:pt x="12525" y="38221"/>
                        <a:pt x="12811" y="38887"/>
                      </a:cubicBezTo>
                      <a:cubicBezTo>
                        <a:pt x="13097" y="39459"/>
                        <a:pt x="12906" y="40221"/>
                        <a:pt x="12335" y="40602"/>
                      </a:cubicBezTo>
                      <a:lnTo>
                        <a:pt x="2143" y="47650"/>
                      </a:lnTo>
                      <a:cubicBezTo>
                        <a:pt x="1667" y="48222"/>
                        <a:pt x="1000" y="48031"/>
                        <a:pt x="619" y="47555"/>
                      </a:cubicBezTo>
                      <a:cubicBezTo>
                        <a:pt x="333" y="47079"/>
                        <a:pt x="429" y="46317"/>
                        <a:pt x="905" y="46031"/>
                      </a:cubicBezTo>
                      <a:cubicBezTo>
                        <a:pt x="4143" y="43745"/>
                        <a:pt x="7953" y="43650"/>
                        <a:pt x="11382" y="43745"/>
                      </a:cubicBezTo>
                      <a:cubicBezTo>
                        <a:pt x="14811" y="43936"/>
                        <a:pt x="18145" y="44031"/>
                        <a:pt x="21574" y="44126"/>
                      </a:cubicBezTo>
                      <a:lnTo>
                        <a:pt x="42053" y="44793"/>
                      </a:lnTo>
                      <a:close/>
                    </a:path>
                  </a:pathLst>
                </a:custGeom>
                <a:grpFill/>
                <a:ln w="9525" cap="flat">
                  <a:noFill/>
                  <a:prstDash val="solid"/>
                  <a:miter/>
                </a:ln>
              </p:spPr>
              <p:txBody>
                <a:bodyPr rtlCol="0" anchor="ctr"/>
                <a:lstStyle/>
                <a:p>
                  <a:endParaRPr lang="th-TH">
                    <a:solidFill>
                      <a:schemeClr val="bg1"/>
                    </a:solidFill>
                  </a:endParaRPr>
                </a:p>
              </p:txBody>
            </p:sp>
            <p:sp>
              <p:nvSpPr>
                <p:cNvPr id="831" name="Freeform: Shape 830">
                  <a:extLst>
                    <a:ext uri="{FF2B5EF4-FFF2-40B4-BE49-F238E27FC236}">
                      <a16:creationId xmlns:a16="http://schemas.microsoft.com/office/drawing/2014/main" id="{DEDEFBEA-5648-47D3-8302-315DFC8E57FD}"/>
                    </a:ext>
                  </a:extLst>
                </p:cNvPr>
                <p:cNvSpPr/>
                <p:nvPr/>
              </p:nvSpPr>
              <p:spPr>
                <a:xfrm>
                  <a:off x="6033320" y="3715035"/>
                  <a:ext cx="14905" cy="10518"/>
                </a:xfrm>
                <a:custGeom>
                  <a:avLst/>
                  <a:gdLst>
                    <a:gd name="connsiteX0" fmla="*/ 2576 w 14905"/>
                    <a:gd name="connsiteY0" fmla="*/ 0 h 10518"/>
                    <a:gd name="connsiteX1" fmla="*/ 2195 w 14905"/>
                    <a:gd name="connsiteY1" fmla="*/ 5429 h 10518"/>
                    <a:gd name="connsiteX2" fmla="*/ 5339 w 14905"/>
                    <a:gd name="connsiteY2" fmla="*/ 7334 h 10518"/>
                    <a:gd name="connsiteX3" fmla="*/ 10387 w 14905"/>
                    <a:gd name="connsiteY3" fmla="*/ 6953 h 10518"/>
                    <a:gd name="connsiteX4" fmla="*/ 12863 w 14905"/>
                    <a:gd name="connsiteY4" fmla="*/ 6096 h 10518"/>
                    <a:gd name="connsiteX5" fmla="*/ 14864 w 14905"/>
                    <a:gd name="connsiteY5" fmla="*/ 4381 h 10518"/>
                    <a:gd name="connsiteX6" fmla="*/ 11244 w 14905"/>
                    <a:gd name="connsiteY6" fmla="*/ 9239 h 10518"/>
                    <a:gd name="connsiteX7" fmla="*/ 5148 w 14905"/>
                    <a:gd name="connsiteY7" fmla="*/ 10477 h 10518"/>
                    <a:gd name="connsiteX8" fmla="*/ 1814 w 14905"/>
                    <a:gd name="connsiteY8" fmla="*/ 9239 h 10518"/>
                    <a:gd name="connsiteX9" fmla="*/ 5 w 14905"/>
                    <a:gd name="connsiteY9" fmla="*/ 5810 h 10518"/>
                    <a:gd name="connsiteX10" fmla="*/ 2576 w 14905"/>
                    <a:gd name="connsiteY10" fmla="*/ 0 h 10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905" h="10518">
                      <a:moveTo>
                        <a:pt x="2576" y="0"/>
                      </a:moveTo>
                      <a:cubicBezTo>
                        <a:pt x="2386" y="2000"/>
                        <a:pt x="1719" y="4000"/>
                        <a:pt x="2195" y="5429"/>
                      </a:cubicBezTo>
                      <a:cubicBezTo>
                        <a:pt x="2576" y="6763"/>
                        <a:pt x="3719" y="7144"/>
                        <a:pt x="5339" y="7334"/>
                      </a:cubicBezTo>
                      <a:cubicBezTo>
                        <a:pt x="6958" y="7525"/>
                        <a:pt x="8672" y="7239"/>
                        <a:pt x="10387" y="6953"/>
                      </a:cubicBezTo>
                      <a:cubicBezTo>
                        <a:pt x="11244" y="6763"/>
                        <a:pt x="12101" y="6477"/>
                        <a:pt x="12863" y="6096"/>
                      </a:cubicBezTo>
                      <a:cubicBezTo>
                        <a:pt x="13721" y="5715"/>
                        <a:pt x="14387" y="5334"/>
                        <a:pt x="14864" y="4381"/>
                      </a:cubicBezTo>
                      <a:cubicBezTo>
                        <a:pt x="15245" y="6668"/>
                        <a:pt x="12959" y="8287"/>
                        <a:pt x="11244" y="9239"/>
                      </a:cubicBezTo>
                      <a:cubicBezTo>
                        <a:pt x="9434" y="10192"/>
                        <a:pt x="7339" y="10668"/>
                        <a:pt x="5148" y="10477"/>
                      </a:cubicBezTo>
                      <a:cubicBezTo>
                        <a:pt x="4005" y="10287"/>
                        <a:pt x="2862" y="10001"/>
                        <a:pt x="1814" y="9239"/>
                      </a:cubicBezTo>
                      <a:cubicBezTo>
                        <a:pt x="767" y="8477"/>
                        <a:pt x="5" y="7048"/>
                        <a:pt x="5" y="5810"/>
                      </a:cubicBezTo>
                      <a:cubicBezTo>
                        <a:pt x="-91" y="3143"/>
                        <a:pt x="1338" y="1429"/>
                        <a:pt x="2576" y="0"/>
                      </a:cubicBezTo>
                      <a:close/>
                    </a:path>
                  </a:pathLst>
                </a:custGeom>
                <a:grpFill/>
                <a:ln w="9525" cap="flat">
                  <a:noFill/>
                  <a:prstDash val="solid"/>
                  <a:miter/>
                </a:ln>
              </p:spPr>
              <p:txBody>
                <a:bodyPr rtlCol="0" anchor="ctr"/>
                <a:lstStyle/>
                <a:p>
                  <a:endParaRPr lang="th-TH">
                    <a:solidFill>
                      <a:schemeClr val="bg1"/>
                    </a:solidFill>
                  </a:endParaRPr>
                </a:p>
              </p:txBody>
            </p:sp>
            <p:sp>
              <p:nvSpPr>
                <p:cNvPr id="832" name="Freeform: Shape 831">
                  <a:extLst>
                    <a:ext uri="{FF2B5EF4-FFF2-40B4-BE49-F238E27FC236}">
                      <a16:creationId xmlns:a16="http://schemas.microsoft.com/office/drawing/2014/main" id="{4DBB816F-B989-4154-87B1-182FC6E17931}"/>
                    </a:ext>
                  </a:extLst>
                </p:cNvPr>
                <p:cNvSpPr/>
                <p:nvPr/>
              </p:nvSpPr>
              <p:spPr>
                <a:xfrm>
                  <a:off x="6037657" y="3712894"/>
                  <a:ext cx="9586" cy="7189"/>
                </a:xfrm>
                <a:custGeom>
                  <a:avLst/>
                  <a:gdLst>
                    <a:gd name="connsiteX0" fmla="*/ 50 w 9586"/>
                    <a:gd name="connsiteY0" fmla="*/ 7190 h 7189"/>
                    <a:gd name="connsiteX1" fmla="*/ 812 w 9586"/>
                    <a:gd name="connsiteY1" fmla="*/ 3285 h 7189"/>
                    <a:gd name="connsiteX2" fmla="*/ 3860 w 9586"/>
                    <a:gd name="connsiteY2" fmla="*/ 332 h 7189"/>
                    <a:gd name="connsiteX3" fmla="*/ 6431 w 9586"/>
                    <a:gd name="connsiteY3" fmla="*/ 141 h 7189"/>
                    <a:gd name="connsiteX4" fmla="*/ 8432 w 9586"/>
                    <a:gd name="connsiteY4" fmla="*/ 1380 h 7189"/>
                    <a:gd name="connsiteX5" fmla="*/ 9575 w 9586"/>
                    <a:gd name="connsiteY5" fmla="*/ 3475 h 7189"/>
                    <a:gd name="connsiteX6" fmla="*/ 8527 w 9586"/>
                    <a:gd name="connsiteY6" fmla="*/ 5380 h 7189"/>
                    <a:gd name="connsiteX7" fmla="*/ 7098 w 9586"/>
                    <a:gd name="connsiteY7" fmla="*/ 3380 h 7189"/>
                    <a:gd name="connsiteX8" fmla="*/ 5003 w 9586"/>
                    <a:gd name="connsiteY8" fmla="*/ 3285 h 7189"/>
                    <a:gd name="connsiteX9" fmla="*/ 50 w 9586"/>
                    <a:gd name="connsiteY9" fmla="*/ 7190 h 7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86" h="7189">
                      <a:moveTo>
                        <a:pt x="50" y="7190"/>
                      </a:moveTo>
                      <a:cubicBezTo>
                        <a:pt x="-141" y="5761"/>
                        <a:pt x="240" y="4428"/>
                        <a:pt x="812" y="3285"/>
                      </a:cubicBezTo>
                      <a:cubicBezTo>
                        <a:pt x="1478" y="2046"/>
                        <a:pt x="2336" y="999"/>
                        <a:pt x="3860" y="332"/>
                      </a:cubicBezTo>
                      <a:cubicBezTo>
                        <a:pt x="4526" y="46"/>
                        <a:pt x="5574" y="-144"/>
                        <a:pt x="6431" y="141"/>
                      </a:cubicBezTo>
                      <a:cubicBezTo>
                        <a:pt x="7193" y="427"/>
                        <a:pt x="7860" y="713"/>
                        <a:pt x="8432" y="1380"/>
                      </a:cubicBezTo>
                      <a:cubicBezTo>
                        <a:pt x="8908" y="1951"/>
                        <a:pt x="9384" y="2618"/>
                        <a:pt x="9575" y="3475"/>
                      </a:cubicBezTo>
                      <a:cubicBezTo>
                        <a:pt x="9670" y="4332"/>
                        <a:pt x="9194" y="5285"/>
                        <a:pt x="8527" y="5380"/>
                      </a:cubicBezTo>
                      <a:cubicBezTo>
                        <a:pt x="8908" y="3951"/>
                        <a:pt x="7860" y="3761"/>
                        <a:pt x="7098" y="3380"/>
                      </a:cubicBezTo>
                      <a:cubicBezTo>
                        <a:pt x="6146" y="3094"/>
                        <a:pt x="5669" y="2999"/>
                        <a:pt x="5003" y="3285"/>
                      </a:cubicBezTo>
                      <a:cubicBezTo>
                        <a:pt x="3574" y="3856"/>
                        <a:pt x="1859" y="5380"/>
                        <a:pt x="50" y="7190"/>
                      </a:cubicBezTo>
                      <a:close/>
                    </a:path>
                  </a:pathLst>
                </a:custGeom>
                <a:grpFill/>
                <a:ln w="9525" cap="flat">
                  <a:noFill/>
                  <a:prstDash val="solid"/>
                  <a:miter/>
                </a:ln>
              </p:spPr>
              <p:txBody>
                <a:bodyPr rtlCol="0" anchor="ctr"/>
                <a:lstStyle/>
                <a:p>
                  <a:endParaRPr lang="th-TH">
                    <a:solidFill>
                      <a:schemeClr val="bg1"/>
                    </a:solidFill>
                  </a:endParaRPr>
                </a:p>
              </p:txBody>
            </p:sp>
            <p:sp>
              <p:nvSpPr>
                <p:cNvPr id="833" name="Freeform: Shape 832">
                  <a:extLst>
                    <a:ext uri="{FF2B5EF4-FFF2-40B4-BE49-F238E27FC236}">
                      <a16:creationId xmlns:a16="http://schemas.microsoft.com/office/drawing/2014/main" id="{335D93DD-3961-4AFF-900D-1702DA1180D5}"/>
                    </a:ext>
                  </a:extLst>
                </p:cNvPr>
                <p:cNvSpPr/>
                <p:nvPr/>
              </p:nvSpPr>
              <p:spPr>
                <a:xfrm>
                  <a:off x="6017763" y="3707902"/>
                  <a:ext cx="70902" cy="39448"/>
                </a:xfrm>
                <a:custGeom>
                  <a:avLst/>
                  <a:gdLst>
                    <a:gd name="connsiteX0" fmla="*/ 11180 w 70902"/>
                    <a:gd name="connsiteY0" fmla="*/ 37994 h 39448"/>
                    <a:gd name="connsiteX1" fmla="*/ 1751 w 70902"/>
                    <a:gd name="connsiteY1" fmla="*/ 39423 h 39448"/>
                    <a:gd name="connsiteX2" fmla="*/ 1179 w 70902"/>
                    <a:gd name="connsiteY2" fmla="*/ 39137 h 39448"/>
                    <a:gd name="connsiteX3" fmla="*/ 608 w 70902"/>
                    <a:gd name="connsiteY3" fmla="*/ 23326 h 39448"/>
                    <a:gd name="connsiteX4" fmla="*/ 4799 w 70902"/>
                    <a:gd name="connsiteY4" fmla="*/ 7895 h 39448"/>
                    <a:gd name="connsiteX5" fmla="*/ 18610 w 70902"/>
                    <a:gd name="connsiteY5" fmla="*/ 370 h 39448"/>
                    <a:gd name="connsiteX6" fmla="*/ 33755 w 70902"/>
                    <a:gd name="connsiteY6" fmla="*/ 370 h 39448"/>
                    <a:gd name="connsiteX7" fmla="*/ 35088 w 70902"/>
                    <a:gd name="connsiteY7" fmla="*/ 1704 h 39448"/>
                    <a:gd name="connsiteX8" fmla="*/ 38327 w 70902"/>
                    <a:gd name="connsiteY8" fmla="*/ 13896 h 39448"/>
                    <a:gd name="connsiteX9" fmla="*/ 46423 w 70902"/>
                    <a:gd name="connsiteY9" fmla="*/ 22659 h 39448"/>
                    <a:gd name="connsiteX10" fmla="*/ 58329 w 70902"/>
                    <a:gd name="connsiteY10" fmla="*/ 26088 h 39448"/>
                    <a:gd name="connsiteX11" fmla="*/ 70902 w 70902"/>
                    <a:gd name="connsiteY11" fmla="*/ 27993 h 39448"/>
                    <a:gd name="connsiteX12" fmla="*/ 45566 w 70902"/>
                    <a:gd name="connsiteY12" fmla="*/ 24659 h 39448"/>
                    <a:gd name="connsiteX13" fmla="*/ 36041 w 70902"/>
                    <a:gd name="connsiteY13" fmla="*/ 15134 h 39448"/>
                    <a:gd name="connsiteX14" fmla="*/ 32326 w 70902"/>
                    <a:gd name="connsiteY14" fmla="*/ 2085 h 39448"/>
                    <a:gd name="connsiteX15" fmla="*/ 33659 w 70902"/>
                    <a:gd name="connsiteY15" fmla="*/ 3418 h 39448"/>
                    <a:gd name="connsiteX16" fmla="*/ 18991 w 70902"/>
                    <a:gd name="connsiteY16" fmla="*/ 3418 h 39448"/>
                    <a:gd name="connsiteX17" fmla="*/ 6989 w 70902"/>
                    <a:gd name="connsiteY17" fmla="*/ 9419 h 39448"/>
                    <a:gd name="connsiteX18" fmla="*/ 2608 w 70902"/>
                    <a:gd name="connsiteY18" fmla="*/ 23612 h 39448"/>
                    <a:gd name="connsiteX19" fmla="*/ 2132 w 70902"/>
                    <a:gd name="connsiteY19" fmla="*/ 38756 h 39448"/>
                    <a:gd name="connsiteX20" fmla="*/ 1560 w 70902"/>
                    <a:gd name="connsiteY20" fmla="*/ 38470 h 39448"/>
                    <a:gd name="connsiteX21" fmla="*/ 11180 w 70902"/>
                    <a:gd name="connsiteY21" fmla="*/ 37994 h 39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0902" h="39448">
                      <a:moveTo>
                        <a:pt x="11180" y="37994"/>
                      </a:moveTo>
                      <a:cubicBezTo>
                        <a:pt x="7942" y="38089"/>
                        <a:pt x="4799" y="38661"/>
                        <a:pt x="1751" y="39423"/>
                      </a:cubicBezTo>
                      <a:cubicBezTo>
                        <a:pt x="1560" y="39518"/>
                        <a:pt x="1274" y="39328"/>
                        <a:pt x="1179" y="39137"/>
                      </a:cubicBezTo>
                      <a:cubicBezTo>
                        <a:pt x="-631" y="33994"/>
                        <a:pt x="36" y="28469"/>
                        <a:pt x="608" y="23326"/>
                      </a:cubicBezTo>
                      <a:cubicBezTo>
                        <a:pt x="1370" y="18182"/>
                        <a:pt x="1846" y="12753"/>
                        <a:pt x="4799" y="7895"/>
                      </a:cubicBezTo>
                      <a:cubicBezTo>
                        <a:pt x="7847" y="2752"/>
                        <a:pt x="13657" y="1037"/>
                        <a:pt x="18610" y="370"/>
                      </a:cubicBezTo>
                      <a:cubicBezTo>
                        <a:pt x="23753" y="-296"/>
                        <a:pt x="28802" y="85"/>
                        <a:pt x="33755" y="370"/>
                      </a:cubicBezTo>
                      <a:cubicBezTo>
                        <a:pt x="34421" y="370"/>
                        <a:pt x="34993" y="942"/>
                        <a:pt x="35088" y="1704"/>
                      </a:cubicBezTo>
                      <a:cubicBezTo>
                        <a:pt x="35564" y="5895"/>
                        <a:pt x="36612" y="10181"/>
                        <a:pt x="38327" y="13896"/>
                      </a:cubicBezTo>
                      <a:cubicBezTo>
                        <a:pt x="40041" y="17706"/>
                        <a:pt x="42803" y="20754"/>
                        <a:pt x="46423" y="22659"/>
                      </a:cubicBezTo>
                      <a:cubicBezTo>
                        <a:pt x="50042" y="24564"/>
                        <a:pt x="54233" y="25326"/>
                        <a:pt x="58329" y="26088"/>
                      </a:cubicBezTo>
                      <a:cubicBezTo>
                        <a:pt x="62520" y="26755"/>
                        <a:pt x="66711" y="27136"/>
                        <a:pt x="70902" y="27993"/>
                      </a:cubicBezTo>
                      <a:cubicBezTo>
                        <a:pt x="62520" y="27326"/>
                        <a:pt x="53852" y="28279"/>
                        <a:pt x="45566" y="24659"/>
                      </a:cubicBezTo>
                      <a:cubicBezTo>
                        <a:pt x="41470" y="22850"/>
                        <a:pt x="37946" y="19420"/>
                        <a:pt x="36041" y="15134"/>
                      </a:cubicBezTo>
                      <a:cubicBezTo>
                        <a:pt x="34040" y="11039"/>
                        <a:pt x="32897" y="6562"/>
                        <a:pt x="32326" y="2085"/>
                      </a:cubicBezTo>
                      <a:lnTo>
                        <a:pt x="33659" y="3418"/>
                      </a:lnTo>
                      <a:cubicBezTo>
                        <a:pt x="28706" y="3133"/>
                        <a:pt x="23753" y="2942"/>
                        <a:pt x="18991" y="3418"/>
                      </a:cubicBezTo>
                      <a:cubicBezTo>
                        <a:pt x="14324" y="3990"/>
                        <a:pt x="9466" y="5419"/>
                        <a:pt x="6989" y="9419"/>
                      </a:cubicBezTo>
                      <a:cubicBezTo>
                        <a:pt x="4513" y="13420"/>
                        <a:pt x="3560" y="18563"/>
                        <a:pt x="2608" y="23612"/>
                      </a:cubicBezTo>
                      <a:cubicBezTo>
                        <a:pt x="1751" y="28660"/>
                        <a:pt x="893" y="33898"/>
                        <a:pt x="2132" y="38756"/>
                      </a:cubicBezTo>
                      <a:lnTo>
                        <a:pt x="1560" y="38470"/>
                      </a:lnTo>
                      <a:cubicBezTo>
                        <a:pt x="4799" y="37899"/>
                        <a:pt x="8037" y="37613"/>
                        <a:pt x="11180" y="37994"/>
                      </a:cubicBezTo>
                      <a:close/>
                    </a:path>
                  </a:pathLst>
                </a:custGeom>
                <a:grpFill/>
                <a:ln w="9525" cap="flat">
                  <a:noFill/>
                  <a:prstDash val="solid"/>
                  <a:miter/>
                </a:ln>
              </p:spPr>
              <p:txBody>
                <a:bodyPr rtlCol="0" anchor="ctr"/>
                <a:lstStyle/>
                <a:p>
                  <a:endParaRPr lang="th-TH">
                    <a:solidFill>
                      <a:schemeClr val="bg1"/>
                    </a:solidFill>
                  </a:endParaRPr>
                </a:p>
              </p:txBody>
            </p:sp>
          </p:grpSp>
          <p:grpSp>
            <p:nvGrpSpPr>
              <p:cNvPr id="818" name="Graphic 421">
                <a:extLst>
                  <a:ext uri="{FF2B5EF4-FFF2-40B4-BE49-F238E27FC236}">
                    <a16:creationId xmlns:a16="http://schemas.microsoft.com/office/drawing/2014/main" id="{D2945BA3-7155-4892-995D-78AF253D71FC}"/>
                  </a:ext>
                </a:extLst>
              </p:cNvPr>
              <p:cNvGrpSpPr/>
              <p:nvPr/>
            </p:nvGrpSpPr>
            <p:grpSpPr>
              <a:xfrm>
                <a:off x="6023609" y="3518535"/>
                <a:ext cx="45719" cy="27644"/>
                <a:chOff x="6023609" y="3518535"/>
                <a:chExt cx="45719" cy="27644"/>
              </a:xfrm>
              <a:grpFill/>
            </p:grpSpPr>
            <p:sp>
              <p:nvSpPr>
                <p:cNvPr id="826" name="Freeform: Shape 825">
                  <a:extLst>
                    <a:ext uri="{FF2B5EF4-FFF2-40B4-BE49-F238E27FC236}">
                      <a16:creationId xmlns:a16="http://schemas.microsoft.com/office/drawing/2014/main" id="{0F9561C7-E0AD-4B0E-BC30-50F76ABA2F68}"/>
                    </a:ext>
                  </a:extLst>
                </p:cNvPr>
                <p:cNvSpPr/>
                <p:nvPr/>
              </p:nvSpPr>
              <p:spPr>
                <a:xfrm>
                  <a:off x="6036222" y="3518535"/>
                  <a:ext cx="3142" cy="23240"/>
                </a:xfrm>
                <a:custGeom>
                  <a:avLst/>
                  <a:gdLst>
                    <a:gd name="connsiteX0" fmla="*/ 2532 w 3142"/>
                    <a:gd name="connsiteY0" fmla="*/ 0 h 23240"/>
                    <a:gd name="connsiteX1" fmla="*/ 3104 w 3142"/>
                    <a:gd name="connsiteY1" fmla="*/ 11906 h 23240"/>
                    <a:gd name="connsiteX2" fmla="*/ 2437 w 3142"/>
                    <a:gd name="connsiteY2" fmla="*/ 17621 h 23240"/>
                    <a:gd name="connsiteX3" fmla="*/ 2627 w 3142"/>
                    <a:gd name="connsiteY3" fmla="*/ 23241 h 23240"/>
                    <a:gd name="connsiteX4" fmla="*/ 151 w 3142"/>
                    <a:gd name="connsiteY4" fmla="*/ 17621 h 23240"/>
                    <a:gd name="connsiteX5" fmla="*/ 151 w 3142"/>
                    <a:gd name="connsiteY5" fmla="*/ 11620 h 23240"/>
                    <a:gd name="connsiteX6" fmla="*/ 2532 w 3142"/>
                    <a:gd name="connsiteY6" fmla="*/ 0 h 23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2" h="23240">
                      <a:moveTo>
                        <a:pt x="2532" y="0"/>
                      </a:moveTo>
                      <a:cubicBezTo>
                        <a:pt x="2723" y="4096"/>
                        <a:pt x="3294" y="7715"/>
                        <a:pt x="3104" y="11906"/>
                      </a:cubicBezTo>
                      <a:cubicBezTo>
                        <a:pt x="2913" y="13906"/>
                        <a:pt x="2627" y="15811"/>
                        <a:pt x="2437" y="17621"/>
                      </a:cubicBezTo>
                      <a:cubicBezTo>
                        <a:pt x="2246" y="19526"/>
                        <a:pt x="1961" y="21336"/>
                        <a:pt x="2627" y="23241"/>
                      </a:cubicBezTo>
                      <a:cubicBezTo>
                        <a:pt x="913" y="22003"/>
                        <a:pt x="341" y="19621"/>
                        <a:pt x="151" y="17621"/>
                      </a:cubicBezTo>
                      <a:cubicBezTo>
                        <a:pt x="-135" y="15526"/>
                        <a:pt x="56" y="13525"/>
                        <a:pt x="151" y="11620"/>
                      </a:cubicBezTo>
                      <a:cubicBezTo>
                        <a:pt x="437" y="7906"/>
                        <a:pt x="437" y="3619"/>
                        <a:pt x="2532" y="0"/>
                      </a:cubicBezTo>
                      <a:close/>
                    </a:path>
                  </a:pathLst>
                </a:custGeom>
                <a:grpFill/>
                <a:ln w="9525" cap="flat">
                  <a:noFill/>
                  <a:prstDash val="solid"/>
                  <a:miter/>
                </a:ln>
              </p:spPr>
              <p:txBody>
                <a:bodyPr rtlCol="0" anchor="ctr"/>
                <a:lstStyle/>
                <a:p>
                  <a:endParaRPr lang="th-TH">
                    <a:solidFill>
                      <a:schemeClr val="bg1"/>
                    </a:solidFill>
                  </a:endParaRPr>
                </a:p>
              </p:txBody>
            </p:sp>
            <p:sp>
              <p:nvSpPr>
                <p:cNvPr id="827" name="Freeform: Shape 826">
                  <a:extLst>
                    <a:ext uri="{FF2B5EF4-FFF2-40B4-BE49-F238E27FC236}">
                      <a16:creationId xmlns:a16="http://schemas.microsoft.com/office/drawing/2014/main" id="{E28E60DB-E87E-40E3-92A0-CAC7FA99E133}"/>
                    </a:ext>
                  </a:extLst>
                </p:cNvPr>
                <p:cNvSpPr/>
                <p:nvPr/>
              </p:nvSpPr>
              <p:spPr>
                <a:xfrm>
                  <a:off x="6045407" y="3522059"/>
                  <a:ext cx="3824" cy="19716"/>
                </a:xfrm>
                <a:custGeom>
                  <a:avLst/>
                  <a:gdLst>
                    <a:gd name="connsiteX0" fmla="*/ 2015 w 3824"/>
                    <a:gd name="connsiteY0" fmla="*/ 0 h 19716"/>
                    <a:gd name="connsiteX1" fmla="*/ 2110 w 3824"/>
                    <a:gd name="connsiteY1" fmla="*/ 2381 h 19716"/>
                    <a:gd name="connsiteX2" fmla="*/ 2491 w 3824"/>
                    <a:gd name="connsiteY2" fmla="*/ 4858 h 19716"/>
                    <a:gd name="connsiteX3" fmla="*/ 3158 w 3824"/>
                    <a:gd name="connsiteY3" fmla="*/ 9811 h 19716"/>
                    <a:gd name="connsiteX4" fmla="*/ 3444 w 3824"/>
                    <a:gd name="connsiteY4" fmla="*/ 14764 h 19716"/>
                    <a:gd name="connsiteX5" fmla="*/ 3825 w 3824"/>
                    <a:gd name="connsiteY5" fmla="*/ 19717 h 19716"/>
                    <a:gd name="connsiteX6" fmla="*/ 1158 w 3824"/>
                    <a:gd name="connsiteY6" fmla="*/ 15145 h 19716"/>
                    <a:gd name="connsiteX7" fmla="*/ 110 w 3824"/>
                    <a:gd name="connsiteY7" fmla="*/ 10097 h 19716"/>
                    <a:gd name="connsiteX8" fmla="*/ 110 w 3824"/>
                    <a:gd name="connsiteY8" fmla="*/ 4953 h 19716"/>
                    <a:gd name="connsiteX9" fmla="*/ 2015 w 3824"/>
                    <a:gd name="connsiteY9" fmla="*/ 0 h 1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24" h="19716">
                      <a:moveTo>
                        <a:pt x="2015" y="0"/>
                      </a:moveTo>
                      <a:cubicBezTo>
                        <a:pt x="1634" y="572"/>
                        <a:pt x="2015" y="1524"/>
                        <a:pt x="2110" y="2381"/>
                      </a:cubicBezTo>
                      <a:lnTo>
                        <a:pt x="2491" y="4858"/>
                      </a:lnTo>
                      <a:cubicBezTo>
                        <a:pt x="2777" y="6477"/>
                        <a:pt x="2967" y="8096"/>
                        <a:pt x="3158" y="9811"/>
                      </a:cubicBezTo>
                      <a:cubicBezTo>
                        <a:pt x="3253" y="11430"/>
                        <a:pt x="3444" y="13049"/>
                        <a:pt x="3444" y="14764"/>
                      </a:cubicBezTo>
                      <a:cubicBezTo>
                        <a:pt x="3539" y="16383"/>
                        <a:pt x="3444" y="18097"/>
                        <a:pt x="3825" y="19717"/>
                      </a:cubicBezTo>
                      <a:cubicBezTo>
                        <a:pt x="2301" y="18669"/>
                        <a:pt x="1729" y="16764"/>
                        <a:pt x="1158" y="15145"/>
                      </a:cubicBezTo>
                      <a:cubicBezTo>
                        <a:pt x="586" y="13525"/>
                        <a:pt x="300" y="11811"/>
                        <a:pt x="110" y="10097"/>
                      </a:cubicBezTo>
                      <a:cubicBezTo>
                        <a:pt x="15" y="8382"/>
                        <a:pt x="-81" y="6668"/>
                        <a:pt x="110" y="4953"/>
                      </a:cubicBezTo>
                      <a:cubicBezTo>
                        <a:pt x="491" y="3334"/>
                        <a:pt x="491" y="1143"/>
                        <a:pt x="2015" y="0"/>
                      </a:cubicBezTo>
                      <a:close/>
                    </a:path>
                  </a:pathLst>
                </a:custGeom>
                <a:grpFill/>
                <a:ln w="9525" cap="flat">
                  <a:noFill/>
                  <a:prstDash val="solid"/>
                  <a:miter/>
                </a:ln>
              </p:spPr>
              <p:txBody>
                <a:bodyPr rtlCol="0" anchor="ctr"/>
                <a:lstStyle/>
                <a:p>
                  <a:endParaRPr lang="th-TH">
                    <a:solidFill>
                      <a:schemeClr val="bg1"/>
                    </a:solidFill>
                  </a:endParaRPr>
                </a:p>
              </p:txBody>
            </p:sp>
            <p:sp>
              <p:nvSpPr>
                <p:cNvPr id="828" name="Freeform: Shape 827">
                  <a:extLst>
                    <a:ext uri="{FF2B5EF4-FFF2-40B4-BE49-F238E27FC236}">
                      <a16:creationId xmlns:a16="http://schemas.microsoft.com/office/drawing/2014/main" id="{7ADD18AC-D22C-4115-B899-C15480946DFD}"/>
                    </a:ext>
                  </a:extLst>
                </p:cNvPr>
                <p:cNvSpPr/>
                <p:nvPr/>
              </p:nvSpPr>
              <p:spPr>
                <a:xfrm>
                  <a:off x="6052063" y="3522059"/>
                  <a:ext cx="3939" cy="20288"/>
                </a:xfrm>
                <a:custGeom>
                  <a:avLst/>
                  <a:gdLst>
                    <a:gd name="connsiteX0" fmla="*/ 883 w 3939"/>
                    <a:gd name="connsiteY0" fmla="*/ 0 h 20288"/>
                    <a:gd name="connsiteX1" fmla="*/ 3360 w 3939"/>
                    <a:gd name="connsiteY1" fmla="*/ 9906 h 20288"/>
                    <a:gd name="connsiteX2" fmla="*/ 3360 w 3939"/>
                    <a:gd name="connsiteY2" fmla="*/ 20288 h 20288"/>
                    <a:gd name="connsiteX3" fmla="*/ 407 w 3939"/>
                    <a:gd name="connsiteY3" fmla="*/ 10477 h 20288"/>
                    <a:gd name="connsiteX4" fmla="*/ 883 w 3939"/>
                    <a:gd name="connsiteY4" fmla="*/ 0 h 20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9" h="20288">
                      <a:moveTo>
                        <a:pt x="883" y="0"/>
                      </a:moveTo>
                      <a:cubicBezTo>
                        <a:pt x="1931" y="3429"/>
                        <a:pt x="2693" y="6572"/>
                        <a:pt x="3360" y="9906"/>
                      </a:cubicBezTo>
                      <a:cubicBezTo>
                        <a:pt x="3931" y="13240"/>
                        <a:pt x="4312" y="16859"/>
                        <a:pt x="3360" y="20288"/>
                      </a:cubicBezTo>
                      <a:cubicBezTo>
                        <a:pt x="2026" y="16954"/>
                        <a:pt x="1074" y="13811"/>
                        <a:pt x="407" y="10477"/>
                      </a:cubicBezTo>
                      <a:cubicBezTo>
                        <a:pt x="-69" y="7144"/>
                        <a:pt x="-355" y="3429"/>
                        <a:pt x="883" y="0"/>
                      </a:cubicBezTo>
                      <a:close/>
                    </a:path>
                  </a:pathLst>
                </a:custGeom>
                <a:grpFill/>
                <a:ln w="9525" cap="flat">
                  <a:noFill/>
                  <a:prstDash val="solid"/>
                  <a:miter/>
                </a:ln>
              </p:spPr>
              <p:txBody>
                <a:bodyPr rtlCol="0" anchor="ctr"/>
                <a:lstStyle/>
                <a:p>
                  <a:endParaRPr lang="th-TH">
                    <a:solidFill>
                      <a:schemeClr val="bg1"/>
                    </a:solidFill>
                  </a:endParaRPr>
                </a:p>
              </p:txBody>
            </p:sp>
            <p:sp>
              <p:nvSpPr>
                <p:cNvPr id="829" name="Freeform: Shape 828">
                  <a:extLst>
                    <a:ext uri="{FF2B5EF4-FFF2-40B4-BE49-F238E27FC236}">
                      <a16:creationId xmlns:a16="http://schemas.microsoft.com/office/drawing/2014/main" id="{4C76CAD2-8673-445A-B5D9-54A419BC99F9}"/>
                    </a:ext>
                  </a:extLst>
                </p:cNvPr>
                <p:cNvSpPr/>
                <p:nvPr/>
              </p:nvSpPr>
              <p:spPr>
                <a:xfrm>
                  <a:off x="6023609" y="3539626"/>
                  <a:ext cx="45719" cy="6553"/>
                </a:xfrm>
                <a:custGeom>
                  <a:avLst/>
                  <a:gdLst>
                    <a:gd name="connsiteX0" fmla="*/ 0 w 45719"/>
                    <a:gd name="connsiteY0" fmla="*/ 3102 h 6553"/>
                    <a:gd name="connsiteX1" fmla="*/ 11144 w 45719"/>
                    <a:gd name="connsiteY1" fmla="*/ 4150 h 6553"/>
                    <a:gd name="connsiteX2" fmla="*/ 22289 w 45719"/>
                    <a:gd name="connsiteY2" fmla="*/ 1293 h 6553"/>
                    <a:gd name="connsiteX3" fmla="*/ 45720 w 45719"/>
                    <a:gd name="connsiteY3" fmla="*/ 2150 h 6553"/>
                    <a:gd name="connsiteX4" fmla="*/ 22955 w 45719"/>
                    <a:gd name="connsiteY4" fmla="*/ 4436 h 6553"/>
                    <a:gd name="connsiteX5" fmla="*/ 11335 w 45719"/>
                    <a:gd name="connsiteY5" fmla="*/ 6531 h 6553"/>
                    <a:gd name="connsiteX6" fmla="*/ 0 w 45719"/>
                    <a:gd name="connsiteY6" fmla="*/ 3102 h 6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19" h="6553">
                      <a:moveTo>
                        <a:pt x="0" y="3102"/>
                      </a:moveTo>
                      <a:cubicBezTo>
                        <a:pt x="3715" y="4531"/>
                        <a:pt x="7525" y="4722"/>
                        <a:pt x="11144" y="4150"/>
                      </a:cubicBezTo>
                      <a:cubicBezTo>
                        <a:pt x="14859" y="3579"/>
                        <a:pt x="18383" y="2245"/>
                        <a:pt x="22289" y="1293"/>
                      </a:cubicBezTo>
                      <a:cubicBezTo>
                        <a:pt x="30004" y="-422"/>
                        <a:pt x="38291" y="-708"/>
                        <a:pt x="45720" y="2150"/>
                      </a:cubicBezTo>
                      <a:cubicBezTo>
                        <a:pt x="37910" y="1769"/>
                        <a:pt x="30385" y="2721"/>
                        <a:pt x="22955" y="4436"/>
                      </a:cubicBezTo>
                      <a:cubicBezTo>
                        <a:pt x="19336" y="5198"/>
                        <a:pt x="15431" y="6531"/>
                        <a:pt x="11335" y="6531"/>
                      </a:cubicBezTo>
                      <a:cubicBezTo>
                        <a:pt x="7334" y="6722"/>
                        <a:pt x="3143" y="5674"/>
                        <a:pt x="0" y="3102"/>
                      </a:cubicBezTo>
                      <a:close/>
                    </a:path>
                  </a:pathLst>
                </a:custGeom>
                <a:grpFill/>
                <a:ln w="9525" cap="flat">
                  <a:noFill/>
                  <a:prstDash val="solid"/>
                  <a:miter/>
                </a:ln>
              </p:spPr>
              <p:txBody>
                <a:bodyPr rtlCol="0" anchor="ctr"/>
                <a:lstStyle/>
                <a:p>
                  <a:endParaRPr lang="th-TH">
                    <a:solidFill>
                      <a:schemeClr val="bg1"/>
                    </a:solidFill>
                  </a:endParaRPr>
                </a:p>
              </p:txBody>
            </p:sp>
          </p:grpSp>
          <p:grpSp>
            <p:nvGrpSpPr>
              <p:cNvPr id="819" name="Graphic 421">
                <a:extLst>
                  <a:ext uri="{FF2B5EF4-FFF2-40B4-BE49-F238E27FC236}">
                    <a16:creationId xmlns:a16="http://schemas.microsoft.com/office/drawing/2014/main" id="{A65BDA7D-325E-4D3D-B686-C509C36EAC46}"/>
                  </a:ext>
                </a:extLst>
              </p:cNvPr>
              <p:cNvGrpSpPr/>
              <p:nvPr/>
            </p:nvGrpSpPr>
            <p:grpSpPr>
              <a:xfrm>
                <a:off x="6013608" y="3345203"/>
                <a:ext cx="57355" cy="15788"/>
                <a:chOff x="6013608" y="3345203"/>
                <a:chExt cx="57355" cy="15788"/>
              </a:xfrm>
              <a:grpFill/>
            </p:grpSpPr>
            <p:sp>
              <p:nvSpPr>
                <p:cNvPr id="824" name="Freeform: Shape 823">
                  <a:extLst>
                    <a:ext uri="{FF2B5EF4-FFF2-40B4-BE49-F238E27FC236}">
                      <a16:creationId xmlns:a16="http://schemas.microsoft.com/office/drawing/2014/main" id="{35718421-BC68-4110-9757-A6EEDDA0AA8B}"/>
                    </a:ext>
                  </a:extLst>
                </p:cNvPr>
                <p:cNvSpPr/>
                <p:nvPr/>
              </p:nvSpPr>
              <p:spPr>
                <a:xfrm>
                  <a:off x="6013608" y="3346817"/>
                  <a:ext cx="57355" cy="14174"/>
                </a:xfrm>
                <a:custGeom>
                  <a:avLst/>
                  <a:gdLst>
                    <a:gd name="connsiteX0" fmla="*/ 43434 w 57355"/>
                    <a:gd name="connsiteY0" fmla="*/ 11602 h 14174"/>
                    <a:gd name="connsiteX1" fmla="*/ 45530 w 57355"/>
                    <a:gd name="connsiteY1" fmla="*/ 6745 h 14174"/>
                    <a:gd name="connsiteX2" fmla="*/ 43244 w 57355"/>
                    <a:gd name="connsiteY2" fmla="*/ 1601 h 14174"/>
                    <a:gd name="connsiteX3" fmla="*/ 43529 w 57355"/>
                    <a:gd name="connsiteY3" fmla="*/ 839 h 14174"/>
                    <a:gd name="connsiteX4" fmla="*/ 43720 w 57355"/>
                    <a:gd name="connsiteY4" fmla="*/ 744 h 14174"/>
                    <a:gd name="connsiteX5" fmla="*/ 43815 w 57355"/>
                    <a:gd name="connsiteY5" fmla="*/ 744 h 14174"/>
                    <a:gd name="connsiteX6" fmla="*/ 53435 w 57355"/>
                    <a:gd name="connsiteY6" fmla="*/ 77 h 14174"/>
                    <a:gd name="connsiteX7" fmla="*/ 54197 w 57355"/>
                    <a:gd name="connsiteY7" fmla="*/ 649 h 14174"/>
                    <a:gd name="connsiteX8" fmla="*/ 54197 w 57355"/>
                    <a:gd name="connsiteY8" fmla="*/ 744 h 14174"/>
                    <a:gd name="connsiteX9" fmla="*/ 57245 w 57355"/>
                    <a:gd name="connsiteY9" fmla="*/ 12079 h 14174"/>
                    <a:gd name="connsiteX10" fmla="*/ 56579 w 57355"/>
                    <a:gd name="connsiteY10" fmla="*/ 13793 h 14174"/>
                    <a:gd name="connsiteX11" fmla="*/ 55912 w 57355"/>
                    <a:gd name="connsiteY11" fmla="*/ 13888 h 14174"/>
                    <a:gd name="connsiteX12" fmla="*/ 55817 w 57355"/>
                    <a:gd name="connsiteY12" fmla="*/ 13888 h 14174"/>
                    <a:gd name="connsiteX13" fmla="*/ 28670 w 57355"/>
                    <a:gd name="connsiteY13" fmla="*/ 13603 h 14174"/>
                    <a:gd name="connsiteX14" fmla="*/ 1143 w 57355"/>
                    <a:gd name="connsiteY14" fmla="*/ 14174 h 14174"/>
                    <a:gd name="connsiteX15" fmla="*/ 0 w 57355"/>
                    <a:gd name="connsiteY15" fmla="*/ 13031 h 14174"/>
                    <a:gd name="connsiteX16" fmla="*/ 0 w 57355"/>
                    <a:gd name="connsiteY16" fmla="*/ 12936 h 14174"/>
                    <a:gd name="connsiteX17" fmla="*/ 476 w 57355"/>
                    <a:gd name="connsiteY17" fmla="*/ 7126 h 14174"/>
                    <a:gd name="connsiteX18" fmla="*/ 2191 w 57355"/>
                    <a:gd name="connsiteY18" fmla="*/ 1315 h 14174"/>
                    <a:gd name="connsiteX19" fmla="*/ 2953 w 57355"/>
                    <a:gd name="connsiteY19" fmla="*/ 2649 h 14174"/>
                    <a:gd name="connsiteX20" fmla="*/ 2857 w 57355"/>
                    <a:gd name="connsiteY20" fmla="*/ 2649 h 14174"/>
                    <a:gd name="connsiteX21" fmla="*/ 2953 w 57355"/>
                    <a:gd name="connsiteY21" fmla="*/ 2649 h 14174"/>
                    <a:gd name="connsiteX22" fmla="*/ 3429 w 57355"/>
                    <a:gd name="connsiteY22" fmla="*/ 2077 h 14174"/>
                    <a:gd name="connsiteX23" fmla="*/ 3239 w 57355"/>
                    <a:gd name="connsiteY23" fmla="*/ 1315 h 14174"/>
                    <a:gd name="connsiteX24" fmla="*/ 3048 w 57355"/>
                    <a:gd name="connsiteY24" fmla="*/ 1220 h 14174"/>
                    <a:gd name="connsiteX25" fmla="*/ 3334 w 57355"/>
                    <a:gd name="connsiteY25" fmla="*/ 1315 h 14174"/>
                    <a:gd name="connsiteX26" fmla="*/ 4191 w 57355"/>
                    <a:gd name="connsiteY26" fmla="*/ 1506 h 14174"/>
                    <a:gd name="connsiteX27" fmla="*/ 5048 w 57355"/>
                    <a:gd name="connsiteY27" fmla="*/ 1696 h 14174"/>
                    <a:gd name="connsiteX28" fmla="*/ 5810 w 57355"/>
                    <a:gd name="connsiteY28" fmla="*/ 1696 h 14174"/>
                    <a:gd name="connsiteX29" fmla="*/ 9430 w 57355"/>
                    <a:gd name="connsiteY29" fmla="*/ 1411 h 14174"/>
                    <a:gd name="connsiteX30" fmla="*/ 10097 w 57355"/>
                    <a:gd name="connsiteY30" fmla="*/ 1982 h 14174"/>
                    <a:gd name="connsiteX31" fmla="*/ 10097 w 57355"/>
                    <a:gd name="connsiteY31" fmla="*/ 2268 h 14174"/>
                    <a:gd name="connsiteX32" fmla="*/ 9239 w 57355"/>
                    <a:gd name="connsiteY32" fmla="*/ 13984 h 14174"/>
                    <a:gd name="connsiteX33" fmla="*/ 8954 w 57355"/>
                    <a:gd name="connsiteY33" fmla="*/ 1887 h 14174"/>
                    <a:gd name="connsiteX34" fmla="*/ 9525 w 57355"/>
                    <a:gd name="connsiteY34" fmla="*/ 2744 h 14174"/>
                    <a:gd name="connsiteX35" fmla="*/ 6001 w 57355"/>
                    <a:gd name="connsiteY35" fmla="*/ 3411 h 14174"/>
                    <a:gd name="connsiteX36" fmla="*/ 4953 w 57355"/>
                    <a:gd name="connsiteY36" fmla="*/ 3506 h 14174"/>
                    <a:gd name="connsiteX37" fmla="*/ 4000 w 57355"/>
                    <a:gd name="connsiteY37" fmla="*/ 3411 h 14174"/>
                    <a:gd name="connsiteX38" fmla="*/ 3048 w 57355"/>
                    <a:gd name="connsiteY38" fmla="*/ 3220 h 14174"/>
                    <a:gd name="connsiteX39" fmla="*/ 2477 w 57355"/>
                    <a:gd name="connsiteY39" fmla="*/ 3030 h 14174"/>
                    <a:gd name="connsiteX40" fmla="*/ 2191 w 57355"/>
                    <a:gd name="connsiteY40" fmla="*/ 2839 h 14174"/>
                    <a:gd name="connsiteX41" fmla="*/ 1905 w 57355"/>
                    <a:gd name="connsiteY41" fmla="*/ 1982 h 14174"/>
                    <a:gd name="connsiteX42" fmla="*/ 2477 w 57355"/>
                    <a:gd name="connsiteY42" fmla="*/ 1315 h 14174"/>
                    <a:gd name="connsiteX43" fmla="*/ 2667 w 57355"/>
                    <a:gd name="connsiteY43" fmla="*/ 1220 h 14174"/>
                    <a:gd name="connsiteX44" fmla="*/ 3048 w 57355"/>
                    <a:gd name="connsiteY44" fmla="*/ 1125 h 14174"/>
                    <a:gd name="connsiteX45" fmla="*/ 4000 w 57355"/>
                    <a:gd name="connsiteY45" fmla="*/ 1887 h 14174"/>
                    <a:gd name="connsiteX46" fmla="*/ 3905 w 57355"/>
                    <a:gd name="connsiteY46" fmla="*/ 2363 h 14174"/>
                    <a:gd name="connsiteX47" fmla="*/ 3810 w 57355"/>
                    <a:gd name="connsiteY47" fmla="*/ 2554 h 14174"/>
                    <a:gd name="connsiteX48" fmla="*/ 2477 w 57355"/>
                    <a:gd name="connsiteY48" fmla="*/ 13317 h 14174"/>
                    <a:gd name="connsiteX49" fmla="*/ 1334 w 57355"/>
                    <a:gd name="connsiteY49" fmla="*/ 12079 h 14174"/>
                    <a:gd name="connsiteX50" fmla="*/ 28861 w 57355"/>
                    <a:gd name="connsiteY50" fmla="*/ 10840 h 14174"/>
                    <a:gd name="connsiteX51" fmla="*/ 56579 w 57355"/>
                    <a:gd name="connsiteY51" fmla="*/ 11793 h 14174"/>
                    <a:gd name="connsiteX52" fmla="*/ 55150 w 57355"/>
                    <a:gd name="connsiteY52" fmla="*/ 13507 h 14174"/>
                    <a:gd name="connsiteX53" fmla="*/ 52578 w 57355"/>
                    <a:gd name="connsiteY53" fmla="*/ 1792 h 14174"/>
                    <a:gd name="connsiteX54" fmla="*/ 53340 w 57355"/>
                    <a:gd name="connsiteY54" fmla="*/ 2458 h 14174"/>
                    <a:gd name="connsiteX55" fmla="*/ 44006 w 57355"/>
                    <a:gd name="connsiteY55" fmla="*/ 2458 h 14174"/>
                    <a:gd name="connsiteX56" fmla="*/ 44291 w 57355"/>
                    <a:gd name="connsiteY56" fmla="*/ 1125 h 14174"/>
                    <a:gd name="connsiteX57" fmla="*/ 46101 w 57355"/>
                    <a:gd name="connsiteY57" fmla="*/ 6649 h 14174"/>
                    <a:gd name="connsiteX58" fmla="*/ 43434 w 57355"/>
                    <a:gd name="connsiteY58" fmla="*/ 11602 h 14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355" h="14174">
                      <a:moveTo>
                        <a:pt x="43434" y="11602"/>
                      </a:moveTo>
                      <a:cubicBezTo>
                        <a:pt x="44672" y="10269"/>
                        <a:pt x="45815" y="8554"/>
                        <a:pt x="45530" y="6745"/>
                      </a:cubicBezTo>
                      <a:cubicBezTo>
                        <a:pt x="45149" y="4935"/>
                        <a:pt x="44101" y="3316"/>
                        <a:pt x="43244" y="1601"/>
                      </a:cubicBezTo>
                      <a:cubicBezTo>
                        <a:pt x="43148" y="1315"/>
                        <a:pt x="43244" y="934"/>
                        <a:pt x="43529" y="839"/>
                      </a:cubicBezTo>
                      <a:cubicBezTo>
                        <a:pt x="43625" y="839"/>
                        <a:pt x="43625" y="744"/>
                        <a:pt x="43720" y="744"/>
                      </a:cubicBezTo>
                      <a:lnTo>
                        <a:pt x="43815" y="744"/>
                      </a:lnTo>
                      <a:cubicBezTo>
                        <a:pt x="46958" y="363"/>
                        <a:pt x="50102" y="-209"/>
                        <a:pt x="53435" y="77"/>
                      </a:cubicBezTo>
                      <a:cubicBezTo>
                        <a:pt x="53816" y="77"/>
                        <a:pt x="54102" y="363"/>
                        <a:pt x="54197" y="649"/>
                      </a:cubicBezTo>
                      <a:lnTo>
                        <a:pt x="54197" y="744"/>
                      </a:lnTo>
                      <a:cubicBezTo>
                        <a:pt x="55436" y="4649"/>
                        <a:pt x="55817" y="8650"/>
                        <a:pt x="57245" y="12079"/>
                      </a:cubicBezTo>
                      <a:cubicBezTo>
                        <a:pt x="57531" y="12745"/>
                        <a:pt x="57245" y="13507"/>
                        <a:pt x="56579" y="13793"/>
                      </a:cubicBezTo>
                      <a:cubicBezTo>
                        <a:pt x="56388" y="13888"/>
                        <a:pt x="56102" y="13888"/>
                        <a:pt x="55912" y="13888"/>
                      </a:cubicBezTo>
                      <a:lnTo>
                        <a:pt x="55817" y="13888"/>
                      </a:lnTo>
                      <a:cubicBezTo>
                        <a:pt x="47054" y="12269"/>
                        <a:pt x="37814" y="13412"/>
                        <a:pt x="28670" y="13603"/>
                      </a:cubicBezTo>
                      <a:cubicBezTo>
                        <a:pt x="19431" y="13698"/>
                        <a:pt x="10287" y="14079"/>
                        <a:pt x="1143" y="14174"/>
                      </a:cubicBezTo>
                      <a:cubicBezTo>
                        <a:pt x="476" y="14174"/>
                        <a:pt x="0" y="13698"/>
                        <a:pt x="0" y="13031"/>
                      </a:cubicBezTo>
                      <a:lnTo>
                        <a:pt x="0" y="12936"/>
                      </a:lnTo>
                      <a:cubicBezTo>
                        <a:pt x="95" y="11031"/>
                        <a:pt x="286" y="9126"/>
                        <a:pt x="476" y="7126"/>
                      </a:cubicBezTo>
                      <a:cubicBezTo>
                        <a:pt x="762" y="5221"/>
                        <a:pt x="1143" y="3220"/>
                        <a:pt x="2191" y="1315"/>
                      </a:cubicBezTo>
                      <a:lnTo>
                        <a:pt x="2953" y="2649"/>
                      </a:lnTo>
                      <a:cubicBezTo>
                        <a:pt x="2953" y="2649"/>
                        <a:pt x="2857" y="2649"/>
                        <a:pt x="2857" y="2649"/>
                      </a:cubicBezTo>
                      <a:lnTo>
                        <a:pt x="2953" y="2649"/>
                      </a:lnTo>
                      <a:cubicBezTo>
                        <a:pt x="2953" y="2554"/>
                        <a:pt x="2953" y="2935"/>
                        <a:pt x="3429" y="2077"/>
                      </a:cubicBezTo>
                      <a:cubicBezTo>
                        <a:pt x="3334" y="1220"/>
                        <a:pt x="3239" y="1506"/>
                        <a:pt x="3239" y="1315"/>
                      </a:cubicBezTo>
                      <a:cubicBezTo>
                        <a:pt x="3143" y="1220"/>
                        <a:pt x="3048" y="1125"/>
                        <a:pt x="3048" y="1220"/>
                      </a:cubicBezTo>
                      <a:cubicBezTo>
                        <a:pt x="3048" y="1220"/>
                        <a:pt x="3239" y="1315"/>
                        <a:pt x="3334" y="1315"/>
                      </a:cubicBezTo>
                      <a:lnTo>
                        <a:pt x="4191" y="1506"/>
                      </a:lnTo>
                      <a:lnTo>
                        <a:pt x="5048" y="1696"/>
                      </a:lnTo>
                      <a:cubicBezTo>
                        <a:pt x="5334" y="1792"/>
                        <a:pt x="5429" y="1696"/>
                        <a:pt x="5810" y="1696"/>
                      </a:cubicBezTo>
                      <a:lnTo>
                        <a:pt x="9430" y="1411"/>
                      </a:lnTo>
                      <a:cubicBezTo>
                        <a:pt x="9716" y="1411"/>
                        <a:pt x="10001" y="1601"/>
                        <a:pt x="10097" y="1982"/>
                      </a:cubicBezTo>
                      <a:cubicBezTo>
                        <a:pt x="10097" y="2077"/>
                        <a:pt x="10097" y="2173"/>
                        <a:pt x="10097" y="2268"/>
                      </a:cubicBezTo>
                      <a:cubicBezTo>
                        <a:pt x="8763" y="5887"/>
                        <a:pt x="9525" y="9983"/>
                        <a:pt x="9239" y="13984"/>
                      </a:cubicBezTo>
                      <a:cubicBezTo>
                        <a:pt x="8954" y="10078"/>
                        <a:pt x="7906" y="6078"/>
                        <a:pt x="8954" y="1887"/>
                      </a:cubicBezTo>
                      <a:lnTo>
                        <a:pt x="9525" y="2744"/>
                      </a:lnTo>
                      <a:lnTo>
                        <a:pt x="6001" y="3411"/>
                      </a:lnTo>
                      <a:cubicBezTo>
                        <a:pt x="5810" y="3411"/>
                        <a:pt x="5334" y="3601"/>
                        <a:pt x="4953" y="3506"/>
                      </a:cubicBezTo>
                      <a:lnTo>
                        <a:pt x="4000" y="3411"/>
                      </a:lnTo>
                      <a:lnTo>
                        <a:pt x="3048" y="3220"/>
                      </a:lnTo>
                      <a:cubicBezTo>
                        <a:pt x="2857" y="3220"/>
                        <a:pt x="2762" y="3125"/>
                        <a:pt x="2477" y="3030"/>
                      </a:cubicBezTo>
                      <a:cubicBezTo>
                        <a:pt x="2477" y="3030"/>
                        <a:pt x="2286" y="2935"/>
                        <a:pt x="2191" y="2839"/>
                      </a:cubicBezTo>
                      <a:cubicBezTo>
                        <a:pt x="2096" y="2649"/>
                        <a:pt x="1905" y="2935"/>
                        <a:pt x="1905" y="1982"/>
                      </a:cubicBezTo>
                      <a:cubicBezTo>
                        <a:pt x="2381" y="1030"/>
                        <a:pt x="2381" y="1411"/>
                        <a:pt x="2477" y="1315"/>
                      </a:cubicBezTo>
                      <a:lnTo>
                        <a:pt x="2667" y="1220"/>
                      </a:lnTo>
                      <a:lnTo>
                        <a:pt x="3048" y="1125"/>
                      </a:lnTo>
                      <a:cubicBezTo>
                        <a:pt x="3524" y="1030"/>
                        <a:pt x="3905" y="1411"/>
                        <a:pt x="4000" y="1887"/>
                      </a:cubicBezTo>
                      <a:cubicBezTo>
                        <a:pt x="4000" y="2077"/>
                        <a:pt x="4000" y="2268"/>
                        <a:pt x="3905" y="2363"/>
                      </a:cubicBezTo>
                      <a:lnTo>
                        <a:pt x="3810" y="2554"/>
                      </a:lnTo>
                      <a:cubicBezTo>
                        <a:pt x="2381" y="5602"/>
                        <a:pt x="2477" y="9602"/>
                        <a:pt x="2477" y="13317"/>
                      </a:cubicBezTo>
                      <a:lnTo>
                        <a:pt x="1334" y="12079"/>
                      </a:lnTo>
                      <a:cubicBezTo>
                        <a:pt x="10478" y="11602"/>
                        <a:pt x="19717" y="11221"/>
                        <a:pt x="28861" y="10840"/>
                      </a:cubicBezTo>
                      <a:cubicBezTo>
                        <a:pt x="37910" y="10840"/>
                        <a:pt x="47244" y="9793"/>
                        <a:pt x="56579" y="11793"/>
                      </a:cubicBezTo>
                      <a:lnTo>
                        <a:pt x="55150" y="13507"/>
                      </a:lnTo>
                      <a:cubicBezTo>
                        <a:pt x="53721" y="9507"/>
                        <a:pt x="53626" y="5411"/>
                        <a:pt x="52578" y="1792"/>
                      </a:cubicBezTo>
                      <a:lnTo>
                        <a:pt x="53340" y="2458"/>
                      </a:lnTo>
                      <a:cubicBezTo>
                        <a:pt x="50387" y="2077"/>
                        <a:pt x="47149" y="2363"/>
                        <a:pt x="44006" y="2458"/>
                      </a:cubicBezTo>
                      <a:lnTo>
                        <a:pt x="44291" y="1125"/>
                      </a:lnTo>
                      <a:cubicBezTo>
                        <a:pt x="44958" y="2935"/>
                        <a:pt x="45911" y="4649"/>
                        <a:pt x="46101" y="6649"/>
                      </a:cubicBezTo>
                      <a:cubicBezTo>
                        <a:pt x="46292" y="8840"/>
                        <a:pt x="44768" y="10459"/>
                        <a:pt x="43434" y="11602"/>
                      </a:cubicBezTo>
                      <a:close/>
                    </a:path>
                  </a:pathLst>
                </a:custGeom>
                <a:grpFill/>
                <a:ln w="9525" cap="flat">
                  <a:noFill/>
                  <a:prstDash val="solid"/>
                  <a:miter/>
                </a:ln>
              </p:spPr>
              <p:txBody>
                <a:bodyPr rtlCol="0" anchor="ctr"/>
                <a:lstStyle/>
                <a:p>
                  <a:endParaRPr lang="th-TH">
                    <a:solidFill>
                      <a:schemeClr val="bg1"/>
                    </a:solidFill>
                  </a:endParaRPr>
                </a:p>
              </p:txBody>
            </p:sp>
            <p:sp>
              <p:nvSpPr>
                <p:cNvPr id="825" name="Freeform: Shape 824">
                  <a:extLst>
                    <a:ext uri="{FF2B5EF4-FFF2-40B4-BE49-F238E27FC236}">
                      <a16:creationId xmlns:a16="http://schemas.microsoft.com/office/drawing/2014/main" id="{68FBC478-4B63-46E9-BA54-6DB9E0C769C5}"/>
                    </a:ext>
                  </a:extLst>
                </p:cNvPr>
                <p:cNvSpPr/>
                <p:nvPr/>
              </p:nvSpPr>
              <p:spPr>
                <a:xfrm>
                  <a:off x="6037593" y="3345203"/>
                  <a:ext cx="11744" cy="13883"/>
                </a:xfrm>
                <a:custGeom>
                  <a:avLst/>
                  <a:gdLst>
                    <a:gd name="connsiteX0" fmla="*/ 2114 w 11744"/>
                    <a:gd name="connsiteY0" fmla="*/ 11597 h 13883"/>
                    <a:gd name="connsiteX1" fmla="*/ 18 w 11744"/>
                    <a:gd name="connsiteY1" fmla="*/ 3882 h 13883"/>
                    <a:gd name="connsiteX2" fmla="*/ 685 w 11744"/>
                    <a:gd name="connsiteY2" fmla="*/ 2739 h 13883"/>
                    <a:gd name="connsiteX3" fmla="*/ 876 w 11744"/>
                    <a:gd name="connsiteY3" fmla="*/ 2644 h 13883"/>
                    <a:gd name="connsiteX4" fmla="*/ 10496 w 11744"/>
                    <a:gd name="connsiteY4" fmla="*/ 72 h 13883"/>
                    <a:gd name="connsiteX5" fmla="*/ 11734 w 11744"/>
                    <a:gd name="connsiteY5" fmla="*/ 1691 h 13883"/>
                    <a:gd name="connsiteX6" fmla="*/ 10020 w 11744"/>
                    <a:gd name="connsiteY6" fmla="*/ 13883 h 13883"/>
                    <a:gd name="connsiteX7" fmla="*/ 8781 w 11744"/>
                    <a:gd name="connsiteY7" fmla="*/ 1596 h 13883"/>
                    <a:gd name="connsiteX8" fmla="*/ 10020 w 11744"/>
                    <a:gd name="connsiteY8" fmla="*/ 3215 h 13883"/>
                    <a:gd name="connsiteX9" fmla="*/ 1352 w 11744"/>
                    <a:gd name="connsiteY9" fmla="*/ 5120 h 13883"/>
                    <a:gd name="connsiteX10" fmla="*/ 2209 w 11744"/>
                    <a:gd name="connsiteY10" fmla="*/ 3882 h 13883"/>
                    <a:gd name="connsiteX11" fmla="*/ 2114 w 11744"/>
                    <a:gd name="connsiteY11" fmla="*/ 11597 h 1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44" h="13883">
                      <a:moveTo>
                        <a:pt x="2114" y="11597"/>
                      </a:moveTo>
                      <a:cubicBezTo>
                        <a:pt x="399" y="9407"/>
                        <a:pt x="304" y="6359"/>
                        <a:pt x="18" y="3882"/>
                      </a:cubicBezTo>
                      <a:cubicBezTo>
                        <a:pt x="-77" y="3406"/>
                        <a:pt x="209" y="2930"/>
                        <a:pt x="685" y="2739"/>
                      </a:cubicBezTo>
                      <a:lnTo>
                        <a:pt x="876" y="2644"/>
                      </a:lnTo>
                      <a:cubicBezTo>
                        <a:pt x="3543" y="1596"/>
                        <a:pt x="6591" y="-404"/>
                        <a:pt x="10496" y="72"/>
                      </a:cubicBezTo>
                      <a:cubicBezTo>
                        <a:pt x="11258" y="167"/>
                        <a:pt x="11829" y="834"/>
                        <a:pt x="11734" y="1691"/>
                      </a:cubicBezTo>
                      <a:cubicBezTo>
                        <a:pt x="11544" y="5787"/>
                        <a:pt x="11067" y="9788"/>
                        <a:pt x="10020" y="13883"/>
                      </a:cubicBezTo>
                      <a:cubicBezTo>
                        <a:pt x="9162" y="9788"/>
                        <a:pt x="8877" y="5692"/>
                        <a:pt x="8781" y="1596"/>
                      </a:cubicBezTo>
                      <a:lnTo>
                        <a:pt x="10020" y="3215"/>
                      </a:lnTo>
                      <a:cubicBezTo>
                        <a:pt x="7448" y="2930"/>
                        <a:pt x="4686" y="4454"/>
                        <a:pt x="1352" y="5120"/>
                      </a:cubicBezTo>
                      <a:lnTo>
                        <a:pt x="2209" y="3882"/>
                      </a:lnTo>
                      <a:cubicBezTo>
                        <a:pt x="2209" y="6549"/>
                        <a:pt x="1733" y="8930"/>
                        <a:pt x="2114" y="11597"/>
                      </a:cubicBezTo>
                      <a:close/>
                    </a:path>
                  </a:pathLst>
                </a:custGeom>
                <a:grpFill/>
                <a:ln w="9525" cap="flat">
                  <a:noFill/>
                  <a:prstDash val="solid"/>
                  <a:miter/>
                </a:ln>
              </p:spPr>
              <p:txBody>
                <a:bodyPr rtlCol="0" anchor="ctr"/>
                <a:lstStyle/>
                <a:p>
                  <a:endParaRPr lang="th-TH">
                    <a:solidFill>
                      <a:schemeClr val="bg1"/>
                    </a:solidFill>
                  </a:endParaRPr>
                </a:p>
              </p:txBody>
            </p:sp>
          </p:grpSp>
          <p:grpSp>
            <p:nvGrpSpPr>
              <p:cNvPr id="820" name="Graphic 421">
                <a:extLst>
                  <a:ext uri="{FF2B5EF4-FFF2-40B4-BE49-F238E27FC236}">
                    <a16:creationId xmlns:a16="http://schemas.microsoft.com/office/drawing/2014/main" id="{AC298169-3B3E-4C0B-9D68-7AD25BFF5C9E}"/>
                  </a:ext>
                </a:extLst>
              </p:cNvPr>
              <p:cNvGrpSpPr/>
              <p:nvPr/>
            </p:nvGrpSpPr>
            <p:grpSpPr>
              <a:xfrm>
                <a:off x="6018802" y="3613480"/>
                <a:ext cx="44336" cy="29165"/>
                <a:chOff x="6018802" y="3613480"/>
                <a:chExt cx="44336" cy="29165"/>
              </a:xfrm>
              <a:grpFill/>
            </p:grpSpPr>
            <p:sp>
              <p:nvSpPr>
                <p:cNvPr id="821" name="Freeform: Shape 820">
                  <a:extLst>
                    <a:ext uri="{FF2B5EF4-FFF2-40B4-BE49-F238E27FC236}">
                      <a16:creationId xmlns:a16="http://schemas.microsoft.com/office/drawing/2014/main" id="{2803A09B-6B6C-4FE5-B378-B10BB1C43DD9}"/>
                    </a:ext>
                  </a:extLst>
                </p:cNvPr>
                <p:cNvSpPr/>
                <p:nvPr/>
              </p:nvSpPr>
              <p:spPr>
                <a:xfrm>
                  <a:off x="6018802" y="3613480"/>
                  <a:ext cx="39669" cy="13931"/>
                </a:xfrm>
                <a:custGeom>
                  <a:avLst/>
                  <a:gdLst>
                    <a:gd name="connsiteX0" fmla="*/ 35288 w 39669"/>
                    <a:gd name="connsiteY0" fmla="*/ 10782 h 13931"/>
                    <a:gd name="connsiteX1" fmla="*/ 37764 w 39669"/>
                    <a:gd name="connsiteY1" fmla="*/ 10591 h 13931"/>
                    <a:gd name="connsiteX2" fmla="*/ 37764 w 39669"/>
                    <a:gd name="connsiteY2" fmla="*/ 10972 h 13931"/>
                    <a:gd name="connsiteX3" fmla="*/ 15476 w 39669"/>
                    <a:gd name="connsiteY3" fmla="*/ 12877 h 13931"/>
                    <a:gd name="connsiteX4" fmla="*/ 4236 w 39669"/>
                    <a:gd name="connsiteY4" fmla="*/ 13925 h 13931"/>
                    <a:gd name="connsiteX5" fmla="*/ 2522 w 39669"/>
                    <a:gd name="connsiteY5" fmla="*/ 13639 h 13931"/>
                    <a:gd name="connsiteX6" fmla="*/ 617 w 39669"/>
                    <a:gd name="connsiteY6" fmla="*/ 12020 h 13931"/>
                    <a:gd name="connsiteX7" fmla="*/ 45 w 39669"/>
                    <a:gd name="connsiteY7" fmla="*/ 8305 h 13931"/>
                    <a:gd name="connsiteX8" fmla="*/ 712 w 39669"/>
                    <a:gd name="connsiteY8" fmla="*/ 2686 h 13931"/>
                    <a:gd name="connsiteX9" fmla="*/ 712 w 39669"/>
                    <a:gd name="connsiteY9" fmla="*/ 2590 h 13931"/>
                    <a:gd name="connsiteX10" fmla="*/ 2045 w 39669"/>
                    <a:gd name="connsiteY10" fmla="*/ 1066 h 13931"/>
                    <a:gd name="connsiteX11" fmla="*/ 13761 w 39669"/>
                    <a:gd name="connsiteY11" fmla="*/ 685 h 13931"/>
                    <a:gd name="connsiteX12" fmla="*/ 25286 w 39669"/>
                    <a:gd name="connsiteY12" fmla="*/ 209 h 13931"/>
                    <a:gd name="connsiteX13" fmla="*/ 37097 w 39669"/>
                    <a:gd name="connsiteY13" fmla="*/ 590 h 13931"/>
                    <a:gd name="connsiteX14" fmla="*/ 39669 w 39669"/>
                    <a:gd name="connsiteY14" fmla="*/ 2971 h 13931"/>
                    <a:gd name="connsiteX15" fmla="*/ 38050 w 39669"/>
                    <a:gd name="connsiteY15" fmla="*/ 5829 h 13931"/>
                    <a:gd name="connsiteX16" fmla="*/ 36050 w 39669"/>
                    <a:gd name="connsiteY16" fmla="*/ 8020 h 13931"/>
                    <a:gd name="connsiteX17" fmla="*/ 35288 w 39669"/>
                    <a:gd name="connsiteY17" fmla="*/ 10782 h 13931"/>
                    <a:gd name="connsiteX18" fmla="*/ 35288 w 39669"/>
                    <a:gd name="connsiteY18" fmla="*/ 10782 h 13931"/>
                    <a:gd name="connsiteX19" fmla="*/ 35764 w 39669"/>
                    <a:gd name="connsiteY19" fmla="*/ 7924 h 13931"/>
                    <a:gd name="connsiteX20" fmla="*/ 37478 w 39669"/>
                    <a:gd name="connsiteY20" fmla="*/ 5448 h 13931"/>
                    <a:gd name="connsiteX21" fmla="*/ 38526 w 39669"/>
                    <a:gd name="connsiteY21" fmla="*/ 3067 h 13931"/>
                    <a:gd name="connsiteX22" fmla="*/ 36716 w 39669"/>
                    <a:gd name="connsiteY22" fmla="*/ 2114 h 13931"/>
                    <a:gd name="connsiteX23" fmla="*/ 25382 w 39669"/>
                    <a:gd name="connsiteY23" fmla="*/ 2686 h 13931"/>
                    <a:gd name="connsiteX24" fmla="*/ 13761 w 39669"/>
                    <a:gd name="connsiteY24" fmla="*/ 3543 h 13931"/>
                    <a:gd name="connsiteX25" fmla="*/ 2331 w 39669"/>
                    <a:gd name="connsiteY25" fmla="*/ 4114 h 13931"/>
                    <a:gd name="connsiteX26" fmla="*/ 3665 w 39669"/>
                    <a:gd name="connsiteY26" fmla="*/ 2495 h 13931"/>
                    <a:gd name="connsiteX27" fmla="*/ 2903 w 39669"/>
                    <a:gd name="connsiteY27" fmla="*/ 8401 h 13931"/>
                    <a:gd name="connsiteX28" fmla="*/ 3093 w 39669"/>
                    <a:gd name="connsiteY28" fmla="*/ 10401 h 13931"/>
                    <a:gd name="connsiteX29" fmla="*/ 3379 w 39669"/>
                    <a:gd name="connsiteY29" fmla="*/ 10687 h 13931"/>
                    <a:gd name="connsiteX30" fmla="*/ 4331 w 39669"/>
                    <a:gd name="connsiteY30" fmla="*/ 10877 h 13931"/>
                    <a:gd name="connsiteX31" fmla="*/ 15380 w 39669"/>
                    <a:gd name="connsiteY31" fmla="*/ 10210 h 13931"/>
                    <a:gd name="connsiteX32" fmla="*/ 37764 w 39669"/>
                    <a:gd name="connsiteY32" fmla="*/ 10401 h 13931"/>
                    <a:gd name="connsiteX33" fmla="*/ 37955 w 39669"/>
                    <a:gd name="connsiteY33" fmla="*/ 10591 h 13931"/>
                    <a:gd name="connsiteX34" fmla="*/ 37764 w 39669"/>
                    <a:gd name="connsiteY34" fmla="*/ 10782 h 13931"/>
                    <a:gd name="connsiteX35" fmla="*/ 37764 w 39669"/>
                    <a:gd name="connsiteY35" fmla="*/ 10782 h 13931"/>
                    <a:gd name="connsiteX36" fmla="*/ 35288 w 39669"/>
                    <a:gd name="connsiteY36" fmla="*/ 10782 h 13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9669" h="13931">
                      <a:moveTo>
                        <a:pt x="35288" y="10782"/>
                      </a:moveTo>
                      <a:lnTo>
                        <a:pt x="37764" y="10591"/>
                      </a:lnTo>
                      <a:lnTo>
                        <a:pt x="37764" y="10972"/>
                      </a:lnTo>
                      <a:cubicBezTo>
                        <a:pt x="30335" y="11830"/>
                        <a:pt x="22905" y="12306"/>
                        <a:pt x="15476" y="12877"/>
                      </a:cubicBezTo>
                      <a:cubicBezTo>
                        <a:pt x="11856" y="12973"/>
                        <a:pt x="8332" y="14020"/>
                        <a:pt x="4236" y="13925"/>
                      </a:cubicBezTo>
                      <a:cubicBezTo>
                        <a:pt x="3760" y="13925"/>
                        <a:pt x="3188" y="13830"/>
                        <a:pt x="2522" y="13639"/>
                      </a:cubicBezTo>
                      <a:cubicBezTo>
                        <a:pt x="1569" y="13258"/>
                        <a:pt x="998" y="12687"/>
                        <a:pt x="617" y="12020"/>
                      </a:cubicBezTo>
                      <a:cubicBezTo>
                        <a:pt x="-50" y="10687"/>
                        <a:pt x="-50" y="9448"/>
                        <a:pt x="45" y="8305"/>
                      </a:cubicBezTo>
                      <a:cubicBezTo>
                        <a:pt x="140" y="6210"/>
                        <a:pt x="712" y="4114"/>
                        <a:pt x="712" y="2686"/>
                      </a:cubicBezTo>
                      <a:lnTo>
                        <a:pt x="712" y="2590"/>
                      </a:lnTo>
                      <a:cubicBezTo>
                        <a:pt x="712" y="1828"/>
                        <a:pt x="1283" y="1162"/>
                        <a:pt x="2045" y="1066"/>
                      </a:cubicBezTo>
                      <a:cubicBezTo>
                        <a:pt x="6046" y="590"/>
                        <a:pt x="9951" y="685"/>
                        <a:pt x="13761" y="685"/>
                      </a:cubicBezTo>
                      <a:cubicBezTo>
                        <a:pt x="17571" y="685"/>
                        <a:pt x="21381" y="304"/>
                        <a:pt x="25286" y="209"/>
                      </a:cubicBezTo>
                      <a:cubicBezTo>
                        <a:pt x="29192" y="209"/>
                        <a:pt x="32906" y="-458"/>
                        <a:pt x="37097" y="590"/>
                      </a:cubicBezTo>
                      <a:cubicBezTo>
                        <a:pt x="37955" y="971"/>
                        <a:pt x="39383" y="1257"/>
                        <a:pt x="39669" y="2971"/>
                      </a:cubicBezTo>
                      <a:cubicBezTo>
                        <a:pt x="39479" y="4400"/>
                        <a:pt x="38717" y="5067"/>
                        <a:pt x="38050" y="5829"/>
                      </a:cubicBezTo>
                      <a:lnTo>
                        <a:pt x="36050" y="8020"/>
                      </a:lnTo>
                      <a:cubicBezTo>
                        <a:pt x="35573" y="8877"/>
                        <a:pt x="34621" y="9829"/>
                        <a:pt x="35288" y="10782"/>
                      </a:cubicBezTo>
                      <a:close/>
                      <a:moveTo>
                        <a:pt x="35288" y="10782"/>
                      </a:moveTo>
                      <a:cubicBezTo>
                        <a:pt x="34430" y="9925"/>
                        <a:pt x="35288" y="8782"/>
                        <a:pt x="35764" y="7924"/>
                      </a:cubicBezTo>
                      <a:lnTo>
                        <a:pt x="37478" y="5448"/>
                      </a:lnTo>
                      <a:cubicBezTo>
                        <a:pt x="38050" y="4686"/>
                        <a:pt x="38621" y="3733"/>
                        <a:pt x="38526" y="3067"/>
                      </a:cubicBezTo>
                      <a:cubicBezTo>
                        <a:pt x="38526" y="2686"/>
                        <a:pt x="37574" y="2209"/>
                        <a:pt x="36716" y="2114"/>
                      </a:cubicBezTo>
                      <a:cubicBezTo>
                        <a:pt x="33192" y="1543"/>
                        <a:pt x="29096" y="2305"/>
                        <a:pt x="25382" y="2686"/>
                      </a:cubicBezTo>
                      <a:cubicBezTo>
                        <a:pt x="21572" y="3067"/>
                        <a:pt x="17762" y="3448"/>
                        <a:pt x="13761" y="3543"/>
                      </a:cubicBezTo>
                      <a:cubicBezTo>
                        <a:pt x="9856" y="3638"/>
                        <a:pt x="6046" y="3638"/>
                        <a:pt x="2331" y="4114"/>
                      </a:cubicBezTo>
                      <a:lnTo>
                        <a:pt x="3665" y="2495"/>
                      </a:lnTo>
                      <a:cubicBezTo>
                        <a:pt x="3569" y="4972"/>
                        <a:pt x="2998" y="6686"/>
                        <a:pt x="2903" y="8401"/>
                      </a:cubicBezTo>
                      <a:cubicBezTo>
                        <a:pt x="2807" y="9258"/>
                        <a:pt x="2903" y="10020"/>
                        <a:pt x="3093" y="10401"/>
                      </a:cubicBezTo>
                      <a:cubicBezTo>
                        <a:pt x="3188" y="10496"/>
                        <a:pt x="3379" y="10687"/>
                        <a:pt x="3379" y="10687"/>
                      </a:cubicBezTo>
                      <a:cubicBezTo>
                        <a:pt x="3569" y="10782"/>
                        <a:pt x="3950" y="10877"/>
                        <a:pt x="4331" y="10877"/>
                      </a:cubicBezTo>
                      <a:cubicBezTo>
                        <a:pt x="7665" y="11068"/>
                        <a:pt x="11475" y="10020"/>
                        <a:pt x="15380" y="10210"/>
                      </a:cubicBezTo>
                      <a:cubicBezTo>
                        <a:pt x="22810" y="10210"/>
                        <a:pt x="30335" y="10115"/>
                        <a:pt x="37764" y="10401"/>
                      </a:cubicBezTo>
                      <a:cubicBezTo>
                        <a:pt x="37859" y="10401"/>
                        <a:pt x="37955" y="10496"/>
                        <a:pt x="37955" y="10591"/>
                      </a:cubicBezTo>
                      <a:cubicBezTo>
                        <a:pt x="37955" y="10687"/>
                        <a:pt x="37859" y="10782"/>
                        <a:pt x="37764" y="10782"/>
                      </a:cubicBezTo>
                      <a:lnTo>
                        <a:pt x="37764" y="10782"/>
                      </a:lnTo>
                      <a:lnTo>
                        <a:pt x="35288" y="10782"/>
                      </a:lnTo>
                      <a:close/>
                    </a:path>
                  </a:pathLst>
                </a:custGeom>
                <a:grpFill/>
                <a:ln w="9525" cap="flat">
                  <a:noFill/>
                  <a:prstDash val="solid"/>
                  <a:miter/>
                </a:ln>
              </p:spPr>
              <p:txBody>
                <a:bodyPr rtlCol="0" anchor="ctr"/>
                <a:lstStyle/>
                <a:p>
                  <a:endParaRPr lang="th-TH">
                    <a:solidFill>
                      <a:schemeClr val="bg1"/>
                    </a:solidFill>
                  </a:endParaRPr>
                </a:p>
              </p:txBody>
            </p:sp>
            <p:sp>
              <p:nvSpPr>
                <p:cNvPr id="822" name="Freeform: Shape 821">
                  <a:extLst>
                    <a:ext uri="{FF2B5EF4-FFF2-40B4-BE49-F238E27FC236}">
                      <a16:creationId xmlns:a16="http://schemas.microsoft.com/office/drawing/2014/main" id="{FB57C2FE-9F4B-4943-BE0C-4DFB346C2232}"/>
                    </a:ext>
                  </a:extLst>
                </p:cNvPr>
                <p:cNvSpPr/>
                <p:nvPr/>
              </p:nvSpPr>
              <p:spPr>
                <a:xfrm>
                  <a:off x="6029610" y="3618261"/>
                  <a:ext cx="19526" cy="3714"/>
                </a:xfrm>
                <a:custGeom>
                  <a:avLst/>
                  <a:gdLst>
                    <a:gd name="connsiteX0" fmla="*/ 0 w 19526"/>
                    <a:gd name="connsiteY0" fmla="*/ 3715 h 3714"/>
                    <a:gd name="connsiteX1" fmla="*/ 4382 w 19526"/>
                    <a:gd name="connsiteY1" fmla="*/ 667 h 3714"/>
                    <a:gd name="connsiteX2" fmla="*/ 9525 w 19526"/>
                    <a:gd name="connsiteY2" fmla="*/ 0 h 3714"/>
                    <a:gd name="connsiteX3" fmla="*/ 19526 w 19526"/>
                    <a:gd name="connsiteY3" fmla="*/ 1810 h 3714"/>
                    <a:gd name="connsiteX4" fmla="*/ 14478 w 19526"/>
                    <a:gd name="connsiteY4" fmla="*/ 2857 h 3714"/>
                    <a:gd name="connsiteX5" fmla="*/ 9525 w 19526"/>
                    <a:gd name="connsiteY5" fmla="*/ 3143 h 3714"/>
                    <a:gd name="connsiteX6" fmla="*/ 4667 w 19526"/>
                    <a:gd name="connsiteY6" fmla="*/ 3048 h 3714"/>
                    <a:gd name="connsiteX7" fmla="*/ 0 w 19526"/>
                    <a:gd name="connsiteY7" fmla="*/ 3715 h 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526" h="3714">
                      <a:moveTo>
                        <a:pt x="0" y="3715"/>
                      </a:moveTo>
                      <a:cubicBezTo>
                        <a:pt x="667" y="1810"/>
                        <a:pt x="2762" y="1143"/>
                        <a:pt x="4382" y="667"/>
                      </a:cubicBezTo>
                      <a:cubicBezTo>
                        <a:pt x="6096" y="95"/>
                        <a:pt x="7810" y="0"/>
                        <a:pt x="9525" y="0"/>
                      </a:cubicBezTo>
                      <a:cubicBezTo>
                        <a:pt x="12954" y="0"/>
                        <a:pt x="16288" y="572"/>
                        <a:pt x="19526" y="1810"/>
                      </a:cubicBezTo>
                      <a:cubicBezTo>
                        <a:pt x="17812" y="2477"/>
                        <a:pt x="16193" y="2667"/>
                        <a:pt x="14478" y="2857"/>
                      </a:cubicBezTo>
                      <a:cubicBezTo>
                        <a:pt x="12859" y="3048"/>
                        <a:pt x="11144" y="3048"/>
                        <a:pt x="9525" y="3143"/>
                      </a:cubicBezTo>
                      <a:lnTo>
                        <a:pt x="4667" y="3048"/>
                      </a:lnTo>
                      <a:cubicBezTo>
                        <a:pt x="3143" y="3048"/>
                        <a:pt x="1524" y="2857"/>
                        <a:pt x="0" y="3715"/>
                      </a:cubicBezTo>
                      <a:close/>
                    </a:path>
                  </a:pathLst>
                </a:custGeom>
                <a:grpFill/>
                <a:ln w="9525" cap="flat">
                  <a:noFill/>
                  <a:prstDash val="solid"/>
                  <a:miter/>
                </a:ln>
              </p:spPr>
              <p:txBody>
                <a:bodyPr rtlCol="0" anchor="ctr"/>
                <a:lstStyle/>
                <a:p>
                  <a:endParaRPr lang="th-TH">
                    <a:solidFill>
                      <a:schemeClr val="bg1"/>
                    </a:solidFill>
                  </a:endParaRPr>
                </a:p>
              </p:txBody>
            </p:sp>
            <p:sp>
              <p:nvSpPr>
                <p:cNvPr id="823" name="Freeform: Shape 822">
                  <a:extLst>
                    <a:ext uri="{FF2B5EF4-FFF2-40B4-BE49-F238E27FC236}">
                      <a16:creationId xmlns:a16="http://schemas.microsoft.com/office/drawing/2014/main" id="{B56B45D1-C810-44B7-AD80-D09EB73863A3}"/>
                    </a:ext>
                  </a:extLst>
                </p:cNvPr>
                <p:cNvSpPr/>
                <p:nvPr/>
              </p:nvSpPr>
              <p:spPr>
                <a:xfrm>
                  <a:off x="6018841" y="3632981"/>
                  <a:ext cx="44297" cy="9664"/>
                </a:xfrm>
                <a:custGeom>
                  <a:avLst/>
                  <a:gdLst>
                    <a:gd name="connsiteX0" fmla="*/ 6197 w 44297"/>
                    <a:gd name="connsiteY0" fmla="*/ 9664 h 9664"/>
                    <a:gd name="connsiteX1" fmla="*/ 2387 w 44297"/>
                    <a:gd name="connsiteY1" fmla="*/ 7188 h 9664"/>
                    <a:gd name="connsiteX2" fmla="*/ 101 w 44297"/>
                    <a:gd name="connsiteY2" fmla="*/ 5283 h 9664"/>
                    <a:gd name="connsiteX3" fmla="*/ 482 w 44297"/>
                    <a:gd name="connsiteY3" fmla="*/ 2235 h 9664"/>
                    <a:gd name="connsiteX4" fmla="*/ 1435 w 44297"/>
                    <a:gd name="connsiteY4" fmla="*/ 1663 h 9664"/>
                    <a:gd name="connsiteX5" fmla="*/ 1625 w 44297"/>
                    <a:gd name="connsiteY5" fmla="*/ 1663 h 9664"/>
                    <a:gd name="connsiteX6" fmla="*/ 11817 w 44297"/>
                    <a:gd name="connsiteY6" fmla="*/ 901 h 9664"/>
                    <a:gd name="connsiteX7" fmla="*/ 22675 w 44297"/>
                    <a:gd name="connsiteY7" fmla="*/ 139 h 9664"/>
                    <a:gd name="connsiteX8" fmla="*/ 44297 w 44297"/>
                    <a:gd name="connsiteY8" fmla="*/ 996 h 9664"/>
                    <a:gd name="connsiteX9" fmla="*/ 22866 w 44297"/>
                    <a:gd name="connsiteY9" fmla="*/ 3187 h 9664"/>
                    <a:gd name="connsiteX10" fmla="*/ 12293 w 44297"/>
                    <a:gd name="connsiteY10" fmla="*/ 3854 h 9664"/>
                    <a:gd name="connsiteX11" fmla="*/ 1149 w 44297"/>
                    <a:gd name="connsiteY11" fmla="*/ 3568 h 9664"/>
                    <a:gd name="connsiteX12" fmla="*/ 2292 w 44297"/>
                    <a:gd name="connsiteY12" fmla="*/ 2997 h 9664"/>
                    <a:gd name="connsiteX13" fmla="*/ 1816 w 44297"/>
                    <a:gd name="connsiteY13" fmla="*/ 4806 h 9664"/>
                    <a:gd name="connsiteX14" fmla="*/ 3054 w 44297"/>
                    <a:gd name="connsiteY14" fmla="*/ 6045 h 9664"/>
                    <a:gd name="connsiteX15" fmla="*/ 5245 w 44297"/>
                    <a:gd name="connsiteY15" fmla="*/ 7283 h 9664"/>
                    <a:gd name="connsiteX16" fmla="*/ 6197 w 44297"/>
                    <a:gd name="connsiteY16" fmla="*/ 9664 h 9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297" h="9664">
                      <a:moveTo>
                        <a:pt x="6197" y="9664"/>
                      </a:moveTo>
                      <a:cubicBezTo>
                        <a:pt x="5721" y="7854"/>
                        <a:pt x="4006" y="7664"/>
                        <a:pt x="2387" y="7188"/>
                      </a:cubicBezTo>
                      <a:cubicBezTo>
                        <a:pt x="1625" y="6997"/>
                        <a:pt x="482" y="6521"/>
                        <a:pt x="101" y="5283"/>
                      </a:cubicBezTo>
                      <a:cubicBezTo>
                        <a:pt x="-185" y="4044"/>
                        <a:pt x="196" y="3092"/>
                        <a:pt x="482" y="2235"/>
                      </a:cubicBezTo>
                      <a:cubicBezTo>
                        <a:pt x="577" y="1854"/>
                        <a:pt x="1054" y="1568"/>
                        <a:pt x="1435" y="1663"/>
                      </a:cubicBezTo>
                      <a:lnTo>
                        <a:pt x="1625" y="1663"/>
                      </a:lnTo>
                      <a:cubicBezTo>
                        <a:pt x="4864" y="2330"/>
                        <a:pt x="8293" y="1473"/>
                        <a:pt x="11817" y="901"/>
                      </a:cubicBezTo>
                      <a:cubicBezTo>
                        <a:pt x="15532" y="234"/>
                        <a:pt x="19151" y="330"/>
                        <a:pt x="22675" y="139"/>
                      </a:cubicBezTo>
                      <a:cubicBezTo>
                        <a:pt x="29819" y="-51"/>
                        <a:pt x="37058" y="-242"/>
                        <a:pt x="44297" y="996"/>
                      </a:cubicBezTo>
                      <a:cubicBezTo>
                        <a:pt x="37058" y="1663"/>
                        <a:pt x="30105" y="2616"/>
                        <a:pt x="22866" y="3187"/>
                      </a:cubicBezTo>
                      <a:cubicBezTo>
                        <a:pt x="19246" y="3568"/>
                        <a:pt x="15722" y="3378"/>
                        <a:pt x="12293" y="3854"/>
                      </a:cubicBezTo>
                      <a:cubicBezTo>
                        <a:pt x="8769" y="4235"/>
                        <a:pt x="4959" y="4902"/>
                        <a:pt x="1149" y="3568"/>
                      </a:cubicBezTo>
                      <a:lnTo>
                        <a:pt x="2292" y="2997"/>
                      </a:lnTo>
                      <a:cubicBezTo>
                        <a:pt x="2006" y="3663"/>
                        <a:pt x="1720" y="4330"/>
                        <a:pt x="1816" y="4806"/>
                      </a:cubicBezTo>
                      <a:cubicBezTo>
                        <a:pt x="1816" y="5187"/>
                        <a:pt x="2292" y="5759"/>
                        <a:pt x="3054" y="6045"/>
                      </a:cubicBezTo>
                      <a:cubicBezTo>
                        <a:pt x="3721" y="6426"/>
                        <a:pt x="4578" y="6807"/>
                        <a:pt x="5245" y="7283"/>
                      </a:cubicBezTo>
                      <a:cubicBezTo>
                        <a:pt x="5721" y="7854"/>
                        <a:pt x="6197" y="8807"/>
                        <a:pt x="6197" y="9664"/>
                      </a:cubicBezTo>
                      <a:close/>
                    </a:path>
                  </a:pathLst>
                </a:custGeom>
                <a:grpFill/>
                <a:ln w="9525" cap="flat">
                  <a:noFill/>
                  <a:prstDash val="solid"/>
                  <a:miter/>
                </a:ln>
              </p:spPr>
              <p:txBody>
                <a:bodyPr rtlCol="0" anchor="ctr"/>
                <a:lstStyle/>
                <a:p>
                  <a:endParaRPr lang="th-TH">
                    <a:solidFill>
                      <a:schemeClr val="bg1"/>
                    </a:solidFill>
                  </a:endParaRPr>
                </a:p>
              </p:txBody>
            </p:sp>
          </p:grpSp>
        </p:grpSp>
        <p:grpSp>
          <p:nvGrpSpPr>
            <p:cNvPr id="746" name="Graphic 421">
              <a:extLst>
                <a:ext uri="{FF2B5EF4-FFF2-40B4-BE49-F238E27FC236}">
                  <a16:creationId xmlns:a16="http://schemas.microsoft.com/office/drawing/2014/main" id="{B04E6B0D-057C-44FC-AA1B-3CA5FF0692AE}"/>
                </a:ext>
              </a:extLst>
            </p:cNvPr>
            <p:cNvGrpSpPr/>
            <p:nvPr/>
          </p:nvGrpSpPr>
          <p:grpSpPr>
            <a:xfrm>
              <a:off x="6098666" y="3028984"/>
              <a:ext cx="72153" cy="341592"/>
              <a:chOff x="6098666" y="3028984"/>
              <a:chExt cx="72153" cy="341592"/>
            </a:xfrm>
            <a:grpFill/>
          </p:grpSpPr>
          <p:grpSp>
            <p:nvGrpSpPr>
              <p:cNvPr id="784" name="Graphic 421">
                <a:extLst>
                  <a:ext uri="{FF2B5EF4-FFF2-40B4-BE49-F238E27FC236}">
                    <a16:creationId xmlns:a16="http://schemas.microsoft.com/office/drawing/2014/main" id="{CB765CF8-8FBA-4FC4-856B-9B63D87C1435}"/>
                  </a:ext>
                </a:extLst>
              </p:cNvPr>
              <p:cNvGrpSpPr/>
              <p:nvPr/>
            </p:nvGrpSpPr>
            <p:grpSpPr>
              <a:xfrm>
                <a:off x="6107144" y="3028984"/>
                <a:ext cx="41894" cy="80260"/>
                <a:chOff x="6107144" y="3028984"/>
                <a:chExt cx="41894" cy="80260"/>
              </a:xfrm>
              <a:grpFill/>
            </p:grpSpPr>
            <p:sp>
              <p:nvSpPr>
                <p:cNvPr id="809" name="Freeform: Shape 808">
                  <a:extLst>
                    <a:ext uri="{FF2B5EF4-FFF2-40B4-BE49-F238E27FC236}">
                      <a16:creationId xmlns:a16="http://schemas.microsoft.com/office/drawing/2014/main" id="{ECB372CD-EBE9-47EF-AEAC-AD6DC88C837E}"/>
                    </a:ext>
                  </a:extLst>
                </p:cNvPr>
                <p:cNvSpPr/>
                <p:nvPr/>
              </p:nvSpPr>
              <p:spPr>
                <a:xfrm>
                  <a:off x="6117216" y="3028984"/>
                  <a:ext cx="22231" cy="35651"/>
                </a:xfrm>
                <a:custGeom>
                  <a:avLst/>
                  <a:gdLst>
                    <a:gd name="connsiteX0" fmla="*/ 19741 w 22231"/>
                    <a:gd name="connsiteY0" fmla="*/ 35398 h 35651"/>
                    <a:gd name="connsiteX1" fmla="*/ 595 w 22231"/>
                    <a:gd name="connsiteY1" fmla="*/ 33779 h 35651"/>
                    <a:gd name="connsiteX2" fmla="*/ 24 w 22231"/>
                    <a:gd name="connsiteY2" fmla="*/ 32541 h 35651"/>
                    <a:gd name="connsiteX3" fmla="*/ 214 w 22231"/>
                    <a:gd name="connsiteY3" fmla="*/ 32255 h 35651"/>
                    <a:gd name="connsiteX4" fmla="*/ 310 w 22231"/>
                    <a:gd name="connsiteY4" fmla="*/ 32160 h 35651"/>
                    <a:gd name="connsiteX5" fmla="*/ 8120 w 22231"/>
                    <a:gd name="connsiteY5" fmla="*/ 22349 h 35651"/>
                    <a:gd name="connsiteX6" fmla="*/ 14121 w 22231"/>
                    <a:gd name="connsiteY6" fmla="*/ 11776 h 35651"/>
                    <a:gd name="connsiteX7" fmla="*/ 15264 w 22231"/>
                    <a:gd name="connsiteY7" fmla="*/ 13681 h 35651"/>
                    <a:gd name="connsiteX8" fmla="*/ 9644 w 22231"/>
                    <a:gd name="connsiteY8" fmla="*/ 11586 h 35651"/>
                    <a:gd name="connsiteX9" fmla="*/ 6406 w 22231"/>
                    <a:gd name="connsiteY9" fmla="*/ 5680 h 35651"/>
                    <a:gd name="connsiteX10" fmla="*/ 10692 w 22231"/>
                    <a:gd name="connsiteY10" fmla="*/ 441 h 35651"/>
                    <a:gd name="connsiteX11" fmla="*/ 16693 w 22231"/>
                    <a:gd name="connsiteY11" fmla="*/ 346 h 35651"/>
                    <a:gd name="connsiteX12" fmla="*/ 17455 w 22231"/>
                    <a:gd name="connsiteY12" fmla="*/ 822 h 35651"/>
                    <a:gd name="connsiteX13" fmla="*/ 20979 w 22231"/>
                    <a:gd name="connsiteY13" fmla="*/ 9300 h 35651"/>
                    <a:gd name="connsiteX14" fmla="*/ 22122 w 22231"/>
                    <a:gd name="connsiteY14" fmla="*/ 18158 h 35651"/>
                    <a:gd name="connsiteX15" fmla="*/ 19741 w 22231"/>
                    <a:gd name="connsiteY15" fmla="*/ 35398 h 35651"/>
                    <a:gd name="connsiteX16" fmla="*/ 19741 w 22231"/>
                    <a:gd name="connsiteY16" fmla="*/ 35398 h 35651"/>
                    <a:gd name="connsiteX17" fmla="*/ 20407 w 22231"/>
                    <a:gd name="connsiteY17" fmla="*/ 18253 h 35651"/>
                    <a:gd name="connsiteX18" fmla="*/ 18788 w 22231"/>
                    <a:gd name="connsiteY18" fmla="*/ 9871 h 35651"/>
                    <a:gd name="connsiteX19" fmla="*/ 15454 w 22231"/>
                    <a:gd name="connsiteY19" fmla="*/ 2537 h 35651"/>
                    <a:gd name="connsiteX20" fmla="*/ 16216 w 22231"/>
                    <a:gd name="connsiteY20" fmla="*/ 3013 h 35651"/>
                    <a:gd name="connsiteX21" fmla="*/ 11549 w 22231"/>
                    <a:gd name="connsiteY21" fmla="*/ 3204 h 35651"/>
                    <a:gd name="connsiteX22" fmla="*/ 9263 w 22231"/>
                    <a:gd name="connsiteY22" fmla="*/ 5775 h 35651"/>
                    <a:gd name="connsiteX23" fmla="*/ 11359 w 22231"/>
                    <a:gd name="connsiteY23" fmla="*/ 9014 h 35651"/>
                    <a:gd name="connsiteX24" fmla="*/ 15740 w 22231"/>
                    <a:gd name="connsiteY24" fmla="*/ 10728 h 35651"/>
                    <a:gd name="connsiteX25" fmla="*/ 15835 w 22231"/>
                    <a:gd name="connsiteY25" fmla="*/ 10728 h 35651"/>
                    <a:gd name="connsiteX26" fmla="*/ 16978 w 22231"/>
                    <a:gd name="connsiteY26" fmla="*/ 12443 h 35651"/>
                    <a:gd name="connsiteX27" fmla="*/ 16883 w 22231"/>
                    <a:gd name="connsiteY27" fmla="*/ 12633 h 35651"/>
                    <a:gd name="connsiteX28" fmla="*/ 10120 w 22231"/>
                    <a:gd name="connsiteY28" fmla="*/ 23968 h 35651"/>
                    <a:gd name="connsiteX29" fmla="*/ 1643 w 22231"/>
                    <a:gd name="connsiteY29" fmla="*/ 33493 h 35651"/>
                    <a:gd name="connsiteX30" fmla="*/ 1357 w 22231"/>
                    <a:gd name="connsiteY30" fmla="*/ 31874 h 35651"/>
                    <a:gd name="connsiteX31" fmla="*/ 19741 w 22231"/>
                    <a:gd name="connsiteY31" fmla="*/ 35398 h 3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2231" h="35651">
                      <a:moveTo>
                        <a:pt x="19741" y="35398"/>
                      </a:moveTo>
                      <a:cubicBezTo>
                        <a:pt x="13454" y="35589"/>
                        <a:pt x="6977" y="36351"/>
                        <a:pt x="595" y="33779"/>
                      </a:cubicBezTo>
                      <a:cubicBezTo>
                        <a:pt x="119" y="33588"/>
                        <a:pt x="-71" y="33017"/>
                        <a:pt x="24" y="32541"/>
                      </a:cubicBezTo>
                      <a:cubicBezTo>
                        <a:pt x="24" y="32445"/>
                        <a:pt x="119" y="32350"/>
                        <a:pt x="214" y="32255"/>
                      </a:cubicBezTo>
                      <a:lnTo>
                        <a:pt x="310" y="32160"/>
                      </a:lnTo>
                      <a:cubicBezTo>
                        <a:pt x="3072" y="29016"/>
                        <a:pt x="5548" y="25683"/>
                        <a:pt x="8120" y="22349"/>
                      </a:cubicBezTo>
                      <a:cubicBezTo>
                        <a:pt x="10501" y="19015"/>
                        <a:pt x="12978" y="15491"/>
                        <a:pt x="14121" y="11776"/>
                      </a:cubicBezTo>
                      <a:lnTo>
                        <a:pt x="15264" y="13681"/>
                      </a:lnTo>
                      <a:cubicBezTo>
                        <a:pt x="13359" y="13300"/>
                        <a:pt x="11359" y="12824"/>
                        <a:pt x="9644" y="11586"/>
                      </a:cubicBezTo>
                      <a:cubicBezTo>
                        <a:pt x="7930" y="10443"/>
                        <a:pt x="6310" y="8347"/>
                        <a:pt x="6406" y="5680"/>
                      </a:cubicBezTo>
                      <a:cubicBezTo>
                        <a:pt x="6406" y="2918"/>
                        <a:pt x="8692" y="918"/>
                        <a:pt x="10692" y="441"/>
                      </a:cubicBezTo>
                      <a:cubicBezTo>
                        <a:pt x="12787" y="-225"/>
                        <a:pt x="14788" y="-35"/>
                        <a:pt x="16693" y="346"/>
                      </a:cubicBezTo>
                      <a:cubicBezTo>
                        <a:pt x="16978" y="346"/>
                        <a:pt x="17264" y="632"/>
                        <a:pt x="17455" y="822"/>
                      </a:cubicBezTo>
                      <a:cubicBezTo>
                        <a:pt x="19360" y="3489"/>
                        <a:pt x="20312" y="6347"/>
                        <a:pt x="20979" y="9300"/>
                      </a:cubicBezTo>
                      <a:cubicBezTo>
                        <a:pt x="21646" y="12252"/>
                        <a:pt x="22027" y="15205"/>
                        <a:pt x="22122" y="18158"/>
                      </a:cubicBezTo>
                      <a:cubicBezTo>
                        <a:pt x="22503" y="23873"/>
                        <a:pt x="21931" y="29969"/>
                        <a:pt x="19741" y="35398"/>
                      </a:cubicBezTo>
                      <a:close/>
                      <a:moveTo>
                        <a:pt x="19741" y="35398"/>
                      </a:moveTo>
                      <a:cubicBezTo>
                        <a:pt x="21169" y="29778"/>
                        <a:pt x="20979" y="23873"/>
                        <a:pt x="20407" y="18253"/>
                      </a:cubicBezTo>
                      <a:cubicBezTo>
                        <a:pt x="20026" y="15396"/>
                        <a:pt x="19550" y="12633"/>
                        <a:pt x="18788" y="9871"/>
                      </a:cubicBezTo>
                      <a:cubicBezTo>
                        <a:pt x="17931" y="7204"/>
                        <a:pt x="16978" y="4537"/>
                        <a:pt x="15454" y="2537"/>
                      </a:cubicBezTo>
                      <a:lnTo>
                        <a:pt x="16216" y="3013"/>
                      </a:lnTo>
                      <a:cubicBezTo>
                        <a:pt x="14597" y="2823"/>
                        <a:pt x="12978" y="2727"/>
                        <a:pt x="11549" y="3204"/>
                      </a:cubicBezTo>
                      <a:cubicBezTo>
                        <a:pt x="10216" y="3585"/>
                        <a:pt x="9263" y="4632"/>
                        <a:pt x="9263" y="5775"/>
                      </a:cubicBezTo>
                      <a:cubicBezTo>
                        <a:pt x="9263" y="6918"/>
                        <a:pt x="10120" y="8157"/>
                        <a:pt x="11359" y="9014"/>
                      </a:cubicBezTo>
                      <a:cubicBezTo>
                        <a:pt x="12597" y="9871"/>
                        <a:pt x="14121" y="10347"/>
                        <a:pt x="15740" y="10728"/>
                      </a:cubicBezTo>
                      <a:lnTo>
                        <a:pt x="15835" y="10728"/>
                      </a:lnTo>
                      <a:cubicBezTo>
                        <a:pt x="16597" y="10919"/>
                        <a:pt x="17074" y="11681"/>
                        <a:pt x="16978" y="12443"/>
                      </a:cubicBezTo>
                      <a:lnTo>
                        <a:pt x="16883" y="12633"/>
                      </a:lnTo>
                      <a:cubicBezTo>
                        <a:pt x="15264" y="17110"/>
                        <a:pt x="12692" y="20539"/>
                        <a:pt x="10120" y="23968"/>
                      </a:cubicBezTo>
                      <a:cubicBezTo>
                        <a:pt x="7549" y="27397"/>
                        <a:pt x="4596" y="30445"/>
                        <a:pt x="1643" y="33493"/>
                      </a:cubicBezTo>
                      <a:lnTo>
                        <a:pt x="1357" y="31874"/>
                      </a:lnTo>
                      <a:cubicBezTo>
                        <a:pt x="6882" y="34541"/>
                        <a:pt x="13454" y="34731"/>
                        <a:pt x="19741" y="35398"/>
                      </a:cubicBezTo>
                      <a:close/>
                    </a:path>
                  </a:pathLst>
                </a:custGeom>
                <a:grpFill/>
                <a:ln w="9525" cap="flat">
                  <a:noFill/>
                  <a:prstDash val="solid"/>
                  <a:miter/>
                </a:ln>
              </p:spPr>
              <p:txBody>
                <a:bodyPr rtlCol="0" anchor="ctr"/>
                <a:lstStyle/>
                <a:p>
                  <a:endParaRPr lang="th-TH">
                    <a:solidFill>
                      <a:schemeClr val="bg1"/>
                    </a:solidFill>
                  </a:endParaRPr>
                </a:p>
              </p:txBody>
            </p:sp>
            <p:sp>
              <p:nvSpPr>
                <p:cNvPr id="810" name="Freeform: Shape 809">
                  <a:extLst>
                    <a:ext uri="{FF2B5EF4-FFF2-40B4-BE49-F238E27FC236}">
                      <a16:creationId xmlns:a16="http://schemas.microsoft.com/office/drawing/2014/main" id="{0E11BFD3-FEF9-4BA7-98FF-51C45138DB0F}"/>
                    </a:ext>
                  </a:extLst>
                </p:cNvPr>
                <p:cNvSpPr/>
                <p:nvPr/>
              </p:nvSpPr>
              <p:spPr>
                <a:xfrm>
                  <a:off x="6107144" y="3066127"/>
                  <a:ext cx="41894" cy="43118"/>
                </a:xfrm>
                <a:custGeom>
                  <a:avLst/>
                  <a:gdLst>
                    <a:gd name="connsiteX0" fmla="*/ 0 w 41894"/>
                    <a:gd name="connsiteY0" fmla="*/ 6828 h 43118"/>
                    <a:gd name="connsiteX1" fmla="*/ 9334 w 41894"/>
                    <a:gd name="connsiteY1" fmla="*/ 1780 h 43118"/>
                    <a:gd name="connsiteX2" fmla="*/ 19907 w 41894"/>
                    <a:gd name="connsiteY2" fmla="*/ 161 h 43118"/>
                    <a:gd name="connsiteX3" fmla="*/ 30671 w 41894"/>
                    <a:gd name="connsiteY3" fmla="*/ 446 h 43118"/>
                    <a:gd name="connsiteX4" fmla="*/ 41339 w 41894"/>
                    <a:gd name="connsiteY4" fmla="*/ 4161 h 43118"/>
                    <a:gd name="connsiteX5" fmla="*/ 41624 w 41894"/>
                    <a:gd name="connsiteY5" fmla="*/ 6161 h 43118"/>
                    <a:gd name="connsiteX6" fmla="*/ 41243 w 41894"/>
                    <a:gd name="connsiteY6" fmla="*/ 6542 h 43118"/>
                    <a:gd name="connsiteX7" fmla="*/ 41053 w 41894"/>
                    <a:gd name="connsiteY7" fmla="*/ 6638 h 43118"/>
                    <a:gd name="connsiteX8" fmla="*/ 31147 w 41894"/>
                    <a:gd name="connsiteY8" fmla="*/ 10257 h 43118"/>
                    <a:gd name="connsiteX9" fmla="*/ 20860 w 41894"/>
                    <a:gd name="connsiteY9" fmla="*/ 10924 h 43118"/>
                    <a:gd name="connsiteX10" fmla="*/ 22193 w 41894"/>
                    <a:gd name="connsiteY10" fmla="*/ 9590 h 43118"/>
                    <a:gd name="connsiteX11" fmla="*/ 22384 w 41894"/>
                    <a:gd name="connsiteY11" fmla="*/ 26831 h 43118"/>
                    <a:gd name="connsiteX12" fmla="*/ 21527 w 41894"/>
                    <a:gd name="connsiteY12" fmla="*/ 35594 h 43118"/>
                    <a:gd name="connsiteX13" fmla="*/ 17431 w 41894"/>
                    <a:gd name="connsiteY13" fmla="*/ 43118 h 43118"/>
                    <a:gd name="connsiteX14" fmla="*/ 20479 w 41894"/>
                    <a:gd name="connsiteY14" fmla="*/ 35403 h 43118"/>
                    <a:gd name="connsiteX15" fmla="*/ 20574 w 41894"/>
                    <a:gd name="connsiteY15" fmla="*/ 26831 h 43118"/>
                    <a:gd name="connsiteX16" fmla="*/ 19526 w 41894"/>
                    <a:gd name="connsiteY16" fmla="*/ 9400 h 43118"/>
                    <a:gd name="connsiteX17" fmla="*/ 20765 w 41894"/>
                    <a:gd name="connsiteY17" fmla="*/ 8066 h 43118"/>
                    <a:gd name="connsiteX18" fmla="*/ 20765 w 41894"/>
                    <a:gd name="connsiteY18" fmla="*/ 8066 h 43118"/>
                    <a:gd name="connsiteX19" fmla="*/ 39529 w 41894"/>
                    <a:gd name="connsiteY19" fmla="*/ 3971 h 43118"/>
                    <a:gd name="connsiteX20" fmla="*/ 39338 w 41894"/>
                    <a:gd name="connsiteY20" fmla="*/ 6447 h 43118"/>
                    <a:gd name="connsiteX21" fmla="*/ 30194 w 41894"/>
                    <a:gd name="connsiteY21" fmla="*/ 3209 h 43118"/>
                    <a:gd name="connsiteX22" fmla="*/ 19907 w 41894"/>
                    <a:gd name="connsiteY22" fmla="*/ 2447 h 43118"/>
                    <a:gd name="connsiteX23" fmla="*/ 9525 w 41894"/>
                    <a:gd name="connsiteY23" fmla="*/ 3209 h 43118"/>
                    <a:gd name="connsiteX24" fmla="*/ 0 w 41894"/>
                    <a:gd name="connsiteY24" fmla="*/ 6828 h 43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1894" h="43118">
                      <a:moveTo>
                        <a:pt x="0" y="6828"/>
                      </a:moveTo>
                      <a:cubicBezTo>
                        <a:pt x="2286" y="3875"/>
                        <a:pt x="6001" y="2828"/>
                        <a:pt x="9334" y="1780"/>
                      </a:cubicBezTo>
                      <a:cubicBezTo>
                        <a:pt x="12764" y="827"/>
                        <a:pt x="16383" y="446"/>
                        <a:pt x="19907" y="161"/>
                      </a:cubicBezTo>
                      <a:cubicBezTo>
                        <a:pt x="23432" y="-125"/>
                        <a:pt x="27051" y="-30"/>
                        <a:pt x="30671" y="446"/>
                      </a:cubicBezTo>
                      <a:cubicBezTo>
                        <a:pt x="34195" y="1018"/>
                        <a:pt x="37909" y="1589"/>
                        <a:pt x="41339" y="4161"/>
                      </a:cubicBezTo>
                      <a:cubicBezTo>
                        <a:pt x="41910" y="4637"/>
                        <a:pt x="42101" y="5495"/>
                        <a:pt x="41624" y="6161"/>
                      </a:cubicBezTo>
                      <a:cubicBezTo>
                        <a:pt x="41529" y="6352"/>
                        <a:pt x="41339" y="6447"/>
                        <a:pt x="41243" y="6542"/>
                      </a:cubicBezTo>
                      <a:lnTo>
                        <a:pt x="41053" y="6638"/>
                      </a:lnTo>
                      <a:cubicBezTo>
                        <a:pt x="38005" y="8543"/>
                        <a:pt x="34576" y="9781"/>
                        <a:pt x="31147" y="10257"/>
                      </a:cubicBezTo>
                      <a:cubicBezTo>
                        <a:pt x="27718" y="10829"/>
                        <a:pt x="24289" y="10924"/>
                        <a:pt x="20860" y="10924"/>
                      </a:cubicBezTo>
                      <a:lnTo>
                        <a:pt x="22193" y="9590"/>
                      </a:lnTo>
                      <a:cubicBezTo>
                        <a:pt x="22098" y="15115"/>
                        <a:pt x="22574" y="21020"/>
                        <a:pt x="22384" y="26831"/>
                      </a:cubicBezTo>
                      <a:cubicBezTo>
                        <a:pt x="22289" y="29783"/>
                        <a:pt x="22098" y="32736"/>
                        <a:pt x="21527" y="35594"/>
                      </a:cubicBezTo>
                      <a:cubicBezTo>
                        <a:pt x="20860" y="38451"/>
                        <a:pt x="19812" y="41499"/>
                        <a:pt x="17431" y="43118"/>
                      </a:cubicBezTo>
                      <a:cubicBezTo>
                        <a:pt x="19431" y="41118"/>
                        <a:pt x="20098" y="38165"/>
                        <a:pt x="20479" y="35403"/>
                      </a:cubicBezTo>
                      <a:cubicBezTo>
                        <a:pt x="20765" y="32546"/>
                        <a:pt x="20669" y="29688"/>
                        <a:pt x="20574" y="26831"/>
                      </a:cubicBezTo>
                      <a:cubicBezTo>
                        <a:pt x="20384" y="21116"/>
                        <a:pt x="19431" y="15496"/>
                        <a:pt x="19526" y="9400"/>
                      </a:cubicBezTo>
                      <a:cubicBezTo>
                        <a:pt x="19526" y="8638"/>
                        <a:pt x="20098" y="8066"/>
                        <a:pt x="20765" y="8066"/>
                      </a:cubicBezTo>
                      <a:lnTo>
                        <a:pt x="20765" y="8066"/>
                      </a:lnTo>
                      <a:cubicBezTo>
                        <a:pt x="27432" y="7971"/>
                        <a:pt x="34004" y="7209"/>
                        <a:pt x="39529" y="3971"/>
                      </a:cubicBezTo>
                      <a:lnTo>
                        <a:pt x="39338" y="6447"/>
                      </a:lnTo>
                      <a:cubicBezTo>
                        <a:pt x="37052" y="4637"/>
                        <a:pt x="33528" y="3780"/>
                        <a:pt x="30194" y="3209"/>
                      </a:cubicBezTo>
                      <a:cubicBezTo>
                        <a:pt x="26860" y="2732"/>
                        <a:pt x="23336" y="2447"/>
                        <a:pt x="19907" y="2447"/>
                      </a:cubicBezTo>
                      <a:cubicBezTo>
                        <a:pt x="16478" y="2447"/>
                        <a:pt x="12954" y="2732"/>
                        <a:pt x="9525" y="3209"/>
                      </a:cubicBezTo>
                      <a:cubicBezTo>
                        <a:pt x="6191" y="3780"/>
                        <a:pt x="2667" y="4447"/>
                        <a:pt x="0" y="6828"/>
                      </a:cubicBezTo>
                      <a:close/>
                    </a:path>
                  </a:pathLst>
                </a:custGeom>
                <a:grpFill/>
                <a:ln w="9525" cap="flat">
                  <a:noFill/>
                  <a:prstDash val="solid"/>
                  <a:miter/>
                </a:ln>
              </p:spPr>
              <p:txBody>
                <a:bodyPr rtlCol="0" anchor="ctr"/>
                <a:lstStyle/>
                <a:p>
                  <a:endParaRPr lang="th-TH">
                    <a:solidFill>
                      <a:schemeClr val="bg1"/>
                    </a:solidFill>
                  </a:endParaRPr>
                </a:p>
              </p:txBody>
            </p:sp>
            <p:sp>
              <p:nvSpPr>
                <p:cNvPr id="811" name="Freeform: Shape 810">
                  <a:extLst>
                    <a:ext uri="{FF2B5EF4-FFF2-40B4-BE49-F238E27FC236}">
                      <a16:creationId xmlns:a16="http://schemas.microsoft.com/office/drawing/2014/main" id="{AEA1CBBA-2472-47B9-BCF3-4E68DC88FB4D}"/>
                    </a:ext>
                  </a:extLst>
                </p:cNvPr>
                <p:cNvSpPr/>
                <p:nvPr/>
              </p:nvSpPr>
              <p:spPr>
                <a:xfrm>
                  <a:off x="6117050" y="3076479"/>
                  <a:ext cx="5437" cy="22574"/>
                </a:xfrm>
                <a:custGeom>
                  <a:avLst/>
                  <a:gdLst>
                    <a:gd name="connsiteX0" fmla="*/ 0 w 5437"/>
                    <a:gd name="connsiteY0" fmla="*/ 0 h 22574"/>
                    <a:gd name="connsiteX1" fmla="*/ 3715 w 5437"/>
                    <a:gd name="connsiteY1" fmla="*/ 4763 h 22574"/>
                    <a:gd name="connsiteX2" fmla="*/ 5239 w 5437"/>
                    <a:gd name="connsiteY2" fmla="*/ 10668 h 22574"/>
                    <a:gd name="connsiteX3" fmla="*/ 5334 w 5437"/>
                    <a:gd name="connsiteY3" fmla="*/ 16669 h 22574"/>
                    <a:gd name="connsiteX4" fmla="*/ 4096 w 5437"/>
                    <a:gd name="connsiteY4" fmla="*/ 22574 h 22574"/>
                    <a:gd name="connsiteX5" fmla="*/ 2191 w 5437"/>
                    <a:gd name="connsiteY5" fmla="*/ 11144 h 22574"/>
                    <a:gd name="connsiteX6" fmla="*/ 1429 w 5437"/>
                    <a:gd name="connsiteY6" fmla="*/ 5620 h 22574"/>
                    <a:gd name="connsiteX7" fmla="*/ 0 w 5437"/>
                    <a:gd name="connsiteY7" fmla="*/ 0 h 2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37" h="22574">
                      <a:moveTo>
                        <a:pt x="0" y="0"/>
                      </a:moveTo>
                      <a:cubicBezTo>
                        <a:pt x="1810" y="953"/>
                        <a:pt x="2953" y="2858"/>
                        <a:pt x="3715" y="4763"/>
                      </a:cubicBezTo>
                      <a:cubicBezTo>
                        <a:pt x="4572" y="6668"/>
                        <a:pt x="4953" y="8668"/>
                        <a:pt x="5239" y="10668"/>
                      </a:cubicBezTo>
                      <a:cubicBezTo>
                        <a:pt x="5429" y="12668"/>
                        <a:pt x="5524" y="14669"/>
                        <a:pt x="5334" y="16669"/>
                      </a:cubicBezTo>
                      <a:cubicBezTo>
                        <a:pt x="5143" y="18669"/>
                        <a:pt x="4858" y="20669"/>
                        <a:pt x="4096" y="22574"/>
                      </a:cubicBezTo>
                      <a:cubicBezTo>
                        <a:pt x="3048" y="18669"/>
                        <a:pt x="2762" y="14859"/>
                        <a:pt x="2191" y="11144"/>
                      </a:cubicBezTo>
                      <a:cubicBezTo>
                        <a:pt x="2000" y="9239"/>
                        <a:pt x="1715" y="7430"/>
                        <a:pt x="1429" y="5620"/>
                      </a:cubicBezTo>
                      <a:cubicBezTo>
                        <a:pt x="1238" y="3620"/>
                        <a:pt x="857" y="1810"/>
                        <a:pt x="0" y="0"/>
                      </a:cubicBezTo>
                      <a:close/>
                    </a:path>
                  </a:pathLst>
                </a:custGeom>
                <a:grpFill/>
                <a:ln w="9525" cap="flat">
                  <a:noFill/>
                  <a:prstDash val="solid"/>
                  <a:miter/>
                </a:ln>
              </p:spPr>
              <p:txBody>
                <a:bodyPr rtlCol="0" anchor="ctr"/>
                <a:lstStyle/>
                <a:p>
                  <a:endParaRPr lang="th-TH">
                    <a:solidFill>
                      <a:schemeClr val="bg1"/>
                    </a:solidFill>
                  </a:endParaRPr>
                </a:p>
              </p:txBody>
            </p:sp>
          </p:grpSp>
          <p:sp>
            <p:nvSpPr>
              <p:cNvPr id="785" name="Freeform: Shape 784">
                <a:extLst>
                  <a:ext uri="{FF2B5EF4-FFF2-40B4-BE49-F238E27FC236}">
                    <a16:creationId xmlns:a16="http://schemas.microsoft.com/office/drawing/2014/main" id="{44731070-C3F9-4B4B-8ED6-2D030FFEAA03}"/>
                  </a:ext>
                </a:extLst>
              </p:cNvPr>
              <p:cNvSpPr/>
              <p:nvPr/>
            </p:nvSpPr>
            <p:spPr>
              <a:xfrm>
                <a:off x="6114966" y="3121299"/>
                <a:ext cx="28766" cy="27778"/>
              </a:xfrm>
              <a:custGeom>
                <a:avLst/>
                <a:gdLst>
                  <a:gd name="connsiteX0" fmla="*/ 15610 w 28766"/>
                  <a:gd name="connsiteY0" fmla="*/ 24808 h 27778"/>
                  <a:gd name="connsiteX1" fmla="*/ 18467 w 28766"/>
                  <a:gd name="connsiteY1" fmla="*/ 26903 h 27778"/>
                  <a:gd name="connsiteX2" fmla="*/ 21229 w 28766"/>
                  <a:gd name="connsiteY2" fmla="*/ 25284 h 27778"/>
                  <a:gd name="connsiteX3" fmla="*/ 23992 w 28766"/>
                  <a:gd name="connsiteY3" fmla="*/ 18426 h 27778"/>
                  <a:gd name="connsiteX4" fmla="*/ 25611 w 28766"/>
                  <a:gd name="connsiteY4" fmla="*/ 11092 h 27778"/>
                  <a:gd name="connsiteX5" fmla="*/ 26373 w 28766"/>
                  <a:gd name="connsiteY5" fmla="*/ 3757 h 27778"/>
                  <a:gd name="connsiteX6" fmla="*/ 27516 w 28766"/>
                  <a:gd name="connsiteY6" fmla="*/ 4996 h 27778"/>
                  <a:gd name="connsiteX7" fmla="*/ 1608 w 28766"/>
                  <a:gd name="connsiteY7" fmla="*/ 2995 h 27778"/>
                  <a:gd name="connsiteX8" fmla="*/ 2941 w 28766"/>
                  <a:gd name="connsiteY8" fmla="*/ 995 h 27778"/>
                  <a:gd name="connsiteX9" fmla="*/ 4846 w 28766"/>
                  <a:gd name="connsiteY9" fmla="*/ 14330 h 27778"/>
                  <a:gd name="connsiteX10" fmla="*/ 5704 w 28766"/>
                  <a:gd name="connsiteY10" fmla="*/ 20807 h 27778"/>
                  <a:gd name="connsiteX11" fmla="*/ 7323 w 28766"/>
                  <a:gd name="connsiteY11" fmla="*/ 25284 h 27778"/>
                  <a:gd name="connsiteX12" fmla="*/ 9704 w 28766"/>
                  <a:gd name="connsiteY12" fmla="*/ 21569 h 27778"/>
                  <a:gd name="connsiteX13" fmla="*/ 10276 w 28766"/>
                  <a:gd name="connsiteY13" fmla="*/ 15187 h 27778"/>
                  <a:gd name="connsiteX14" fmla="*/ 10180 w 28766"/>
                  <a:gd name="connsiteY14" fmla="*/ 2043 h 27778"/>
                  <a:gd name="connsiteX15" fmla="*/ 11704 w 28766"/>
                  <a:gd name="connsiteY15" fmla="*/ 15187 h 27778"/>
                  <a:gd name="connsiteX16" fmla="*/ 11514 w 28766"/>
                  <a:gd name="connsiteY16" fmla="*/ 21950 h 27778"/>
                  <a:gd name="connsiteX17" fmla="*/ 10561 w 28766"/>
                  <a:gd name="connsiteY17" fmla="*/ 25474 h 27778"/>
                  <a:gd name="connsiteX18" fmla="*/ 9228 w 28766"/>
                  <a:gd name="connsiteY18" fmla="*/ 27189 h 27778"/>
                  <a:gd name="connsiteX19" fmla="*/ 7037 w 28766"/>
                  <a:gd name="connsiteY19" fmla="*/ 27760 h 27778"/>
                  <a:gd name="connsiteX20" fmla="*/ 3894 w 28766"/>
                  <a:gd name="connsiteY20" fmla="*/ 24808 h 27778"/>
                  <a:gd name="connsiteX21" fmla="*/ 3132 w 28766"/>
                  <a:gd name="connsiteY21" fmla="*/ 21379 h 27778"/>
                  <a:gd name="connsiteX22" fmla="*/ 2084 w 28766"/>
                  <a:gd name="connsiteY22" fmla="*/ 14806 h 27778"/>
                  <a:gd name="connsiteX23" fmla="*/ 84 w 28766"/>
                  <a:gd name="connsiteY23" fmla="*/ 2138 h 27778"/>
                  <a:gd name="connsiteX24" fmla="*/ 1036 w 28766"/>
                  <a:gd name="connsiteY24" fmla="*/ 138 h 27778"/>
                  <a:gd name="connsiteX25" fmla="*/ 1417 w 28766"/>
                  <a:gd name="connsiteY25" fmla="*/ 43 h 27778"/>
                  <a:gd name="connsiteX26" fmla="*/ 27611 w 28766"/>
                  <a:gd name="connsiteY26" fmla="*/ 2614 h 27778"/>
                  <a:gd name="connsiteX27" fmla="*/ 27706 w 28766"/>
                  <a:gd name="connsiteY27" fmla="*/ 2614 h 27778"/>
                  <a:gd name="connsiteX28" fmla="*/ 28754 w 28766"/>
                  <a:gd name="connsiteY28" fmla="*/ 3853 h 27778"/>
                  <a:gd name="connsiteX29" fmla="*/ 27516 w 28766"/>
                  <a:gd name="connsiteY29" fmla="*/ 11663 h 27778"/>
                  <a:gd name="connsiteX30" fmla="*/ 25420 w 28766"/>
                  <a:gd name="connsiteY30" fmla="*/ 19093 h 27778"/>
                  <a:gd name="connsiteX31" fmla="*/ 21896 w 28766"/>
                  <a:gd name="connsiteY31" fmla="*/ 25951 h 27778"/>
                  <a:gd name="connsiteX32" fmla="*/ 18372 w 28766"/>
                  <a:gd name="connsiteY32" fmla="*/ 27475 h 27778"/>
                  <a:gd name="connsiteX33" fmla="*/ 15610 w 28766"/>
                  <a:gd name="connsiteY33" fmla="*/ 24808 h 27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8766" h="27778">
                    <a:moveTo>
                      <a:pt x="15610" y="24808"/>
                    </a:moveTo>
                    <a:cubicBezTo>
                      <a:pt x="16467" y="25760"/>
                      <a:pt x="17324" y="26713"/>
                      <a:pt x="18467" y="26903"/>
                    </a:cubicBezTo>
                    <a:cubicBezTo>
                      <a:pt x="19610" y="27189"/>
                      <a:pt x="20467" y="26141"/>
                      <a:pt x="21229" y="25284"/>
                    </a:cubicBezTo>
                    <a:cubicBezTo>
                      <a:pt x="22563" y="23284"/>
                      <a:pt x="23325" y="20807"/>
                      <a:pt x="23992" y="18426"/>
                    </a:cubicBezTo>
                    <a:cubicBezTo>
                      <a:pt x="24658" y="16045"/>
                      <a:pt x="25230" y="13568"/>
                      <a:pt x="25611" y="11092"/>
                    </a:cubicBezTo>
                    <a:cubicBezTo>
                      <a:pt x="25992" y="8615"/>
                      <a:pt x="26373" y="6043"/>
                      <a:pt x="26373" y="3757"/>
                    </a:cubicBezTo>
                    <a:lnTo>
                      <a:pt x="27516" y="4996"/>
                    </a:lnTo>
                    <a:cubicBezTo>
                      <a:pt x="18658" y="4519"/>
                      <a:pt x="10085" y="2519"/>
                      <a:pt x="1608" y="2995"/>
                    </a:cubicBezTo>
                    <a:lnTo>
                      <a:pt x="2941" y="995"/>
                    </a:lnTo>
                    <a:cubicBezTo>
                      <a:pt x="4275" y="5472"/>
                      <a:pt x="4370" y="10044"/>
                      <a:pt x="4846" y="14330"/>
                    </a:cubicBezTo>
                    <a:cubicBezTo>
                      <a:pt x="5037" y="16616"/>
                      <a:pt x="5418" y="18426"/>
                      <a:pt x="5704" y="20807"/>
                    </a:cubicBezTo>
                    <a:cubicBezTo>
                      <a:pt x="5894" y="22903"/>
                      <a:pt x="6370" y="25189"/>
                      <a:pt x="7323" y="25284"/>
                    </a:cubicBezTo>
                    <a:cubicBezTo>
                      <a:pt x="8466" y="25665"/>
                      <a:pt x="9323" y="23569"/>
                      <a:pt x="9704" y="21569"/>
                    </a:cubicBezTo>
                    <a:cubicBezTo>
                      <a:pt x="10085" y="19474"/>
                      <a:pt x="10180" y="17378"/>
                      <a:pt x="10276" y="15187"/>
                    </a:cubicBezTo>
                    <a:cubicBezTo>
                      <a:pt x="10466" y="10806"/>
                      <a:pt x="10085" y="6424"/>
                      <a:pt x="10180" y="2043"/>
                    </a:cubicBezTo>
                    <a:cubicBezTo>
                      <a:pt x="10752" y="6424"/>
                      <a:pt x="11419" y="10806"/>
                      <a:pt x="11704" y="15187"/>
                    </a:cubicBezTo>
                    <a:cubicBezTo>
                      <a:pt x="11800" y="17378"/>
                      <a:pt x="11800" y="19664"/>
                      <a:pt x="11514" y="21950"/>
                    </a:cubicBezTo>
                    <a:cubicBezTo>
                      <a:pt x="11323" y="23093"/>
                      <a:pt x="11133" y="24236"/>
                      <a:pt x="10561" y="25474"/>
                    </a:cubicBezTo>
                    <a:cubicBezTo>
                      <a:pt x="10371" y="26046"/>
                      <a:pt x="9799" y="26617"/>
                      <a:pt x="9228" y="27189"/>
                    </a:cubicBezTo>
                    <a:cubicBezTo>
                      <a:pt x="8561" y="27570"/>
                      <a:pt x="7704" y="27856"/>
                      <a:pt x="7037" y="27760"/>
                    </a:cubicBezTo>
                    <a:cubicBezTo>
                      <a:pt x="5323" y="27570"/>
                      <a:pt x="4275" y="25951"/>
                      <a:pt x="3894" y="24808"/>
                    </a:cubicBezTo>
                    <a:cubicBezTo>
                      <a:pt x="3418" y="23569"/>
                      <a:pt x="3322" y="22426"/>
                      <a:pt x="3132" y="21379"/>
                    </a:cubicBezTo>
                    <a:cubicBezTo>
                      <a:pt x="2846" y="19474"/>
                      <a:pt x="2275" y="16997"/>
                      <a:pt x="2084" y="14806"/>
                    </a:cubicBezTo>
                    <a:cubicBezTo>
                      <a:pt x="1608" y="10425"/>
                      <a:pt x="1322" y="6043"/>
                      <a:pt x="84" y="2138"/>
                    </a:cubicBezTo>
                    <a:cubicBezTo>
                      <a:pt x="-202" y="1376"/>
                      <a:pt x="274" y="424"/>
                      <a:pt x="1036" y="138"/>
                    </a:cubicBezTo>
                    <a:cubicBezTo>
                      <a:pt x="1132" y="138"/>
                      <a:pt x="1322" y="43"/>
                      <a:pt x="1417" y="43"/>
                    </a:cubicBezTo>
                    <a:cubicBezTo>
                      <a:pt x="10466" y="-338"/>
                      <a:pt x="19039" y="1948"/>
                      <a:pt x="27611" y="2614"/>
                    </a:cubicBezTo>
                    <a:lnTo>
                      <a:pt x="27706" y="2614"/>
                    </a:lnTo>
                    <a:cubicBezTo>
                      <a:pt x="28373" y="2614"/>
                      <a:pt x="28849" y="3186"/>
                      <a:pt x="28754" y="3853"/>
                    </a:cubicBezTo>
                    <a:cubicBezTo>
                      <a:pt x="28564" y="6710"/>
                      <a:pt x="28087" y="9091"/>
                      <a:pt x="27516" y="11663"/>
                    </a:cubicBezTo>
                    <a:cubicBezTo>
                      <a:pt x="26944" y="14140"/>
                      <a:pt x="26278" y="16616"/>
                      <a:pt x="25420" y="19093"/>
                    </a:cubicBezTo>
                    <a:cubicBezTo>
                      <a:pt x="24563" y="21474"/>
                      <a:pt x="23515" y="23950"/>
                      <a:pt x="21896" y="25951"/>
                    </a:cubicBezTo>
                    <a:cubicBezTo>
                      <a:pt x="21039" y="26808"/>
                      <a:pt x="19801" y="27951"/>
                      <a:pt x="18372" y="27475"/>
                    </a:cubicBezTo>
                    <a:cubicBezTo>
                      <a:pt x="17038" y="26998"/>
                      <a:pt x="16276" y="25855"/>
                      <a:pt x="15610" y="24808"/>
                    </a:cubicBezTo>
                    <a:close/>
                  </a:path>
                </a:pathLst>
              </a:custGeom>
              <a:grpFill/>
              <a:ln w="9525" cap="flat">
                <a:noFill/>
                <a:prstDash val="solid"/>
                <a:miter/>
              </a:ln>
            </p:spPr>
            <p:txBody>
              <a:bodyPr rtlCol="0" anchor="ctr"/>
              <a:lstStyle/>
              <a:p>
                <a:endParaRPr lang="th-TH">
                  <a:solidFill>
                    <a:schemeClr val="bg1"/>
                  </a:solidFill>
                </a:endParaRPr>
              </a:p>
            </p:txBody>
          </p:sp>
          <p:grpSp>
            <p:nvGrpSpPr>
              <p:cNvPr id="786" name="Graphic 421">
                <a:extLst>
                  <a:ext uri="{FF2B5EF4-FFF2-40B4-BE49-F238E27FC236}">
                    <a16:creationId xmlns:a16="http://schemas.microsoft.com/office/drawing/2014/main" id="{0FCE96C6-1B46-4B8B-9A41-67BF9D240563}"/>
                  </a:ext>
                </a:extLst>
              </p:cNvPr>
              <p:cNvGrpSpPr/>
              <p:nvPr/>
            </p:nvGrpSpPr>
            <p:grpSpPr>
              <a:xfrm>
                <a:off x="6100095" y="3160793"/>
                <a:ext cx="62139" cy="37620"/>
                <a:chOff x="6100095" y="3160793"/>
                <a:chExt cx="62139" cy="37620"/>
              </a:xfrm>
              <a:grpFill/>
            </p:grpSpPr>
            <p:sp>
              <p:nvSpPr>
                <p:cNvPr id="805" name="Freeform: Shape 804">
                  <a:extLst>
                    <a:ext uri="{FF2B5EF4-FFF2-40B4-BE49-F238E27FC236}">
                      <a16:creationId xmlns:a16="http://schemas.microsoft.com/office/drawing/2014/main" id="{F763B1CE-56B4-41E7-A5BB-A46A005C561C}"/>
                    </a:ext>
                  </a:extLst>
                </p:cNvPr>
                <p:cNvSpPr/>
                <p:nvPr/>
              </p:nvSpPr>
              <p:spPr>
                <a:xfrm>
                  <a:off x="6100095" y="3162490"/>
                  <a:ext cx="24098" cy="35923"/>
                </a:xfrm>
                <a:custGeom>
                  <a:avLst/>
                  <a:gdLst>
                    <a:gd name="connsiteX0" fmla="*/ 24098 w 24098"/>
                    <a:gd name="connsiteY0" fmla="*/ 33147 h 35923"/>
                    <a:gd name="connsiteX1" fmla="*/ 11811 w 24098"/>
                    <a:gd name="connsiteY1" fmla="*/ 35909 h 35923"/>
                    <a:gd name="connsiteX2" fmla="*/ 10668 w 24098"/>
                    <a:gd name="connsiteY2" fmla="*/ 34957 h 35923"/>
                    <a:gd name="connsiteX3" fmla="*/ 10668 w 24098"/>
                    <a:gd name="connsiteY3" fmla="*/ 34671 h 35923"/>
                    <a:gd name="connsiteX4" fmla="*/ 10668 w 24098"/>
                    <a:gd name="connsiteY4" fmla="*/ 34576 h 35923"/>
                    <a:gd name="connsiteX5" fmla="*/ 9620 w 24098"/>
                    <a:gd name="connsiteY5" fmla="*/ 3238 h 35923"/>
                    <a:gd name="connsiteX6" fmla="*/ 10573 w 24098"/>
                    <a:gd name="connsiteY6" fmla="*/ 4191 h 35923"/>
                    <a:gd name="connsiteX7" fmla="*/ 1524 w 24098"/>
                    <a:gd name="connsiteY7" fmla="*/ 667 h 35923"/>
                    <a:gd name="connsiteX8" fmla="*/ 1905 w 24098"/>
                    <a:gd name="connsiteY8" fmla="*/ 667 h 35923"/>
                    <a:gd name="connsiteX9" fmla="*/ 0 w 24098"/>
                    <a:gd name="connsiteY9" fmla="*/ 2953 h 35923"/>
                    <a:gd name="connsiteX10" fmla="*/ 1524 w 24098"/>
                    <a:gd name="connsiteY10" fmla="*/ 95 h 35923"/>
                    <a:gd name="connsiteX11" fmla="*/ 1810 w 24098"/>
                    <a:gd name="connsiteY11" fmla="*/ 0 h 35923"/>
                    <a:gd name="connsiteX12" fmla="*/ 1905 w 24098"/>
                    <a:gd name="connsiteY12" fmla="*/ 0 h 35923"/>
                    <a:gd name="connsiteX13" fmla="*/ 10763 w 24098"/>
                    <a:gd name="connsiteY13" fmla="*/ 1905 h 35923"/>
                    <a:gd name="connsiteX14" fmla="*/ 11716 w 24098"/>
                    <a:gd name="connsiteY14" fmla="*/ 2762 h 35923"/>
                    <a:gd name="connsiteX15" fmla="*/ 11716 w 24098"/>
                    <a:gd name="connsiteY15" fmla="*/ 2857 h 35923"/>
                    <a:gd name="connsiteX16" fmla="*/ 14097 w 24098"/>
                    <a:gd name="connsiteY16" fmla="*/ 18764 h 35923"/>
                    <a:gd name="connsiteX17" fmla="*/ 12764 w 24098"/>
                    <a:gd name="connsiteY17" fmla="*/ 35052 h 35923"/>
                    <a:gd name="connsiteX18" fmla="*/ 11620 w 24098"/>
                    <a:gd name="connsiteY18" fmla="*/ 33623 h 35923"/>
                    <a:gd name="connsiteX19" fmla="*/ 24098 w 24098"/>
                    <a:gd name="connsiteY19" fmla="*/ 33147 h 35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098" h="35923">
                      <a:moveTo>
                        <a:pt x="24098" y="33147"/>
                      </a:moveTo>
                      <a:cubicBezTo>
                        <a:pt x="19907" y="33623"/>
                        <a:pt x="16192" y="35242"/>
                        <a:pt x="11811" y="35909"/>
                      </a:cubicBezTo>
                      <a:cubicBezTo>
                        <a:pt x="11239" y="36004"/>
                        <a:pt x="10763" y="35623"/>
                        <a:pt x="10668" y="34957"/>
                      </a:cubicBezTo>
                      <a:cubicBezTo>
                        <a:pt x="10668" y="34862"/>
                        <a:pt x="10668" y="34766"/>
                        <a:pt x="10668" y="34671"/>
                      </a:cubicBezTo>
                      <a:lnTo>
                        <a:pt x="10668" y="34576"/>
                      </a:lnTo>
                      <a:cubicBezTo>
                        <a:pt x="12382" y="24384"/>
                        <a:pt x="10382" y="13906"/>
                        <a:pt x="9620" y="3238"/>
                      </a:cubicBezTo>
                      <a:lnTo>
                        <a:pt x="10573" y="4191"/>
                      </a:lnTo>
                      <a:cubicBezTo>
                        <a:pt x="7429" y="3619"/>
                        <a:pt x="4191" y="2667"/>
                        <a:pt x="1524" y="667"/>
                      </a:cubicBezTo>
                      <a:lnTo>
                        <a:pt x="1905" y="667"/>
                      </a:lnTo>
                      <a:cubicBezTo>
                        <a:pt x="1143" y="1238"/>
                        <a:pt x="381" y="2000"/>
                        <a:pt x="0" y="2953"/>
                      </a:cubicBezTo>
                      <a:cubicBezTo>
                        <a:pt x="190" y="1905"/>
                        <a:pt x="667" y="857"/>
                        <a:pt x="1524" y="95"/>
                      </a:cubicBezTo>
                      <a:cubicBezTo>
                        <a:pt x="1619" y="0"/>
                        <a:pt x="1714" y="0"/>
                        <a:pt x="1810" y="0"/>
                      </a:cubicBezTo>
                      <a:lnTo>
                        <a:pt x="1905" y="0"/>
                      </a:lnTo>
                      <a:cubicBezTo>
                        <a:pt x="4763" y="1238"/>
                        <a:pt x="7810" y="1714"/>
                        <a:pt x="10763" y="1905"/>
                      </a:cubicBezTo>
                      <a:cubicBezTo>
                        <a:pt x="11239" y="1905"/>
                        <a:pt x="11620" y="2286"/>
                        <a:pt x="11716" y="2762"/>
                      </a:cubicBezTo>
                      <a:lnTo>
                        <a:pt x="11716" y="2857"/>
                      </a:lnTo>
                      <a:cubicBezTo>
                        <a:pt x="12764" y="8096"/>
                        <a:pt x="13621" y="13335"/>
                        <a:pt x="14097" y="18764"/>
                      </a:cubicBezTo>
                      <a:cubicBezTo>
                        <a:pt x="14383" y="24193"/>
                        <a:pt x="14383" y="29718"/>
                        <a:pt x="12764" y="35052"/>
                      </a:cubicBezTo>
                      <a:lnTo>
                        <a:pt x="11620" y="33623"/>
                      </a:lnTo>
                      <a:cubicBezTo>
                        <a:pt x="15621" y="33528"/>
                        <a:pt x="19907" y="32480"/>
                        <a:pt x="24098" y="33147"/>
                      </a:cubicBezTo>
                      <a:close/>
                    </a:path>
                  </a:pathLst>
                </a:custGeom>
                <a:grpFill/>
                <a:ln w="9525" cap="flat">
                  <a:noFill/>
                  <a:prstDash val="solid"/>
                  <a:miter/>
                </a:ln>
              </p:spPr>
              <p:txBody>
                <a:bodyPr rtlCol="0" anchor="ctr"/>
                <a:lstStyle/>
                <a:p>
                  <a:endParaRPr lang="th-TH">
                    <a:solidFill>
                      <a:schemeClr val="bg1"/>
                    </a:solidFill>
                  </a:endParaRPr>
                </a:p>
              </p:txBody>
            </p:sp>
            <p:sp>
              <p:nvSpPr>
                <p:cNvPr id="806" name="Freeform: Shape 805">
                  <a:extLst>
                    <a:ext uri="{FF2B5EF4-FFF2-40B4-BE49-F238E27FC236}">
                      <a16:creationId xmlns:a16="http://schemas.microsoft.com/office/drawing/2014/main" id="{11039CC6-59A1-49C7-9C58-E14E79E1D3A5}"/>
                    </a:ext>
                  </a:extLst>
                </p:cNvPr>
                <p:cNvSpPr/>
                <p:nvPr/>
              </p:nvSpPr>
              <p:spPr>
                <a:xfrm>
                  <a:off x="6148908" y="3172301"/>
                  <a:ext cx="12623" cy="22823"/>
                </a:xfrm>
                <a:custGeom>
                  <a:avLst/>
                  <a:gdLst>
                    <a:gd name="connsiteX0" fmla="*/ 12624 w 12623"/>
                    <a:gd name="connsiteY0" fmla="*/ 22479 h 22823"/>
                    <a:gd name="connsiteX1" fmla="*/ 4908 w 12623"/>
                    <a:gd name="connsiteY1" fmla="*/ 22288 h 22823"/>
                    <a:gd name="connsiteX2" fmla="*/ 146 w 12623"/>
                    <a:gd name="connsiteY2" fmla="*/ 15240 h 22823"/>
                    <a:gd name="connsiteX3" fmla="*/ 146 w 12623"/>
                    <a:gd name="connsiteY3" fmla="*/ 0 h 22823"/>
                    <a:gd name="connsiteX4" fmla="*/ 2718 w 12623"/>
                    <a:gd name="connsiteY4" fmla="*/ 7429 h 22823"/>
                    <a:gd name="connsiteX5" fmla="*/ 3194 w 12623"/>
                    <a:gd name="connsiteY5" fmla="*/ 14764 h 22823"/>
                    <a:gd name="connsiteX6" fmla="*/ 5956 w 12623"/>
                    <a:gd name="connsiteY6" fmla="*/ 20098 h 22823"/>
                    <a:gd name="connsiteX7" fmla="*/ 12624 w 12623"/>
                    <a:gd name="connsiteY7" fmla="*/ 22479 h 22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23" h="22823">
                      <a:moveTo>
                        <a:pt x="12624" y="22479"/>
                      </a:moveTo>
                      <a:cubicBezTo>
                        <a:pt x="10147" y="22670"/>
                        <a:pt x="7766" y="23241"/>
                        <a:pt x="4908" y="22288"/>
                      </a:cubicBezTo>
                      <a:cubicBezTo>
                        <a:pt x="2051" y="21050"/>
                        <a:pt x="622" y="18098"/>
                        <a:pt x="146" y="15240"/>
                      </a:cubicBezTo>
                      <a:cubicBezTo>
                        <a:pt x="-521" y="9620"/>
                        <a:pt x="1384" y="5048"/>
                        <a:pt x="146" y="0"/>
                      </a:cubicBezTo>
                      <a:cubicBezTo>
                        <a:pt x="1956" y="1905"/>
                        <a:pt x="2527" y="4858"/>
                        <a:pt x="2718" y="7429"/>
                      </a:cubicBezTo>
                      <a:cubicBezTo>
                        <a:pt x="3003" y="10001"/>
                        <a:pt x="2813" y="12573"/>
                        <a:pt x="3194" y="14764"/>
                      </a:cubicBezTo>
                      <a:cubicBezTo>
                        <a:pt x="3480" y="16859"/>
                        <a:pt x="4432" y="18955"/>
                        <a:pt x="5956" y="20098"/>
                      </a:cubicBezTo>
                      <a:cubicBezTo>
                        <a:pt x="7575" y="21241"/>
                        <a:pt x="10338" y="21526"/>
                        <a:pt x="12624" y="22479"/>
                      </a:cubicBezTo>
                      <a:close/>
                    </a:path>
                  </a:pathLst>
                </a:custGeom>
                <a:grpFill/>
                <a:ln w="9525" cap="flat">
                  <a:noFill/>
                  <a:prstDash val="solid"/>
                  <a:miter/>
                </a:ln>
              </p:spPr>
              <p:txBody>
                <a:bodyPr rtlCol="0" anchor="ctr"/>
                <a:lstStyle/>
                <a:p>
                  <a:endParaRPr lang="th-TH">
                    <a:solidFill>
                      <a:schemeClr val="bg1"/>
                    </a:solidFill>
                  </a:endParaRPr>
                </a:p>
              </p:txBody>
            </p:sp>
            <p:sp>
              <p:nvSpPr>
                <p:cNvPr id="807" name="Freeform: Shape 806">
                  <a:extLst>
                    <a:ext uri="{FF2B5EF4-FFF2-40B4-BE49-F238E27FC236}">
                      <a16:creationId xmlns:a16="http://schemas.microsoft.com/office/drawing/2014/main" id="{4E506D22-91CF-4CF8-A29C-0CC99F7C8F65}"/>
                    </a:ext>
                  </a:extLst>
                </p:cNvPr>
                <p:cNvSpPr/>
                <p:nvPr/>
              </p:nvSpPr>
              <p:spPr>
                <a:xfrm>
                  <a:off x="6109239" y="3163135"/>
                  <a:ext cx="52995" cy="22050"/>
                </a:xfrm>
                <a:custGeom>
                  <a:avLst/>
                  <a:gdLst>
                    <a:gd name="connsiteX0" fmla="*/ 0 w 52995"/>
                    <a:gd name="connsiteY0" fmla="*/ 3070 h 22050"/>
                    <a:gd name="connsiteX1" fmla="*/ 9906 w 52995"/>
                    <a:gd name="connsiteY1" fmla="*/ 22 h 22050"/>
                    <a:gd name="connsiteX2" fmla="*/ 10382 w 52995"/>
                    <a:gd name="connsiteY2" fmla="*/ 403 h 22050"/>
                    <a:gd name="connsiteX3" fmla="*/ 10382 w 52995"/>
                    <a:gd name="connsiteY3" fmla="*/ 498 h 22050"/>
                    <a:gd name="connsiteX4" fmla="*/ 12573 w 52995"/>
                    <a:gd name="connsiteY4" fmla="*/ 8214 h 22050"/>
                    <a:gd name="connsiteX5" fmla="*/ 11716 w 52995"/>
                    <a:gd name="connsiteY5" fmla="*/ 7261 h 22050"/>
                    <a:gd name="connsiteX6" fmla="*/ 34957 w 52995"/>
                    <a:gd name="connsiteY6" fmla="*/ 5642 h 22050"/>
                    <a:gd name="connsiteX7" fmla="*/ 46958 w 52995"/>
                    <a:gd name="connsiteY7" fmla="*/ 7166 h 22050"/>
                    <a:gd name="connsiteX8" fmla="*/ 52388 w 52995"/>
                    <a:gd name="connsiteY8" fmla="*/ 11452 h 22050"/>
                    <a:gd name="connsiteX9" fmla="*/ 52864 w 52995"/>
                    <a:gd name="connsiteY9" fmla="*/ 15262 h 22050"/>
                    <a:gd name="connsiteX10" fmla="*/ 51054 w 52995"/>
                    <a:gd name="connsiteY10" fmla="*/ 18786 h 22050"/>
                    <a:gd name="connsiteX11" fmla="*/ 39052 w 52995"/>
                    <a:gd name="connsiteY11" fmla="*/ 21930 h 22050"/>
                    <a:gd name="connsiteX12" fmla="*/ 27241 w 52995"/>
                    <a:gd name="connsiteY12" fmla="*/ 21739 h 22050"/>
                    <a:gd name="connsiteX13" fmla="*/ 15621 w 52995"/>
                    <a:gd name="connsiteY13" fmla="*/ 20977 h 22050"/>
                    <a:gd name="connsiteX14" fmla="*/ 4001 w 52995"/>
                    <a:gd name="connsiteY14" fmla="*/ 21168 h 22050"/>
                    <a:gd name="connsiteX15" fmla="*/ 15621 w 52995"/>
                    <a:gd name="connsiteY15" fmla="*/ 19644 h 22050"/>
                    <a:gd name="connsiteX16" fmla="*/ 27337 w 52995"/>
                    <a:gd name="connsiteY16" fmla="*/ 19548 h 22050"/>
                    <a:gd name="connsiteX17" fmla="*/ 38862 w 52995"/>
                    <a:gd name="connsiteY17" fmla="*/ 19167 h 22050"/>
                    <a:gd name="connsiteX18" fmla="*/ 49149 w 52995"/>
                    <a:gd name="connsiteY18" fmla="*/ 16500 h 22050"/>
                    <a:gd name="connsiteX19" fmla="*/ 49911 w 52995"/>
                    <a:gd name="connsiteY19" fmla="*/ 14786 h 22050"/>
                    <a:gd name="connsiteX20" fmla="*/ 49625 w 52995"/>
                    <a:gd name="connsiteY20" fmla="*/ 12690 h 22050"/>
                    <a:gd name="connsiteX21" fmla="*/ 45910 w 52995"/>
                    <a:gd name="connsiteY21" fmla="*/ 9928 h 22050"/>
                    <a:gd name="connsiteX22" fmla="*/ 34862 w 52995"/>
                    <a:gd name="connsiteY22" fmla="*/ 8309 h 22050"/>
                    <a:gd name="connsiteX23" fmla="*/ 11525 w 52995"/>
                    <a:gd name="connsiteY23" fmla="*/ 8880 h 22050"/>
                    <a:gd name="connsiteX24" fmla="*/ 10668 w 52995"/>
                    <a:gd name="connsiteY24" fmla="*/ 8023 h 22050"/>
                    <a:gd name="connsiteX25" fmla="*/ 10668 w 52995"/>
                    <a:gd name="connsiteY25" fmla="*/ 7928 h 22050"/>
                    <a:gd name="connsiteX26" fmla="*/ 9049 w 52995"/>
                    <a:gd name="connsiteY26" fmla="*/ 689 h 22050"/>
                    <a:gd name="connsiteX27" fmla="*/ 9525 w 52995"/>
                    <a:gd name="connsiteY27" fmla="*/ 1070 h 22050"/>
                    <a:gd name="connsiteX28" fmla="*/ 0 w 52995"/>
                    <a:gd name="connsiteY28" fmla="*/ 3070 h 2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995" h="22050">
                      <a:moveTo>
                        <a:pt x="0" y="3070"/>
                      </a:moveTo>
                      <a:cubicBezTo>
                        <a:pt x="2762" y="879"/>
                        <a:pt x="6286" y="-168"/>
                        <a:pt x="9906" y="22"/>
                      </a:cubicBezTo>
                      <a:cubicBezTo>
                        <a:pt x="10096" y="22"/>
                        <a:pt x="10287" y="213"/>
                        <a:pt x="10382" y="403"/>
                      </a:cubicBezTo>
                      <a:lnTo>
                        <a:pt x="10382" y="498"/>
                      </a:lnTo>
                      <a:cubicBezTo>
                        <a:pt x="11335" y="2784"/>
                        <a:pt x="12668" y="5261"/>
                        <a:pt x="12573" y="8214"/>
                      </a:cubicBezTo>
                      <a:lnTo>
                        <a:pt x="11716" y="7261"/>
                      </a:lnTo>
                      <a:cubicBezTo>
                        <a:pt x="19240" y="6785"/>
                        <a:pt x="27146" y="5451"/>
                        <a:pt x="34957" y="5642"/>
                      </a:cubicBezTo>
                      <a:cubicBezTo>
                        <a:pt x="38862" y="5737"/>
                        <a:pt x="42863" y="5832"/>
                        <a:pt x="46958" y="7166"/>
                      </a:cubicBezTo>
                      <a:cubicBezTo>
                        <a:pt x="48863" y="7833"/>
                        <a:pt x="51149" y="8976"/>
                        <a:pt x="52388" y="11452"/>
                      </a:cubicBezTo>
                      <a:cubicBezTo>
                        <a:pt x="52959" y="12690"/>
                        <a:pt x="53150" y="14119"/>
                        <a:pt x="52864" y="15262"/>
                      </a:cubicBezTo>
                      <a:cubicBezTo>
                        <a:pt x="52769" y="16500"/>
                        <a:pt x="52007" y="18120"/>
                        <a:pt x="51054" y="18786"/>
                      </a:cubicBezTo>
                      <a:cubicBezTo>
                        <a:pt x="47053" y="21739"/>
                        <a:pt x="42958" y="21549"/>
                        <a:pt x="39052" y="21930"/>
                      </a:cubicBezTo>
                      <a:cubicBezTo>
                        <a:pt x="35052" y="22215"/>
                        <a:pt x="31147" y="21930"/>
                        <a:pt x="27241" y="21739"/>
                      </a:cubicBezTo>
                      <a:lnTo>
                        <a:pt x="15621" y="20977"/>
                      </a:lnTo>
                      <a:cubicBezTo>
                        <a:pt x="11716" y="20787"/>
                        <a:pt x="7810" y="20310"/>
                        <a:pt x="4001" y="21168"/>
                      </a:cubicBezTo>
                      <a:cubicBezTo>
                        <a:pt x="7715" y="19739"/>
                        <a:pt x="11716" y="19929"/>
                        <a:pt x="15621" y="19644"/>
                      </a:cubicBezTo>
                      <a:cubicBezTo>
                        <a:pt x="19526" y="19453"/>
                        <a:pt x="23432" y="19644"/>
                        <a:pt x="27337" y="19548"/>
                      </a:cubicBezTo>
                      <a:cubicBezTo>
                        <a:pt x="31242" y="19548"/>
                        <a:pt x="35052" y="19358"/>
                        <a:pt x="38862" y="19167"/>
                      </a:cubicBezTo>
                      <a:cubicBezTo>
                        <a:pt x="42577" y="18882"/>
                        <a:pt x="46768" y="18405"/>
                        <a:pt x="49149" y="16500"/>
                      </a:cubicBezTo>
                      <a:cubicBezTo>
                        <a:pt x="49720" y="15929"/>
                        <a:pt x="49911" y="15643"/>
                        <a:pt x="49911" y="14786"/>
                      </a:cubicBezTo>
                      <a:cubicBezTo>
                        <a:pt x="50006" y="14024"/>
                        <a:pt x="49911" y="13262"/>
                        <a:pt x="49625" y="12690"/>
                      </a:cubicBezTo>
                      <a:cubicBezTo>
                        <a:pt x="49054" y="11452"/>
                        <a:pt x="47530" y="10595"/>
                        <a:pt x="45910" y="9928"/>
                      </a:cubicBezTo>
                      <a:cubicBezTo>
                        <a:pt x="42577" y="8690"/>
                        <a:pt x="38671" y="8404"/>
                        <a:pt x="34862" y="8309"/>
                      </a:cubicBezTo>
                      <a:cubicBezTo>
                        <a:pt x="27146" y="8118"/>
                        <a:pt x="19526" y="8976"/>
                        <a:pt x="11525" y="8880"/>
                      </a:cubicBezTo>
                      <a:cubicBezTo>
                        <a:pt x="11049" y="8880"/>
                        <a:pt x="10668" y="8499"/>
                        <a:pt x="10668" y="8023"/>
                      </a:cubicBezTo>
                      <a:lnTo>
                        <a:pt x="10668" y="7928"/>
                      </a:lnTo>
                      <a:cubicBezTo>
                        <a:pt x="10858" y="5642"/>
                        <a:pt x="9811" y="3261"/>
                        <a:pt x="9049" y="689"/>
                      </a:cubicBezTo>
                      <a:lnTo>
                        <a:pt x="9525" y="1070"/>
                      </a:lnTo>
                      <a:cubicBezTo>
                        <a:pt x="6572" y="689"/>
                        <a:pt x="3048" y="1356"/>
                        <a:pt x="0" y="3070"/>
                      </a:cubicBezTo>
                      <a:close/>
                    </a:path>
                  </a:pathLst>
                </a:custGeom>
                <a:grpFill/>
                <a:ln w="9525" cap="flat">
                  <a:noFill/>
                  <a:prstDash val="solid"/>
                  <a:miter/>
                </a:ln>
              </p:spPr>
              <p:txBody>
                <a:bodyPr rtlCol="0" anchor="ctr"/>
                <a:lstStyle/>
                <a:p>
                  <a:endParaRPr lang="th-TH">
                    <a:solidFill>
                      <a:schemeClr val="bg1"/>
                    </a:solidFill>
                  </a:endParaRPr>
                </a:p>
              </p:txBody>
            </p:sp>
            <p:sp>
              <p:nvSpPr>
                <p:cNvPr id="808" name="Freeform: Shape 807">
                  <a:extLst>
                    <a:ext uri="{FF2B5EF4-FFF2-40B4-BE49-F238E27FC236}">
                      <a16:creationId xmlns:a16="http://schemas.microsoft.com/office/drawing/2014/main" id="{8256D76E-0F7E-4952-ADB9-28F6A1F74B1A}"/>
                    </a:ext>
                  </a:extLst>
                </p:cNvPr>
                <p:cNvSpPr/>
                <p:nvPr/>
              </p:nvSpPr>
              <p:spPr>
                <a:xfrm>
                  <a:off x="6135814" y="3160793"/>
                  <a:ext cx="14954" cy="8078"/>
                </a:xfrm>
                <a:custGeom>
                  <a:avLst/>
                  <a:gdLst>
                    <a:gd name="connsiteX0" fmla="*/ 0 w 14954"/>
                    <a:gd name="connsiteY0" fmla="*/ 268 h 8078"/>
                    <a:gd name="connsiteX1" fmla="*/ 4477 w 14954"/>
                    <a:gd name="connsiteY1" fmla="*/ 459 h 8078"/>
                    <a:gd name="connsiteX2" fmla="*/ 8572 w 14954"/>
                    <a:gd name="connsiteY2" fmla="*/ 1983 h 8078"/>
                    <a:gd name="connsiteX3" fmla="*/ 12192 w 14954"/>
                    <a:gd name="connsiteY3" fmla="*/ 4459 h 8078"/>
                    <a:gd name="connsiteX4" fmla="*/ 14954 w 14954"/>
                    <a:gd name="connsiteY4" fmla="*/ 8079 h 8078"/>
                    <a:gd name="connsiteX5" fmla="*/ 7239 w 14954"/>
                    <a:gd name="connsiteY5" fmla="*/ 4840 h 8078"/>
                    <a:gd name="connsiteX6" fmla="*/ 3620 w 14954"/>
                    <a:gd name="connsiteY6" fmla="*/ 2745 h 8078"/>
                    <a:gd name="connsiteX7" fmla="*/ 0 w 14954"/>
                    <a:gd name="connsiteY7" fmla="*/ 268 h 8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54" h="8078">
                      <a:moveTo>
                        <a:pt x="0" y="268"/>
                      </a:moveTo>
                      <a:cubicBezTo>
                        <a:pt x="1524" y="-303"/>
                        <a:pt x="3048" y="173"/>
                        <a:pt x="4477" y="459"/>
                      </a:cubicBezTo>
                      <a:cubicBezTo>
                        <a:pt x="5905" y="744"/>
                        <a:pt x="7239" y="1316"/>
                        <a:pt x="8572" y="1983"/>
                      </a:cubicBezTo>
                      <a:cubicBezTo>
                        <a:pt x="9811" y="2649"/>
                        <a:pt x="11144" y="3411"/>
                        <a:pt x="12192" y="4459"/>
                      </a:cubicBezTo>
                      <a:cubicBezTo>
                        <a:pt x="13335" y="5412"/>
                        <a:pt x="14478" y="6555"/>
                        <a:pt x="14954" y="8079"/>
                      </a:cubicBezTo>
                      <a:cubicBezTo>
                        <a:pt x="12192" y="7031"/>
                        <a:pt x="9715" y="6078"/>
                        <a:pt x="7239" y="4840"/>
                      </a:cubicBezTo>
                      <a:cubicBezTo>
                        <a:pt x="6001" y="4173"/>
                        <a:pt x="4763" y="3507"/>
                        <a:pt x="3620" y="2745"/>
                      </a:cubicBezTo>
                      <a:cubicBezTo>
                        <a:pt x="2381" y="1983"/>
                        <a:pt x="1238" y="935"/>
                        <a:pt x="0" y="268"/>
                      </a:cubicBezTo>
                      <a:close/>
                    </a:path>
                  </a:pathLst>
                </a:custGeom>
                <a:grpFill/>
                <a:ln w="9525" cap="flat">
                  <a:noFill/>
                  <a:prstDash val="solid"/>
                  <a:miter/>
                </a:ln>
              </p:spPr>
              <p:txBody>
                <a:bodyPr rtlCol="0" anchor="ctr"/>
                <a:lstStyle/>
                <a:p>
                  <a:endParaRPr lang="th-TH">
                    <a:solidFill>
                      <a:schemeClr val="bg1"/>
                    </a:solidFill>
                  </a:endParaRPr>
                </a:p>
              </p:txBody>
            </p:sp>
          </p:grpSp>
          <p:grpSp>
            <p:nvGrpSpPr>
              <p:cNvPr id="787" name="Graphic 421">
                <a:extLst>
                  <a:ext uri="{FF2B5EF4-FFF2-40B4-BE49-F238E27FC236}">
                    <a16:creationId xmlns:a16="http://schemas.microsoft.com/office/drawing/2014/main" id="{1C90537D-49CC-4947-AE87-C9F79D8E79B2}"/>
                  </a:ext>
                </a:extLst>
              </p:cNvPr>
              <p:cNvGrpSpPr/>
              <p:nvPr/>
            </p:nvGrpSpPr>
            <p:grpSpPr>
              <a:xfrm>
                <a:off x="6110954" y="3207448"/>
                <a:ext cx="35816" cy="31075"/>
                <a:chOff x="6110954" y="3207448"/>
                <a:chExt cx="35816" cy="31075"/>
              </a:xfrm>
              <a:grpFill/>
            </p:grpSpPr>
            <p:sp>
              <p:nvSpPr>
                <p:cNvPr id="801" name="Freeform: Shape 800">
                  <a:extLst>
                    <a:ext uri="{FF2B5EF4-FFF2-40B4-BE49-F238E27FC236}">
                      <a16:creationId xmlns:a16="http://schemas.microsoft.com/office/drawing/2014/main" id="{4BAFEAEE-F12E-4FFA-8ACF-ADC9FA77106F}"/>
                    </a:ext>
                  </a:extLst>
                </p:cNvPr>
                <p:cNvSpPr/>
                <p:nvPr/>
              </p:nvSpPr>
              <p:spPr>
                <a:xfrm>
                  <a:off x="6118429" y="3208745"/>
                  <a:ext cx="24152" cy="29778"/>
                </a:xfrm>
                <a:custGeom>
                  <a:avLst/>
                  <a:gdLst>
                    <a:gd name="connsiteX0" fmla="*/ 14051 w 24152"/>
                    <a:gd name="connsiteY0" fmla="*/ 417 h 29778"/>
                    <a:gd name="connsiteX1" fmla="*/ 6431 w 24152"/>
                    <a:gd name="connsiteY1" fmla="*/ 6609 h 29778"/>
                    <a:gd name="connsiteX2" fmla="*/ 3002 w 24152"/>
                    <a:gd name="connsiteY2" fmla="*/ 16134 h 29778"/>
                    <a:gd name="connsiteX3" fmla="*/ 4145 w 24152"/>
                    <a:gd name="connsiteY3" fmla="*/ 25278 h 29778"/>
                    <a:gd name="connsiteX4" fmla="*/ 11670 w 24152"/>
                    <a:gd name="connsiteY4" fmla="*/ 25278 h 29778"/>
                    <a:gd name="connsiteX5" fmla="*/ 21862 w 24152"/>
                    <a:gd name="connsiteY5" fmla="*/ 9752 h 29778"/>
                    <a:gd name="connsiteX6" fmla="*/ 18433 w 24152"/>
                    <a:gd name="connsiteY6" fmla="*/ 1656 h 29778"/>
                    <a:gd name="connsiteX7" fmla="*/ 8908 w 24152"/>
                    <a:gd name="connsiteY7" fmla="*/ 2989 h 29778"/>
                    <a:gd name="connsiteX8" fmla="*/ 18909 w 24152"/>
                    <a:gd name="connsiteY8" fmla="*/ 227 h 29778"/>
                    <a:gd name="connsiteX9" fmla="*/ 24148 w 24152"/>
                    <a:gd name="connsiteY9" fmla="*/ 9847 h 29778"/>
                    <a:gd name="connsiteX10" fmla="*/ 12908 w 24152"/>
                    <a:gd name="connsiteY10" fmla="*/ 28135 h 29778"/>
                    <a:gd name="connsiteX11" fmla="*/ 7479 w 24152"/>
                    <a:gd name="connsiteY11" fmla="*/ 29754 h 29778"/>
                    <a:gd name="connsiteX12" fmla="*/ 1764 w 24152"/>
                    <a:gd name="connsiteY12" fmla="*/ 27087 h 29778"/>
                    <a:gd name="connsiteX13" fmla="*/ 621 w 24152"/>
                    <a:gd name="connsiteY13" fmla="*/ 15657 h 29778"/>
                    <a:gd name="connsiteX14" fmla="*/ 5098 w 24152"/>
                    <a:gd name="connsiteY14" fmla="*/ 5656 h 29778"/>
                    <a:gd name="connsiteX15" fmla="*/ 14051 w 24152"/>
                    <a:gd name="connsiteY15" fmla="*/ 417 h 29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152" h="29778">
                      <a:moveTo>
                        <a:pt x="14051" y="417"/>
                      </a:moveTo>
                      <a:cubicBezTo>
                        <a:pt x="10622" y="1084"/>
                        <a:pt x="8050" y="3656"/>
                        <a:pt x="6431" y="6609"/>
                      </a:cubicBezTo>
                      <a:cubicBezTo>
                        <a:pt x="4621" y="9466"/>
                        <a:pt x="3574" y="12800"/>
                        <a:pt x="3002" y="16134"/>
                      </a:cubicBezTo>
                      <a:cubicBezTo>
                        <a:pt x="2526" y="19372"/>
                        <a:pt x="2526" y="23087"/>
                        <a:pt x="4145" y="25278"/>
                      </a:cubicBezTo>
                      <a:cubicBezTo>
                        <a:pt x="5574" y="27468"/>
                        <a:pt x="8908" y="26802"/>
                        <a:pt x="11670" y="25278"/>
                      </a:cubicBezTo>
                      <a:cubicBezTo>
                        <a:pt x="17575" y="22611"/>
                        <a:pt x="21290" y="16419"/>
                        <a:pt x="21862" y="9752"/>
                      </a:cubicBezTo>
                      <a:cubicBezTo>
                        <a:pt x="22147" y="6513"/>
                        <a:pt x="21290" y="2894"/>
                        <a:pt x="18433" y="1656"/>
                      </a:cubicBezTo>
                      <a:cubicBezTo>
                        <a:pt x="15575" y="417"/>
                        <a:pt x="12051" y="1656"/>
                        <a:pt x="8908" y="2989"/>
                      </a:cubicBezTo>
                      <a:cubicBezTo>
                        <a:pt x="11765" y="1084"/>
                        <a:pt x="15099" y="-630"/>
                        <a:pt x="18909" y="227"/>
                      </a:cubicBezTo>
                      <a:cubicBezTo>
                        <a:pt x="22814" y="1560"/>
                        <a:pt x="24243" y="6228"/>
                        <a:pt x="24148" y="9847"/>
                      </a:cubicBezTo>
                      <a:cubicBezTo>
                        <a:pt x="24148" y="17372"/>
                        <a:pt x="19671" y="24992"/>
                        <a:pt x="12908" y="28135"/>
                      </a:cubicBezTo>
                      <a:cubicBezTo>
                        <a:pt x="11289" y="28992"/>
                        <a:pt x="9479" y="29659"/>
                        <a:pt x="7479" y="29754"/>
                      </a:cubicBezTo>
                      <a:cubicBezTo>
                        <a:pt x="5479" y="29945"/>
                        <a:pt x="3002" y="28992"/>
                        <a:pt x="1764" y="27087"/>
                      </a:cubicBezTo>
                      <a:cubicBezTo>
                        <a:pt x="-617" y="23277"/>
                        <a:pt x="-141" y="19182"/>
                        <a:pt x="621" y="15657"/>
                      </a:cubicBezTo>
                      <a:cubicBezTo>
                        <a:pt x="1478" y="12038"/>
                        <a:pt x="2907" y="8609"/>
                        <a:pt x="5098" y="5656"/>
                      </a:cubicBezTo>
                      <a:cubicBezTo>
                        <a:pt x="7384" y="2894"/>
                        <a:pt x="10527" y="322"/>
                        <a:pt x="14051" y="417"/>
                      </a:cubicBezTo>
                      <a:close/>
                    </a:path>
                  </a:pathLst>
                </a:custGeom>
                <a:grpFill/>
                <a:ln w="9525" cap="flat">
                  <a:noFill/>
                  <a:prstDash val="solid"/>
                  <a:miter/>
                </a:ln>
              </p:spPr>
              <p:txBody>
                <a:bodyPr rtlCol="0" anchor="ctr"/>
                <a:lstStyle/>
                <a:p>
                  <a:endParaRPr lang="th-TH">
                    <a:solidFill>
                      <a:schemeClr val="bg1"/>
                    </a:solidFill>
                  </a:endParaRPr>
                </a:p>
              </p:txBody>
            </p:sp>
            <p:sp>
              <p:nvSpPr>
                <p:cNvPr id="802" name="Freeform: Shape 801">
                  <a:extLst>
                    <a:ext uri="{FF2B5EF4-FFF2-40B4-BE49-F238E27FC236}">
                      <a16:creationId xmlns:a16="http://schemas.microsoft.com/office/drawing/2014/main" id="{6AB05DC6-CD7A-44AD-B3AF-464408FF1F0C}"/>
                    </a:ext>
                  </a:extLst>
                </p:cNvPr>
                <p:cNvSpPr/>
                <p:nvPr/>
              </p:nvSpPr>
              <p:spPr>
                <a:xfrm>
                  <a:off x="6110954" y="3212790"/>
                  <a:ext cx="10624" cy="14564"/>
                </a:xfrm>
                <a:custGeom>
                  <a:avLst/>
                  <a:gdLst>
                    <a:gd name="connsiteX0" fmla="*/ 0 w 10624"/>
                    <a:gd name="connsiteY0" fmla="*/ 5897 h 14564"/>
                    <a:gd name="connsiteX1" fmla="*/ 3429 w 10624"/>
                    <a:gd name="connsiteY1" fmla="*/ 373 h 14564"/>
                    <a:gd name="connsiteX2" fmla="*/ 10001 w 10624"/>
                    <a:gd name="connsiteY2" fmla="*/ 3135 h 14564"/>
                    <a:gd name="connsiteX3" fmla="*/ 9430 w 10624"/>
                    <a:gd name="connsiteY3" fmla="*/ 10183 h 14564"/>
                    <a:gd name="connsiteX4" fmla="*/ 4953 w 10624"/>
                    <a:gd name="connsiteY4" fmla="*/ 14565 h 14564"/>
                    <a:gd name="connsiteX5" fmla="*/ 7334 w 10624"/>
                    <a:gd name="connsiteY5" fmla="*/ 9231 h 14564"/>
                    <a:gd name="connsiteX6" fmla="*/ 7334 w 10624"/>
                    <a:gd name="connsiteY6" fmla="*/ 4564 h 14564"/>
                    <a:gd name="connsiteX7" fmla="*/ 4096 w 10624"/>
                    <a:gd name="connsiteY7" fmla="*/ 2754 h 14564"/>
                    <a:gd name="connsiteX8" fmla="*/ 0 w 10624"/>
                    <a:gd name="connsiteY8" fmla="*/ 5897 h 1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24" h="14564">
                      <a:moveTo>
                        <a:pt x="0" y="5897"/>
                      </a:moveTo>
                      <a:cubicBezTo>
                        <a:pt x="95" y="3802"/>
                        <a:pt x="1143" y="1516"/>
                        <a:pt x="3429" y="373"/>
                      </a:cubicBezTo>
                      <a:cubicBezTo>
                        <a:pt x="5810" y="-675"/>
                        <a:pt x="8954" y="563"/>
                        <a:pt x="10001" y="3135"/>
                      </a:cubicBezTo>
                      <a:cubicBezTo>
                        <a:pt x="11144" y="5611"/>
                        <a:pt x="10573" y="8278"/>
                        <a:pt x="9430" y="10183"/>
                      </a:cubicBezTo>
                      <a:cubicBezTo>
                        <a:pt x="8382" y="12184"/>
                        <a:pt x="6668" y="13517"/>
                        <a:pt x="4953" y="14565"/>
                      </a:cubicBezTo>
                      <a:cubicBezTo>
                        <a:pt x="5810" y="12660"/>
                        <a:pt x="6858" y="10945"/>
                        <a:pt x="7334" y="9231"/>
                      </a:cubicBezTo>
                      <a:cubicBezTo>
                        <a:pt x="7811" y="7516"/>
                        <a:pt x="7906" y="5802"/>
                        <a:pt x="7334" y="4564"/>
                      </a:cubicBezTo>
                      <a:cubicBezTo>
                        <a:pt x="6763" y="3230"/>
                        <a:pt x="5524" y="2659"/>
                        <a:pt x="4096" y="2754"/>
                      </a:cubicBezTo>
                      <a:cubicBezTo>
                        <a:pt x="2667" y="2944"/>
                        <a:pt x="1238" y="4278"/>
                        <a:pt x="0" y="5897"/>
                      </a:cubicBezTo>
                      <a:close/>
                    </a:path>
                  </a:pathLst>
                </a:custGeom>
                <a:grpFill/>
                <a:ln w="9525" cap="flat">
                  <a:noFill/>
                  <a:prstDash val="solid"/>
                  <a:miter/>
                </a:ln>
              </p:spPr>
              <p:txBody>
                <a:bodyPr rtlCol="0" anchor="ctr"/>
                <a:lstStyle/>
                <a:p>
                  <a:endParaRPr lang="th-TH">
                    <a:solidFill>
                      <a:schemeClr val="bg1"/>
                    </a:solidFill>
                  </a:endParaRPr>
                </a:p>
              </p:txBody>
            </p:sp>
            <p:sp>
              <p:nvSpPr>
                <p:cNvPr id="803" name="Freeform: Shape 802">
                  <a:extLst>
                    <a:ext uri="{FF2B5EF4-FFF2-40B4-BE49-F238E27FC236}">
                      <a16:creationId xmlns:a16="http://schemas.microsoft.com/office/drawing/2014/main" id="{EBB979DC-11AE-4BFA-A7A4-2B0D02F82EC2}"/>
                    </a:ext>
                  </a:extLst>
                </p:cNvPr>
                <p:cNvSpPr/>
                <p:nvPr/>
              </p:nvSpPr>
              <p:spPr>
                <a:xfrm>
                  <a:off x="6131623" y="3222761"/>
                  <a:ext cx="15146" cy="8023"/>
                </a:xfrm>
                <a:custGeom>
                  <a:avLst/>
                  <a:gdLst>
                    <a:gd name="connsiteX0" fmla="*/ 14097 w 15146"/>
                    <a:gd name="connsiteY0" fmla="*/ 8024 h 8023"/>
                    <a:gd name="connsiteX1" fmla="*/ 12668 w 15146"/>
                    <a:gd name="connsiteY1" fmla="*/ 3452 h 8023"/>
                    <a:gd name="connsiteX2" fmla="*/ 9049 w 15146"/>
                    <a:gd name="connsiteY2" fmla="*/ 3356 h 8023"/>
                    <a:gd name="connsiteX3" fmla="*/ 0 w 15146"/>
                    <a:gd name="connsiteY3" fmla="*/ 8024 h 8023"/>
                    <a:gd name="connsiteX4" fmla="*/ 3143 w 15146"/>
                    <a:gd name="connsiteY4" fmla="*/ 3166 h 8023"/>
                    <a:gd name="connsiteX5" fmla="*/ 8192 w 15146"/>
                    <a:gd name="connsiteY5" fmla="*/ 308 h 8023"/>
                    <a:gd name="connsiteX6" fmla="*/ 14383 w 15146"/>
                    <a:gd name="connsiteY6" fmla="*/ 1928 h 8023"/>
                    <a:gd name="connsiteX7" fmla="*/ 14097 w 15146"/>
                    <a:gd name="connsiteY7" fmla="*/ 8024 h 8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46" h="8023">
                      <a:moveTo>
                        <a:pt x="14097" y="8024"/>
                      </a:moveTo>
                      <a:cubicBezTo>
                        <a:pt x="13811" y="6119"/>
                        <a:pt x="13621" y="4118"/>
                        <a:pt x="12668" y="3452"/>
                      </a:cubicBezTo>
                      <a:cubicBezTo>
                        <a:pt x="11906" y="2785"/>
                        <a:pt x="10478" y="2975"/>
                        <a:pt x="9049" y="3356"/>
                      </a:cubicBezTo>
                      <a:cubicBezTo>
                        <a:pt x="6001" y="4309"/>
                        <a:pt x="2953" y="5833"/>
                        <a:pt x="0" y="8024"/>
                      </a:cubicBezTo>
                      <a:cubicBezTo>
                        <a:pt x="476" y="6119"/>
                        <a:pt x="1810" y="4499"/>
                        <a:pt x="3143" y="3166"/>
                      </a:cubicBezTo>
                      <a:cubicBezTo>
                        <a:pt x="4572" y="1832"/>
                        <a:pt x="6286" y="880"/>
                        <a:pt x="8192" y="308"/>
                      </a:cubicBezTo>
                      <a:cubicBezTo>
                        <a:pt x="10001" y="-73"/>
                        <a:pt x="12764" y="-549"/>
                        <a:pt x="14383" y="1928"/>
                      </a:cubicBezTo>
                      <a:cubicBezTo>
                        <a:pt x="15811" y="4309"/>
                        <a:pt x="14954" y="6404"/>
                        <a:pt x="14097" y="8024"/>
                      </a:cubicBezTo>
                      <a:close/>
                    </a:path>
                  </a:pathLst>
                </a:custGeom>
                <a:grpFill/>
                <a:ln w="9525" cap="flat">
                  <a:noFill/>
                  <a:prstDash val="solid"/>
                  <a:miter/>
                </a:ln>
              </p:spPr>
              <p:txBody>
                <a:bodyPr rtlCol="0" anchor="ctr"/>
                <a:lstStyle/>
                <a:p>
                  <a:endParaRPr lang="th-TH">
                    <a:solidFill>
                      <a:schemeClr val="bg1"/>
                    </a:solidFill>
                  </a:endParaRPr>
                </a:p>
              </p:txBody>
            </p:sp>
            <p:sp>
              <p:nvSpPr>
                <p:cNvPr id="804" name="Freeform: Shape 803">
                  <a:extLst>
                    <a:ext uri="{FF2B5EF4-FFF2-40B4-BE49-F238E27FC236}">
                      <a16:creationId xmlns:a16="http://schemas.microsoft.com/office/drawing/2014/main" id="{256718C2-0EDA-44DC-8E68-B3A8E99C04BF}"/>
                    </a:ext>
                  </a:extLst>
                </p:cNvPr>
                <p:cNvSpPr/>
                <p:nvPr/>
              </p:nvSpPr>
              <p:spPr>
                <a:xfrm>
                  <a:off x="6130496" y="3207448"/>
                  <a:ext cx="7890" cy="13906"/>
                </a:xfrm>
                <a:custGeom>
                  <a:avLst/>
                  <a:gdLst>
                    <a:gd name="connsiteX0" fmla="*/ 365 w 7890"/>
                    <a:gd name="connsiteY0" fmla="*/ 13907 h 13906"/>
                    <a:gd name="connsiteX1" fmla="*/ 1508 w 7890"/>
                    <a:gd name="connsiteY1" fmla="*/ 5429 h 13906"/>
                    <a:gd name="connsiteX2" fmla="*/ 4080 w 7890"/>
                    <a:gd name="connsiteY2" fmla="*/ 2000 h 13906"/>
                    <a:gd name="connsiteX3" fmla="*/ 7890 w 7890"/>
                    <a:gd name="connsiteY3" fmla="*/ 0 h 13906"/>
                    <a:gd name="connsiteX4" fmla="*/ 4271 w 7890"/>
                    <a:gd name="connsiteY4" fmla="*/ 6858 h 13906"/>
                    <a:gd name="connsiteX5" fmla="*/ 365 w 7890"/>
                    <a:gd name="connsiteY5" fmla="*/ 13907 h 1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90" h="13906">
                      <a:moveTo>
                        <a:pt x="365" y="13907"/>
                      </a:moveTo>
                      <a:cubicBezTo>
                        <a:pt x="-492" y="11049"/>
                        <a:pt x="270" y="8001"/>
                        <a:pt x="1508" y="5429"/>
                      </a:cubicBezTo>
                      <a:cubicBezTo>
                        <a:pt x="2175" y="4191"/>
                        <a:pt x="2937" y="2953"/>
                        <a:pt x="4080" y="2000"/>
                      </a:cubicBezTo>
                      <a:cubicBezTo>
                        <a:pt x="5128" y="1048"/>
                        <a:pt x="6366" y="191"/>
                        <a:pt x="7890" y="0"/>
                      </a:cubicBezTo>
                      <a:cubicBezTo>
                        <a:pt x="6366" y="2477"/>
                        <a:pt x="5414" y="4572"/>
                        <a:pt x="4271" y="6858"/>
                      </a:cubicBezTo>
                      <a:cubicBezTo>
                        <a:pt x="2937" y="9144"/>
                        <a:pt x="1889" y="11335"/>
                        <a:pt x="365" y="13907"/>
                      </a:cubicBezTo>
                      <a:close/>
                    </a:path>
                  </a:pathLst>
                </a:custGeom>
                <a:grpFill/>
                <a:ln w="9525" cap="flat">
                  <a:noFill/>
                  <a:prstDash val="solid"/>
                  <a:miter/>
                </a:ln>
              </p:spPr>
              <p:txBody>
                <a:bodyPr rtlCol="0" anchor="ctr"/>
                <a:lstStyle/>
                <a:p>
                  <a:endParaRPr lang="th-TH">
                    <a:solidFill>
                      <a:schemeClr val="bg1"/>
                    </a:solidFill>
                  </a:endParaRPr>
                </a:p>
              </p:txBody>
            </p:sp>
          </p:grpSp>
          <p:grpSp>
            <p:nvGrpSpPr>
              <p:cNvPr id="788" name="Graphic 421">
                <a:extLst>
                  <a:ext uri="{FF2B5EF4-FFF2-40B4-BE49-F238E27FC236}">
                    <a16:creationId xmlns:a16="http://schemas.microsoft.com/office/drawing/2014/main" id="{C89144B5-17A8-417D-9533-8C366AC384B4}"/>
                  </a:ext>
                </a:extLst>
              </p:cNvPr>
              <p:cNvGrpSpPr/>
              <p:nvPr/>
            </p:nvGrpSpPr>
            <p:grpSpPr>
              <a:xfrm>
                <a:off x="6101029" y="3257168"/>
                <a:ext cx="69790" cy="33912"/>
                <a:chOff x="6101029" y="3257168"/>
                <a:chExt cx="69790" cy="33912"/>
              </a:xfrm>
              <a:grpFill/>
            </p:grpSpPr>
            <p:sp>
              <p:nvSpPr>
                <p:cNvPr id="794" name="Freeform: Shape 793">
                  <a:extLst>
                    <a:ext uri="{FF2B5EF4-FFF2-40B4-BE49-F238E27FC236}">
                      <a16:creationId xmlns:a16="http://schemas.microsoft.com/office/drawing/2014/main" id="{D6136FE7-9B66-425B-8710-80C999DD88AF}"/>
                    </a:ext>
                  </a:extLst>
                </p:cNvPr>
                <p:cNvSpPr/>
                <p:nvPr/>
              </p:nvSpPr>
              <p:spPr>
                <a:xfrm>
                  <a:off x="6101029" y="3263741"/>
                  <a:ext cx="69790" cy="20727"/>
                </a:xfrm>
                <a:custGeom>
                  <a:avLst/>
                  <a:gdLst>
                    <a:gd name="connsiteX0" fmla="*/ 18878 w 69790"/>
                    <a:gd name="connsiteY0" fmla="*/ 11240 h 20727"/>
                    <a:gd name="connsiteX1" fmla="*/ 30117 w 69790"/>
                    <a:gd name="connsiteY1" fmla="*/ 4763 h 20727"/>
                    <a:gd name="connsiteX2" fmla="*/ 43071 w 69790"/>
                    <a:gd name="connsiteY2" fmla="*/ 3334 h 20727"/>
                    <a:gd name="connsiteX3" fmla="*/ 68884 w 69790"/>
                    <a:gd name="connsiteY3" fmla="*/ 7525 h 20727"/>
                    <a:gd name="connsiteX4" fmla="*/ 69741 w 69790"/>
                    <a:gd name="connsiteY4" fmla="*/ 9144 h 20727"/>
                    <a:gd name="connsiteX5" fmla="*/ 69551 w 69790"/>
                    <a:gd name="connsiteY5" fmla="*/ 9525 h 20727"/>
                    <a:gd name="connsiteX6" fmla="*/ 53358 w 69790"/>
                    <a:gd name="connsiteY6" fmla="*/ 18097 h 20727"/>
                    <a:gd name="connsiteX7" fmla="*/ 35547 w 69790"/>
                    <a:gd name="connsiteY7" fmla="*/ 18764 h 20727"/>
                    <a:gd name="connsiteX8" fmla="*/ 18592 w 69790"/>
                    <a:gd name="connsiteY8" fmla="*/ 15335 h 20727"/>
                    <a:gd name="connsiteX9" fmla="*/ 2114 w 69790"/>
                    <a:gd name="connsiteY9" fmla="*/ 20669 h 20727"/>
                    <a:gd name="connsiteX10" fmla="*/ 2114 w 69790"/>
                    <a:gd name="connsiteY10" fmla="*/ 20669 h 20727"/>
                    <a:gd name="connsiteX11" fmla="*/ 685 w 69790"/>
                    <a:gd name="connsiteY11" fmla="*/ 19907 h 20727"/>
                    <a:gd name="connsiteX12" fmla="*/ 685 w 69790"/>
                    <a:gd name="connsiteY12" fmla="*/ 19145 h 20727"/>
                    <a:gd name="connsiteX13" fmla="*/ 18 w 69790"/>
                    <a:gd name="connsiteY13" fmla="*/ 953 h 20727"/>
                    <a:gd name="connsiteX14" fmla="*/ 18 w 69790"/>
                    <a:gd name="connsiteY14" fmla="*/ 953 h 20727"/>
                    <a:gd name="connsiteX15" fmla="*/ 685 w 69790"/>
                    <a:gd name="connsiteY15" fmla="*/ 0 h 20727"/>
                    <a:gd name="connsiteX16" fmla="*/ 971 w 69790"/>
                    <a:gd name="connsiteY16" fmla="*/ 0 h 20727"/>
                    <a:gd name="connsiteX17" fmla="*/ 11639 w 69790"/>
                    <a:gd name="connsiteY17" fmla="*/ 3239 h 20727"/>
                    <a:gd name="connsiteX18" fmla="*/ 16497 w 69790"/>
                    <a:gd name="connsiteY18" fmla="*/ 6191 h 20727"/>
                    <a:gd name="connsiteX19" fmla="*/ 18878 w 69790"/>
                    <a:gd name="connsiteY19" fmla="*/ 11240 h 20727"/>
                    <a:gd name="connsiteX20" fmla="*/ 18878 w 69790"/>
                    <a:gd name="connsiteY20" fmla="*/ 11240 h 20727"/>
                    <a:gd name="connsiteX21" fmla="*/ 16020 w 69790"/>
                    <a:gd name="connsiteY21" fmla="*/ 6668 h 20727"/>
                    <a:gd name="connsiteX22" fmla="*/ 11162 w 69790"/>
                    <a:gd name="connsiteY22" fmla="*/ 4191 h 20727"/>
                    <a:gd name="connsiteX23" fmla="*/ 494 w 69790"/>
                    <a:gd name="connsiteY23" fmla="*/ 1810 h 20727"/>
                    <a:gd name="connsiteX24" fmla="*/ 1352 w 69790"/>
                    <a:gd name="connsiteY24" fmla="*/ 857 h 20727"/>
                    <a:gd name="connsiteX25" fmla="*/ 2780 w 69790"/>
                    <a:gd name="connsiteY25" fmla="*/ 19907 h 20727"/>
                    <a:gd name="connsiteX26" fmla="*/ 1256 w 69790"/>
                    <a:gd name="connsiteY26" fmla="*/ 18479 h 20727"/>
                    <a:gd name="connsiteX27" fmla="*/ 18211 w 69790"/>
                    <a:gd name="connsiteY27" fmla="*/ 12573 h 20727"/>
                    <a:gd name="connsiteX28" fmla="*/ 35642 w 69790"/>
                    <a:gd name="connsiteY28" fmla="*/ 15716 h 20727"/>
                    <a:gd name="connsiteX29" fmla="*/ 52977 w 69790"/>
                    <a:gd name="connsiteY29" fmla="*/ 15145 h 20727"/>
                    <a:gd name="connsiteX30" fmla="*/ 67455 w 69790"/>
                    <a:gd name="connsiteY30" fmla="*/ 8001 h 20727"/>
                    <a:gd name="connsiteX31" fmla="*/ 68122 w 69790"/>
                    <a:gd name="connsiteY31" fmla="*/ 10096 h 20727"/>
                    <a:gd name="connsiteX32" fmla="*/ 43071 w 69790"/>
                    <a:gd name="connsiteY32" fmla="*/ 5048 h 20727"/>
                    <a:gd name="connsiteX33" fmla="*/ 30308 w 69790"/>
                    <a:gd name="connsiteY33" fmla="*/ 5620 h 20727"/>
                    <a:gd name="connsiteX34" fmla="*/ 18878 w 69790"/>
                    <a:gd name="connsiteY34" fmla="*/ 11240 h 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9790" h="20727">
                      <a:moveTo>
                        <a:pt x="18878" y="11240"/>
                      </a:moveTo>
                      <a:cubicBezTo>
                        <a:pt x="21735" y="7810"/>
                        <a:pt x="25926" y="5810"/>
                        <a:pt x="30117" y="4763"/>
                      </a:cubicBezTo>
                      <a:cubicBezTo>
                        <a:pt x="34404" y="3620"/>
                        <a:pt x="38785" y="3239"/>
                        <a:pt x="43071" y="3334"/>
                      </a:cubicBezTo>
                      <a:cubicBezTo>
                        <a:pt x="51834" y="3524"/>
                        <a:pt x="60502" y="4953"/>
                        <a:pt x="68884" y="7525"/>
                      </a:cubicBezTo>
                      <a:cubicBezTo>
                        <a:pt x="69551" y="7715"/>
                        <a:pt x="69932" y="8477"/>
                        <a:pt x="69741" y="9144"/>
                      </a:cubicBezTo>
                      <a:cubicBezTo>
                        <a:pt x="69741" y="9239"/>
                        <a:pt x="69646" y="9430"/>
                        <a:pt x="69551" y="9525"/>
                      </a:cubicBezTo>
                      <a:cubicBezTo>
                        <a:pt x="65646" y="15335"/>
                        <a:pt x="59073" y="17050"/>
                        <a:pt x="53358" y="18097"/>
                      </a:cubicBezTo>
                      <a:cubicBezTo>
                        <a:pt x="47358" y="19050"/>
                        <a:pt x="41452" y="19050"/>
                        <a:pt x="35547" y="18764"/>
                      </a:cubicBezTo>
                      <a:cubicBezTo>
                        <a:pt x="29070" y="18669"/>
                        <a:pt x="23736" y="14573"/>
                        <a:pt x="18592" y="15335"/>
                      </a:cubicBezTo>
                      <a:cubicBezTo>
                        <a:pt x="13067" y="16193"/>
                        <a:pt x="7638" y="18574"/>
                        <a:pt x="2114" y="20669"/>
                      </a:cubicBezTo>
                      <a:lnTo>
                        <a:pt x="2114" y="20669"/>
                      </a:lnTo>
                      <a:cubicBezTo>
                        <a:pt x="1542" y="20860"/>
                        <a:pt x="875" y="20574"/>
                        <a:pt x="685" y="19907"/>
                      </a:cubicBezTo>
                      <a:cubicBezTo>
                        <a:pt x="590" y="19621"/>
                        <a:pt x="590" y="19431"/>
                        <a:pt x="685" y="19145"/>
                      </a:cubicBezTo>
                      <a:cubicBezTo>
                        <a:pt x="2209" y="13430"/>
                        <a:pt x="971" y="7144"/>
                        <a:pt x="18" y="953"/>
                      </a:cubicBezTo>
                      <a:lnTo>
                        <a:pt x="18" y="953"/>
                      </a:lnTo>
                      <a:cubicBezTo>
                        <a:pt x="-77" y="476"/>
                        <a:pt x="209" y="95"/>
                        <a:pt x="685" y="0"/>
                      </a:cubicBezTo>
                      <a:cubicBezTo>
                        <a:pt x="780" y="0"/>
                        <a:pt x="875" y="0"/>
                        <a:pt x="971" y="0"/>
                      </a:cubicBezTo>
                      <a:cubicBezTo>
                        <a:pt x="4590" y="762"/>
                        <a:pt x="8210" y="1715"/>
                        <a:pt x="11639" y="3239"/>
                      </a:cubicBezTo>
                      <a:cubicBezTo>
                        <a:pt x="13353" y="4001"/>
                        <a:pt x="14973" y="4953"/>
                        <a:pt x="16497" y="6191"/>
                      </a:cubicBezTo>
                      <a:cubicBezTo>
                        <a:pt x="17735" y="7525"/>
                        <a:pt x="18878" y="9334"/>
                        <a:pt x="18878" y="11240"/>
                      </a:cubicBezTo>
                      <a:close/>
                      <a:moveTo>
                        <a:pt x="18878" y="11240"/>
                      </a:moveTo>
                      <a:cubicBezTo>
                        <a:pt x="18783" y="9239"/>
                        <a:pt x="17544" y="7715"/>
                        <a:pt x="16020" y="6668"/>
                      </a:cubicBezTo>
                      <a:cubicBezTo>
                        <a:pt x="14592" y="5620"/>
                        <a:pt x="12877" y="4858"/>
                        <a:pt x="11162" y="4191"/>
                      </a:cubicBezTo>
                      <a:cubicBezTo>
                        <a:pt x="7734" y="2953"/>
                        <a:pt x="4114" y="2286"/>
                        <a:pt x="494" y="1810"/>
                      </a:cubicBezTo>
                      <a:lnTo>
                        <a:pt x="1352" y="857"/>
                      </a:lnTo>
                      <a:cubicBezTo>
                        <a:pt x="2495" y="6953"/>
                        <a:pt x="4209" y="13335"/>
                        <a:pt x="2780" y="19907"/>
                      </a:cubicBezTo>
                      <a:lnTo>
                        <a:pt x="1256" y="18479"/>
                      </a:lnTo>
                      <a:cubicBezTo>
                        <a:pt x="6686" y="16097"/>
                        <a:pt x="12115" y="13716"/>
                        <a:pt x="18211" y="12573"/>
                      </a:cubicBezTo>
                      <a:cubicBezTo>
                        <a:pt x="24974" y="11811"/>
                        <a:pt x="30212" y="15907"/>
                        <a:pt x="35642" y="15716"/>
                      </a:cubicBezTo>
                      <a:cubicBezTo>
                        <a:pt x="41452" y="15811"/>
                        <a:pt x="47262" y="16002"/>
                        <a:pt x="52977" y="15145"/>
                      </a:cubicBezTo>
                      <a:cubicBezTo>
                        <a:pt x="58502" y="14288"/>
                        <a:pt x="64407" y="12573"/>
                        <a:pt x="67455" y="8001"/>
                      </a:cubicBezTo>
                      <a:lnTo>
                        <a:pt x="68122" y="10096"/>
                      </a:lnTo>
                      <a:cubicBezTo>
                        <a:pt x="60026" y="7525"/>
                        <a:pt x="51548" y="5620"/>
                        <a:pt x="43071" y="5048"/>
                      </a:cubicBezTo>
                      <a:cubicBezTo>
                        <a:pt x="38785" y="4858"/>
                        <a:pt x="34499" y="4858"/>
                        <a:pt x="30308" y="5620"/>
                      </a:cubicBezTo>
                      <a:cubicBezTo>
                        <a:pt x="26117" y="6477"/>
                        <a:pt x="21926" y="8096"/>
                        <a:pt x="18878" y="11240"/>
                      </a:cubicBezTo>
                      <a:close/>
                    </a:path>
                  </a:pathLst>
                </a:custGeom>
                <a:grpFill/>
                <a:ln w="9525" cap="flat">
                  <a:noFill/>
                  <a:prstDash val="solid"/>
                  <a:miter/>
                </a:ln>
              </p:spPr>
              <p:txBody>
                <a:bodyPr rtlCol="0" anchor="ctr"/>
                <a:lstStyle/>
                <a:p>
                  <a:endParaRPr lang="th-TH">
                    <a:solidFill>
                      <a:schemeClr val="bg1"/>
                    </a:solidFill>
                  </a:endParaRPr>
                </a:p>
              </p:txBody>
            </p:sp>
            <p:sp>
              <p:nvSpPr>
                <p:cNvPr id="795" name="Freeform: Shape 794">
                  <a:extLst>
                    <a:ext uri="{FF2B5EF4-FFF2-40B4-BE49-F238E27FC236}">
                      <a16:creationId xmlns:a16="http://schemas.microsoft.com/office/drawing/2014/main" id="{5C7BACB5-A23A-4571-9FB0-DF75A6E7BAB2}"/>
                    </a:ext>
                  </a:extLst>
                </p:cNvPr>
                <p:cNvSpPr/>
                <p:nvPr/>
              </p:nvSpPr>
              <p:spPr>
                <a:xfrm>
                  <a:off x="6127380" y="3257168"/>
                  <a:ext cx="34913" cy="19621"/>
                </a:xfrm>
                <a:custGeom>
                  <a:avLst/>
                  <a:gdLst>
                    <a:gd name="connsiteX0" fmla="*/ 14054 w 34913"/>
                    <a:gd name="connsiteY0" fmla="*/ 19622 h 19621"/>
                    <a:gd name="connsiteX1" fmla="*/ 243 w 34913"/>
                    <a:gd name="connsiteY1" fmla="*/ 3143 h 19621"/>
                    <a:gd name="connsiteX2" fmla="*/ 338 w 34913"/>
                    <a:gd name="connsiteY2" fmla="*/ 1715 h 19621"/>
                    <a:gd name="connsiteX3" fmla="*/ 1386 w 34913"/>
                    <a:gd name="connsiteY3" fmla="*/ 1524 h 19621"/>
                    <a:gd name="connsiteX4" fmla="*/ 1481 w 34913"/>
                    <a:gd name="connsiteY4" fmla="*/ 1524 h 19621"/>
                    <a:gd name="connsiteX5" fmla="*/ 12149 w 34913"/>
                    <a:gd name="connsiteY5" fmla="*/ 4858 h 19621"/>
                    <a:gd name="connsiteX6" fmla="*/ 12149 w 34913"/>
                    <a:gd name="connsiteY6" fmla="*/ 4858 h 19621"/>
                    <a:gd name="connsiteX7" fmla="*/ 10625 w 34913"/>
                    <a:gd name="connsiteY7" fmla="*/ 6477 h 19621"/>
                    <a:gd name="connsiteX8" fmla="*/ 11006 w 34913"/>
                    <a:gd name="connsiteY8" fmla="*/ 3620 h 19621"/>
                    <a:gd name="connsiteX9" fmla="*/ 11292 w 34913"/>
                    <a:gd name="connsiteY9" fmla="*/ 1619 h 19621"/>
                    <a:gd name="connsiteX10" fmla="*/ 11292 w 34913"/>
                    <a:gd name="connsiteY10" fmla="*/ 1334 h 19621"/>
                    <a:gd name="connsiteX11" fmla="*/ 12339 w 34913"/>
                    <a:gd name="connsiteY11" fmla="*/ 0 h 19621"/>
                    <a:gd name="connsiteX12" fmla="*/ 12911 w 34913"/>
                    <a:gd name="connsiteY12" fmla="*/ 95 h 19621"/>
                    <a:gd name="connsiteX13" fmla="*/ 15959 w 34913"/>
                    <a:gd name="connsiteY13" fmla="*/ 2953 h 19621"/>
                    <a:gd name="connsiteX14" fmla="*/ 16816 w 34913"/>
                    <a:gd name="connsiteY14" fmla="*/ 4001 h 19621"/>
                    <a:gd name="connsiteX15" fmla="*/ 18340 w 34913"/>
                    <a:gd name="connsiteY15" fmla="*/ 5620 h 19621"/>
                    <a:gd name="connsiteX16" fmla="*/ 20055 w 34913"/>
                    <a:gd name="connsiteY16" fmla="*/ 7525 h 19621"/>
                    <a:gd name="connsiteX17" fmla="*/ 23198 w 34913"/>
                    <a:gd name="connsiteY17" fmla="*/ 6477 h 19621"/>
                    <a:gd name="connsiteX18" fmla="*/ 24055 w 34913"/>
                    <a:gd name="connsiteY18" fmla="*/ 6572 h 19621"/>
                    <a:gd name="connsiteX19" fmla="*/ 24436 w 34913"/>
                    <a:gd name="connsiteY19" fmla="*/ 6858 h 19621"/>
                    <a:gd name="connsiteX20" fmla="*/ 25198 w 34913"/>
                    <a:gd name="connsiteY20" fmla="*/ 7430 h 19621"/>
                    <a:gd name="connsiteX21" fmla="*/ 26532 w 34913"/>
                    <a:gd name="connsiteY21" fmla="*/ 8668 h 19621"/>
                    <a:gd name="connsiteX22" fmla="*/ 29008 w 34913"/>
                    <a:gd name="connsiteY22" fmla="*/ 11144 h 19621"/>
                    <a:gd name="connsiteX23" fmla="*/ 34914 w 34913"/>
                    <a:gd name="connsiteY23" fmla="*/ 14478 h 19621"/>
                    <a:gd name="connsiteX24" fmla="*/ 28627 w 34913"/>
                    <a:gd name="connsiteY24" fmla="*/ 11621 h 19621"/>
                    <a:gd name="connsiteX25" fmla="*/ 25770 w 34913"/>
                    <a:gd name="connsiteY25" fmla="*/ 9335 h 19621"/>
                    <a:gd name="connsiteX26" fmla="*/ 24436 w 34913"/>
                    <a:gd name="connsiteY26" fmla="*/ 8287 h 19621"/>
                    <a:gd name="connsiteX27" fmla="*/ 23769 w 34913"/>
                    <a:gd name="connsiteY27" fmla="*/ 7811 h 19621"/>
                    <a:gd name="connsiteX28" fmla="*/ 23388 w 34913"/>
                    <a:gd name="connsiteY28" fmla="*/ 7620 h 19621"/>
                    <a:gd name="connsiteX29" fmla="*/ 23388 w 34913"/>
                    <a:gd name="connsiteY29" fmla="*/ 7715 h 19621"/>
                    <a:gd name="connsiteX30" fmla="*/ 20150 w 34913"/>
                    <a:gd name="connsiteY30" fmla="*/ 9144 h 19621"/>
                    <a:gd name="connsiteX31" fmla="*/ 18816 w 34913"/>
                    <a:gd name="connsiteY31" fmla="*/ 8954 h 19621"/>
                    <a:gd name="connsiteX32" fmla="*/ 17959 w 34913"/>
                    <a:gd name="connsiteY32" fmla="*/ 8192 h 19621"/>
                    <a:gd name="connsiteX33" fmla="*/ 16721 w 34913"/>
                    <a:gd name="connsiteY33" fmla="*/ 6858 h 19621"/>
                    <a:gd name="connsiteX34" fmla="*/ 15768 w 34913"/>
                    <a:gd name="connsiteY34" fmla="*/ 6001 h 19621"/>
                    <a:gd name="connsiteX35" fmla="*/ 14149 w 34913"/>
                    <a:gd name="connsiteY35" fmla="*/ 4572 h 19621"/>
                    <a:gd name="connsiteX36" fmla="*/ 12054 w 34913"/>
                    <a:gd name="connsiteY36" fmla="*/ 2762 h 19621"/>
                    <a:gd name="connsiteX37" fmla="*/ 13673 w 34913"/>
                    <a:gd name="connsiteY37" fmla="*/ 1238 h 19621"/>
                    <a:gd name="connsiteX38" fmla="*/ 13673 w 34913"/>
                    <a:gd name="connsiteY38" fmla="*/ 4191 h 19621"/>
                    <a:gd name="connsiteX39" fmla="*/ 13482 w 34913"/>
                    <a:gd name="connsiteY39" fmla="*/ 6382 h 19621"/>
                    <a:gd name="connsiteX40" fmla="*/ 12244 w 34913"/>
                    <a:gd name="connsiteY40" fmla="*/ 8001 h 19621"/>
                    <a:gd name="connsiteX41" fmla="*/ 11863 w 34913"/>
                    <a:gd name="connsiteY41" fmla="*/ 8001 h 19621"/>
                    <a:gd name="connsiteX42" fmla="*/ 11863 w 34913"/>
                    <a:gd name="connsiteY42" fmla="*/ 8001 h 19621"/>
                    <a:gd name="connsiteX43" fmla="*/ 338 w 34913"/>
                    <a:gd name="connsiteY43" fmla="*/ 3334 h 19621"/>
                    <a:gd name="connsiteX44" fmla="*/ 1576 w 34913"/>
                    <a:gd name="connsiteY44" fmla="*/ 1810 h 19621"/>
                    <a:gd name="connsiteX45" fmla="*/ 14054 w 34913"/>
                    <a:gd name="connsiteY45" fmla="*/ 19622 h 19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4913" h="19621">
                      <a:moveTo>
                        <a:pt x="14054" y="19622"/>
                      </a:moveTo>
                      <a:cubicBezTo>
                        <a:pt x="9958" y="13716"/>
                        <a:pt x="4910" y="8668"/>
                        <a:pt x="243" y="3143"/>
                      </a:cubicBezTo>
                      <a:cubicBezTo>
                        <a:pt x="-138" y="2762"/>
                        <a:pt x="-43" y="2096"/>
                        <a:pt x="338" y="1715"/>
                      </a:cubicBezTo>
                      <a:cubicBezTo>
                        <a:pt x="624" y="1429"/>
                        <a:pt x="1005" y="1429"/>
                        <a:pt x="1386" y="1524"/>
                      </a:cubicBezTo>
                      <a:lnTo>
                        <a:pt x="1481" y="1524"/>
                      </a:lnTo>
                      <a:cubicBezTo>
                        <a:pt x="5005" y="3239"/>
                        <a:pt x="8625" y="4858"/>
                        <a:pt x="12149" y="4858"/>
                      </a:cubicBezTo>
                      <a:lnTo>
                        <a:pt x="12149" y="4858"/>
                      </a:lnTo>
                      <a:lnTo>
                        <a:pt x="10625" y="6477"/>
                      </a:lnTo>
                      <a:cubicBezTo>
                        <a:pt x="10625" y="5239"/>
                        <a:pt x="10911" y="4477"/>
                        <a:pt x="11006" y="3620"/>
                      </a:cubicBezTo>
                      <a:cubicBezTo>
                        <a:pt x="11196" y="2858"/>
                        <a:pt x="11292" y="2096"/>
                        <a:pt x="11292" y="1619"/>
                      </a:cubicBezTo>
                      <a:lnTo>
                        <a:pt x="11292" y="1334"/>
                      </a:lnTo>
                      <a:cubicBezTo>
                        <a:pt x="11196" y="667"/>
                        <a:pt x="11673" y="0"/>
                        <a:pt x="12339" y="0"/>
                      </a:cubicBezTo>
                      <a:cubicBezTo>
                        <a:pt x="12530" y="0"/>
                        <a:pt x="12720" y="0"/>
                        <a:pt x="12911" y="95"/>
                      </a:cubicBezTo>
                      <a:cubicBezTo>
                        <a:pt x="14625" y="857"/>
                        <a:pt x="15197" y="2096"/>
                        <a:pt x="15959" y="2953"/>
                      </a:cubicBezTo>
                      <a:cubicBezTo>
                        <a:pt x="16245" y="3429"/>
                        <a:pt x="16721" y="3810"/>
                        <a:pt x="16816" y="4001"/>
                      </a:cubicBezTo>
                      <a:cubicBezTo>
                        <a:pt x="17864" y="4572"/>
                        <a:pt x="17864" y="5144"/>
                        <a:pt x="18340" y="5620"/>
                      </a:cubicBezTo>
                      <a:cubicBezTo>
                        <a:pt x="19007" y="6477"/>
                        <a:pt x="19769" y="7811"/>
                        <a:pt x="20055" y="7525"/>
                      </a:cubicBezTo>
                      <a:cubicBezTo>
                        <a:pt x="20912" y="7525"/>
                        <a:pt x="21864" y="6858"/>
                        <a:pt x="23198" y="6477"/>
                      </a:cubicBezTo>
                      <a:cubicBezTo>
                        <a:pt x="23293" y="6382"/>
                        <a:pt x="23769" y="6382"/>
                        <a:pt x="24055" y="6572"/>
                      </a:cubicBezTo>
                      <a:lnTo>
                        <a:pt x="24436" y="6858"/>
                      </a:lnTo>
                      <a:lnTo>
                        <a:pt x="25198" y="7430"/>
                      </a:lnTo>
                      <a:lnTo>
                        <a:pt x="26532" y="8668"/>
                      </a:lnTo>
                      <a:lnTo>
                        <a:pt x="29008" y="11144"/>
                      </a:lnTo>
                      <a:cubicBezTo>
                        <a:pt x="30723" y="12668"/>
                        <a:pt x="32532" y="14192"/>
                        <a:pt x="34914" y="14478"/>
                      </a:cubicBezTo>
                      <a:cubicBezTo>
                        <a:pt x="32628" y="14478"/>
                        <a:pt x="30437" y="13049"/>
                        <a:pt x="28627" y="11621"/>
                      </a:cubicBezTo>
                      <a:lnTo>
                        <a:pt x="25770" y="9335"/>
                      </a:lnTo>
                      <a:lnTo>
                        <a:pt x="24436" y="8287"/>
                      </a:lnTo>
                      <a:lnTo>
                        <a:pt x="23769" y="7811"/>
                      </a:lnTo>
                      <a:lnTo>
                        <a:pt x="23388" y="7620"/>
                      </a:lnTo>
                      <a:cubicBezTo>
                        <a:pt x="23388" y="7620"/>
                        <a:pt x="23579" y="7620"/>
                        <a:pt x="23388" y="7715"/>
                      </a:cubicBezTo>
                      <a:cubicBezTo>
                        <a:pt x="22531" y="8001"/>
                        <a:pt x="21579" y="8858"/>
                        <a:pt x="20150" y="9144"/>
                      </a:cubicBezTo>
                      <a:cubicBezTo>
                        <a:pt x="19769" y="9239"/>
                        <a:pt x="19293" y="9144"/>
                        <a:pt x="18816" y="8954"/>
                      </a:cubicBezTo>
                      <a:cubicBezTo>
                        <a:pt x="18435" y="8668"/>
                        <a:pt x="18245" y="8477"/>
                        <a:pt x="17959" y="8192"/>
                      </a:cubicBezTo>
                      <a:lnTo>
                        <a:pt x="16721" y="6858"/>
                      </a:lnTo>
                      <a:cubicBezTo>
                        <a:pt x="16340" y="6477"/>
                        <a:pt x="15864" y="5810"/>
                        <a:pt x="15768" y="6001"/>
                      </a:cubicBezTo>
                      <a:cubicBezTo>
                        <a:pt x="14911" y="5525"/>
                        <a:pt x="14530" y="5048"/>
                        <a:pt x="14149" y="4572"/>
                      </a:cubicBezTo>
                      <a:cubicBezTo>
                        <a:pt x="13387" y="3715"/>
                        <a:pt x="12530" y="2762"/>
                        <a:pt x="12054" y="2762"/>
                      </a:cubicBezTo>
                      <a:lnTo>
                        <a:pt x="13673" y="1238"/>
                      </a:lnTo>
                      <a:cubicBezTo>
                        <a:pt x="13863" y="2381"/>
                        <a:pt x="13768" y="3334"/>
                        <a:pt x="13673" y="4191"/>
                      </a:cubicBezTo>
                      <a:cubicBezTo>
                        <a:pt x="13578" y="5048"/>
                        <a:pt x="13482" y="5906"/>
                        <a:pt x="13482" y="6382"/>
                      </a:cubicBezTo>
                      <a:cubicBezTo>
                        <a:pt x="13578" y="7239"/>
                        <a:pt x="13006" y="7906"/>
                        <a:pt x="12244" y="8001"/>
                      </a:cubicBezTo>
                      <a:cubicBezTo>
                        <a:pt x="12149" y="8001"/>
                        <a:pt x="12054" y="8001"/>
                        <a:pt x="11863" y="8001"/>
                      </a:cubicBezTo>
                      <a:lnTo>
                        <a:pt x="11863" y="8001"/>
                      </a:lnTo>
                      <a:cubicBezTo>
                        <a:pt x="7482" y="7525"/>
                        <a:pt x="3767" y="5429"/>
                        <a:pt x="338" y="3334"/>
                      </a:cubicBezTo>
                      <a:lnTo>
                        <a:pt x="1576" y="1810"/>
                      </a:lnTo>
                      <a:cubicBezTo>
                        <a:pt x="5767" y="7715"/>
                        <a:pt x="10434" y="13335"/>
                        <a:pt x="14054" y="19622"/>
                      </a:cubicBezTo>
                      <a:close/>
                    </a:path>
                  </a:pathLst>
                </a:custGeom>
                <a:grpFill/>
                <a:ln w="9525" cap="flat">
                  <a:noFill/>
                  <a:prstDash val="solid"/>
                  <a:miter/>
                </a:ln>
              </p:spPr>
              <p:txBody>
                <a:bodyPr rtlCol="0" anchor="ctr"/>
                <a:lstStyle/>
                <a:p>
                  <a:endParaRPr lang="th-TH">
                    <a:solidFill>
                      <a:schemeClr val="bg1"/>
                    </a:solidFill>
                  </a:endParaRPr>
                </a:p>
              </p:txBody>
            </p:sp>
            <p:sp>
              <p:nvSpPr>
                <p:cNvPr id="796" name="Freeform: Shape 795">
                  <a:extLst>
                    <a:ext uri="{FF2B5EF4-FFF2-40B4-BE49-F238E27FC236}">
                      <a16:creationId xmlns:a16="http://schemas.microsoft.com/office/drawing/2014/main" id="{0E5196B1-A93C-4025-B232-B705D81E368F}"/>
                    </a:ext>
                  </a:extLst>
                </p:cNvPr>
                <p:cNvSpPr/>
                <p:nvPr/>
              </p:nvSpPr>
              <p:spPr>
                <a:xfrm>
                  <a:off x="6140196" y="3278505"/>
                  <a:ext cx="15335" cy="12576"/>
                </a:xfrm>
                <a:custGeom>
                  <a:avLst/>
                  <a:gdLst>
                    <a:gd name="connsiteX0" fmla="*/ 15335 w 15335"/>
                    <a:gd name="connsiteY0" fmla="*/ 0 h 12576"/>
                    <a:gd name="connsiteX1" fmla="*/ 9620 w 15335"/>
                    <a:gd name="connsiteY1" fmla="*/ 7429 h 12576"/>
                    <a:gd name="connsiteX2" fmla="*/ 2095 w 15335"/>
                    <a:gd name="connsiteY2" fmla="*/ 12287 h 12576"/>
                    <a:gd name="connsiteX3" fmla="*/ 2000 w 15335"/>
                    <a:gd name="connsiteY3" fmla="*/ 12382 h 12576"/>
                    <a:gd name="connsiteX4" fmla="*/ 190 w 15335"/>
                    <a:gd name="connsiteY4" fmla="*/ 11906 h 12576"/>
                    <a:gd name="connsiteX5" fmla="*/ 0 w 15335"/>
                    <a:gd name="connsiteY5" fmla="*/ 10954 h 12576"/>
                    <a:gd name="connsiteX6" fmla="*/ 2000 w 15335"/>
                    <a:gd name="connsiteY6" fmla="*/ 6477 h 12576"/>
                    <a:gd name="connsiteX7" fmla="*/ 5429 w 15335"/>
                    <a:gd name="connsiteY7" fmla="*/ 3429 h 12576"/>
                    <a:gd name="connsiteX8" fmla="*/ 2762 w 15335"/>
                    <a:gd name="connsiteY8" fmla="*/ 11335 h 12576"/>
                    <a:gd name="connsiteX9" fmla="*/ 667 w 15335"/>
                    <a:gd name="connsiteY9" fmla="*/ 10001 h 12576"/>
                    <a:gd name="connsiteX10" fmla="*/ 15335 w 15335"/>
                    <a:gd name="connsiteY10" fmla="*/ 0 h 12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335" h="12576">
                      <a:moveTo>
                        <a:pt x="15335" y="0"/>
                      </a:moveTo>
                      <a:cubicBezTo>
                        <a:pt x="14383" y="3143"/>
                        <a:pt x="12001" y="5524"/>
                        <a:pt x="9620" y="7429"/>
                      </a:cubicBezTo>
                      <a:cubicBezTo>
                        <a:pt x="7239" y="9334"/>
                        <a:pt x="4572" y="10858"/>
                        <a:pt x="2095" y="12287"/>
                      </a:cubicBezTo>
                      <a:lnTo>
                        <a:pt x="2000" y="12382"/>
                      </a:lnTo>
                      <a:cubicBezTo>
                        <a:pt x="1333" y="12764"/>
                        <a:pt x="571" y="12573"/>
                        <a:pt x="190" y="11906"/>
                      </a:cubicBezTo>
                      <a:cubicBezTo>
                        <a:pt x="0" y="11620"/>
                        <a:pt x="0" y="11335"/>
                        <a:pt x="0" y="10954"/>
                      </a:cubicBezTo>
                      <a:cubicBezTo>
                        <a:pt x="286" y="9239"/>
                        <a:pt x="1143" y="7810"/>
                        <a:pt x="2000" y="6477"/>
                      </a:cubicBezTo>
                      <a:cubicBezTo>
                        <a:pt x="2857" y="5143"/>
                        <a:pt x="4096" y="4096"/>
                        <a:pt x="5429" y="3429"/>
                      </a:cubicBezTo>
                      <a:cubicBezTo>
                        <a:pt x="3810" y="6001"/>
                        <a:pt x="2857" y="8763"/>
                        <a:pt x="2762" y="11335"/>
                      </a:cubicBezTo>
                      <a:lnTo>
                        <a:pt x="667" y="10001"/>
                      </a:lnTo>
                      <a:cubicBezTo>
                        <a:pt x="5429" y="6001"/>
                        <a:pt x="10858" y="4191"/>
                        <a:pt x="15335" y="0"/>
                      </a:cubicBezTo>
                      <a:close/>
                    </a:path>
                  </a:pathLst>
                </a:custGeom>
                <a:grpFill/>
                <a:ln w="9525" cap="flat">
                  <a:noFill/>
                  <a:prstDash val="solid"/>
                  <a:miter/>
                </a:ln>
              </p:spPr>
              <p:txBody>
                <a:bodyPr rtlCol="0" anchor="ctr"/>
                <a:lstStyle/>
                <a:p>
                  <a:endParaRPr lang="th-TH">
                    <a:solidFill>
                      <a:schemeClr val="bg1"/>
                    </a:solidFill>
                  </a:endParaRPr>
                </a:p>
              </p:txBody>
            </p:sp>
            <p:sp>
              <p:nvSpPr>
                <p:cNvPr id="797" name="Freeform: Shape 796">
                  <a:extLst>
                    <a:ext uri="{FF2B5EF4-FFF2-40B4-BE49-F238E27FC236}">
                      <a16:creationId xmlns:a16="http://schemas.microsoft.com/office/drawing/2014/main" id="{AC22ED06-5F78-492C-B1DA-DBAF63789701}"/>
                    </a:ext>
                  </a:extLst>
                </p:cNvPr>
                <p:cNvSpPr/>
                <p:nvPr/>
              </p:nvSpPr>
              <p:spPr>
                <a:xfrm>
                  <a:off x="6153457" y="3266408"/>
                  <a:ext cx="8645" cy="13823"/>
                </a:xfrm>
                <a:custGeom>
                  <a:avLst/>
                  <a:gdLst>
                    <a:gd name="connsiteX0" fmla="*/ 8646 w 8645"/>
                    <a:gd name="connsiteY0" fmla="*/ 13811 h 13823"/>
                    <a:gd name="connsiteX1" fmla="*/ 4074 w 8645"/>
                    <a:gd name="connsiteY1" fmla="*/ 12573 h 13823"/>
                    <a:gd name="connsiteX2" fmla="*/ 550 w 8645"/>
                    <a:gd name="connsiteY2" fmla="*/ 8763 h 13823"/>
                    <a:gd name="connsiteX3" fmla="*/ 740 w 8645"/>
                    <a:gd name="connsiteY3" fmla="*/ 3143 h 13823"/>
                    <a:gd name="connsiteX4" fmla="*/ 4550 w 8645"/>
                    <a:gd name="connsiteY4" fmla="*/ 0 h 13823"/>
                    <a:gd name="connsiteX5" fmla="*/ 2931 w 8645"/>
                    <a:gd name="connsiteY5" fmla="*/ 4096 h 13823"/>
                    <a:gd name="connsiteX6" fmla="*/ 3312 w 8645"/>
                    <a:gd name="connsiteY6" fmla="*/ 7525 h 13823"/>
                    <a:gd name="connsiteX7" fmla="*/ 8646 w 8645"/>
                    <a:gd name="connsiteY7" fmla="*/ 13811 h 1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45" h="13823">
                      <a:moveTo>
                        <a:pt x="8646" y="13811"/>
                      </a:moveTo>
                      <a:cubicBezTo>
                        <a:pt x="7027" y="13906"/>
                        <a:pt x="5503" y="13430"/>
                        <a:pt x="4074" y="12573"/>
                      </a:cubicBezTo>
                      <a:cubicBezTo>
                        <a:pt x="2645" y="11811"/>
                        <a:pt x="1312" y="10478"/>
                        <a:pt x="550" y="8763"/>
                      </a:cubicBezTo>
                      <a:cubicBezTo>
                        <a:pt x="-212" y="7048"/>
                        <a:pt x="-212" y="4763"/>
                        <a:pt x="740" y="3143"/>
                      </a:cubicBezTo>
                      <a:cubicBezTo>
                        <a:pt x="1693" y="1524"/>
                        <a:pt x="3026" y="476"/>
                        <a:pt x="4550" y="0"/>
                      </a:cubicBezTo>
                      <a:cubicBezTo>
                        <a:pt x="3788" y="1524"/>
                        <a:pt x="3121" y="2857"/>
                        <a:pt x="2931" y="4096"/>
                      </a:cubicBezTo>
                      <a:cubicBezTo>
                        <a:pt x="2740" y="5334"/>
                        <a:pt x="2836" y="6382"/>
                        <a:pt x="3312" y="7525"/>
                      </a:cubicBezTo>
                      <a:cubicBezTo>
                        <a:pt x="4264" y="9716"/>
                        <a:pt x="6360" y="11620"/>
                        <a:pt x="8646" y="13811"/>
                      </a:cubicBezTo>
                      <a:close/>
                    </a:path>
                  </a:pathLst>
                </a:custGeom>
                <a:grpFill/>
                <a:ln w="9525" cap="flat">
                  <a:noFill/>
                  <a:prstDash val="solid"/>
                  <a:miter/>
                </a:ln>
              </p:spPr>
              <p:txBody>
                <a:bodyPr rtlCol="0" anchor="ctr"/>
                <a:lstStyle/>
                <a:p>
                  <a:endParaRPr lang="th-TH">
                    <a:solidFill>
                      <a:schemeClr val="bg1"/>
                    </a:solidFill>
                  </a:endParaRPr>
                </a:p>
              </p:txBody>
            </p:sp>
            <p:sp>
              <p:nvSpPr>
                <p:cNvPr id="798" name="Freeform: Shape 797">
                  <a:extLst>
                    <a:ext uri="{FF2B5EF4-FFF2-40B4-BE49-F238E27FC236}">
                      <a16:creationId xmlns:a16="http://schemas.microsoft.com/office/drawing/2014/main" id="{9EA922CF-10D1-4951-9C6E-712AC27FF0CA}"/>
                    </a:ext>
                  </a:extLst>
                </p:cNvPr>
                <p:cNvSpPr/>
                <p:nvPr/>
              </p:nvSpPr>
              <p:spPr>
                <a:xfrm>
                  <a:off x="6159627" y="3274100"/>
                  <a:ext cx="3333" cy="3092"/>
                </a:xfrm>
                <a:custGeom>
                  <a:avLst/>
                  <a:gdLst>
                    <a:gd name="connsiteX0" fmla="*/ 0 w 3333"/>
                    <a:gd name="connsiteY0" fmla="*/ 1832 h 3092"/>
                    <a:gd name="connsiteX1" fmla="*/ 1333 w 3333"/>
                    <a:gd name="connsiteY1" fmla="*/ 23 h 3092"/>
                    <a:gd name="connsiteX2" fmla="*/ 3334 w 3333"/>
                    <a:gd name="connsiteY2" fmla="*/ 880 h 3092"/>
                    <a:gd name="connsiteX3" fmla="*/ 2095 w 3333"/>
                    <a:gd name="connsiteY3" fmla="*/ 3071 h 3092"/>
                    <a:gd name="connsiteX4" fmla="*/ 0 w 3333"/>
                    <a:gd name="connsiteY4" fmla="*/ 1832 h 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3" h="3092">
                      <a:moveTo>
                        <a:pt x="0" y="1832"/>
                      </a:moveTo>
                      <a:cubicBezTo>
                        <a:pt x="571" y="594"/>
                        <a:pt x="857" y="213"/>
                        <a:pt x="1333" y="23"/>
                      </a:cubicBezTo>
                      <a:cubicBezTo>
                        <a:pt x="1810" y="-73"/>
                        <a:pt x="2286" y="118"/>
                        <a:pt x="3334" y="880"/>
                      </a:cubicBezTo>
                      <a:cubicBezTo>
                        <a:pt x="3334" y="2213"/>
                        <a:pt x="2762" y="2785"/>
                        <a:pt x="2095" y="3071"/>
                      </a:cubicBezTo>
                      <a:cubicBezTo>
                        <a:pt x="1429" y="3166"/>
                        <a:pt x="667" y="2975"/>
                        <a:pt x="0" y="1832"/>
                      </a:cubicBezTo>
                      <a:close/>
                    </a:path>
                  </a:pathLst>
                </a:custGeom>
                <a:grpFill/>
                <a:ln w="9525" cap="flat">
                  <a:noFill/>
                  <a:prstDash val="solid"/>
                  <a:miter/>
                </a:ln>
              </p:spPr>
              <p:txBody>
                <a:bodyPr rtlCol="0" anchor="ctr"/>
                <a:lstStyle/>
                <a:p>
                  <a:endParaRPr lang="th-TH">
                    <a:solidFill>
                      <a:schemeClr val="bg1"/>
                    </a:solidFill>
                  </a:endParaRPr>
                </a:p>
              </p:txBody>
            </p:sp>
            <p:sp>
              <p:nvSpPr>
                <p:cNvPr id="799" name="Freeform: Shape 798">
                  <a:extLst>
                    <a:ext uri="{FF2B5EF4-FFF2-40B4-BE49-F238E27FC236}">
                      <a16:creationId xmlns:a16="http://schemas.microsoft.com/office/drawing/2014/main" id="{A7922973-2ABC-4D6F-B207-234D5EAAADAE}"/>
                    </a:ext>
                  </a:extLst>
                </p:cNvPr>
                <p:cNvSpPr/>
                <p:nvPr/>
              </p:nvSpPr>
              <p:spPr>
                <a:xfrm>
                  <a:off x="6130671" y="3273361"/>
                  <a:ext cx="12382" cy="3238"/>
                </a:xfrm>
                <a:custGeom>
                  <a:avLst/>
                  <a:gdLst>
                    <a:gd name="connsiteX0" fmla="*/ 0 w 12382"/>
                    <a:gd name="connsiteY0" fmla="*/ 1619 h 3238"/>
                    <a:gd name="connsiteX1" fmla="*/ 6191 w 12382"/>
                    <a:gd name="connsiteY1" fmla="*/ 0 h 3238"/>
                    <a:gd name="connsiteX2" fmla="*/ 12382 w 12382"/>
                    <a:gd name="connsiteY2" fmla="*/ 1619 h 3238"/>
                    <a:gd name="connsiteX3" fmla="*/ 6191 w 12382"/>
                    <a:gd name="connsiteY3" fmla="*/ 3239 h 3238"/>
                    <a:gd name="connsiteX4" fmla="*/ 0 w 12382"/>
                    <a:gd name="connsiteY4" fmla="*/ 1619 h 3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2" h="3238">
                      <a:moveTo>
                        <a:pt x="0" y="1619"/>
                      </a:moveTo>
                      <a:cubicBezTo>
                        <a:pt x="2095" y="381"/>
                        <a:pt x="4191" y="95"/>
                        <a:pt x="6191" y="0"/>
                      </a:cubicBezTo>
                      <a:cubicBezTo>
                        <a:pt x="8287" y="95"/>
                        <a:pt x="10382" y="381"/>
                        <a:pt x="12382" y="1619"/>
                      </a:cubicBezTo>
                      <a:cubicBezTo>
                        <a:pt x="10287" y="2857"/>
                        <a:pt x="8191" y="3143"/>
                        <a:pt x="6191" y="3239"/>
                      </a:cubicBezTo>
                      <a:cubicBezTo>
                        <a:pt x="4096" y="3143"/>
                        <a:pt x="2095" y="2857"/>
                        <a:pt x="0" y="1619"/>
                      </a:cubicBezTo>
                      <a:close/>
                    </a:path>
                  </a:pathLst>
                </a:custGeom>
                <a:grpFill/>
                <a:ln w="9525" cap="flat">
                  <a:noFill/>
                  <a:prstDash val="solid"/>
                  <a:miter/>
                </a:ln>
              </p:spPr>
              <p:txBody>
                <a:bodyPr rtlCol="0" anchor="ctr"/>
                <a:lstStyle/>
                <a:p>
                  <a:endParaRPr lang="th-TH">
                    <a:solidFill>
                      <a:schemeClr val="bg1"/>
                    </a:solidFill>
                  </a:endParaRPr>
                </a:p>
              </p:txBody>
            </p:sp>
            <p:sp>
              <p:nvSpPr>
                <p:cNvPr id="800" name="Freeform: Shape 799">
                  <a:extLst>
                    <a:ext uri="{FF2B5EF4-FFF2-40B4-BE49-F238E27FC236}">
                      <a16:creationId xmlns:a16="http://schemas.microsoft.com/office/drawing/2014/main" id="{017F4864-4896-4EB8-8EC3-7E0034F79D18}"/>
                    </a:ext>
                  </a:extLst>
                </p:cNvPr>
                <p:cNvSpPr/>
                <p:nvPr/>
              </p:nvSpPr>
              <p:spPr>
                <a:xfrm>
                  <a:off x="6103334" y="3275121"/>
                  <a:ext cx="19050" cy="3487"/>
                </a:xfrm>
                <a:custGeom>
                  <a:avLst/>
                  <a:gdLst>
                    <a:gd name="connsiteX0" fmla="*/ 0 w 19050"/>
                    <a:gd name="connsiteY0" fmla="*/ 3383 h 3487"/>
                    <a:gd name="connsiteX1" fmla="*/ 9334 w 19050"/>
                    <a:gd name="connsiteY1" fmla="*/ 145 h 3487"/>
                    <a:gd name="connsiteX2" fmla="*/ 19050 w 19050"/>
                    <a:gd name="connsiteY2" fmla="*/ 812 h 3487"/>
                    <a:gd name="connsiteX3" fmla="*/ 9620 w 19050"/>
                    <a:gd name="connsiteY3" fmla="*/ 3288 h 3487"/>
                    <a:gd name="connsiteX4" fmla="*/ 0 w 19050"/>
                    <a:gd name="connsiteY4" fmla="*/ 3383 h 34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3487">
                      <a:moveTo>
                        <a:pt x="0" y="3383"/>
                      </a:moveTo>
                      <a:cubicBezTo>
                        <a:pt x="2762" y="1288"/>
                        <a:pt x="6096" y="526"/>
                        <a:pt x="9334" y="145"/>
                      </a:cubicBezTo>
                      <a:cubicBezTo>
                        <a:pt x="12573" y="-141"/>
                        <a:pt x="15716" y="-46"/>
                        <a:pt x="19050" y="812"/>
                      </a:cubicBezTo>
                      <a:cubicBezTo>
                        <a:pt x="16002" y="2431"/>
                        <a:pt x="12763" y="2907"/>
                        <a:pt x="9620" y="3288"/>
                      </a:cubicBezTo>
                      <a:cubicBezTo>
                        <a:pt x="6382" y="3479"/>
                        <a:pt x="3334" y="3574"/>
                        <a:pt x="0" y="3383"/>
                      </a:cubicBezTo>
                      <a:close/>
                    </a:path>
                  </a:pathLst>
                </a:custGeom>
                <a:grpFill/>
                <a:ln w="9525" cap="flat">
                  <a:noFill/>
                  <a:prstDash val="solid"/>
                  <a:miter/>
                </a:ln>
              </p:spPr>
              <p:txBody>
                <a:bodyPr rtlCol="0" anchor="ctr"/>
                <a:lstStyle/>
                <a:p>
                  <a:endParaRPr lang="th-TH">
                    <a:solidFill>
                      <a:schemeClr val="bg1"/>
                    </a:solidFill>
                  </a:endParaRPr>
                </a:p>
              </p:txBody>
            </p:sp>
          </p:grpSp>
          <p:grpSp>
            <p:nvGrpSpPr>
              <p:cNvPr id="789" name="Graphic 421">
                <a:extLst>
                  <a:ext uri="{FF2B5EF4-FFF2-40B4-BE49-F238E27FC236}">
                    <a16:creationId xmlns:a16="http://schemas.microsoft.com/office/drawing/2014/main" id="{1CD45703-C878-40D7-B9D7-B851731189E1}"/>
                  </a:ext>
                </a:extLst>
              </p:cNvPr>
              <p:cNvGrpSpPr/>
              <p:nvPr/>
            </p:nvGrpSpPr>
            <p:grpSpPr>
              <a:xfrm>
                <a:off x="6098666" y="3308019"/>
                <a:ext cx="56578" cy="62557"/>
                <a:chOff x="6098666" y="3308019"/>
                <a:chExt cx="56578" cy="62557"/>
              </a:xfrm>
              <a:grpFill/>
            </p:grpSpPr>
            <p:sp>
              <p:nvSpPr>
                <p:cNvPr id="790" name="Freeform: Shape 789">
                  <a:extLst>
                    <a:ext uri="{FF2B5EF4-FFF2-40B4-BE49-F238E27FC236}">
                      <a16:creationId xmlns:a16="http://schemas.microsoft.com/office/drawing/2014/main" id="{AEB4D6D4-D36E-4B9A-A4B3-5CA10BD29A65}"/>
                    </a:ext>
                  </a:extLst>
                </p:cNvPr>
                <p:cNvSpPr/>
                <p:nvPr/>
              </p:nvSpPr>
              <p:spPr>
                <a:xfrm>
                  <a:off x="6098666" y="3308019"/>
                  <a:ext cx="56578" cy="44113"/>
                </a:xfrm>
                <a:custGeom>
                  <a:avLst/>
                  <a:gdLst>
                    <a:gd name="connsiteX0" fmla="*/ 7239 w 56578"/>
                    <a:gd name="connsiteY0" fmla="*/ 43351 h 44113"/>
                    <a:gd name="connsiteX1" fmla="*/ 476 w 56578"/>
                    <a:gd name="connsiteY1" fmla="*/ 44113 h 44113"/>
                    <a:gd name="connsiteX2" fmla="*/ 0 w 56578"/>
                    <a:gd name="connsiteY2" fmla="*/ 43732 h 44113"/>
                    <a:gd name="connsiteX3" fmla="*/ 0 w 56578"/>
                    <a:gd name="connsiteY3" fmla="*/ 43637 h 44113"/>
                    <a:gd name="connsiteX4" fmla="*/ 0 w 56578"/>
                    <a:gd name="connsiteY4" fmla="*/ 43542 h 44113"/>
                    <a:gd name="connsiteX5" fmla="*/ 3810 w 56578"/>
                    <a:gd name="connsiteY5" fmla="*/ 35446 h 44113"/>
                    <a:gd name="connsiteX6" fmla="*/ 9335 w 56578"/>
                    <a:gd name="connsiteY6" fmla="*/ 28683 h 44113"/>
                    <a:gd name="connsiteX7" fmla="*/ 22289 w 56578"/>
                    <a:gd name="connsiteY7" fmla="*/ 17253 h 44113"/>
                    <a:gd name="connsiteX8" fmla="*/ 29623 w 56578"/>
                    <a:gd name="connsiteY8" fmla="*/ 12109 h 44113"/>
                    <a:gd name="connsiteX9" fmla="*/ 33052 w 56578"/>
                    <a:gd name="connsiteY9" fmla="*/ 10585 h 44113"/>
                    <a:gd name="connsiteX10" fmla="*/ 34100 w 56578"/>
                    <a:gd name="connsiteY10" fmla="*/ 7633 h 44113"/>
                    <a:gd name="connsiteX11" fmla="*/ 35147 w 56578"/>
                    <a:gd name="connsiteY11" fmla="*/ 2775 h 44113"/>
                    <a:gd name="connsiteX12" fmla="*/ 39529 w 56578"/>
                    <a:gd name="connsiteY12" fmla="*/ 298 h 44113"/>
                    <a:gd name="connsiteX13" fmla="*/ 44291 w 56578"/>
                    <a:gd name="connsiteY13" fmla="*/ 489 h 44113"/>
                    <a:gd name="connsiteX14" fmla="*/ 46768 w 56578"/>
                    <a:gd name="connsiteY14" fmla="*/ 4870 h 44113"/>
                    <a:gd name="connsiteX15" fmla="*/ 46006 w 56578"/>
                    <a:gd name="connsiteY15" fmla="*/ 4204 h 44113"/>
                    <a:gd name="connsiteX16" fmla="*/ 56007 w 56578"/>
                    <a:gd name="connsiteY16" fmla="*/ 5442 h 44113"/>
                    <a:gd name="connsiteX17" fmla="*/ 55912 w 56578"/>
                    <a:gd name="connsiteY17" fmla="*/ 5442 h 44113"/>
                    <a:gd name="connsiteX18" fmla="*/ 56579 w 56578"/>
                    <a:gd name="connsiteY18" fmla="*/ 4394 h 44113"/>
                    <a:gd name="connsiteX19" fmla="*/ 56102 w 56578"/>
                    <a:gd name="connsiteY19" fmla="*/ 5632 h 44113"/>
                    <a:gd name="connsiteX20" fmla="*/ 56007 w 56578"/>
                    <a:gd name="connsiteY20" fmla="*/ 5632 h 44113"/>
                    <a:gd name="connsiteX21" fmla="*/ 46006 w 56578"/>
                    <a:gd name="connsiteY21" fmla="*/ 5728 h 44113"/>
                    <a:gd name="connsiteX22" fmla="*/ 45339 w 56578"/>
                    <a:gd name="connsiteY22" fmla="*/ 5156 h 44113"/>
                    <a:gd name="connsiteX23" fmla="*/ 45339 w 56578"/>
                    <a:gd name="connsiteY23" fmla="*/ 5061 h 44113"/>
                    <a:gd name="connsiteX24" fmla="*/ 43625 w 56578"/>
                    <a:gd name="connsiteY24" fmla="*/ 2299 h 44113"/>
                    <a:gd name="connsiteX25" fmla="*/ 40100 w 56578"/>
                    <a:gd name="connsiteY25" fmla="*/ 2489 h 44113"/>
                    <a:gd name="connsiteX26" fmla="*/ 36862 w 56578"/>
                    <a:gd name="connsiteY26" fmla="*/ 7823 h 44113"/>
                    <a:gd name="connsiteX27" fmla="*/ 34957 w 56578"/>
                    <a:gd name="connsiteY27" fmla="*/ 12871 h 44113"/>
                    <a:gd name="connsiteX28" fmla="*/ 30766 w 56578"/>
                    <a:gd name="connsiteY28" fmla="*/ 14967 h 44113"/>
                    <a:gd name="connsiteX29" fmla="*/ 24194 w 56578"/>
                    <a:gd name="connsiteY29" fmla="*/ 19634 h 44113"/>
                    <a:gd name="connsiteX30" fmla="*/ 11144 w 56578"/>
                    <a:gd name="connsiteY30" fmla="*/ 30493 h 44113"/>
                    <a:gd name="connsiteX31" fmla="*/ 953 w 56578"/>
                    <a:gd name="connsiteY31" fmla="*/ 43732 h 44113"/>
                    <a:gd name="connsiteX32" fmla="*/ 476 w 56578"/>
                    <a:gd name="connsiteY32" fmla="*/ 43161 h 44113"/>
                    <a:gd name="connsiteX33" fmla="*/ 7239 w 56578"/>
                    <a:gd name="connsiteY33" fmla="*/ 43351 h 44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6578" h="44113">
                      <a:moveTo>
                        <a:pt x="7239" y="43351"/>
                      </a:moveTo>
                      <a:cubicBezTo>
                        <a:pt x="4953" y="43637"/>
                        <a:pt x="2762" y="43923"/>
                        <a:pt x="476" y="44113"/>
                      </a:cubicBezTo>
                      <a:cubicBezTo>
                        <a:pt x="286" y="44113"/>
                        <a:pt x="0" y="43923"/>
                        <a:pt x="0" y="43732"/>
                      </a:cubicBezTo>
                      <a:lnTo>
                        <a:pt x="0" y="43637"/>
                      </a:lnTo>
                      <a:lnTo>
                        <a:pt x="0" y="43542"/>
                      </a:lnTo>
                      <a:cubicBezTo>
                        <a:pt x="476" y="40399"/>
                        <a:pt x="2191" y="37827"/>
                        <a:pt x="3810" y="35446"/>
                      </a:cubicBezTo>
                      <a:cubicBezTo>
                        <a:pt x="5524" y="33064"/>
                        <a:pt x="7430" y="30778"/>
                        <a:pt x="9335" y="28683"/>
                      </a:cubicBezTo>
                      <a:cubicBezTo>
                        <a:pt x="13335" y="24301"/>
                        <a:pt x="18002" y="20968"/>
                        <a:pt x="22289" y="17253"/>
                      </a:cubicBezTo>
                      <a:cubicBezTo>
                        <a:pt x="24479" y="15348"/>
                        <a:pt x="26765" y="13443"/>
                        <a:pt x="29623" y="12109"/>
                      </a:cubicBezTo>
                      <a:cubicBezTo>
                        <a:pt x="31052" y="11538"/>
                        <a:pt x="32385" y="11157"/>
                        <a:pt x="33052" y="10585"/>
                      </a:cubicBezTo>
                      <a:cubicBezTo>
                        <a:pt x="33528" y="10300"/>
                        <a:pt x="34004" y="8966"/>
                        <a:pt x="34100" y="7633"/>
                      </a:cubicBezTo>
                      <a:cubicBezTo>
                        <a:pt x="34290" y="6299"/>
                        <a:pt x="34100" y="4489"/>
                        <a:pt x="35147" y="2775"/>
                      </a:cubicBezTo>
                      <a:cubicBezTo>
                        <a:pt x="36290" y="1060"/>
                        <a:pt x="38100" y="584"/>
                        <a:pt x="39529" y="298"/>
                      </a:cubicBezTo>
                      <a:cubicBezTo>
                        <a:pt x="40958" y="13"/>
                        <a:pt x="42672" y="-273"/>
                        <a:pt x="44291" y="489"/>
                      </a:cubicBezTo>
                      <a:cubicBezTo>
                        <a:pt x="46101" y="1346"/>
                        <a:pt x="46673" y="3346"/>
                        <a:pt x="46768" y="4870"/>
                      </a:cubicBezTo>
                      <a:lnTo>
                        <a:pt x="46006" y="4204"/>
                      </a:lnTo>
                      <a:cubicBezTo>
                        <a:pt x="49244" y="4585"/>
                        <a:pt x="52769" y="4299"/>
                        <a:pt x="56007" y="5442"/>
                      </a:cubicBezTo>
                      <a:lnTo>
                        <a:pt x="55912" y="5442"/>
                      </a:lnTo>
                      <a:lnTo>
                        <a:pt x="56579" y="4394"/>
                      </a:lnTo>
                      <a:lnTo>
                        <a:pt x="56102" y="5632"/>
                      </a:lnTo>
                      <a:cubicBezTo>
                        <a:pt x="56102" y="5632"/>
                        <a:pt x="56007" y="5728"/>
                        <a:pt x="56007" y="5632"/>
                      </a:cubicBezTo>
                      <a:cubicBezTo>
                        <a:pt x="52673" y="5061"/>
                        <a:pt x="49435" y="5728"/>
                        <a:pt x="46006" y="5728"/>
                      </a:cubicBezTo>
                      <a:cubicBezTo>
                        <a:pt x="45625" y="5728"/>
                        <a:pt x="45339" y="5442"/>
                        <a:pt x="45339" y="5156"/>
                      </a:cubicBezTo>
                      <a:lnTo>
                        <a:pt x="45339" y="5061"/>
                      </a:lnTo>
                      <a:cubicBezTo>
                        <a:pt x="45149" y="3727"/>
                        <a:pt x="44577" y="2584"/>
                        <a:pt x="43625" y="2299"/>
                      </a:cubicBezTo>
                      <a:cubicBezTo>
                        <a:pt x="42672" y="1918"/>
                        <a:pt x="41339" y="2108"/>
                        <a:pt x="40100" y="2489"/>
                      </a:cubicBezTo>
                      <a:cubicBezTo>
                        <a:pt x="37243" y="3251"/>
                        <a:pt x="36767" y="4489"/>
                        <a:pt x="36862" y="7823"/>
                      </a:cubicBezTo>
                      <a:cubicBezTo>
                        <a:pt x="36671" y="9442"/>
                        <a:pt x="36671" y="11252"/>
                        <a:pt x="34957" y="12871"/>
                      </a:cubicBezTo>
                      <a:cubicBezTo>
                        <a:pt x="33433" y="14110"/>
                        <a:pt x="31909" y="14395"/>
                        <a:pt x="30766" y="14967"/>
                      </a:cubicBezTo>
                      <a:cubicBezTo>
                        <a:pt x="28480" y="16015"/>
                        <a:pt x="26384" y="17824"/>
                        <a:pt x="24194" y="19634"/>
                      </a:cubicBezTo>
                      <a:cubicBezTo>
                        <a:pt x="19812" y="23444"/>
                        <a:pt x="15145" y="26683"/>
                        <a:pt x="11144" y="30493"/>
                      </a:cubicBezTo>
                      <a:cubicBezTo>
                        <a:pt x="7144" y="34398"/>
                        <a:pt x="2858" y="38494"/>
                        <a:pt x="953" y="43732"/>
                      </a:cubicBezTo>
                      <a:lnTo>
                        <a:pt x="476" y="43161"/>
                      </a:lnTo>
                      <a:cubicBezTo>
                        <a:pt x="2762" y="43161"/>
                        <a:pt x="5048" y="43256"/>
                        <a:pt x="7239" y="43351"/>
                      </a:cubicBezTo>
                      <a:close/>
                    </a:path>
                  </a:pathLst>
                </a:custGeom>
                <a:grpFill/>
                <a:ln w="9525" cap="flat">
                  <a:noFill/>
                  <a:prstDash val="solid"/>
                  <a:miter/>
                </a:ln>
              </p:spPr>
              <p:txBody>
                <a:bodyPr rtlCol="0" anchor="ctr"/>
                <a:lstStyle/>
                <a:p>
                  <a:endParaRPr lang="th-TH">
                    <a:solidFill>
                      <a:schemeClr val="bg1"/>
                    </a:solidFill>
                  </a:endParaRPr>
                </a:p>
              </p:txBody>
            </p:sp>
            <p:sp>
              <p:nvSpPr>
                <p:cNvPr id="791" name="Freeform: Shape 790">
                  <a:extLst>
                    <a:ext uri="{FF2B5EF4-FFF2-40B4-BE49-F238E27FC236}">
                      <a16:creationId xmlns:a16="http://schemas.microsoft.com/office/drawing/2014/main" id="{1776D8FA-F96C-4110-B490-8BA9E330BFD4}"/>
                    </a:ext>
                  </a:extLst>
                </p:cNvPr>
                <p:cNvSpPr/>
                <p:nvPr/>
              </p:nvSpPr>
              <p:spPr>
                <a:xfrm>
                  <a:off x="6112859" y="3317557"/>
                  <a:ext cx="26839" cy="33919"/>
                </a:xfrm>
                <a:custGeom>
                  <a:avLst/>
                  <a:gdLst>
                    <a:gd name="connsiteX0" fmla="*/ 24289 w 26839"/>
                    <a:gd name="connsiteY0" fmla="*/ 0 h 33919"/>
                    <a:gd name="connsiteX1" fmla="*/ 26384 w 26839"/>
                    <a:gd name="connsiteY1" fmla="*/ 5524 h 33919"/>
                    <a:gd name="connsiteX2" fmla="*/ 26765 w 26839"/>
                    <a:gd name="connsiteY2" fmla="*/ 8858 h 33919"/>
                    <a:gd name="connsiteX3" fmla="*/ 25813 w 26839"/>
                    <a:gd name="connsiteY3" fmla="*/ 12002 h 33919"/>
                    <a:gd name="connsiteX4" fmla="*/ 19717 w 26839"/>
                    <a:gd name="connsiteY4" fmla="*/ 22289 h 33919"/>
                    <a:gd name="connsiteX5" fmla="*/ 11430 w 26839"/>
                    <a:gd name="connsiteY5" fmla="*/ 31147 h 33919"/>
                    <a:gd name="connsiteX6" fmla="*/ 0 w 26839"/>
                    <a:gd name="connsiteY6" fmla="*/ 33528 h 33919"/>
                    <a:gd name="connsiteX7" fmla="*/ 10001 w 26839"/>
                    <a:gd name="connsiteY7" fmla="*/ 29242 h 33919"/>
                    <a:gd name="connsiteX8" fmla="*/ 17145 w 26839"/>
                    <a:gd name="connsiteY8" fmla="*/ 20574 h 33919"/>
                    <a:gd name="connsiteX9" fmla="*/ 23622 w 26839"/>
                    <a:gd name="connsiteY9" fmla="*/ 10954 h 33919"/>
                    <a:gd name="connsiteX10" fmla="*/ 24765 w 26839"/>
                    <a:gd name="connsiteY10" fmla="*/ 6001 h 33919"/>
                    <a:gd name="connsiteX11" fmla="*/ 24289 w 26839"/>
                    <a:gd name="connsiteY11" fmla="*/ 0 h 33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839" h="33919">
                      <a:moveTo>
                        <a:pt x="24289" y="0"/>
                      </a:moveTo>
                      <a:cubicBezTo>
                        <a:pt x="24670" y="2000"/>
                        <a:pt x="25527" y="3620"/>
                        <a:pt x="26384" y="5524"/>
                      </a:cubicBezTo>
                      <a:cubicBezTo>
                        <a:pt x="26765" y="6477"/>
                        <a:pt x="26956" y="7620"/>
                        <a:pt x="26765" y="8858"/>
                      </a:cubicBezTo>
                      <a:cubicBezTo>
                        <a:pt x="26575" y="10001"/>
                        <a:pt x="26289" y="10954"/>
                        <a:pt x="25813" y="12002"/>
                      </a:cubicBezTo>
                      <a:cubicBezTo>
                        <a:pt x="24194" y="15907"/>
                        <a:pt x="21717" y="18955"/>
                        <a:pt x="19717" y="22289"/>
                      </a:cubicBezTo>
                      <a:cubicBezTo>
                        <a:pt x="17526" y="25622"/>
                        <a:pt x="14859" y="28861"/>
                        <a:pt x="11430" y="31147"/>
                      </a:cubicBezTo>
                      <a:cubicBezTo>
                        <a:pt x="8096" y="33433"/>
                        <a:pt x="3810" y="34576"/>
                        <a:pt x="0" y="33528"/>
                      </a:cubicBezTo>
                      <a:cubicBezTo>
                        <a:pt x="3905" y="33242"/>
                        <a:pt x="7239" y="31623"/>
                        <a:pt x="10001" y="29242"/>
                      </a:cubicBezTo>
                      <a:cubicBezTo>
                        <a:pt x="12763" y="26765"/>
                        <a:pt x="15049" y="23813"/>
                        <a:pt x="17145" y="20574"/>
                      </a:cubicBezTo>
                      <a:cubicBezTo>
                        <a:pt x="19240" y="17145"/>
                        <a:pt x="21812" y="14192"/>
                        <a:pt x="23622" y="10954"/>
                      </a:cubicBezTo>
                      <a:cubicBezTo>
                        <a:pt x="24575" y="9239"/>
                        <a:pt x="25241" y="7811"/>
                        <a:pt x="24765" y="6001"/>
                      </a:cubicBezTo>
                      <a:cubicBezTo>
                        <a:pt x="24670" y="4096"/>
                        <a:pt x="23908" y="2000"/>
                        <a:pt x="24289" y="0"/>
                      </a:cubicBezTo>
                      <a:close/>
                    </a:path>
                  </a:pathLst>
                </a:custGeom>
                <a:grpFill/>
                <a:ln w="9525" cap="flat">
                  <a:noFill/>
                  <a:prstDash val="solid"/>
                  <a:miter/>
                </a:ln>
              </p:spPr>
              <p:txBody>
                <a:bodyPr rtlCol="0" anchor="ctr"/>
                <a:lstStyle/>
                <a:p>
                  <a:endParaRPr lang="th-TH">
                    <a:solidFill>
                      <a:schemeClr val="bg1"/>
                    </a:solidFill>
                  </a:endParaRPr>
                </a:p>
              </p:txBody>
            </p:sp>
            <p:sp>
              <p:nvSpPr>
                <p:cNvPr id="792" name="Freeform: Shape 791">
                  <a:extLst>
                    <a:ext uri="{FF2B5EF4-FFF2-40B4-BE49-F238E27FC236}">
                      <a16:creationId xmlns:a16="http://schemas.microsoft.com/office/drawing/2014/main" id="{DCAC263B-103D-47EC-A1A7-1E8D074B1A12}"/>
                    </a:ext>
                  </a:extLst>
                </p:cNvPr>
                <p:cNvSpPr/>
                <p:nvPr/>
              </p:nvSpPr>
              <p:spPr>
                <a:xfrm>
                  <a:off x="6108951" y="3353562"/>
                  <a:ext cx="24196" cy="17015"/>
                </a:xfrm>
                <a:custGeom>
                  <a:avLst/>
                  <a:gdLst>
                    <a:gd name="connsiteX0" fmla="*/ 2860 w 24196"/>
                    <a:gd name="connsiteY0" fmla="*/ 0 h 17015"/>
                    <a:gd name="connsiteX1" fmla="*/ 3241 w 24196"/>
                    <a:gd name="connsiteY1" fmla="*/ 7906 h 17015"/>
                    <a:gd name="connsiteX2" fmla="*/ 2955 w 24196"/>
                    <a:gd name="connsiteY2" fmla="*/ 15335 h 17015"/>
                    <a:gd name="connsiteX3" fmla="*/ 1622 w 24196"/>
                    <a:gd name="connsiteY3" fmla="*/ 13906 h 17015"/>
                    <a:gd name="connsiteX4" fmla="*/ 24196 w 24196"/>
                    <a:gd name="connsiteY4" fmla="*/ 12954 h 17015"/>
                    <a:gd name="connsiteX5" fmla="*/ 13052 w 24196"/>
                    <a:gd name="connsiteY5" fmla="*/ 16478 h 17015"/>
                    <a:gd name="connsiteX6" fmla="*/ 1431 w 24196"/>
                    <a:gd name="connsiteY6" fmla="*/ 16859 h 17015"/>
                    <a:gd name="connsiteX7" fmla="*/ 1336 w 24196"/>
                    <a:gd name="connsiteY7" fmla="*/ 16859 h 17015"/>
                    <a:gd name="connsiteX8" fmla="*/ 3 w 24196"/>
                    <a:gd name="connsiteY8" fmla="*/ 15430 h 17015"/>
                    <a:gd name="connsiteX9" fmla="*/ 2860 w 24196"/>
                    <a:gd name="connsiteY9" fmla="*/ 0 h 1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196" h="17015">
                      <a:moveTo>
                        <a:pt x="2860" y="0"/>
                      </a:moveTo>
                      <a:cubicBezTo>
                        <a:pt x="3622" y="2572"/>
                        <a:pt x="3432" y="5334"/>
                        <a:pt x="3241" y="7906"/>
                      </a:cubicBezTo>
                      <a:cubicBezTo>
                        <a:pt x="3051" y="10477"/>
                        <a:pt x="2765" y="12954"/>
                        <a:pt x="2955" y="15335"/>
                      </a:cubicBezTo>
                      <a:lnTo>
                        <a:pt x="1622" y="13906"/>
                      </a:lnTo>
                      <a:cubicBezTo>
                        <a:pt x="9147" y="14002"/>
                        <a:pt x="16576" y="13811"/>
                        <a:pt x="24196" y="12954"/>
                      </a:cubicBezTo>
                      <a:cubicBezTo>
                        <a:pt x="20767" y="14859"/>
                        <a:pt x="16957" y="15811"/>
                        <a:pt x="13052" y="16478"/>
                      </a:cubicBezTo>
                      <a:cubicBezTo>
                        <a:pt x="9242" y="17050"/>
                        <a:pt x="5337" y="17145"/>
                        <a:pt x="1431" y="16859"/>
                      </a:cubicBezTo>
                      <a:lnTo>
                        <a:pt x="1336" y="16859"/>
                      </a:lnTo>
                      <a:cubicBezTo>
                        <a:pt x="574" y="16764"/>
                        <a:pt x="98" y="16192"/>
                        <a:pt x="3" y="15430"/>
                      </a:cubicBezTo>
                      <a:cubicBezTo>
                        <a:pt x="-93" y="9620"/>
                        <a:pt x="2479" y="5143"/>
                        <a:pt x="2860" y="0"/>
                      </a:cubicBezTo>
                      <a:close/>
                    </a:path>
                  </a:pathLst>
                </a:custGeom>
                <a:grpFill/>
                <a:ln w="9525" cap="flat">
                  <a:noFill/>
                  <a:prstDash val="solid"/>
                  <a:miter/>
                </a:ln>
              </p:spPr>
              <p:txBody>
                <a:bodyPr rtlCol="0" anchor="ctr"/>
                <a:lstStyle/>
                <a:p>
                  <a:endParaRPr lang="th-TH">
                    <a:solidFill>
                      <a:schemeClr val="bg1"/>
                    </a:solidFill>
                  </a:endParaRPr>
                </a:p>
              </p:txBody>
            </p:sp>
            <p:sp>
              <p:nvSpPr>
                <p:cNvPr id="793" name="Freeform: Shape 792">
                  <a:extLst>
                    <a:ext uri="{FF2B5EF4-FFF2-40B4-BE49-F238E27FC236}">
                      <a16:creationId xmlns:a16="http://schemas.microsoft.com/office/drawing/2014/main" id="{AC2A2331-953D-47A9-94DA-6A6765AB80E8}"/>
                    </a:ext>
                  </a:extLst>
                </p:cNvPr>
                <p:cNvSpPr/>
                <p:nvPr/>
              </p:nvSpPr>
              <p:spPr>
                <a:xfrm>
                  <a:off x="6117750" y="3351561"/>
                  <a:ext cx="35875" cy="15144"/>
                </a:xfrm>
                <a:custGeom>
                  <a:avLst/>
                  <a:gdLst>
                    <a:gd name="connsiteX0" fmla="*/ 443 w 35875"/>
                    <a:gd name="connsiteY0" fmla="*/ 0 h 15144"/>
                    <a:gd name="connsiteX1" fmla="*/ 1586 w 35875"/>
                    <a:gd name="connsiteY1" fmla="*/ 7049 h 15144"/>
                    <a:gd name="connsiteX2" fmla="*/ 2538 w 35875"/>
                    <a:gd name="connsiteY2" fmla="*/ 10192 h 15144"/>
                    <a:gd name="connsiteX3" fmla="*/ 4253 w 35875"/>
                    <a:gd name="connsiteY3" fmla="*/ 13716 h 15144"/>
                    <a:gd name="connsiteX4" fmla="*/ 3110 w 35875"/>
                    <a:gd name="connsiteY4" fmla="*/ 12478 h 15144"/>
                    <a:gd name="connsiteX5" fmla="*/ 11111 w 35875"/>
                    <a:gd name="connsiteY5" fmla="*/ 11716 h 15144"/>
                    <a:gd name="connsiteX6" fmla="*/ 19493 w 35875"/>
                    <a:gd name="connsiteY6" fmla="*/ 11430 h 15144"/>
                    <a:gd name="connsiteX7" fmla="*/ 35876 w 35875"/>
                    <a:gd name="connsiteY7" fmla="*/ 14478 h 15144"/>
                    <a:gd name="connsiteX8" fmla="*/ 19493 w 35875"/>
                    <a:gd name="connsiteY8" fmla="*/ 14288 h 15144"/>
                    <a:gd name="connsiteX9" fmla="*/ 11396 w 35875"/>
                    <a:gd name="connsiteY9" fmla="*/ 14764 h 15144"/>
                    <a:gd name="connsiteX10" fmla="*/ 2919 w 35875"/>
                    <a:gd name="connsiteY10" fmla="*/ 15145 h 15144"/>
                    <a:gd name="connsiteX11" fmla="*/ 2729 w 35875"/>
                    <a:gd name="connsiteY11" fmla="*/ 15145 h 15144"/>
                    <a:gd name="connsiteX12" fmla="*/ 1681 w 35875"/>
                    <a:gd name="connsiteY12" fmla="*/ 14002 h 15144"/>
                    <a:gd name="connsiteX13" fmla="*/ 1681 w 35875"/>
                    <a:gd name="connsiteY13" fmla="*/ 13907 h 15144"/>
                    <a:gd name="connsiteX14" fmla="*/ 633 w 35875"/>
                    <a:gd name="connsiteY14" fmla="*/ 10954 h 15144"/>
                    <a:gd name="connsiteX15" fmla="*/ 62 w 35875"/>
                    <a:gd name="connsiteY15" fmla="*/ 7144 h 15144"/>
                    <a:gd name="connsiteX16" fmla="*/ 443 w 35875"/>
                    <a:gd name="connsiteY16" fmla="*/ 0 h 1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875" h="15144">
                      <a:moveTo>
                        <a:pt x="443" y="0"/>
                      </a:moveTo>
                      <a:cubicBezTo>
                        <a:pt x="919" y="2381"/>
                        <a:pt x="1109" y="4763"/>
                        <a:pt x="1586" y="7049"/>
                      </a:cubicBezTo>
                      <a:cubicBezTo>
                        <a:pt x="1776" y="8192"/>
                        <a:pt x="2062" y="9334"/>
                        <a:pt x="2538" y="10192"/>
                      </a:cubicBezTo>
                      <a:cubicBezTo>
                        <a:pt x="2824" y="10858"/>
                        <a:pt x="4062" y="11906"/>
                        <a:pt x="4253" y="13716"/>
                      </a:cubicBezTo>
                      <a:lnTo>
                        <a:pt x="3110" y="12478"/>
                      </a:lnTo>
                      <a:lnTo>
                        <a:pt x="11111" y="11716"/>
                      </a:lnTo>
                      <a:cubicBezTo>
                        <a:pt x="13873" y="11430"/>
                        <a:pt x="16635" y="11335"/>
                        <a:pt x="19493" y="11430"/>
                      </a:cubicBezTo>
                      <a:cubicBezTo>
                        <a:pt x="25112" y="11621"/>
                        <a:pt x="30637" y="12573"/>
                        <a:pt x="35876" y="14478"/>
                      </a:cubicBezTo>
                      <a:cubicBezTo>
                        <a:pt x="30351" y="14192"/>
                        <a:pt x="24922" y="14097"/>
                        <a:pt x="19493" y="14288"/>
                      </a:cubicBezTo>
                      <a:cubicBezTo>
                        <a:pt x="16826" y="14383"/>
                        <a:pt x="14063" y="14573"/>
                        <a:pt x="11396" y="14764"/>
                      </a:cubicBezTo>
                      <a:cubicBezTo>
                        <a:pt x="8729" y="15050"/>
                        <a:pt x="5872" y="15145"/>
                        <a:pt x="2919" y="15145"/>
                      </a:cubicBezTo>
                      <a:lnTo>
                        <a:pt x="2729" y="15145"/>
                      </a:lnTo>
                      <a:cubicBezTo>
                        <a:pt x="2157" y="15145"/>
                        <a:pt x="1681" y="14669"/>
                        <a:pt x="1681" y="14002"/>
                      </a:cubicBezTo>
                      <a:lnTo>
                        <a:pt x="1681" y="13907"/>
                      </a:lnTo>
                      <a:cubicBezTo>
                        <a:pt x="1776" y="13145"/>
                        <a:pt x="1205" y="12478"/>
                        <a:pt x="633" y="10954"/>
                      </a:cubicBezTo>
                      <a:cubicBezTo>
                        <a:pt x="252" y="9620"/>
                        <a:pt x="157" y="8382"/>
                        <a:pt x="62" y="7144"/>
                      </a:cubicBezTo>
                      <a:cubicBezTo>
                        <a:pt x="-129" y="4667"/>
                        <a:pt x="157" y="2381"/>
                        <a:pt x="443" y="0"/>
                      </a:cubicBezTo>
                      <a:close/>
                    </a:path>
                  </a:pathLst>
                </a:custGeom>
                <a:grpFill/>
                <a:ln w="9525" cap="flat">
                  <a:noFill/>
                  <a:prstDash val="solid"/>
                  <a:miter/>
                </a:ln>
              </p:spPr>
              <p:txBody>
                <a:bodyPr rtlCol="0" anchor="ctr"/>
                <a:lstStyle/>
                <a:p>
                  <a:endParaRPr lang="th-TH">
                    <a:solidFill>
                      <a:schemeClr val="bg1"/>
                    </a:solidFill>
                  </a:endParaRPr>
                </a:p>
              </p:txBody>
            </p:sp>
          </p:grpSp>
        </p:grpSp>
        <p:grpSp>
          <p:nvGrpSpPr>
            <p:cNvPr id="747" name="Graphic 421">
              <a:extLst>
                <a:ext uri="{FF2B5EF4-FFF2-40B4-BE49-F238E27FC236}">
                  <a16:creationId xmlns:a16="http://schemas.microsoft.com/office/drawing/2014/main" id="{7C53E7D3-7B31-48D1-B7D6-1314B11D23F4}"/>
                </a:ext>
              </a:extLst>
            </p:cNvPr>
            <p:cNvGrpSpPr/>
            <p:nvPr/>
          </p:nvGrpSpPr>
          <p:grpSpPr>
            <a:xfrm>
              <a:off x="6104953" y="3391173"/>
              <a:ext cx="73247" cy="435365"/>
              <a:chOff x="6104953" y="3391173"/>
              <a:chExt cx="73247" cy="435365"/>
            </a:xfrm>
            <a:grpFill/>
          </p:grpSpPr>
          <p:grpSp>
            <p:nvGrpSpPr>
              <p:cNvPr id="748" name="Graphic 421">
                <a:extLst>
                  <a:ext uri="{FF2B5EF4-FFF2-40B4-BE49-F238E27FC236}">
                    <a16:creationId xmlns:a16="http://schemas.microsoft.com/office/drawing/2014/main" id="{32663195-3B2B-41B0-9ABB-1E3EFB36BD8E}"/>
                  </a:ext>
                </a:extLst>
              </p:cNvPr>
              <p:cNvGrpSpPr/>
              <p:nvPr/>
            </p:nvGrpSpPr>
            <p:grpSpPr>
              <a:xfrm>
                <a:off x="6104953" y="3391173"/>
                <a:ext cx="59626" cy="13972"/>
                <a:chOff x="6104953" y="3391173"/>
                <a:chExt cx="59626" cy="13972"/>
              </a:xfrm>
              <a:grpFill/>
            </p:grpSpPr>
            <p:sp>
              <p:nvSpPr>
                <p:cNvPr id="780" name="Freeform: Shape 779">
                  <a:extLst>
                    <a:ext uri="{FF2B5EF4-FFF2-40B4-BE49-F238E27FC236}">
                      <a16:creationId xmlns:a16="http://schemas.microsoft.com/office/drawing/2014/main" id="{0F65C63C-5B04-4F01-9001-57258FCC9054}"/>
                    </a:ext>
                  </a:extLst>
                </p:cNvPr>
                <p:cNvSpPr/>
                <p:nvPr/>
              </p:nvSpPr>
              <p:spPr>
                <a:xfrm>
                  <a:off x="6104953" y="3391173"/>
                  <a:ext cx="41719" cy="7905"/>
                </a:xfrm>
                <a:custGeom>
                  <a:avLst/>
                  <a:gdLst>
                    <a:gd name="connsiteX0" fmla="*/ 0 w 41719"/>
                    <a:gd name="connsiteY0" fmla="*/ 7632 h 7905"/>
                    <a:gd name="connsiteX1" fmla="*/ 20384 w 41719"/>
                    <a:gd name="connsiteY1" fmla="*/ 1250 h 7905"/>
                    <a:gd name="connsiteX2" fmla="*/ 41720 w 41719"/>
                    <a:gd name="connsiteY2" fmla="*/ 2108 h 7905"/>
                    <a:gd name="connsiteX3" fmla="*/ 20955 w 41719"/>
                    <a:gd name="connsiteY3" fmla="*/ 4298 h 7905"/>
                    <a:gd name="connsiteX4" fmla="*/ 10763 w 41719"/>
                    <a:gd name="connsiteY4" fmla="*/ 6870 h 7905"/>
                    <a:gd name="connsiteX5" fmla="*/ 0 w 41719"/>
                    <a:gd name="connsiteY5" fmla="*/ 7632 h 7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719" h="7905">
                      <a:moveTo>
                        <a:pt x="0" y="7632"/>
                      </a:moveTo>
                      <a:cubicBezTo>
                        <a:pt x="7049" y="6394"/>
                        <a:pt x="13145" y="2774"/>
                        <a:pt x="20384" y="1250"/>
                      </a:cubicBezTo>
                      <a:cubicBezTo>
                        <a:pt x="27337" y="-178"/>
                        <a:pt x="35052" y="-940"/>
                        <a:pt x="41720" y="2108"/>
                      </a:cubicBezTo>
                      <a:cubicBezTo>
                        <a:pt x="34576" y="1441"/>
                        <a:pt x="27813" y="2870"/>
                        <a:pt x="20955" y="4298"/>
                      </a:cubicBezTo>
                      <a:cubicBezTo>
                        <a:pt x="17621" y="4965"/>
                        <a:pt x="14288" y="6108"/>
                        <a:pt x="10763" y="6870"/>
                      </a:cubicBezTo>
                      <a:cubicBezTo>
                        <a:pt x="7239" y="7632"/>
                        <a:pt x="3524" y="8299"/>
                        <a:pt x="0" y="7632"/>
                      </a:cubicBezTo>
                      <a:close/>
                    </a:path>
                  </a:pathLst>
                </a:custGeom>
                <a:grpFill/>
                <a:ln w="9525" cap="flat">
                  <a:noFill/>
                  <a:prstDash val="solid"/>
                  <a:miter/>
                </a:ln>
              </p:spPr>
              <p:txBody>
                <a:bodyPr rtlCol="0" anchor="ctr"/>
                <a:lstStyle/>
                <a:p>
                  <a:endParaRPr lang="th-TH">
                    <a:solidFill>
                      <a:schemeClr val="bg1"/>
                    </a:solidFill>
                  </a:endParaRPr>
                </a:p>
              </p:txBody>
            </p:sp>
            <p:sp>
              <p:nvSpPr>
                <p:cNvPr id="781" name="Freeform: Shape 780">
                  <a:extLst>
                    <a:ext uri="{FF2B5EF4-FFF2-40B4-BE49-F238E27FC236}">
                      <a16:creationId xmlns:a16="http://schemas.microsoft.com/office/drawing/2014/main" id="{E4A1D361-B7DB-481E-8B28-BF9475E93F9B}"/>
                    </a:ext>
                  </a:extLst>
                </p:cNvPr>
                <p:cNvSpPr/>
                <p:nvPr/>
              </p:nvSpPr>
              <p:spPr>
                <a:xfrm>
                  <a:off x="6113430" y="3397567"/>
                  <a:ext cx="30289" cy="7578"/>
                </a:xfrm>
                <a:custGeom>
                  <a:avLst/>
                  <a:gdLst>
                    <a:gd name="connsiteX0" fmla="*/ 0 w 30289"/>
                    <a:gd name="connsiteY0" fmla="*/ 0 h 7578"/>
                    <a:gd name="connsiteX1" fmla="*/ 6953 w 30289"/>
                    <a:gd name="connsiteY1" fmla="*/ 3334 h 7578"/>
                    <a:gd name="connsiteX2" fmla="*/ 14478 w 30289"/>
                    <a:gd name="connsiteY2" fmla="*/ 4381 h 7578"/>
                    <a:gd name="connsiteX3" fmla="*/ 30290 w 30289"/>
                    <a:gd name="connsiteY3" fmla="*/ 4953 h 7578"/>
                    <a:gd name="connsiteX4" fmla="*/ 14288 w 30289"/>
                    <a:gd name="connsiteY4" fmla="*/ 7525 h 7578"/>
                    <a:gd name="connsiteX5" fmla="*/ 6191 w 30289"/>
                    <a:gd name="connsiteY5" fmla="*/ 5620 h 7578"/>
                    <a:gd name="connsiteX6" fmla="*/ 0 w 30289"/>
                    <a:gd name="connsiteY6" fmla="*/ 0 h 7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89" h="7578">
                      <a:moveTo>
                        <a:pt x="0" y="0"/>
                      </a:moveTo>
                      <a:cubicBezTo>
                        <a:pt x="2096" y="1810"/>
                        <a:pt x="4477" y="2762"/>
                        <a:pt x="6953" y="3334"/>
                      </a:cubicBezTo>
                      <a:cubicBezTo>
                        <a:pt x="9430" y="3905"/>
                        <a:pt x="11906" y="4191"/>
                        <a:pt x="14478" y="4381"/>
                      </a:cubicBezTo>
                      <a:cubicBezTo>
                        <a:pt x="19622" y="4763"/>
                        <a:pt x="24860" y="4572"/>
                        <a:pt x="30290" y="4953"/>
                      </a:cubicBezTo>
                      <a:cubicBezTo>
                        <a:pt x="25241" y="6953"/>
                        <a:pt x="19812" y="7810"/>
                        <a:pt x="14288" y="7525"/>
                      </a:cubicBezTo>
                      <a:cubicBezTo>
                        <a:pt x="11525" y="7334"/>
                        <a:pt x="8763" y="6858"/>
                        <a:pt x="6191" y="5620"/>
                      </a:cubicBezTo>
                      <a:cubicBezTo>
                        <a:pt x="3715" y="4477"/>
                        <a:pt x="1143" y="2572"/>
                        <a:pt x="0" y="0"/>
                      </a:cubicBezTo>
                      <a:close/>
                    </a:path>
                  </a:pathLst>
                </a:custGeom>
                <a:grpFill/>
                <a:ln w="9525" cap="flat">
                  <a:noFill/>
                  <a:prstDash val="solid"/>
                  <a:miter/>
                </a:ln>
              </p:spPr>
              <p:txBody>
                <a:bodyPr rtlCol="0" anchor="ctr"/>
                <a:lstStyle/>
                <a:p>
                  <a:endParaRPr lang="th-TH">
                    <a:solidFill>
                      <a:schemeClr val="bg1"/>
                    </a:solidFill>
                  </a:endParaRPr>
                </a:p>
              </p:txBody>
            </p:sp>
            <p:sp>
              <p:nvSpPr>
                <p:cNvPr id="782" name="Freeform: Shape 781">
                  <a:extLst>
                    <a:ext uri="{FF2B5EF4-FFF2-40B4-BE49-F238E27FC236}">
                      <a16:creationId xmlns:a16="http://schemas.microsoft.com/office/drawing/2014/main" id="{9203C072-4C0F-4063-88B1-5367503123F4}"/>
                    </a:ext>
                  </a:extLst>
                </p:cNvPr>
                <p:cNvSpPr/>
                <p:nvPr/>
              </p:nvSpPr>
              <p:spPr>
                <a:xfrm>
                  <a:off x="6130444" y="3392328"/>
                  <a:ext cx="11428" cy="7379"/>
                </a:xfrm>
                <a:custGeom>
                  <a:avLst/>
                  <a:gdLst>
                    <a:gd name="connsiteX0" fmla="*/ 703 w 11428"/>
                    <a:gd name="connsiteY0" fmla="*/ 952 h 7379"/>
                    <a:gd name="connsiteX1" fmla="*/ 2513 w 11428"/>
                    <a:gd name="connsiteY1" fmla="*/ 4096 h 7379"/>
                    <a:gd name="connsiteX2" fmla="*/ 5751 w 11428"/>
                    <a:gd name="connsiteY2" fmla="*/ 4191 h 7379"/>
                    <a:gd name="connsiteX3" fmla="*/ 8799 w 11428"/>
                    <a:gd name="connsiteY3" fmla="*/ 3334 h 7379"/>
                    <a:gd name="connsiteX4" fmla="*/ 11371 w 11428"/>
                    <a:gd name="connsiteY4" fmla="*/ 0 h 7379"/>
                    <a:gd name="connsiteX5" fmla="*/ 10609 w 11428"/>
                    <a:gd name="connsiteY5" fmla="*/ 4858 h 7379"/>
                    <a:gd name="connsiteX6" fmla="*/ 6037 w 11428"/>
                    <a:gd name="connsiteY6" fmla="*/ 7334 h 7379"/>
                    <a:gd name="connsiteX7" fmla="*/ 1084 w 11428"/>
                    <a:gd name="connsiteY7" fmla="*/ 5905 h 7379"/>
                    <a:gd name="connsiteX8" fmla="*/ 703 w 11428"/>
                    <a:gd name="connsiteY8" fmla="*/ 952 h 7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28" h="7379">
                      <a:moveTo>
                        <a:pt x="703" y="952"/>
                      </a:moveTo>
                      <a:cubicBezTo>
                        <a:pt x="1179" y="2476"/>
                        <a:pt x="1655" y="3905"/>
                        <a:pt x="2513" y="4096"/>
                      </a:cubicBezTo>
                      <a:cubicBezTo>
                        <a:pt x="3275" y="4381"/>
                        <a:pt x="4418" y="4381"/>
                        <a:pt x="5751" y="4191"/>
                      </a:cubicBezTo>
                      <a:cubicBezTo>
                        <a:pt x="7085" y="4096"/>
                        <a:pt x="8037" y="3905"/>
                        <a:pt x="8799" y="3334"/>
                      </a:cubicBezTo>
                      <a:cubicBezTo>
                        <a:pt x="9656" y="2667"/>
                        <a:pt x="10323" y="1238"/>
                        <a:pt x="11371" y="0"/>
                      </a:cubicBezTo>
                      <a:cubicBezTo>
                        <a:pt x="11466" y="1619"/>
                        <a:pt x="11561" y="3143"/>
                        <a:pt x="10609" y="4858"/>
                      </a:cubicBezTo>
                      <a:cubicBezTo>
                        <a:pt x="9561" y="6667"/>
                        <a:pt x="7466" y="7239"/>
                        <a:pt x="6037" y="7334"/>
                      </a:cubicBezTo>
                      <a:cubicBezTo>
                        <a:pt x="4513" y="7429"/>
                        <a:pt x="2608" y="7525"/>
                        <a:pt x="1084" y="5905"/>
                      </a:cubicBezTo>
                      <a:cubicBezTo>
                        <a:pt x="-535" y="4286"/>
                        <a:pt x="-59" y="2191"/>
                        <a:pt x="703" y="952"/>
                      </a:cubicBezTo>
                      <a:close/>
                    </a:path>
                  </a:pathLst>
                </a:custGeom>
                <a:grpFill/>
                <a:ln w="9525" cap="flat">
                  <a:noFill/>
                  <a:prstDash val="solid"/>
                  <a:miter/>
                </a:ln>
              </p:spPr>
              <p:txBody>
                <a:bodyPr rtlCol="0" anchor="ctr"/>
                <a:lstStyle/>
                <a:p>
                  <a:endParaRPr lang="th-TH">
                    <a:solidFill>
                      <a:schemeClr val="bg1"/>
                    </a:solidFill>
                  </a:endParaRPr>
                </a:p>
              </p:txBody>
            </p:sp>
            <p:sp>
              <p:nvSpPr>
                <p:cNvPr id="783" name="Freeform: Shape 782">
                  <a:extLst>
                    <a:ext uri="{FF2B5EF4-FFF2-40B4-BE49-F238E27FC236}">
                      <a16:creationId xmlns:a16="http://schemas.microsoft.com/office/drawing/2014/main" id="{6948EEDA-12AA-4000-80A4-F59E8C827244}"/>
                    </a:ext>
                  </a:extLst>
                </p:cNvPr>
                <p:cNvSpPr/>
                <p:nvPr/>
              </p:nvSpPr>
              <p:spPr>
                <a:xfrm>
                  <a:off x="6146095" y="3392900"/>
                  <a:ext cx="18484" cy="10516"/>
                </a:xfrm>
                <a:custGeom>
                  <a:avLst/>
                  <a:gdLst>
                    <a:gd name="connsiteX0" fmla="*/ 292 w 18484"/>
                    <a:gd name="connsiteY0" fmla="*/ 0 h 10516"/>
                    <a:gd name="connsiteX1" fmla="*/ 3054 w 18484"/>
                    <a:gd name="connsiteY1" fmla="*/ 5048 h 10516"/>
                    <a:gd name="connsiteX2" fmla="*/ 6959 w 18484"/>
                    <a:gd name="connsiteY2" fmla="*/ 6953 h 10516"/>
                    <a:gd name="connsiteX3" fmla="*/ 12865 w 18484"/>
                    <a:gd name="connsiteY3" fmla="*/ 8096 h 10516"/>
                    <a:gd name="connsiteX4" fmla="*/ 18484 w 18484"/>
                    <a:gd name="connsiteY4" fmla="*/ 9525 h 10516"/>
                    <a:gd name="connsiteX5" fmla="*/ 12484 w 18484"/>
                    <a:gd name="connsiteY5" fmla="*/ 10478 h 10516"/>
                    <a:gd name="connsiteX6" fmla="*/ 6864 w 18484"/>
                    <a:gd name="connsiteY6" fmla="*/ 10097 h 10516"/>
                    <a:gd name="connsiteX7" fmla="*/ 3340 w 18484"/>
                    <a:gd name="connsiteY7" fmla="*/ 9144 h 10516"/>
                    <a:gd name="connsiteX8" fmla="*/ 1054 w 18484"/>
                    <a:gd name="connsiteY8" fmla="*/ 6382 h 10516"/>
                    <a:gd name="connsiteX9" fmla="*/ 292 w 18484"/>
                    <a:gd name="connsiteY9" fmla="*/ 0 h 10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84" h="10516">
                      <a:moveTo>
                        <a:pt x="292" y="0"/>
                      </a:moveTo>
                      <a:cubicBezTo>
                        <a:pt x="768" y="2000"/>
                        <a:pt x="1911" y="3620"/>
                        <a:pt x="3054" y="5048"/>
                      </a:cubicBezTo>
                      <a:cubicBezTo>
                        <a:pt x="4387" y="6572"/>
                        <a:pt x="5149" y="7049"/>
                        <a:pt x="6959" y="6953"/>
                      </a:cubicBezTo>
                      <a:cubicBezTo>
                        <a:pt x="8959" y="6953"/>
                        <a:pt x="11150" y="7430"/>
                        <a:pt x="12865" y="8096"/>
                      </a:cubicBezTo>
                      <a:cubicBezTo>
                        <a:pt x="14674" y="8668"/>
                        <a:pt x="16484" y="9239"/>
                        <a:pt x="18484" y="9525"/>
                      </a:cubicBezTo>
                      <a:cubicBezTo>
                        <a:pt x="16675" y="10573"/>
                        <a:pt x="14484" y="10573"/>
                        <a:pt x="12484" y="10478"/>
                      </a:cubicBezTo>
                      <a:cubicBezTo>
                        <a:pt x="10483" y="10382"/>
                        <a:pt x="8769" y="10001"/>
                        <a:pt x="6864" y="10097"/>
                      </a:cubicBezTo>
                      <a:cubicBezTo>
                        <a:pt x="5816" y="10001"/>
                        <a:pt x="4578" y="9906"/>
                        <a:pt x="3340" y="9144"/>
                      </a:cubicBezTo>
                      <a:cubicBezTo>
                        <a:pt x="2197" y="8287"/>
                        <a:pt x="1530" y="7430"/>
                        <a:pt x="1054" y="6382"/>
                      </a:cubicBezTo>
                      <a:cubicBezTo>
                        <a:pt x="196" y="4381"/>
                        <a:pt x="-375" y="2096"/>
                        <a:pt x="292" y="0"/>
                      </a:cubicBezTo>
                      <a:close/>
                    </a:path>
                  </a:pathLst>
                </a:custGeom>
                <a:grpFill/>
                <a:ln w="9525" cap="flat">
                  <a:noFill/>
                  <a:prstDash val="solid"/>
                  <a:miter/>
                </a:ln>
              </p:spPr>
              <p:txBody>
                <a:bodyPr rtlCol="0" anchor="ctr"/>
                <a:lstStyle/>
                <a:p>
                  <a:endParaRPr lang="th-TH">
                    <a:solidFill>
                      <a:schemeClr val="bg1"/>
                    </a:solidFill>
                  </a:endParaRPr>
                </a:p>
              </p:txBody>
            </p:sp>
          </p:grpSp>
          <p:grpSp>
            <p:nvGrpSpPr>
              <p:cNvPr id="749" name="Graphic 421">
                <a:extLst>
                  <a:ext uri="{FF2B5EF4-FFF2-40B4-BE49-F238E27FC236}">
                    <a16:creationId xmlns:a16="http://schemas.microsoft.com/office/drawing/2014/main" id="{FDA3E256-7B27-42BD-A4A0-8151E18F62F1}"/>
                  </a:ext>
                </a:extLst>
              </p:cNvPr>
              <p:cNvGrpSpPr/>
              <p:nvPr/>
            </p:nvGrpSpPr>
            <p:grpSpPr>
              <a:xfrm>
                <a:off x="6109013" y="3430248"/>
                <a:ext cx="69187" cy="62104"/>
                <a:chOff x="6109013" y="3430248"/>
                <a:chExt cx="69187" cy="62104"/>
              </a:xfrm>
              <a:grpFill/>
            </p:grpSpPr>
            <p:sp>
              <p:nvSpPr>
                <p:cNvPr id="776" name="Freeform: Shape 775">
                  <a:extLst>
                    <a:ext uri="{FF2B5EF4-FFF2-40B4-BE49-F238E27FC236}">
                      <a16:creationId xmlns:a16="http://schemas.microsoft.com/office/drawing/2014/main" id="{16234B5D-DED4-46B3-A477-1EA01F105E14}"/>
                    </a:ext>
                  </a:extLst>
                </p:cNvPr>
                <p:cNvSpPr/>
                <p:nvPr/>
              </p:nvSpPr>
              <p:spPr>
                <a:xfrm>
                  <a:off x="6119860" y="3445463"/>
                  <a:ext cx="41576" cy="46889"/>
                </a:xfrm>
                <a:custGeom>
                  <a:avLst/>
                  <a:gdLst>
                    <a:gd name="connsiteX0" fmla="*/ 40910 w 41576"/>
                    <a:gd name="connsiteY0" fmla="*/ 43735 h 46889"/>
                    <a:gd name="connsiteX1" fmla="*/ 21003 w 41576"/>
                    <a:gd name="connsiteY1" fmla="*/ 44401 h 46889"/>
                    <a:gd name="connsiteX2" fmla="*/ 11001 w 41576"/>
                    <a:gd name="connsiteY2" fmla="*/ 44497 h 46889"/>
                    <a:gd name="connsiteX3" fmla="*/ 2048 w 41576"/>
                    <a:gd name="connsiteY3" fmla="*/ 46687 h 46889"/>
                    <a:gd name="connsiteX4" fmla="*/ 905 w 41576"/>
                    <a:gd name="connsiteY4" fmla="*/ 44782 h 46889"/>
                    <a:gd name="connsiteX5" fmla="*/ 10430 w 41576"/>
                    <a:gd name="connsiteY5" fmla="*/ 37734 h 46889"/>
                    <a:gd name="connsiteX6" fmla="*/ 11763 w 41576"/>
                    <a:gd name="connsiteY6" fmla="*/ 40020 h 46889"/>
                    <a:gd name="connsiteX7" fmla="*/ 9287 w 41576"/>
                    <a:gd name="connsiteY7" fmla="*/ 40877 h 46889"/>
                    <a:gd name="connsiteX8" fmla="*/ 6429 w 41576"/>
                    <a:gd name="connsiteY8" fmla="*/ 40782 h 46889"/>
                    <a:gd name="connsiteX9" fmla="*/ 2238 w 41576"/>
                    <a:gd name="connsiteY9" fmla="*/ 36972 h 46889"/>
                    <a:gd name="connsiteX10" fmla="*/ 143 w 41576"/>
                    <a:gd name="connsiteY10" fmla="*/ 26971 h 46889"/>
                    <a:gd name="connsiteX11" fmla="*/ 143 w 41576"/>
                    <a:gd name="connsiteY11" fmla="*/ 17065 h 46889"/>
                    <a:gd name="connsiteX12" fmla="*/ 1095 w 41576"/>
                    <a:gd name="connsiteY12" fmla="*/ 6968 h 46889"/>
                    <a:gd name="connsiteX13" fmla="*/ 9192 w 41576"/>
                    <a:gd name="connsiteY13" fmla="*/ 15 h 46889"/>
                    <a:gd name="connsiteX14" fmla="*/ 16621 w 41576"/>
                    <a:gd name="connsiteY14" fmla="*/ 7540 h 46889"/>
                    <a:gd name="connsiteX15" fmla="*/ 17383 w 41576"/>
                    <a:gd name="connsiteY15" fmla="*/ 27352 h 46889"/>
                    <a:gd name="connsiteX16" fmla="*/ 16240 w 41576"/>
                    <a:gd name="connsiteY16" fmla="*/ 26113 h 46889"/>
                    <a:gd name="connsiteX17" fmla="*/ 26051 w 41576"/>
                    <a:gd name="connsiteY17" fmla="*/ 19827 h 46889"/>
                    <a:gd name="connsiteX18" fmla="*/ 31671 w 41576"/>
                    <a:gd name="connsiteY18" fmla="*/ 16112 h 46889"/>
                    <a:gd name="connsiteX19" fmla="*/ 38529 w 41576"/>
                    <a:gd name="connsiteY19" fmla="*/ 17541 h 46889"/>
                    <a:gd name="connsiteX20" fmla="*/ 38243 w 41576"/>
                    <a:gd name="connsiteY20" fmla="*/ 21446 h 46889"/>
                    <a:gd name="connsiteX21" fmla="*/ 36719 w 41576"/>
                    <a:gd name="connsiteY21" fmla="*/ 24399 h 46889"/>
                    <a:gd name="connsiteX22" fmla="*/ 35576 w 41576"/>
                    <a:gd name="connsiteY22" fmla="*/ 30400 h 46889"/>
                    <a:gd name="connsiteX23" fmla="*/ 41577 w 41576"/>
                    <a:gd name="connsiteY23" fmla="*/ 41734 h 46889"/>
                    <a:gd name="connsiteX24" fmla="*/ 34719 w 41576"/>
                    <a:gd name="connsiteY24" fmla="*/ 30495 h 46889"/>
                    <a:gd name="connsiteX25" fmla="*/ 35576 w 41576"/>
                    <a:gd name="connsiteY25" fmla="*/ 23732 h 46889"/>
                    <a:gd name="connsiteX26" fmla="*/ 37195 w 41576"/>
                    <a:gd name="connsiteY26" fmla="*/ 18398 h 46889"/>
                    <a:gd name="connsiteX27" fmla="*/ 32337 w 41576"/>
                    <a:gd name="connsiteY27" fmla="*/ 17827 h 46889"/>
                    <a:gd name="connsiteX28" fmla="*/ 27384 w 41576"/>
                    <a:gd name="connsiteY28" fmla="*/ 21351 h 46889"/>
                    <a:gd name="connsiteX29" fmla="*/ 22622 w 41576"/>
                    <a:gd name="connsiteY29" fmla="*/ 25732 h 46889"/>
                    <a:gd name="connsiteX30" fmla="*/ 16050 w 41576"/>
                    <a:gd name="connsiteY30" fmla="*/ 28590 h 46889"/>
                    <a:gd name="connsiteX31" fmla="*/ 14907 w 41576"/>
                    <a:gd name="connsiteY31" fmla="*/ 27447 h 46889"/>
                    <a:gd name="connsiteX32" fmla="*/ 14907 w 41576"/>
                    <a:gd name="connsiteY32" fmla="*/ 27352 h 46889"/>
                    <a:gd name="connsiteX33" fmla="*/ 14049 w 41576"/>
                    <a:gd name="connsiteY33" fmla="*/ 8302 h 46889"/>
                    <a:gd name="connsiteX34" fmla="*/ 9096 w 41576"/>
                    <a:gd name="connsiteY34" fmla="*/ 2872 h 46889"/>
                    <a:gd name="connsiteX35" fmla="*/ 4143 w 41576"/>
                    <a:gd name="connsiteY35" fmla="*/ 7730 h 46889"/>
                    <a:gd name="connsiteX36" fmla="*/ 3191 w 41576"/>
                    <a:gd name="connsiteY36" fmla="*/ 17065 h 46889"/>
                    <a:gd name="connsiteX37" fmla="*/ 3096 w 41576"/>
                    <a:gd name="connsiteY37" fmla="*/ 26685 h 46889"/>
                    <a:gd name="connsiteX38" fmla="*/ 4810 w 41576"/>
                    <a:gd name="connsiteY38" fmla="*/ 35638 h 46889"/>
                    <a:gd name="connsiteX39" fmla="*/ 10906 w 41576"/>
                    <a:gd name="connsiteY39" fmla="*/ 37543 h 46889"/>
                    <a:gd name="connsiteX40" fmla="*/ 11001 w 41576"/>
                    <a:gd name="connsiteY40" fmla="*/ 37543 h 46889"/>
                    <a:gd name="connsiteX41" fmla="*/ 12716 w 41576"/>
                    <a:gd name="connsiteY41" fmla="*/ 38115 h 46889"/>
                    <a:gd name="connsiteX42" fmla="*/ 12240 w 41576"/>
                    <a:gd name="connsiteY42" fmla="*/ 39829 h 46889"/>
                    <a:gd name="connsiteX43" fmla="*/ 2238 w 41576"/>
                    <a:gd name="connsiteY43" fmla="*/ 46687 h 46889"/>
                    <a:gd name="connsiteX44" fmla="*/ 714 w 41576"/>
                    <a:gd name="connsiteY44" fmla="*/ 46402 h 46889"/>
                    <a:gd name="connsiteX45" fmla="*/ 1000 w 41576"/>
                    <a:gd name="connsiteY45" fmla="*/ 44878 h 46889"/>
                    <a:gd name="connsiteX46" fmla="*/ 11192 w 41576"/>
                    <a:gd name="connsiteY46" fmla="*/ 42687 h 46889"/>
                    <a:gd name="connsiteX47" fmla="*/ 21098 w 41576"/>
                    <a:gd name="connsiteY47" fmla="*/ 43068 h 46889"/>
                    <a:gd name="connsiteX48" fmla="*/ 40910 w 41576"/>
                    <a:gd name="connsiteY48" fmla="*/ 43735 h 4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1576" h="46889">
                      <a:moveTo>
                        <a:pt x="40910" y="43735"/>
                      </a:moveTo>
                      <a:lnTo>
                        <a:pt x="21003" y="44401"/>
                      </a:lnTo>
                      <a:cubicBezTo>
                        <a:pt x="17669" y="44592"/>
                        <a:pt x="14335" y="44497"/>
                        <a:pt x="11001" y="44497"/>
                      </a:cubicBezTo>
                      <a:cubicBezTo>
                        <a:pt x="7763" y="44497"/>
                        <a:pt x="4429" y="44878"/>
                        <a:pt x="2048" y="46687"/>
                      </a:cubicBezTo>
                      <a:lnTo>
                        <a:pt x="905" y="44782"/>
                      </a:lnTo>
                      <a:lnTo>
                        <a:pt x="10430" y="37734"/>
                      </a:lnTo>
                      <a:lnTo>
                        <a:pt x="11763" y="40020"/>
                      </a:lnTo>
                      <a:cubicBezTo>
                        <a:pt x="10906" y="40306"/>
                        <a:pt x="10144" y="40687"/>
                        <a:pt x="9287" y="40877"/>
                      </a:cubicBezTo>
                      <a:cubicBezTo>
                        <a:pt x="8334" y="40877"/>
                        <a:pt x="7382" y="41258"/>
                        <a:pt x="6429" y="40782"/>
                      </a:cubicBezTo>
                      <a:cubicBezTo>
                        <a:pt x="4334" y="40306"/>
                        <a:pt x="3096" y="38496"/>
                        <a:pt x="2238" y="36972"/>
                      </a:cubicBezTo>
                      <a:cubicBezTo>
                        <a:pt x="714" y="33638"/>
                        <a:pt x="429" y="30304"/>
                        <a:pt x="143" y="26971"/>
                      </a:cubicBezTo>
                      <a:cubicBezTo>
                        <a:pt x="-48" y="23637"/>
                        <a:pt x="-48" y="20303"/>
                        <a:pt x="143" y="17065"/>
                      </a:cubicBezTo>
                      <a:cubicBezTo>
                        <a:pt x="429" y="13826"/>
                        <a:pt x="238" y="10588"/>
                        <a:pt x="1095" y="6968"/>
                      </a:cubicBezTo>
                      <a:cubicBezTo>
                        <a:pt x="1953" y="3634"/>
                        <a:pt x="4905" y="-271"/>
                        <a:pt x="9192" y="15"/>
                      </a:cubicBezTo>
                      <a:cubicBezTo>
                        <a:pt x="13383" y="491"/>
                        <a:pt x="15764" y="4301"/>
                        <a:pt x="16621" y="7540"/>
                      </a:cubicBezTo>
                      <a:cubicBezTo>
                        <a:pt x="18336" y="14493"/>
                        <a:pt x="17002" y="20970"/>
                        <a:pt x="17383" y="27352"/>
                      </a:cubicBezTo>
                      <a:lnTo>
                        <a:pt x="16240" y="26113"/>
                      </a:lnTo>
                      <a:cubicBezTo>
                        <a:pt x="19479" y="26209"/>
                        <a:pt x="22812" y="22494"/>
                        <a:pt x="26051" y="19827"/>
                      </a:cubicBezTo>
                      <a:cubicBezTo>
                        <a:pt x="27670" y="18398"/>
                        <a:pt x="29480" y="16969"/>
                        <a:pt x="31671" y="16112"/>
                      </a:cubicBezTo>
                      <a:cubicBezTo>
                        <a:pt x="33861" y="15350"/>
                        <a:pt x="36528" y="15255"/>
                        <a:pt x="38529" y="17541"/>
                      </a:cubicBezTo>
                      <a:cubicBezTo>
                        <a:pt x="39291" y="19065"/>
                        <a:pt x="38719" y="20494"/>
                        <a:pt x="38243" y="21446"/>
                      </a:cubicBezTo>
                      <a:cubicBezTo>
                        <a:pt x="37767" y="22494"/>
                        <a:pt x="37195" y="23446"/>
                        <a:pt x="36719" y="24399"/>
                      </a:cubicBezTo>
                      <a:cubicBezTo>
                        <a:pt x="35576" y="26304"/>
                        <a:pt x="35195" y="28209"/>
                        <a:pt x="35576" y="30400"/>
                      </a:cubicBezTo>
                      <a:cubicBezTo>
                        <a:pt x="36147" y="34686"/>
                        <a:pt x="39672" y="37829"/>
                        <a:pt x="41577" y="41734"/>
                      </a:cubicBezTo>
                      <a:cubicBezTo>
                        <a:pt x="39481" y="37924"/>
                        <a:pt x="35766" y="35162"/>
                        <a:pt x="34719" y="30495"/>
                      </a:cubicBezTo>
                      <a:cubicBezTo>
                        <a:pt x="34147" y="28304"/>
                        <a:pt x="34528" y="25732"/>
                        <a:pt x="35576" y="23732"/>
                      </a:cubicBezTo>
                      <a:cubicBezTo>
                        <a:pt x="36433" y="21827"/>
                        <a:pt x="37862" y="19446"/>
                        <a:pt x="37195" y="18398"/>
                      </a:cubicBezTo>
                      <a:cubicBezTo>
                        <a:pt x="36243" y="17350"/>
                        <a:pt x="33957" y="17065"/>
                        <a:pt x="32337" y="17827"/>
                      </a:cubicBezTo>
                      <a:cubicBezTo>
                        <a:pt x="30623" y="18589"/>
                        <a:pt x="29004" y="19922"/>
                        <a:pt x="27384" y="21351"/>
                      </a:cubicBezTo>
                      <a:cubicBezTo>
                        <a:pt x="25860" y="22780"/>
                        <a:pt x="24336" y="24304"/>
                        <a:pt x="22622" y="25732"/>
                      </a:cubicBezTo>
                      <a:cubicBezTo>
                        <a:pt x="20907" y="27066"/>
                        <a:pt x="18907" y="28685"/>
                        <a:pt x="16050" y="28590"/>
                      </a:cubicBezTo>
                      <a:cubicBezTo>
                        <a:pt x="15383" y="28590"/>
                        <a:pt x="14907" y="28018"/>
                        <a:pt x="14907" y="27447"/>
                      </a:cubicBezTo>
                      <a:lnTo>
                        <a:pt x="14907" y="27352"/>
                      </a:lnTo>
                      <a:cubicBezTo>
                        <a:pt x="14526" y="20779"/>
                        <a:pt x="15573" y="14017"/>
                        <a:pt x="14049" y="8302"/>
                      </a:cubicBezTo>
                      <a:cubicBezTo>
                        <a:pt x="13287" y="5539"/>
                        <a:pt x="11382" y="2968"/>
                        <a:pt x="9096" y="2872"/>
                      </a:cubicBezTo>
                      <a:cubicBezTo>
                        <a:pt x="6810" y="2682"/>
                        <a:pt x="4810" y="4968"/>
                        <a:pt x="4143" y="7730"/>
                      </a:cubicBezTo>
                      <a:cubicBezTo>
                        <a:pt x="3381" y="10397"/>
                        <a:pt x="3477" y="13826"/>
                        <a:pt x="3191" y="17065"/>
                      </a:cubicBezTo>
                      <a:cubicBezTo>
                        <a:pt x="3000" y="20303"/>
                        <a:pt x="2905" y="23446"/>
                        <a:pt x="3096" y="26685"/>
                      </a:cubicBezTo>
                      <a:cubicBezTo>
                        <a:pt x="3286" y="29828"/>
                        <a:pt x="3667" y="33067"/>
                        <a:pt x="4810" y="35638"/>
                      </a:cubicBezTo>
                      <a:cubicBezTo>
                        <a:pt x="5953" y="38305"/>
                        <a:pt x="8239" y="38877"/>
                        <a:pt x="10906" y="37543"/>
                      </a:cubicBezTo>
                      <a:lnTo>
                        <a:pt x="11001" y="37543"/>
                      </a:lnTo>
                      <a:cubicBezTo>
                        <a:pt x="11668" y="37258"/>
                        <a:pt x="12430" y="37448"/>
                        <a:pt x="12716" y="38115"/>
                      </a:cubicBezTo>
                      <a:cubicBezTo>
                        <a:pt x="13002" y="38686"/>
                        <a:pt x="12811" y="39448"/>
                        <a:pt x="12240" y="39829"/>
                      </a:cubicBezTo>
                      <a:lnTo>
                        <a:pt x="2238" y="46687"/>
                      </a:lnTo>
                      <a:cubicBezTo>
                        <a:pt x="1762" y="47068"/>
                        <a:pt x="1095" y="46878"/>
                        <a:pt x="714" y="46402"/>
                      </a:cubicBezTo>
                      <a:cubicBezTo>
                        <a:pt x="429" y="45925"/>
                        <a:pt x="524" y="45163"/>
                        <a:pt x="1000" y="44878"/>
                      </a:cubicBezTo>
                      <a:cubicBezTo>
                        <a:pt x="4143" y="42592"/>
                        <a:pt x="7858" y="42496"/>
                        <a:pt x="11192" y="42687"/>
                      </a:cubicBezTo>
                      <a:cubicBezTo>
                        <a:pt x="14526" y="42877"/>
                        <a:pt x="17764" y="42973"/>
                        <a:pt x="21098" y="43068"/>
                      </a:cubicBezTo>
                      <a:lnTo>
                        <a:pt x="40910" y="43735"/>
                      </a:lnTo>
                      <a:close/>
                    </a:path>
                  </a:pathLst>
                </a:custGeom>
                <a:grpFill/>
                <a:ln w="9525" cap="flat">
                  <a:noFill/>
                  <a:prstDash val="solid"/>
                  <a:miter/>
                </a:ln>
              </p:spPr>
              <p:txBody>
                <a:bodyPr rtlCol="0" anchor="ctr"/>
                <a:lstStyle/>
                <a:p>
                  <a:endParaRPr lang="th-TH">
                    <a:solidFill>
                      <a:schemeClr val="bg1"/>
                    </a:solidFill>
                  </a:endParaRPr>
                </a:p>
              </p:txBody>
            </p:sp>
            <p:sp>
              <p:nvSpPr>
                <p:cNvPr id="777" name="Freeform: Shape 776">
                  <a:extLst>
                    <a:ext uri="{FF2B5EF4-FFF2-40B4-BE49-F238E27FC236}">
                      <a16:creationId xmlns:a16="http://schemas.microsoft.com/office/drawing/2014/main" id="{F937506D-B318-4E3A-90E8-21CC56BB26CB}"/>
                    </a:ext>
                  </a:extLst>
                </p:cNvPr>
                <p:cNvSpPr/>
                <p:nvPr/>
              </p:nvSpPr>
              <p:spPr>
                <a:xfrm>
                  <a:off x="6124098" y="3437191"/>
                  <a:ext cx="14693" cy="10328"/>
                </a:xfrm>
                <a:custGeom>
                  <a:avLst/>
                  <a:gdLst>
                    <a:gd name="connsiteX0" fmla="*/ 2667 w 14693"/>
                    <a:gd name="connsiteY0" fmla="*/ 0 h 10328"/>
                    <a:gd name="connsiteX1" fmla="*/ 2381 w 14693"/>
                    <a:gd name="connsiteY1" fmla="*/ 5334 h 10328"/>
                    <a:gd name="connsiteX2" fmla="*/ 5429 w 14693"/>
                    <a:gd name="connsiteY2" fmla="*/ 7144 h 10328"/>
                    <a:gd name="connsiteX3" fmla="*/ 10287 w 14693"/>
                    <a:gd name="connsiteY3" fmla="*/ 6763 h 10328"/>
                    <a:gd name="connsiteX4" fmla="*/ 12668 w 14693"/>
                    <a:gd name="connsiteY4" fmla="*/ 6001 h 10328"/>
                    <a:gd name="connsiteX5" fmla="*/ 14669 w 14693"/>
                    <a:gd name="connsiteY5" fmla="*/ 4286 h 10328"/>
                    <a:gd name="connsiteX6" fmla="*/ 11049 w 14693"/>
                    <a:gd name="connsiteY6" fmla="*/ 9049 h 10328"/>
                    <a:gd name="connsiteX7" fmla="*/ 5048 w 14693"/>
                    <a:gd name="connsiteY7" fmla="*/ 10287 h 10328"/>
                    <a:gd name="connsiteX8" fmla="*/ 1810 w 14693"/>
                    <a:gd name="connsiteY8" fmla="*/ 9144 h 10328"/>
                    <a:gd name="connsiteX9" fmla="*/ 0 w 14693"/>
                    <a:gd name="connsiteY9" fmla="*/ 5715 h 10328"/>
                    <a:gd name="connsiteX10" fmla="*/ 2667 w 14693"/>
                    <a:gd name="connsiteY10" fmla="*/ 0 h 10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93" h="10328">
                      <a:moveTo>
                        <a:pt x="2667" y="0"/>
                      </a:moveTo>
                      <a:cubicBezTo>
                        <a:pt x="2477" y="2000"/>
                        <a:pt x="1905" y="3905"/>
                        <a:pt x="2381" y="5334"/>
                      </a:cubicBezTo>
                      <a:cubicBezTo>
                        <a:pt x="2762" y="6572"/>
                        <a:pt x="3905" y="6953"/>
                        <a:pt x="5429" y="7144"/>
                      </a:cubicBezTo>
                      <a:cubicBezTo>
                        <a:pt x="6953" y="7334"/>
                        <a:pt x="8668" y="7048"/>
                        <a:pt x="10287" y="6763"/>
                      </a:cubicBezTo>
                      <a:cubicBezTo>
                        <a:pt x="11144" y="6572"/>
                        <a:pt x="11906" y="6382"/>
                        <a:pt x="12668" y="6001"/>
                      </a:cubicBezTo>
                      <a:cubicBezTo>
                        <a:pt x="13430" y="5715"/>
                        <a:pt x="14192" y="5239"/>
                        <a:pt x="14669" y="4286"/>
                      </a:cubicBezTo>
                      <a:cubicBezTo>
                        <a:pt x="14954" y="6572"/>
                        <a:pt x="12764" y="8192"/>
                        <a:pt x="11049" y="9049"/>
                      </a:cubicBezTo>
                      <a:cubicBezTo>
                        <a:pt x="9239" y="10001"/>
                        <a:pt x="7239" y="10477"/>
                        <a:pt x="5048" y="10287"/>
                      </a:cubicBezTo>
                      <a:cubicBezTo>
                        <a:pt x="4001" y="10192"/>
                        <a:pt x="2858" y="9906"/>
                        <a:pt x="1810" y="9144"/>
                      </a:cubicBezTo>
                      <a:cubicBezTo>
                        <a:pt x="762" y="8382"/>
                        <a:pt x="0" y="7048"/>
                        <a:pt x="0" y="5715"/>
                      </a:cubicBezTo>
                      <a:cubicBezTo>
                        <a:pt x="0" y="3143"/>
                        <a:pt x="1429" y="1524"/>
                        <a:pt x="2667" y="0"/>
                      </a:cubicBezTo>
                      <a:close/>
                    </a:path>
                  </a:pathLst>
                </a:custGeom>
                <a:grpFill/>
                <a:ln w="9525" cap="flat">
                  <a:noFill/>
                  <a:prstDash val="solid"/>
                  <a:miter/>
                </a:ln>
              </p:spPr>
              <p:txBody>
                <a:bodyPr rtlCol="0" anchor="ctr"/>
                <a:lstStyle/>
                <a:p>
                  <a:endParaRPr lang="th-TH">
                    <a:solidFill>
                      <a:schemeClr val="bg1"/>
                    </a:solidFill>
                  </a:endParaRPr>
                </a:p>
              </p:txBody>
            </p:sp>
            <p:sp>
              <p:nvSpPr>
                <p:cNvPr id="778" name="Freeform: Shape 777">
                  <a:extLst>
                    <a:ext uri="{FF2B5EF4-FFF2-40B4-BE49-F238E27FC236}">
                      <a16:creationId xmlns:a16="http://schemas.microsoft.com/office/drawing/2014/main" id="{D086749D-4DF9-46F9-A883-2DE5C32ABBA9}"/>
                    </a:ext>
                  </a:extLst>
                </p:cNvPr>
                <p:cNvSpPr/>
                <p:nvPr/>
              </p:nvSpPr>
              <p:spPr>
                <a:xfrm>
                  <a:off x="6128490" y="3435145"/>
                  <a:ext cx="9336" cy="6999"/>
                </a:xfrm>
                <a:custGeom>
                  <a:avLst/>
                  <a:gdLst>
                    <a:gd name="connsiteX0" fmla="*/ 85 w 9336"/>
                    <a:gd name="connsiteY0" fmla="*/ 6999 h 6999"/>
                    <a:gd name="connsiteX1" fmla="*/ 847 w 9336"/>
                    <a:gd name="connsiteY1" fmla="*/ 3189 h 6999"/>
                    <a:gd name="connsiteX2" fmla="*/ 3800 w 9336"/>
                    <a:gd name="connsiteY2" fmla="*/ 332 h 6999"/>
                    <a:gd name="connsiteX3" fmla="*/ 6277 w 9336"/>
                    <a:gd name="connsiteY3" fmla="*/ 141 h 6999"/>
                    <a:gd name="connsiteX4" fmla="*/ 8182 w 9336"/>
                    <a:gd name="connsiteY4" fmla="*/ 1284 h 6999"/>
                    <a:gd name="connsiteX5" fmla="*/ 9325 w 9336"/>
                    <a:gd name="connsiteY5" fmla="*/ 3285 h 6999"/>
                    <a:gd name="connsiteX6" fmla="*/ 8277 w 9336"/>
                    <a:gd name="connsiteY6" fmla="*/ 5190 h 6999"/>
                    <a:gd name="connsiteX7" fmla="*/ 6848 w 9336"/>
                    <a:gd name="connsiteY7" fmla="*/ 3285 h 6999"/>
                    <a:gd name="connsiteX8" fmla="*/ 4848 w 9336"/>
                    <a:gd name="connsiteY8" fmla="*/ 3285 h 6999"/>
                    <a:gd name="connsiteX9" fmla="*/ 85 w 9336"/>
                    <a:gd name="connsiteY9" fmla="*/ 6999 h 6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36" h="6999">
                      <a:moveTo>
                        <a:pt x="85" y="6999"/>
                      </a:moveTo>
                      <a:cubicBezTo>
                        <a:pt x="-200" y="5666"/>
                        <a:pt x="276" y="4332"/>
                        <a:pt x="847" y="3189"/>
                      </a:cubicBezTo>
                      <a:cubicBezTo>
                        <a:pt x="1419" y="2046"/>
                        <a:pt x="2371" y="999"/>
                        <a:pt x="3800" y="332"/>
                      </a:cubicBezTo>
                      <a:cubicBezTo>
                        <a:pt x="4467" y="46"/>
                        <a:pt x="5419" y="-144"/>
                        <a:pt x="6277" y="141"/>
                      </a:cubicBezTo>
                      <a:cubicBezTo>
                        <a:pt x="7039" y="427"/>
                        <a:pt x="7705" y="713"/>
                        <a:pt x="8182" y="1284"/>
                      </a:cubicBezTo>
                      <a:cubicBezTo>
                        <a:pt x="8658" y="1856"/>
                        <a:pt x="9134" y="2427"/>
                        <a:pt x="9325" y="3285"/>
                      </a:cubicBezTo>
                      <a:cubicBezTo>
                        <a:pt x="9420" y="4142"/>
                        <a:pt x="8944" y="5094"/>
                        <a:pt x="8277" y="5190"/>
                      </a:cubicBezTo>
                      <a:cubicBezTo>
                        <a:pt x="8563" y="3761"/>
                        <a:pt x="7610" y="3666"/>
                        <a:pt x="6848" y="3285"/>
                      </a:cubicBezTo>
                      <a:cubicBezTo>
                        <a:pt x="5896" y="2999"/>
                        <a:pt x="5515" y="2904"/>
                        <a:pt x="4848" y="3285"/>
                      </a:cubicBezTo>
                      <a:cubicBezTo>
                        <a:pt x="3514" y="3856"/>
                        <a:pt x="1895" y="5285"/>
                        <a:pt x="85" y="6999"/>
                      </a:cubicBezTo>
                      <a:close/>
                    </a:path>
                  </a:pathLst>
                </a:custGeom>
                <a:grpFill/>
                <a:ln w="9525" cap="flat">
                  <a:noFill/>
                  <a:prstDash val="solid"/>
                  <a:miter/>
                </a:ln>
              </p:spPr>
              <p:txBody>
                <a:bodyPr rtlCol="0" anchor="ctr"/>
                <a:lstStyle/>
                <a:p>
                  <a:endParaRPr lang="th-TH">
                    <a:solidFill>
                      <a:schemeClr val="bg1"/>
                    </a:solidFill>
                  </a:endParaRPr>
                </a:p>
              </p:txBody>
            </p:sp>
            <p:sp>
              <p:nvSpPr>
                <p:cNvPr id="779" name="Freeform: Shape 778">
                  <a:extLst>
                    <a:ext uri="{FF2B5EF4-FFF2-40B4-BE49-F238E27FC236}">
                      <a16:creationId xmlns:a16="http://schemas.microsoft.com/office/drawing/2014/main" id="{BD2339A6-2E24-4F92-9AF9-030B86FC6810}"/>
                    </a:ext>
                  </a:extLst>
                </p:cNvPr>
                <p:cNvSpPr/>
                <p:nvPr/>
              </p:nvSpPr>
              <p:spPr>
                <a:xfrm>
                  <a:off x="6109013" y="3430248"/>
                  <a:ext cx="69187" cy="38495"/>
                </a:xfrm>
                <a:custGeom>
                  <a:avLst/>
                  <a:gdLst>
                    <a:gd name="connsiteX0" fmla="*/ 10990 w 69187"/>
                    <a:gd name="connsiteY0" fmla="*/ 37042 h 38495"/>
                    <a:gd name="connsiteX1" fmla="*/ 1751 w 69187"/>
                    <a:gd name="connsiteY1" fmla="*/ 38470 h 38495"/>
                    <a:gd name="connsiteX2" fmla="*/ 1179 w 69187"/>
                    <a:gd name="connsiteY2" fmla="*/ 38185 h 38495"/>
                    <a:gd name="connsiteX3" fmla="*/ 608 w 69187"/>
                    <a:gd name="connsiteY3" fmla="*/ 22754 h 38495"/>
                    <a:gd name="connsiteX4" fmla="*/ 4703 w 69187"/>
                    <a:gd name="connsiteY4" fmla="*/ 7705 h 38495"/>
                    <a:gd name="connsiteX5" fmla="*/ 18229 w 69187"/>
                    <a:gd name="connsiteY5" fmla="*/ 370 h 38495"/>
                    <a:gd name="connsiteX6" fmla="*/ 32993 w 69187"/>
                    <a:gd name="connsiteY6" fmla="*/ 370 h 38495"/>
                    <a:gd name="connsiteX7" fmla="*/ 34326 w 69187"/>
                    <a:gd name="connsiteY7" fmla="*/ 1704 h 38495"/>
                    <a:gd name="connsiteX8" fmla="*/ 37469 w 69187"/>
                    <a:gd name="connsiteY8" fmla="*/ 13610 h 38495"/>
                    <a:gd name="connsiteX9" fmla="*/ 45375 w 69187"/>
                    <a:gd name="connsiteY9" fmla="*/ 22183 h 38495"/>
                    <a:gd name="connsiteX10" fmla="*/ 56996 w 69187"/>
                    <a:gd name="connsiteY10" fmla="*/ 25517 h 38495"/>
                    <a:gd name="connsiteX11" fmla="*/ 69188 w 69187"/>
                    <a:gd name="connsiteY11" fmla="*/ 27421 h 38495"/>
                    <a:gd name="connsiteX12" fmla="*/ 44518 w 69187"/>
                    <a:gd name="connsiteY12" fmla="*/ 24183 h 38495"/>
                    <a:gd name="connsiteX13" fmla="*/ 35183 w 69187"/>
                    <a:gd name="connsiteY13" fmla="*/ 14944 h 38495"/>
                    <a:gd name="connsiteX14" fmla="*/ 31564 w 69187"/>
                    <a:gd name="connsiteY14" fmla="*/ 2180 h 38495"/>
                    <a:gd name="connsiteX15" fmla="*/ 32897 w 69187"/>
                    <a:gd name="connsiteY15" fmla="*/ 3514 h 38495"/>
                    <a:gd name="connsiteX16" fmla="*/ 18610 w 69187"/>
                    <a:gd name="connsiteY16" fmla="*/ 3514 h 38495"/>
                    <a:gd name="connsiteX17" fmla="*/ 6989 w 69187"/>
                    <a:gd name="connsiteY17" fmla="*/ 9419 h 38495"/>
                    <a:gd name="connsiteX18" fmla="*/ 2703 w 69187"/>
                    <a:gd name="connsiteY18" fmla="*/ 23326 h 38495"/>
                    <a:gd name="connsiteX19" fmla="*/ 2227 w 69187"/>
                    <a:gd name="connsiteY19" fmla="*/ 38090 h 38495"/>
                    <a:gd name="connsiteX20" fmla="*/ 1655 w 69187"/>
                    <a:gd name="connsiteY20" fmla="*/ 37804 h 38495"/>
                    <a:gd name="connsiteX21" fmla="*/ 10990 w 69187"/>
                    <a:gd name="connsiteY21" fmla="*/ 37042 h 38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9187" h="38495">
                      <a:moveTo>
                        <a:pt x="10990" y="37042"/>
                      </a:moveTo>
                      <a:cubicBezTo>
                        <a:pt x="7847" y="37137"/>
                        <a:pt x="4799" y="37709"/>
                        <a:pt x="1751" y="38470"/>
                      </a:cubicBezTo>
                      <a:cubicBezTo>
                        <a:pt x="1560" y="38566"/>
                        <a:pt x="1274" y="38375"/>
                        <a:pt x="1179" y="38185"/>
                      </a:cubicBezTo>
                      <a:cubicBezTo>
                        <a:pt x="-631" y="33137"/>
                        <a:pt x="36" y="27803"/>
                        <a:pt x="608" y="22754"/>
                      </a:cubicBezTo>
                      <a:cubicBezTo>
                        <a:pt x="1370" y="17801"/>
                        <a:pt x="1751" y="12467"/>
                        <a:pt x="4703" y="7705"/>
                      </a:cubicBezTo>
                      <a:cubicBezTo>
                        <a:pt x="7656" y="2657"/>
                        <a:pt x="13371" y="942"/>
                        <a:pt x="18229" y="370"/>
                      </a:cubicBezTo>
                      <a:cubicBezTo>
                        <a:pt x="23277" y="-296"/>
                        <a:pt x="28230" y="85"/>
                        <a:pt x="32993" y="370"/>
                      </a:cubicBezTo>
                      <a:cubicBezTo>
                        <a:pt x="33659" y="370"/>
                        <a:pt x="34231" y="942"/>
                        <a:pt x="34326" y="1704"/>
                      </a:cubicBezTo>
                      <a:cubicBezTo>
                        <a:pt x="34802" y="5800"/>
                        <a:pt x="35755" y="9991"/>
                        <a:pt x="37469" y="13610"/>
                      </a:cubicBezTo>
                      <a:cubicBezTo>
                        <a:pt x="39089" y="17325"/>
                        <a:pt x="41851" y="20278"/>
                        <a:pt x="45375" y="22183"/>
                      </a:cubicBezTo>
                      <a:cubicBezTo>
                        <a:pt x="48899" y="24088"/>
                        <a:pt x="52900" y="24850"/>
                        <a:pt x="56996" y="25517"/>
                      </a:cubicBezTo>
                      <a:cubicBezTo>
                        <a:pt x="61091" y="26183"/>
                        <a:pt x="65187" y="26564"/>
                        <a:pt x="69188" y="27421"/>
                      </a:cubicBezTo>
                      <a:cubicBezTo>
                        <a:pt x="60996" y="26755"/>
                        <a:pt x="52519" y="27707"/>
                        <a:pt x="44518" y="24183"/>
                      </a:cubicBezTo>
                      <a:cubicBezTo>
                        <a:pt x="40517" y="22373"/>
                        <a:pt x="36993" y="19040"/>
                        <a:pt x="35183" y="14944"/>
                      </a:cubicBezTo>
                      <a:cubicBezTo>
                        <a:pt x="33183" y="10943"/>
                        <a:pt x="32135" y="6562"/>
                        <a:pt x="31564" y="2180"/>
                      </a:cubicBezTo>
                      <a:lnTo>
                        <a:pt x="32897" y="3514"/>
                      </a:lnTo>
                      <a:cubicBezTo>
                        <a:pt x="28040" y="3323"/>
                        <a:pt x="23277" y="3038"/>
                        <a:pt x="18610" y="3514"/>
                      </a:cubicBezTo>
                      <a:cubicBezTo>
                        <a:pt x="14038" y="4085"/>
                        <a:pt x="9371" y="5419"/>
                        <a:pt x="6989" y="9419"/>
                      </a:cubicBezTo>
                      <a:cubicBezTo>
                        <a:pt x="4513" y="13325"/>
                        <a:pt x="3656" y="18373"/>
                        <a:pt x="2703" y="23326"/>
                      </a:cubicBezTo>
                      <a:cubicBezTo>
                        <a:pt x="1846" y="28184"/>
                        <a:pt x="1084" y="33327"/>
                        <a:pt x="2227" y="38090"/>
                      </a:cubicBezTo>
                      <a:lnTo>
                        <a:pt x="1655" y="37804"/>
                      </a:lnTo>
                      <a:cubicBezTo>
                        <a:pt x="4703" y="36946"/>
                        <a:pt x="7847" y="36756"/>
                        <a:pt x="10990" y="37042"/>
                      </a:cubicBezTo>
                      <a:close/>
                    </a:path>
                  </a:pathLst>
                </a:custGeom>
                <a:grpFill/>
                <a:ln w="9525" cap="flat">
                  <a:noFill/>
                  <a:prstDash val="solid"/>
                  <a:miter/>
                </a:ln>
              </p:spPr>
              <p:txBody>
                <a:bodyPr rtlCol="0" anchor="ctr"/>
                <a:lstStyle/>
                <a:p>
                  <a:endParaRPr lang="th-TH">
                    <a:solidFill>
                      <a:schemeClr val="bg1"/>
                    </a:solidFill>
                  </a:endParaRPr>
                </a:p>
              </p:txBody>
            </p:sp>
          </p:grpSp>
          <p:grpSp>
            <p:nvGrpSpPr>
              <p:cNvPr id="750" name="Graphic 421">
                <a:extLst>
                  <a:ext uri="{FF2B5EF4-FFF2-40B4-BE49-F238E27FC236}">
                    <a16:creationId xmlns:a16="http://schemas.microsoft.com/office/drawing/2014/main" id="{D74340DB-54C5-4B81-819F-82F4B6B69265}"/>
                  </a:ext>
                </a:extLst>
              </p:cNvPr>
              <p:cNvGrpSpPr/>
              <p:nvPr/>
            </p:nvGrpSpPr>
            <p:grpSpPr>
              <a:xfrm>
                <a:off x="6109715" y="3499186"/>
                <a:ext cx="56388" cy="62462"/>
                <a:chOff x="6109715" y="3499186"/>
                <a:chExt cx="56388" cy="62462"/>
              </a:xfrm>
              <a:grpFill/>
            </p:grpSpPr>
            <p:sp>
              <p:nvSpPr>
                <p:cNvPr id="772" name="Freeform: Shape 771">
                  <a:extLst>
                    <a:ext uri="{FF2B5EF4-FFF2-40B4-BE49-F238E27FC236}">
                      <a16:creationId xmlns:a16="http://schemas.microsoft.com/office/drawing/2014/main" id="{65EDFEA4-45FA-449F-B096-BD13C067F549}"/>
                    </a:ext>
                  </a:extLst>
                </p:cNvPr>
                <p:cNvSpPr/>
                <p:nvPr/>
              </p:nvSpPr>
              <p:spPr>
                <a:xfrm>
                  <a:off x="6109715" y="3499186"/>
                  <a:ext cx="56388" cy="44113"/>
                </a:xfrm>
                <a:custGeom>
                  <a:avLst/>
                  <a:gdLst>
                    <a:gd name="connsiteX0" fmla="*/ 7239 w 56388"/>
                    <a:gd name="connsiteY0" fmla="*/ 43351 h 44113"/>
                    <a:gd name="connsiteX1" fmla="*/ 476 w 56388"/>
                    <a:gd name="connsiteY1" fmla="*/ 44113 h 44113"/>
                    <a:gd name="connsiteX2" fmla="*/ 0 w 56388"/>
                    <a:gd name="connsiteY2" fmla="*/ 43732 h 44113"/>
                    <a:gd name="connsiteX3" fmla="*/ 0 w 56388"/>
                    <a:gd name="connsiteY3" fmla="*/ 43637 h 44113"/>
                    <a:gd name="connsiteX4" fmla="*/ 0 w 56388"/>
                    <a:gd name="connsiteY4" fmla="*/ 43542 h 44113"/>
                    <a:gd name="connsiteX5" fmla="*/ 3810 w 56388"/>
                    <a:gd name="connsiteY5" fmla="*/ 35446 h 44113"/>
                    <a:gd name="connsiteX6" fmla="*/ 9335 w 56388"/>
                    <a:gd name="connsiteY6" fmla="*/ 28683 h 44113"/>
                    <a:gd name="connsiteX7" fmla="*/ 22193 w 56388"/>
                    <a:gd name="connsiteY7" fmla="*/ 17253 h 44113"/>
                    <a:gd name="connsiteX8" fmla="*/ 29528 w 56388"/>
                    <a:gd name="connsiteY8" fmla="*/ 12109 h 44113"/>
                    <a:gd name="connsiteX9" fmla="*/ 32957 w 56388"/>
                    <a:gd name="connsiteY9" fmla="*/ 10585 h 44113"/>
                    <a:gd name="connsiteX10" fmla="*/ 34004 w 56388"/>
                    <a:gd name="connsiteY10" fmla="*/ 7633 h 44113"/>
                    <a:gd name="connsiteX11" fmla="*/ 35052 w 56388"/>
                    <a:gd name="connsiteY11" fmla="*/ 2775 h 44113"/>
                    <a:gd name="connsiteX12" fmla="*/ 39434 w 56388"/>
                    <a:gd name="connsiteY12" fmla="*/ 298 h 44113"/>
                    <a:gd name="connsiteX13" fmla="*/ 44196 w 56388"/>
                    <a:gd name="connsiteY13" fmla="*/ 489 h 44113"/>
                    <a:gd name="connsiteX14" fmla="*/ 46673 w 56388"/>
                    <a:gd name="connsiteY14" fmla="*/ 4870 h 44113"/>
                    <a:gd name="connsiteX15" fmla="*/ 45911 w 56388"/>
                    <a:gd name="connsiteY15" fmla="*/ 4204 h 44113"/>
                    <a:gd name="connsiteX16" fmla="*/ 55816 w 56388"/>
                    <a:gd name="connsiteY16" fmla="*/ 5442 h 44113"/>
                    <a:gd name="connsiteX17" fmla="*/ 55721 w 56388"/>
                    <a:gd name="connsiteY17" fmla="*/ 5442 h 44113"/>
                    <a:gd name="connsiteX18" fmla="*/ 56388 w 56388"/>
                    <a:gd name="connsiteY18" fmla="*/ 4394 h 44113"/>
                    <a:gd name="connsiteX19" fmla="*/ 55912 w 56388"/>
                    <a:gd name="connsiteY19" fmla="*/ 5537 h 44113"/>
                    <a:gd name="connsiteX20" fmla="*/ 55816 w 56388"/>
                    <a:gd name="connsiteY20" fmla="*/ 5537 h 44113"/>
                    <a:gd name="connsiteX21" fmla="*/ 45815 w 56388"/>
                    <a:gd name="connsiteY21" fmla="*/ 5632 h 44113"/>
                    <a:gd name="connsiteX22" fmla="*/ 45149 w 56388"/>
                    <a:gd name="connsiteY22" fmla="*/ 5061 h 44113"/>
                    <a:gd name="connsiteX23" fmla="*/ 45149 w 56388"/>
                    <a:gd name="connsiteY23" fmla="*/ 4966 h 44113"/>
                    <a:gd name="connsiteX24" fmla="*/ 43434 w 56388"/>
                    <a:gd name="connsiteY24" fmla="*/ 2203 h 44113"/>
                    <a:gd name="connsiteX25" fmla="*/ 39910 w 56388"/>
                    <a:gd name="connsiteY25" fmla="*/ 2394 h 44113"/>
                    <a:gd name="connsiteX26" fmla="*/ 36671 w 56388"/>
                    <a:gd name="connsiteY26" fmla="*/ 7728 h 44113"/>
                    <a:gd name="connsiteX27" fmla="*/ 34766 w 56388"/>
                    <a:gd name="connsiteY27" fmla="*/ 12776 h 44113"/>
                    <a:gd name="connsiteX28" fmla="*/ 30575 w 56388"/>
                    <a:gd name="connsiteY28" fmla="*/ 14872 h 44113"/>
                    <a:gd name="connsiteX29" fmla="*/ 24003 w 56388"/>
                    <a:gd name="connsiteY29" fmla="*/ 19539 h 44113"/>
                    <a:gd name="connsiteX30" fmla="*/ 10954 w 56388"/>
                    <a:gd name="connsiteY30" fmla="*/ 30397 h 44113"/>
                    <a:gd name="connsiteX31" fmla="*/ 762 w 56388"/>
                    <a:gd name="connsiteY31" fmla="*/ 43637 h 44113"/>
                    <a:gd name="connsiteX32" fmla="*/ 572 w 56388"/>
                    <a:gd name="connsiteY32" fmla="*/ 43161 h 44113"/>
                    <a:gd name="connsiteX33" fmla="*/ 7239 w 56388"/>
                    <a:gd name="connsiteY33" fmla="*/ 43351 h 44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6388" h="44113">
                      <a:moveTo>
                        <a:pt x="7239" y="43351"/>
                      </a:moveTo>
                      <a:cubicBezTo>
                        <a:pt x="4953" y="43637"/>
                        <a:pt x="2762" y="43923"/>
                        <a:pt x="476" y="44113"/>
                      </a:cubicBezTo>
                      <a:cubicBezTo>
                        <a:pt x="286" y="44113"/>
                        <a:pt x="0" y="43923"/>
                        <a:pt x="0" y="43732"/>
                      </a:cubicBezTo>
                      <a:lnTo>
                        <a:pt x="0" y="43637"/>
                      </a:lnTo>
                      <a:lnTo>
                        <a:pt x="0" y="43542"/>
                      </a:lnTo>
                      <a:cubicBezTo>
                        <a:pt x="476" y="40399"/>
                        <a:pt x="2191" y="37827"/>
                        <a:pt x="3810" y="35446"/>
                      </a:cubicBezTo>
                      <a:cubicBezTo>
                        <a:pt x="5525" y="33064"/>
                        <a:pt x="7430" y="30874"/>
                        <a:pt x="9335" y="28683"/>
                      </a:cubicBezTo>
                      <a:cubicBezTo>
                        <a:pt x="13335" y="24301"/>
                        <a:pt x="18002" y="20968"/>
                        <a:pt x="22193" y="17253"/>
                      </a:cubicBezTo>
                      <a:cubicBezTo>
                        <a:pt x="24384" y="15348"/>
                        <a:pt x="26670" y="13443"/>
                        <a:pt x="29528" y="12109"/>
                      </a:cubicBezTo>
                      <a:cubicBezTo>
                        <a:pt x="30956" y="11538"/>
                        <a:pt x="32290" y="11157"/>
                        <a:pt x="32957" y="10585"/>
                      </a:cubicBezTo>
                      <a:cubicBezTo>
                        <a:pt x="33433" y="10300"/>
                        <a:pt x="33909" y="8966"/>
                        <a:pt x="34004" y="7633"/>
                      </a:cubicBezTo>
                      <a:cubicBezTo>
                        <a:pt x="34195" y="6299"/>
                        <a:pt x="34004" y="4489"/>
                        <a:pt x="35052" y="2775"/>
                      </a:cubicBezTo>
                      <a:cubicBezTo>
                        <a:pt x="36195" y="1060"/>
                        <a:pt x="38005" y="584"/>
                        <a:pt x="39434" y="298"/>
                      </a:cubicBezTo>
                      <a:cubicBezTo>
                        <a:pt x="40862" y="13"/>
                        <a:pt x="42482" y="-273"/>
                        <a:pt x="44196" y="489"/>
                      </a:cubicBezTo>
                      <a:cubicBezTo>
                        <a:pt x="46006" y="1346"/>
                        <a:pt x="46577" y="3346"/>
                        <a:pt x="46673" y="4870"/>
                      </a:cubicBezTo>
                      <a:lnTo>
                        <a:pt x="45911" y="4204"/>
                      </a:lnTo>
                      <a:cubicBezTo>
                        <a:pt x="49149" y="4585"/>
                        <a:pt x="52578" y="4299"/>
                        <a:pt x="55816" y="5442"/>
                      </a:cubicBezTo>
                      <a:lnTo>
                        <a:pt x="55721" y="5442"/>
                      </a:lnTo>
                      <a:lnTo>
                        <a:pt x="56388" y="4394"/>
                      </a:lnTo>
                      <a:lnTo>
                        <a:pt x="55912" y="5537"/>
                      </a:lnTo>
                      <a:cubicBezTo>
                        <a:pt x="55912" y="5537"/>
                        <a:pt x="55816" y="5632"/>
                        <a:pt x="55816" y="5537"/>
                      </a:cubicBezTo>
                      <a:cubicBezTo>
                        <a:pt x="52483" y="4966"/>
                        <a:pt x="49244" y="5632"/>
                        <a:pt x="45815" y="5632"/>
                      </a:cubicBezTo>
                      <a:cubicBezTo>
                        <a:pt x="45434" y="5632"/>
                        <a:pt x="45149" y="5347"/>
                        <a:pt x="45149" y="5061"/>
                      </a:cubicBezTo>
                      <a:lnTo>
                        <a:pt x="45149" y="4966"/>
                      </a:lnTo>
                      <a:cubicBezTo>
                        <a:pt x="44958" y="3632"/>
                        <a:pt x="44387" y="2489"/>
                        <a:pt x="43434" y="2203"/>
                      </a:cubicBezTo>
                      <a:cubicBezTo>
                        <a:pt x="42482" y="1822"/>
                        <a:pt x="41148" y="2013"/>
                        <a:pt x="39910" y="2394"/>
                      </a:cubicBezTo>
                      <a:cubicBezTo>
                        <a:pt x="37052" y="3156"/>
                        <a:pt x="36576" y="4394"/>
                        <a:pt x="36671" y="7728"/>
                      </a:cubicBezTo>
                      <a:cubicBezTo>
                        <a:pt x="36481" y="9252"/>
                        <a:pt x="36481" y="11157"/>
                        <a:pt x="34766" y="12776"/>
                      </a:cubicBezTo>
                      <a:cubicBezTo>
                        <a:pt x="33242" y="14014"/>
                        <a:pt x="31718" y="14300"/>
                        <a:pt x="30575" y="14872"/>
                      </a:cubicBezTo>
                      <a:cubicBezTo>
                        <a:pt x="28289" y="15919"/>
                        <a:pt x="26194" y="17729"/>
                        <a:pt x="24003" y="19539"/>
                      </a:cubicBezTo>
                      <a:cubicBezTo>
                        <a:pt x="19622" y="23349"/>
                        <a:pt x="14954" y="26492"/>
                        <a:pt x="10954" y="30397"/>
                      </a:cubicBezTo>
                      <a:cubicBezTo>
                        <a:pt x="6953" y="34303"/>
                        <a:pt x="2667" y="38398"/>
                        <a:pt x="762" y="43637"/>
                      </a:cubicBezTo>
                      <a:lnTo>
                        <a:pt x="572" y="43161"/>
                      </a:lnTo>
                      <a:cubicBezTo>
                        <a:pt x="2762" y="43161"/>
                        <a:pt x="5048" y="43256"/>
                        <a:pt x="7239" y="43351"/>
                      </a:cubicBezTo>
                      <a:close/>
                    </a:path>
                  </a:pathLst>
                </a:custGeom>
                <a:grpFill/>
                <a:ln w="9525" cap="flat">
                  <a:noFill/>
                  <a:prstDash val="solid"/>
                  <a:miter/>
                </a:ln>
              </p:spPr>
              <p:txBody>
                <a:bodyPr rtlCol="0" anchor="ctr"/>
                <a:lstStyle/>
                <a:p>
                  <a:endParaRPr lang="th-TH">
                    <a:solidFill>
                      <a:schemeClr val="bg1"/>
                    </a:solidFill>
                  </a:endParaRPr>
                </a:p>
              </p:txBody>
            </p:sp>
            <p:sp>
              <p:nvSpPr>
                <p:cNvPr id="773" name="Freeform: Shape 772">
                  <a:extLst>
                    <a:ext uri="{FF2B5EF4-FFF2-40B4-BE49-F238E27FC236}">
                      <a16:creationId xmlns:a16="http://schemas.microsoft.com/office/drawing/2014/main" id="{CB21737F-ABF0-40AD-A6D2-836FE138C700}"/>
                    </a:ext>
                  </a:extLst>
                </p:cNvPr>
                <p:cNvSpPr/>
                <p:nvPr/>
              </p:nvSpPr>
              <p:spPr>
                <a:xfrm>
                  <a:off x="6124098" y="3508819"/>
                  <a:ext cx="26649" cy="33919"/>
                </a:xfrm>
                <a:custGeom>
                  <a:avLst/>
                  <a:gdLst>
                    <a:gd name="connsiteX0" fmla="*/ 24098 w 26649"/>
                    <a:gd name="connsiteY0" fmla="*/ 0 h 33919"/>
                    <a:gd name="connsiteX1" fmla="*/ 26194 w 26649"/>
                    <a:gd name="connsiteY1" fmla="*/ 5524 h 33919"/>
                    <a:gd name="connsiteX2" fmla="*/ 26575 w 26649"/>
                    <a:gd name="connsiteY2" fmla="*/ 8858 h 33919"/>
                    <a:gd name="connsiteX3" fmla="*/ 25622 w 26649"/>
                    <a:gd name="connsiteY3" fmla="*/ 12001 h 33919"/>
                    <a:gd name="connsiteX4" fmla="*/ 19526 w 26649"/>
                    <a:gd name="connsiteY4" fmla="*/ 22289 h 33919"/>
                    <a:gd name="connsiteX5" fmla="*/ 11335 w 26649"/>
                    <a:gd name="connsiteY5" fmla="*/ 31147 h 33919"/>
                    <a:gd name="connsiteX6" fmla="*/ 0 w 26649"/>
                    <a:gd name="connsiteY6" fmla="*/ 33528 h 33919"/>
                    <a:gd name="connsiteX7" fmla="*/ 10001 w 26649"/>
                    <a:gd name="connsiteY7" fmla="*/ 29242 h 33919"/>
                    <a:gd name="connsiteX8" fmla="*/ 17050 w 26649"/>
                    <a:gd name="connsiteY8" fmla="*/ 20574 h 33919"/>
                    <a:gd name="connsiteX9" fmla="*/ 23527 w 26649"/>
                    <a:gd name="connsiteY9" fmla="*/ 10954 h 33919"/>
                    <a:gd name="connsiteX10" fmla="*/ 24670 w 26649"/>
                    <a:gd name="connsiteY10" fmla="*/ 6001 h 33919"/>
                    <a:gd name="connsiteX11" fmla="*/ 24098 w 26649"/>
                    <a:gd name="connsiteY11" fmla="*/ 0 h 33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649" h="33919">
                      <a:moveTo>
                        <a:pt x="24098" y="0"/>
                      </a:moveTo>
                      <a:cubicBezTo>
                        <a:pt x="24479" y="2000"/>
                        <a:pt x="25336" y="3619"/>
                        <a:pt x="26194" y="5524"/>
                      </a:cubicBezTo>
                      <a:cubicBezTo>
                        <a:pt x="26575" y="6477"/>
                        <a:pt x="26765" y="7620"/>
                        <a:pt x="26575" y="8858"/>
                      </a:cubicBezTo>
                      <a:cubicBezTo>
                        <a:pt x="26384" y="10001"/>
                        <a:pt x="26098" y="10954"/>
                        <a:pt x="25622" y="12001"/>
                      </a:cubicBezTo>
                      <a:cubicBezTo>
                        <a:pt x="24003" y="15907"/>
                        <a:pt x="21527" y="18955"/>
                        <a:pt x="19526" y="22289"/>
                      </a:cubicBezTo>
                      <a:cubicBezTo>
                        <a:pt x="17336" y="25622"/>
                        <a:pt x="14669" y="28861"/>
                        <a:pt x="11335" y="31147"/>
                      </a:cubicBezTo>
                      <a:cubicBezTo>
                        <a:pt x="8001" y="33433"/>
                        <a:pt x="3715" y="34576"/>
                        <a:pt x="0" y="33528"/>
                      </a:cubicBezTo>
                      <a:cubicBezTo>
                        <a:pt x="3905" y="33242"/>
                        <a:pt x="7239" y="31623"/>
                        <a:pt x="10001" y="29242"/>
                      </a:cubicBezTo>
                      <a:cubicBezTo>
                        <a:pt x="12764" y="26765"/>
                        <a:pt x="15049" y="23813"/>
                        <a:pt x="17050" y="20574"/>
                      </a:cubicBezTo>
                      <a:cubicBezTo>
                        <a:pt x="19145" y="17145"/>
                        <a:pt x="21717" y="14192"/>
                        <a:pt x="23527" y="10954"/>
                      </a:cubicBezTo>
                      <a:cubicBezTo>
                        <a:pt x="24479" y="9239"/>
                        <a:pt x="25146" y="7810"/>
                        <a:pt x="24670" y="6001"/>
                      </a:cubicBezTo>
                      <a:cubicBezTo>
                        <a:pt x="24479" y="4096"/>
                        <a:pt x="23717" y="2000"/>
                        <a:pt x="24098" y="0"/>
                      </a:cubicBezTo>
                      <a:close/>
                    </a:path>
                  </a:pathLst>
                </a:custGeom>
                <a:grpFill/>
                <a:ln w="9525" cap="flat">
                  <a:noFill/>
                  <a:prstDash val="solid"/>
                  <a:miter/>
                </a:ln>
              </p:spPr>
              <p:txBody>
                <a:bodyPr rtlCol="0" anchor="ctr"/>
                <a:lstStyle/>
                <a:p>
                  <a:endParaRPr lang="th-TH">
                    <a:solidFill>
                      <a:schemeClr val="bg1"/>
                    </a:solidFill>
                  </a:endParaRPr>
                </a:p>
              </p:txBody>
            </p:sp>
            <p:sp>
              <p:nvSpPr>
                <p:cNvPr id="774" name="Freeform: Shape 773">
                  <a:extLst>
                    <a:ext uri="{FF2B5EF4-FFF2-40B4-BE49-F238E27FC236}">
                      <a16:creationId xmlns:a16="http://schemas.microsoft.com/office/drawing/2014/main" id="{BE4772FB-4B57-4364-93F7-03CCC55CC7D0}"/>
                    </a:ext>
                  </a:extLst>
                </p:cNvPr>
                <p:cNvSpPr/>
                <p:nvPr/>
              </p:nvSpPr>
              <p:spPr>
                <a:xfrm>
                  <a:off x="6120088" y="3544728"/>
                  <a:ext cx="24108" cy="16920"/>
                </a:xfrm>
                <a:custGeom>
                  <a:avLst/>
                  <a:gdLst>
                    <a:gd name="connsiteX0" fmla="*/ 2772 w 24108"/>
                    <a:gd name="connsiteY0" fmla="*/ 0 h 16920"/>
                    <a:gd name="connsiteX1" fmla="*/ 3153 w 24108"/>
                    <a:gd name="connsiteY1" fmla="*/ 7810 h 16920"/>
                    <a:gd name="connsiteX2" fmla="*/ 2868 w 24108"/>
                    <a:gd name="connsiteY2" fmla="*/ 15145 h 16920"/>
                    <a:gd name="connsiteX3" fmla="*/ 1534 w 24108"/>
                    <a:gd name="connsiteY3" fmla="*/ 13716 h 16920"/>
                    <a:gd name="connsiteX4" fmla="*/ 24108 w 24108"/>
                    <a:gd name="connsiteY4" fmla="*/ 12859 h 16920"/>
                    <a:gd name="connsiteX5" fmla="*/ 13059 w 24108"/>
                    <a:gd name="connsiteY5" fmla="*/ 16383 h 16920"/>
                    <a:gd name="connsiteX6" fmla="*/ 1439 w 24108"/>
                    <a:gd name="connsiteY6" fmla="*/ 16764 h 16920"/>
                    <a:gd name="connsiteX7" fmla="*/ 1344 w 24108"/>
                    <a:gd name="connsiteY7" fmla="*/ 16764 h 16920"/>
                    <a:gd name="connsiteX8" fmla="*/ 10 w 24108"/>
                    <a:gd name="connsiteY8" fmla="*/ 15335 h 16920"/>
                    <a:gd name="connsiteX9" fmla="*/ 2772 w 24108"/>
                    <a:gd name="connsiteY9" fmla="*/ 0 h 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108" h="16920">
                      <a:moveTo>
                        <a:pt x="2772" y="0"/>
                      </a:moveTo>
                      <a:cubicBezTo>
                        <a:pt x="3534" y="2476"/>
                        <a:pt x="3344" y="5334"/>
                        <a:pt x="3153" y="7810"/>
                      </a:cubicBezTo>
                      <a:cubicBezTo>
                        <a:pt x="2963" y="10382"/>
                        <a:pt x="2677" y="12859"/>
                        <a:pt x="2868" y="15145"/>
                      </a:cubicBezTo>
                      <a:lnTo>
                        <a:pt x="1534" y="13716"/>
                      </a:lnTo>
                      <a:cubicBezTo>
                        <a:pt x="8964" y="13811"/>
                        <a:pt x="16393" y="13621"/>
                        <a:pt x="24108" y="12859"/>
                      </a:cubicBezTo>
                      <a:cubicBezTo>
                        <a:pt x="20679" y="14764"/>
                        <a:pt x="16869" y="15716"/>
                        <a:pt x="13059" y="16383"/>
                      </a:cubicBezTo>
                      <a:cubicBezTo>
                        <a:pt x="9249" y="16954"/>
                        <a:pt x="5344" y="17050"/>
                        <a:pt x="1439" y="16764"/>
                      </a:cubicBezTo>
                      <a:lnTo>
                        <a:pt x="1344" y="16764"/>
                      </a:lnTo>
                      <a:cubicBezTo>
                        <a:pt x="582" y="16669"/>
                        <a:pt x="105" y="16097"/>
                        <a:pt x="10" y="15335"/>
                      </a:cubicBezTo>
                      <a:cubicBezTo>
                        <a:pt x="-180" y="9620"/>
                        <a:pt x="2391" y="5143"/>
                        <a:pt x="2772" y="0"/>
                      </a:cubicBezTo>
                      <a:close/>
                    </a:path>
                  </a:pathLst>
                </a:custGeom>
                <a:grpFill/>
                <a:ln w="9525" cap="flat">
                  <a:noFill/>
                  <a:prstDash val="solid"/>
                  <a:miter/>
                </a:ln>
              </p:spPr>
              <p:txBody>
                <a:bodyPr rtlCol="0" anchor="ctr"/>
                <a:lstStyle/>
                <a:p>
                  <a:endParaRPr lang="th-TH">
                    <a:solidFill>
                      <a:schemeClr val="bg1"/>
                    </a:solidFill>
                  </a:endParaRPr>
                </a:p>
              </p:txBody>
            </p:sp>
            <p:sp>
              <p:nvSpPr>
                <p:cNvPr id="775" name="Freeform: Shape 774">
                  <a:extLst>
                    <a:ext uri="{FF2B5EF4-FFF2-40B4-BE49-F238E27FC236}">
                      <a16:creationId xmlns:a16="http://schemas.microsoft.com/office/drawing/2014/main" id="{E25A23BD-E88D-4811-9DDA-43E9A3BAACB4}"/>
                    </a:ext>
                  </a:extLst>
                </p:cNvPr>
                <p:cNvSpPr/>
                <p:nvPr/>
              </p:nvSpPr>
              <p:spPr>
                <a:xfrm>
                  <a:off x="6128799" y="3542728"/>
                  <a:ext cx="35875" cy="15144"/>
                </a:xfrm>
                <a:custGeom>
                  <a:avLst/>
                  <a:gdLst>
                    <a:gd name="connsiteX0" fmla="*/ 443 w 35875"/>
                    <a:gd name="connsiteY0" fmla="*/ 0 h 15144"/>
                    <a:gd name="connsiteX1" fmla="*/ 1586 w 35875"/>
                    <a:gd name="connsiteY1" fmla="*/ 7049 h 15144"/>
                    <a:gd name="connsiteX2" fmla="*/ 2538 w 35875"/>
                    <a:gd name="connsiteY2" fmla="*/ 10192 h 15144"/>
                    <a:gd name="connsiteX3" fmla="*/ 4253 w 35875"/>
                    <a:gd name="connsiteY3" fmla="*/ 13716 h 15144"/>
                    <a:gd name="connsiteX4" fmla="*/ 3110 w 35875"/>
                    <a:gd name="connsiteY4" fmla="*/ 12478 h 15144"/>
                    <a:gd name="connsiteX5" fmla="*/ 11111 w 35875"/>
                    <a:gd name="connsiteY5" fmla="*/ 11716 h 15144"/>
                    <a:gd name="connsiteX6" fmla="*/ 19493 w 35875"/>
                    <a:gd name="connsiteY6" fmla="*/ 11430 h 15144"/>
                    <a:gd name="connsiteX7" fmla="*/ 35876 w 35875"/>
                    <a:gd name="connsiteY7" fmla="*/ 14478 h 15144"/>
                    <a:gd name="connsiteX8" fmla="*/ 19493 w 35875"/>
                    <a:gd name="connsiteY8" fmla="*/ 14288 h 15144"/>
                    <a:gd name="connsiteX9" fmla="*/ 11396 w 35875"/>
                    <a:gd name="connsiteY9" fmla="*/ 14764 h 15144"/>
                    <a:gd name="connsiteX10" fmla="*/ 2919 w 35875"/>
                    <a:gd name="connsiteY10" fmla="*/ 15145 h 15144"/>
                    <a:gd name="connsiteX11" fmla="*/ 2729 w 35875"/>
                    <a:gd name="connsiteY11" fmla="*/ 15145 h 15144"/>
                    <a:gd name="connsiteX12" fmla="*/ 1681 w 35875"/>
                    <a:gd name="connsiteY12" fmla="*/ 14002 h 15144"/>
                    <a:gd name="connsiteX13" fmla="*/ 1681 w 35875"/>
                    <a:gd name="connsiteY13" fmla="*/ 13907 h 15144"/>
                    <a:gd name="connsiteX14" fmla="*/ 633 w 35875"/>
                    <a:gd name="connsiteY14" fmla="*/ 10954 h 15144"/>
                    <a:gd name="connsiteX15" fmla="*/ 62 w 35875"/>
                    <a:gd name="connsiteY15" fmla="*/ 7144 h 15144"/>
                    <a:gd name="connsiteX16" fmla="*/ 443 w 35875"/>
                    <a:gd name="connsiteY16" fmla="*/ 0 h 1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875" h="15144">
                      <a:moveTo>
                        <a:pt x="443" y="0"/>
                      </a:moveTo>
                      <a:cubicBezTo>
                        <a:pt x="919" y="2381"/>
                        <a:pt x="1109" y="4763"/>
                        <a:pt x="1586" y="7049"/>
                      </a:cubicBezTo>
                      <a:cubicBezTo>
                        <a:pt x="1776" y="8192"/>
                        <a:pt x="2062" y="9334"/>
                        <a:pt x="2538" y="10192"/>
                      </a:cubicBezTo>
                      <a:cubicBezTo>
                        <a:pt x="2824" y="10859"/>
                        <a:pt x="4062" y="11906"/>
                        <a:pt x="4253" y="13716"/>
                      </a:cubicBezTo>
                      <a:lnTo>
                        <a:pt x="3110" y="12478"/>
                      </a:lnTo>
                      <a:lnTo>
                        <a:pt x="11111" y="11716"/>
                      </a:lnTo>
                      <a:cubicBezTo>
                        <a:pt x="13873" y="11430"/>
                        <a:pt x="16635" y="11335"/>
                        <a:pt x="19493" y="11430"/>
                      </a:cubicBezTo>
                      <a:cubicBezTo>
                        <a:pt x="25017" y="11621"/>
                        <a:pt x="30637" y="12573"/>
                        <a:pt x="35876" y="14478"/>
                      </a:cubicBezTo>
                      <a:cubicBezTo>
                        <a:pt x="30351" y="14192"/>
                        <a:pt x="24922" y="14097"/>
                        <a:pt x="19493" y="14288"/>
                      </a:cubicBezTo>
                      <a:cubicBezTo>
                        <a:pt x="16826" y="14383"/>
                        <a:pt x="14063" y="14573"/>
                        <a:pt x="11396" y="14764"/>
                      </a:cubicBezTo>
                      <a:cubicBezTo>
                        <a:pt x="8729" y="15050"/>
                        <a:pt x="5872" y="15145"/>
                        <a:pt x="2919" y="15145"/>
                      </a:cubicBezTo>
                      <a:lnTo>
                        <a:pt x="2729" y="15145"/>
                      </a:lnTo>
                      <a:cubicBezTo>
                        <a:pt x="2157" y="15145"/>
                        <a:pt x="1681" y="14669"/>
                        <a:pt x="1681" y="14002"/>
                      </a:cubicBezTo>
                      <a:lnTo>
                        <a:pt x="1681" y="13907"/>
                      </a:lnTo>
                      <a:cubicBezTo>
                        <a:pt x="1776" y="13145"/>
                        <a:pt x="1205" y="12478"/>
                        <a:pt x="633" y="10954"/>
                      </a:cubicBezTo>
                      <a:cubicBezTo>
                        <a:pt x="252" y="9620"/>
                        <a:pt x="157" y="8382"/>
                        <a:pt x="62" y="7144"/>
                      </a:cubicBezTo>
                      <a:cubicBezTo>
                        <a:pt x="-129" y="4763"/>
                        <a:pt x="157" y="2381"/>
                        <a:pt x="443" y="0"/>
                      </a:cubicBezTo>
                      <a:close/>
                    </a:path>
                  </a:pathLst>
                </a:custGeom>
                <a:grpFill/>
                <a:ln w="9525" cap="flat">
                  <a:noFill/>
                  <a:prstDash val="solid"/>
                  <a:miter/>
                </a:ln>
              </p:spPr>
              <p:txBody>
                <a:bodyPr rtlCol="0" anchor="ctr"/>
                <a:lstStyle/>
                <a:p>
                  <a:endParaRPr lang="th-TH">
                    <a:solidFill>
                      <a:schemeClr val="bg1"/>
                    </a:solidFill>
                  </a:endParaRPr>
                </a:p>
              </p:txBody>
            </p:sp>
          </p:grpSp>
          <p:grpSp>
            <p:nvGrpSpPr>
              <p:cNvPr id="751" name="Graphic 421">
                <a:extLst>
                  <a:ext uri="{FF2B5EF4-FFF2-40B4-BE49-F238E27FC236}">
                    <a16:creationId xmlns:a16="http://schemas.microsoft.com/office/drawing/2014/main" id="{E84F7C6D-176F-4744-BCF5-A1E7010E8586}"/>
                  </a:ext>
                </a:extLst>
              </p:cNvPr>
              <p:cNvGrpSpPr/>
              <p:nvPr/>
            </p:nvGrpSpPr>
            <p:grpSpPr>
              <a:xfrm>
                <a:off x="6109715" y="3764172"/>
                <a:ext cx="56388" cy="62366"/>
                <a:chOff x="6109715" y="3764172"/>
                <a:chExt cx="56388" cy="62366"/>
              </a:xfrm>
              <a:grpFill/>
            </p:grpSpPr>
            <p:sp>
              <p:nvSpPr>
                <p:cNvPr id="768" name="Freeform: Shape 767">
                  <a:extLst>
                    <a:ext uri="{FF2B5EF4-FFF2-40B4-BE49-F238E27FC236}">
                      <a16:creationId xmlns:a16="http://schemas.microsoft.com/office/drawing/2014/main" id="{7EBAC4C7-E4BA-4DC4-A6B4-0220B9F1D80C}"/>
                    </a:ext>
                  </a:extLst>
                </p:cNvPr>
                <p:cNvSpPr/>
                <p:nvPr/>
              </p:nvSpPr>
              <p:spPr>
                <a:xfrm>
                  <a:off x="6109715" y="3764172"/>
                  <a:ext cx="56388" cy="44113"/>
                </a:xfrm>
                <a:custGeom>
                  <a:avLst/>
                  <a:gdLst>
                    <a:gd name="connsiteX0" fmla="*/ 7239 w 56388"/>
                    <a:gd name="connsiteY0" fmla="*/ 43351 h 44113"/>
                    <a:gd name="connsiteX1" fmla="*/ 476 w 56388"/>
                    <a:gd name="connsiteY1" fmla="*/ 44113 h 44113"/>
                    <a:gd name="connsiteX2" fmla="*/ 0 w 56388"/>
                    <a:gd name="connsiteY2" fmla="*/ 43732 h 44113"/>
                    <a:gd name="connsiteX3" fmla="*/ 0 w 56388"/>
                    <a:gd name="connsiteY3" fmla="*/ 43637 h 44113"/>
                    <a:gd name="connsiteX4" fmla="*/ 0 w 56388"/>
                    <a:gd name="connsiteY4" fmla="*/ 43542 h 44113"/>
                    <a:gd name="connsiteX5" fmla="*/ 3810 w 56388"/>
                    <a:gd name="connsiteY5" fmla="*/ 35446 h 44113"/>
                    <a:gd name="connsiteX6" fmla="*/ 9335 w 56388"/>
                    <a:gd name="connsiteY6" fmla="*/ 28683 h 44113"/>
                    <a:gd name="connsiteX7" fmla="*/ 22193 w 56388"/>
                    <a:gd name="connsiteY7" fmla="*/ 17253 h 44113"/>
                    <a:gd name="connsiteX8" fmla="*/ 29528 w 56388"/>
                    <a:gd name="connsiteY8" fmla="*/ 12109 h 44113"/>
                    <a:gd name="connsiteX9" fmla="*/ 32957 w 56388"/>
                    <a:gd name="connsiteY9" fmla="*/ 10585 h 44113"/>
                    <a:gd name="connsiteX10" fmla="*/ 34004 w 56388"/>
                    <a:gd name="connsiteY10" fmla="*/ 7633 h 44113"/>
                    <a:gd name="connsiteX11" fmla="*/ 35052 w 56388"/>
                    <a:gd name="connsiteY11" fmla="*/ 2775 h 44113"/>
                    <a:gd name="connsiteX12" fmla="*/ 39434 w 56388"/>
                    <a:gd name="connsiteY12" fmla="*/ 298 h 44113"/>
                    <a:gd name="connsiteX13" fmla="*/ 44196 w 56388"/>
                    <a:gd name="connsiteY13" fmla="*/ 489 h 44113"/>
                    <a:gd name="connsiteX14" fmla="*/ 46673 w 56388"/>
                    <a:gd name="connsiteY14" fmla="*/ 4870 h 44113"/>
                    <a:gd name="connsiteX15" fmla="*/ 45911 w 56388"/>
                    <a:gd name="connsiteY15" fmla="*/ 4204 h 44113"/>
                    <a:gd name="connsiteX16" fmla="*/ 55816 w 56388"/>
                    <a:gd name="connsiteY16" fmla="*/ 5442 h 44113"/>
                    <a:gd name="connsiteX17" fmla="*/ 55721 w 56388"/>
                    <a:gd name="connsiteY17" fmla="*/ 5442 h 44113"/>
                    <a:gd name="connsiteX18" fmla="*/ 56388 w 56388"/>
                    <a:gd name="connsiteY18" fmla="*/ 4394 h 44113"/>
                    <a:gd name="connsiteX19" fmla="*/ 55912 w 56388"/>
                    <a:gd name="connsiteY19" fmla="*/ 5537 h 44113"/>
                    <a:gd name="connsiteX20" fmla="*/ 55816 w 56388"/>
                    <a:gd name="connsiteY20" fmla="*/ 5537 h 44113"/>
                    <a:gd name="connsiteX21" fmla="*/ 45815 w 56388"/>
                    <a:gd name="connsiteY21" fmla="*/ 5632 h 44113"/>
                    <a:gd name="connsiteX22" fmla="*/ 45149 w 56388"/>
                    <a:gd name="connsiteY22" fmla="*/ 5061 h 44113"/>
                    <a:gd name="connsiteX23" fmla="*/ 45149 w 56388"/>
                    <a:gd name="connsiteY23" fmla="*/ 4966 h 44113"/>
                    <a:gd name="connsiteX24" fmla="*/ 43434 w 56388"/>
                    <a:gd name="connsiteY24" fmla="*/ 2203 h 44113"/>
                    <a:gd name="connsiteX25" fmla="*/ 39910 w 56388"/>
                    <a:gd name="connsiteY25" fmla="*/ 2394 h 44113"/>
                    <a:gd name="connsiteX26" fmla="*/ 36671 w 56388"/>
                    <a:gd name="connsiteY26" fmla="*/ 7728 h 44113"/>
                    <a:gd name="connsiteX27" fmla="*/ 34766 w 56388"/>
                    <a:gd name="connsiteY27" fmla="*/ 12776 h 44113"/>
                    <a:gd name="connsiteX28" fmla="*/ 30575 w 56388"/>
                    <a:gd name="connsiteY28" fmla="*/ 14872 h 44113"/>
                    <a:gd name="connsiteX29" fmla="*/ 24003 w 56388"/>
                    <a:gd name="connsiteY29" fmla="*/ 19539 h 44113"/>
                    <a:gd name="connsiteX30" fmla="*/ 10954 w 56388"/>
                    <a:gd name="connsiteY30" fmla="*/ 30397 h 44113"/>
                    <a:gd name="connsiteX31" fmla="*/ 762 w 56388"/>
                    <a:gd name="connsiteY31" fmla="*/ 43637 h 44113"/>
                    <a:gd name="connsiteX32" fmla="*/ 286 w 56388"/>
                    <a:gd name="connsiteY32" fmla="*/ 43066 h 44113"/>
                    <a:gd name="connsiteX33" fmla="*/ 7239 w 56388"/>
                    <a:gd name="connsiteY33" fmla="*/ 43351 h 44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6388" h="44113">
                      <a:moveTo>
                        <a:pt x="7239" y="43351"/>
                      </a:moveTo>
                      <a:cubicBezTo>
                        <a:pt x="4953" y="43637"/>
                        <a:pt x="2762" y="43923"/>
                        <a:pt x="476" y="44113"/>
                      </a:cubicBezTo>
                      <a:cubicBezTo>
                        <a:pt x="286" y="44113"/>
                        <a:pt x="0" y="43923"/>
                        <a:pt x="0" y="43732"/>
                      </a:cubicBezTo>
                      <a:lnTo>
                        <a:pt x="0" y="43637"/>
                      </a:lnTo>
                      <a:lnTo>
                        <a:pt x="0" y="43542"/>
                      </a:lnTo>
                      <a:cubicBezTo>
                        <a:pt x="476" y="40399"/>
                        <a:pt x="2191" y="37827"/>
                        <a:pt x="3810" y="35446"/>
                      </a:cubicBezTo>
                      <a:cubicBezTo>
                        <a:pt x="5525" y="33064"/>
                        <a:pt x="7430" y="30874"/>
                        <a:pt x="9335" y="28683"/>
                      </a:cubicBezTo>
                      <a:cubicBezTo>
                        <a:pt x="13335" y="24301"/>
                        <a:pt x="18002" y="20968"/>
                        <a:pt x="22193" y="17253"/>
                      </a:cubicBezTo>
                      <a:cubicBezTo>
                        <a:pt x="24384" y="15348"/>
                        <a:pt x="26670" y="13443"/>
                        <a:pt x="29528" y="12109"/>
                      </a:cubicBezTo>
                      <a:cubicBezTo>
                        <a:pt x="30956" y="11538"/>
                        <a:pt x="32290" y="11157"/>
                        <a:pt x="32957" y="10585"/>
                      </a:cubicBezTo>
                      <a:cubicBezTo>
                        <a:pt x="33433" y="10300"/>
                        <a:pt x="33909" y="8966"/>
                        <a:pt x="34004" y="7633"/>
                      </a:cubicBezTo>
                      <a:cubicBezTo>
                        <a:pt x="34195" y="6299"/>
                        <a:pt x="34004" y="4489"/>
                        <a:pt x="35052" y="2775"/>
                      </a:cubicBezTo>
                      <a:cubicBezTo>
                        <a:pt x="36195" y="1060"/>
                        <a:pt x="38005" y="584"/>
                        <a:pt x="39434" y="298"/>
                      </a:cubicBezTo>
                      <a:cubicBezTo>
                        <a:pt x="40862" y="13"/>
                        <a:pt x="42482" y="-273"/>
                        <a:pt x="44196" y="489"/>
                      </a:cubicBezTo>
                      <a:cubicBezTo>
                        <a:pt x="46006" y="1346"/>
                        <a:pt x="46577" y="3346"/>
                        <a:pt x="46673" y="4870"/>
                      </a:cubicBezTo>
                      <a:lnTo>
                        <a:pt x="45911" y="4204"/>
                      </a:lnTo>
                      <a:cubicBezTo>
                        <a:pt x="49149" y="4585"/>
                        <a:pt x="52578" y="4299"/>
                        <a:pt x="55816" y="5442"/>
                      </a:cubicBezTo>
                      <a:lnTo>
                        <a:pt x="55721" y="5442"/>
                      </a:lnTo>
                      <a:lnTo>
                        <a:pt x="56388" y="4394"/>
                      </a:lnTo>
                      <a:lnTo>
                        <a:pt x="55912" y="5537"/>
                      </a:lnTo>
                      <a:cubicBezTo>
                        <a:pt x="55912" y="5537"/>
                        <a:pt x="55816" y="5632"/>
                        <a:pt x="55816" y="5537"/>
                      </a:cubicBezTo>
                      <a:cubicBezTo>
                        <a:pt x="52483" y="4966"/>
                        <a:pt x="49244" y="5632"/>
                        <a:pt x="45815" y="5632"/>
                      </a:cubicBezTo>
                      <a:cubicBezTo>
                        <a:pt x="45434" y="5632"/>
                        <a:pt x="45149" y="5347"/>
                        <a:pt x="45149" y="5061"/>
                      </a:cubicBezTo>
                      <a:lnTo>
                        <a:pt x="45149" y="4966"/>
                      </a:lnTo>
                      <a:cubicBezTo>
                        <a:pt x="44958" y="3632"/>
                        <a:pt x="44387" y="2489"/>
                        <a:pt x="43434" y="2203"/>
                      </a:cubicBezTo>
                      <a:cubicBezTo>
                        <a:pt x="42482" y="1822"/>
                        <a:pt x="41148" y="2013"/>
                        <a:pt x="39910" y="2394"/>
                      </a:cubicBezTo>
                      <a:cubicBezTo>
                        <a:pt x="37052" y="3156"/>
                        <a:pt x="36576" y="4394"/>
                        <a:pt x="36671" y="7728"/>
                      </a:cubicBezTo>
                      <a:cubicBezTo>
                        <a:pt x="36481" y="9252"/>
                        <a:pt x="36481" y="11157"/>
                        <a:pt x="34766" y="12776"/>
                      </a:cubicBezTo>
                      <a:cubicBezTo>
                        <a:pt x="33242" y="14014"/>
                        <a:pt x="31718" y="14300"/>
                        <a:pt x="30575" y="14872"/>
                      </a:cubicBezTo>
                      <a:cubicBezTo>
                        <a:pt x="28289" y="15919"/>
                        <a:pt x="26194" y="17729"/>
                        <a:pt x="24003" y="19539"/>
                      </a:cubicBezTo>
                      <a:cubicBezTo>
                        <a:pt x="19622" y="23349"/>
                        <a:pt x="14954" y="26492"/>
                        <a:pt x="10954" y="30397"/>
                      </a:cubicBezTo>
                      <a:cubicBezTo>
                        <a:pt x="6953" y="34303"/>
                        <a:pt x="2667" y="38398"/>
                        <a:pt x="762" y="43637"/>
                      </a:cubicBezTo>
                      <a:lnTo>
                        <a:pt x="286" y="43066"/>
                      </a:lnTo>
                      <a:cubicBezTo>
                        <a:pt x="2762" y="43161"/>
                        <a:pt x="5048" y="43256"/>
                        <a:pt x="7239" y="43351"/>
                      </a:cubicBezTo>
                      <a:close/>
                    </a:path>
                  </a:pathLst>
                </a:custGeom>
                <a:grpFill/>
                <a:ln w="9525" cap="flat">
                  <a:noFill/>
                  <a:prstDash val="solid"/>
                  <a:miter/>
                </a:ln>
              </p:spPr>
              <p:txBody>
                <a:bodyPr rtlCol="0" anchor="ctr"/>
                <a:lstStyle/>
                <a:p>
                  <a:endParaRPr lang="th-TH">
                    <a:solidFill>
                      <a:schemeClr val="bg1"/>
                    </a:solidFill>
                  </a:endParaRPr>
                </a:p>
              </p:txBody>
            </p:sp>
            <p:sp>
              <p:nvSpPr>
                <p:cNvPr id="769" name="Freeform: Shape 768">
                  <a:extLst>
                    <a:ext uri="{FF2B5EF4-FFF2-40B4-BE49-F238E27FC236}">
                      <a16:creationId xmlns:a16="http://schemas.microsoft.com/office/drawing/2014/main" id="{56F77592-445C-4F39-980F-4508436B1253}"/>
                    </a:ext>
                  </a:extLst>
                </p:cNvPr>
                <p:cNvSpPr/>
                <p:nvPr/>
              </p:nvSpPr>
              <p:spPr>
                <a:xfrm>
                  <a:off x="6124098" y="3773804"/>
                  <a:ext cx="26649" cy="33919"/>
                </a:xfrm>
                <a:custGeom>
                  <a:avLst/>
                  <a:gdLst>
                    <a:gd name="connsiteX0" fmla="*/ 24098 w 26649"/>
                    <a:gd name="connsiteY0" fmla="*/ 0 h 33919"/>
                    <a:gd name="connsiteX1" fmla="*/ 26194 w 26649"/>
                    <a:gd name="connsiteY1" fmla="*/ 5525 h 33919"/>
                    <a:gd name="connsiteX2" fmla="*/ 26575 w 26649"/>
                    <a:gd name="connsiteY2" fmla="*/ 8858 h 33919"/>
                    <a:gd name="connsiteX3" fmla="*/ 25622 w 26649"/>
                    <a:gd name="connsiteY3" fmla="*/ 12002 h 33919"/>
                    <a:gd name="connsiteX4" fmla="*/ 19526 w 26649"/>
                    <a:gd name="connsiteY4" fmla="*/ 22289 h 33919"/>
                    <a:gd name="connsiteX5" fmla="*/ 11335 w 26649"/>
                    <a:gd name="connsiteY5" fmla="*/ 31147 h 33919"/>
                    <a:gd name="connsiteX6" fmla="*/ 0 w 26649"/>
                    <a:gd name="connsiteY6" fmla="*/ 33528 h 33919"/>
                    <a:gd name="connsiteX7" fmla="*/ 10001 w 26649"/>
                    <a:gd name="connsiteY7" fmla="*/ 29242 h 33919"/>
                    <a:gd name="connsiteX8" fmla="*/ 17050 w 26649"/>
                    <a:gd name="connsiteY8" fmla="*/ 20574 h 33919"/>
                    <a:gd name="connsiteX9" fmla="*/ 23527 w 26649"/>
                    <a:gd name="connsiteY9" fmla="*/ 10954 h 33919"/>
                    <a:gd name="connsiteX10" fmla="*/ 24670 w 26649"/>
                    <a:gd name="connsiteY10" fmla="*/ 6001 h 33919"/>
                    <a:gd name="connsiteX11" fmla="*/ 24098 w 26649"/>
                    <a:gd name="connsiteY11" fmla="*/ 0 h 33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649" h="33919">
                      <a:moveTo>
                        <a:pt x="24098" y="0"/>
                      </a:moveTo>
                      <a:cubicBezTo>
                        <a:pt x="24479" y="2000"/>
                        <a:pt x="25336" y="3620"/>
                        <a:pt x="26194" y="5525"/>
                      </a:cubicBezTo>
                      <a:cubicBezTo>
                        <a:pt x="26575" y="6477"/>
                        <a:pt x="26765" y="7620"/>
                        <a:pt x="26575" y="8858"/>
                      </a:cubicBezTo>
                      <a:cubicBezTo>
                        <a:pt x="26384" y="10001"/>
                        <a:pt x="26098" y="10954"/>
                        <a:pt x="25622" y="12002"/>
                      </a:cubicBezTo>
                      <a:cubicBezTo>
                        <a:pt x="24003" y="15907"/>
                        <a:pt x="21527" y="18955"/>
                        <a:pt x="19526" y="22289"/>
                      </a:cubicBezTo>
                      <a:cubicBezTo>
                        <a:pt x="17336" y="25622"/>
                        <a:pt x="14669" y="28861"/>
                        <a:pt x="11335" y="31147"/>
                      </a:cubicBezTo>
                      <a:cubicBezTo>
                        <a:pt x="8001" y="33433"/>
                        <a:pt x="3715" y="34576"/>
                        <a:pt x="0" y="33528"/>
                      </a:cubicBezTo>
                      <a:cubicBezTo>
                        <a:pt x="3905" y="33242"/>
                        <a:pt x="7239" y="31623"/>
                        <a:pt x="10001" y="29242"/>
                      </a:cubicBezTo>
                      <a:cubicBezTo>
                        <a:pt x="12764" y="26765"/>
                        <a:pt x="15049" y="23813"/>
                        <a:pt x="17050" y="20574"/>
                      </a:cubicBezTo>
                      <a:cubicBezTo>
                        <a:pt x="19145" y="17145"/>
                        <a:pt x="21717" y="14192"/>
                        <a:pt x="23527" y="10954"/>
                      </a:cubicBezTo>
                      <a:cubicBezTo>
                        <a:pt x="24479" y="9239"/>
                        <a:pt x="25146" y="7810"/>
                        <a:pt x="24670" y="6001"/>
                      </a:cubicBezTo>
                      <a:cubicBezTo>
                        <a:pt x="24479" y="4096"/>
                        <a:pt x="23717" y="2000"/>
                        <a:pt x="24098" y="0"/>
                      </a:cubicBezTo>
                      <a:close/>
                    </a:path>
                  </a:pathLst>
                </a:custGeom>
                <a:grpFill/>
                <a:ln w="9525" cap="flat">
                  <a:noFill/>
                  <a:prstDash val="solid"/>
                  <a:miter/>
                </a:ln>
              </p:spPr>
              <p:txBody>
                <a:bodyPr rtlCol="0" anchor="ctr"/>
                <a:lstStyle/>
                <a:p>
                  <a:endParaRPr lang="th-TH">
                    <a:solidFill>
                      <a:schemeClr val="bg1"/>
                    </a:solidFill>
                  </a:endParaRPr>
                </a:p>
              </p:txBody>
            </p:sp>
            <p:sp>
              <p:nvSpPr>
                <p:cNvPr id="770" name="Freeform: Shape 769">
                  <a:extLst>
                    <a:ext uri="{FF2B5EF4-FFF2-40B4-BE49-F238E27FC236}">
                      <a16:creationId xmlns:a16="http://schemas.microsoft.com/office/drawing/2014/main" id="{815E839A-96A9-48C3-BBCA-57A9E37C9E1B}"/>
                    </a:ext>
                  </a:extLst>
                </p:cNvPr>
                <p:cNvSpPr/>
                <p:nvPr/>
              </p:nvSpPr>
              <p:spPr>
                <a:xfrm>
                  <a:off x="6120088" y="3809714"/>
                  <a:ext cx="24108" cy="16824"/>
                </a:xfrm>
                <a:custGeom>
                  <a:avLst/>
                  <a:gdLst>
                    <a:gd name="connsiteX0" fmla="*/ 2772 w 24108"/>
                    <a:gd name="connsiteY0" fmla="*/ 0 h 16824"/>
                    <a:gd name="connsiteX1" fmla="*/ 3153 w 24108"/>
                    <a:gd name="connsiteY1" fmla="*/ 7810 h 16824"/>
                    <a:gd name="connsiteX2" fmla="*/ 2868 w 24108"/>
                    <a:gd name="connsiteY2" fmla="*/ 15145 h 16824"/>
                    <a:gd name="connsiteX3" fmla="*/ 1534 w 24108"/>
                    <a:gd name="connsiteY3" fmla="*/ 13716 h 16824"/>
                    <a:gd name="connsiteX4" fmla="*/ 24108 w 24108"/>
                    <a:gd name="connsiteY4" fmla="*/ 12763 h 16824"/>
                    <a:gd name="connsiteX5" fmla="*/ 13059 w 24108"/>
                    <a:gd name="connsiteY5" fmla="*/ 16288 h 16824"/>
                    <a:gd name="connsiteX6" fmla="*/ 1439 w 24108"/>
                    <a:gd name="connsiteY6" fmla="*/ 16669 h 16824"/>
                    <a:gd name="connsiteX7" fmla="*/ 1344 w 24108"/>
                    <a:gd name="connsiteY7" fmla="*/ 16669 h 16824"/>
                    <a:gd name="connsiteX8" fmla="*/ 10 w 24108"/>
                    <a:gd name="connsiteY8" fmla="*/ 15240 h 16824"/>
                    <a:gd name="connsiteX9" fmla="*/ 2772 w 24108"/>
                    <a:gd name="connsiteY9" fmla="*/ 0 h 16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108" h="16824">
                      <a:moveTo>
                        <a:pt x="2772" y="0"/>
                      </a:moveTo>
                      <a:cubicBezTo>
                        <a:pt x="3534" y="2477"/>
                        <a:pt x="3344" y="5334"/>
                        <a:pt x="3153" y="7810"/>
                      </a:cubicBezTo>
                      <a:cubicBezTo>
                        <a:pt x="2963" y="10382"/>
                        <a:pt x="2677" y="12859"/>
                        <a:pt x="2868" y="15145"/>
                      </a:cubicBezTo>
                      <a:lnTo>
                        <a:pt x="1534" y="13716"/>
                      </a:lnTo>
                      <a:cubicBezTo>
                        <a:pt x="8964" y="13811"/>
                        <a:pt x="16393" y="13621"/>
                        <a:pt x="24108" y="12763"/>
                      </a:cubicBezTo>
                      <a:cubicBezTo>
                        <a:pt x="20679" y="14669"/>
                        <a:pt x="16869" y="15621"/>
                        <a:pt x="13059" y="16288"/>
                      </a:cubicBezTo>
                      <a:cubicBezTo>
                        <a:pt x="9249" y="16859"/>
                        <a:pt x="5344" y="16954"/>
                        <a:pt x="1439" y="16669"/>
                      </a:cubicBezTo>
                      <a:lnTo>
                        <a:pt x="1344" y="16669"/>
                      </a:lnTo>
                      <a:cubicBezTo>
                        <a:pt x="582" y="16573"/>
                        <a:pt x="105" y="16002"/>
                        <a:pt x="10" y="15240"/>
                      </a:cubicBezTo>
                      <a:cubicBezTo>
                        <a:pt x="-180" y="9620"/>
                        <a:pt x="2391" y="5144"/>
                        <a:pt x="2772" y="0"/>
                      </a:cubicBezTo>
                      <a:close/>
                    </a:path>
                  </a:pathLst>
                </a:custGeom>
                <a:grpFill/>
                <a:ln w="9525" cap="flat">
                  <a:noFill/>
                  <a:prstDash val="solid"/>
                  <a:miter/>
                </a:ln>
              </p:spPr>
              <p:txBody>
                <a:bodyPr rtlCol="0" anchor="ctr"/>
                <a:lstStyle/>
                <a:p>
                  <a:endParaRPr lang="th-TH">
                    <a:solidFill>
                      <a:schemeClr val="bg1"/>
                    </a:solidFill>
                  </a:endParaRPr>
                </a:p>
              </p:txBody>
            </p:sp>
            <p:sp>
              <p:nvSpPr>
                <p:cNvPr id="771" name="Freeform: Shape 770">
                  <a:extLst>
                    <a:ext uri="{FF2B5EF4-FFF2-40B4-BE49-F238E27FC236}">
                      <a16:creationId xmlns:a16="http://schemas.microsoft.com/office/drawing/2014/main" id="{D2991129-C8A9-4244-A76E-7235807586B4}"/>
                    </a:ext>
                  </a:extLst>
                </p:cNvPr>
                <p:cNvSpPr/>
                <p:nvPr/>
              </p:nvSpPr>
              <p:spPr>
                <a:xfrm>
                  <a:off x="6128799" y="3807714"/>
                  <a:ext cx="35875" cy="15144"/>
                </a:xfrm>
                <a:custGeom>
                  <a:avLst/>
                  <a:gdLst>
                    <a:gd name="connsiteX0" fmla="*/ 443 w 35875"/>
                    <a:gd name="connsiteY0" fmla="*/ 0 h 15144"/>
                    <a:gd name="connsiteX1" fmla="*/ 1586 w 35875"/>
                    <a:gd name="connsiteY1" fmla="*/ 7048 h 15144"/>
                    <a:gd name="connsiteX2" fmla="*/ 2538 w 35875"/>
                    <a:gd name="connsiteY2" fmla="*/ 10192 h 15144"/>
                    <a:gd name="connsiteX3" fmla="*/ 4253 w 35875"/>
                    <a:gd name="connsiteY3" fmla="*/ 13716 h 15144"/>
                    <a:gd name="connsiteX4" fmla="*/ 3110 w 35875"/>
                    <a:gd name="connsiteY4" fmla="*/ 12478 h 15144"/>
                    <a:gd name="connsiteX5" fmla="*/ 11111 w 35875"/>
                    <a:gd name="connsiteY5" fmla="*/ 11716 h 15144"/>
                    <a:gd name="connsiteX6" fmla="*/ 19493 w 35875"/>
                    <a:gd name="connsiteY6" fmla="*/ 11430 h 15144"/>
                    <a:gd name="connsiteX7" fmla="*/ 35876 w 35875"/>
                    <a:gd name="connsiteY7" fmla="*/ 14478 h 15144"/>
                    <a:gd name="connsiteX8" fmla="*/ 19493 w 35875"/>
                    <a:gd name="connsiteY8" fmla="*/ 14288 h 15144"/>
                    <a:gd name="connsiteX9" fmla="*/ 11396 w 35875"/>
                    <a:gd name="connsiteY9" fmla="*/ 14764 h 15144"/>
                    <a:gd name="connsiteX10" fmla="*/ 2919 w 35875"/>
                    <a:gd name="connsiteY10" fmla="*/ 15145 h 15144"/>
                    <a:gd name="connsiteX11" fmla="*/ 2729 w 35875"/>
                    <a:gd name="connsiteY11" fmla="*/ 15145 h 15144"/>
                    <a:gd name="connsiteX12" fmla="*/ 1681 w 35875"/>
                    <a:gd name="connsiteY12" fmla="*/ 14002 h 15144"/>
                    <a:gd name="connsiteX13" fmla="*/ 1681 w 35875"/>
                    <a:gd name="connsiteY13" fmla="*/ 13906 h 15144"/>
                    <a:gd name="connsiteX14" fmla="*/ 633 w 35875"/>
                    <a:gd name="connsiteY14" fmla="*/ 10954 h 15144"/>
                    <a:gd name="connsiteX15" fmla="*/ 62 w 35875"/>
                    <a:gd name="connsiteY15" fmla="*/ 7144 h 15144"/>
                    <a:gd name="connsiteX16" fmla="*/ 443 w 35875"/>
                    <a:gd name="connsiteY16" fmla="*/ 0 h 1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875" h="15144">
                      <a:moveTo>
                        <a:pt x="443" y="0"/>
                      </a:moveTo>
                      <a:cubicBezTo>
                        <a:pt x="919" y="2381"/>
                        <a:pt x="1109" y="4763"/>
                        <a:pt x="1586" y="7048"/>
                      </a:cubicBezTo>
                      <a:cubicBezTo>
                        <a:pt x="1776" y="8192"/>
                        <a:pt x="2062" y="9334"/>
                        <a:pt x="2538" y="10192"/>
                      </a:cubicBezTo>
                      <a:cubicBezTo>
                        <a:pt x="2824" y="10858"/>
                        <a:pt x="4062" y="11906"/>
                        <a:pt x="4253" y="13716"/>
                      </a:cubicBezTo>
                      <a:lnTo>
                        <a:pt x="3110" y="12478"/>
                      </a:lnTo>
                      <a:lnTo>
                        <a:pt x="11111" y="11716"/>
                      </a:lnTo>
                      <a:cubicBezTo>
                        <a:pt x="13873" y="11430"/>
                        <a:pt x="16635" y="11335"/>
                        <a:pt x="19493" y="11430"/>
                      </a:cubicBezTo>
                      <a:cubicBezTo>
                        <a:pt x="25017" y="11621"/>
                        <a:pt x="30637" y="12573"/>
                        <a:pt x="35876" y="14478"/>
                      </a:cubicBezTo>
                      <a:cubicBezTo>
                        <a:pt x="30351" y="14192"/>
                        <a:pt x="24922" y="14097"/>
                        <a:pt x="19493" y="14288"/>
                      </a:cubicBezTo>
                      <a:cubicBezTo>
                        <a:pt x="16826" y="14383"/>
                        <a:pt x="14063" y="14573"/>
                        <a:pt x="11396" y="14764"/>
                      </a:cubicBezTo>
                      <a:cubicBezTo>
                        <a:pt x="8729" y="15049"/>
                        <a:pt x="5872" y="15145"/>
                        <a:pt x="2919" y="15145"/>
                      </a:cubicBezTo>
                      <a:lnTo>
                        <a:pt x="2729" y="15145"/>
                      </a:lnTo>
                      <a:cubicBezTo>
                        <a:pt x="2157" y="15145"/>
                        <a:pt x="1681" y="14669"/>
                        <a:pt x="1681" y="14002"/>
                      </a:cubicBezTo>
                      <a:lnTo>
                        <a:pt x="1681" y="13906"/>
                      </a:lnTo>
                      <a:cubicBezTo>
                        <a:pt x="1776" y="13144"/>
                        <a:pt x="1205" y="12478"/>
                        <a:pt x="633" y="10954"/>
                      </a:cubicBezTo>
                      <a:cubicBezTo>
                        <a:pt x="252" y="9620"/>
                        <a:pt x="157" y="8382"/>
                        <a:pt x="62" y="7144"/>
                      </a:cubicBezTo>
                      <a:cubicBezTo>
                        <a:pt x="-129" y="4763"/>
                        <a:pt x="157" y="2381"/>
                        <a:pt x="443" y="0"/>
                      </a:cubicBezTo>
                      <a:close/>
                    </a:path>
                  </a:pathLst>
                </a:custGeom>
                <a:grpFill/>
                <a:ln w="9525" cap="flat">
                  <a:noFill/>
                  <a:prstDash val="solid"/>
                  <a:miter/>
                </a:ln>
              </p:spPr>
              <p:txBody>
                <a:bodyPr rtlCol="0" anchor="ctr"/>
                <a:lstStyle/>
                <a:p>
                  <a:endParaRPr lang="th-TH">
                    <a:solidFill>
                      <a:schemeClr val="bg1"/>
                    </a:solidFill>
                  </a:endParaRPr>
                </a:p>
              </p:txBody>
            </p:sp>
          </p:grpSp>
          <p:grpSp>
            <p:nvGrpSpPr>
              <p:cNvPr id="752" name="Graphic 421">
                <a:extLst>
                  <a:ext uri="{FF2B5EF4-FFF2-40B4-BE49-F238E27FC236}">
                    <a16:creationId xmlns:a16="http://schemas.microsoft.com/office/drawing/2014/main" id="{2E62A6A7-21E6-4C52-BD46-926B416CD5E3}"/>
                  </a:ext>
                </a:extLst>
              </p:cNvPr>
              <p:cNvGrpSpPr/>
              <p:nvPr/>
            </p:nvGrpSpPr>
            <p:grpSpPr>
              <a:xfrm>
                <a:off x="6114764" y="3566064"/>
                <a:ext cx="44576" cy="26962"/>
                <a:chOff x="6114764" y="3566064"/>
                <a:chExt cx="44576" cy="26962"/>
              </a:xfrm>
              <a:grpFill/>
            </p:grpSpPr>
            <p:sp>
              <p:nvSpPr>
                <p:cNvPr id="764" name="Freeform: Shape 763">
                  <a:extLst>
                    <a:ext uri="{FF2B5EF4-FFF2-40B4-BE49-F238E27FC236}">
                      <a16:creationId xmlns:a16="http://schemas.microsoft.com/office/drawing/2014/main" id="{5B135D1B-026C-4056-AD81-9A647E42D1DB}"/>
                    </a:ext>
                  </a:extLst>
                </p:cNvPr>
                <p:cNvSpPr/>
                <p:nvPr/>
              </p:nvSpPr>
              <p:spPr>
                <a:xfrm>
                  <a:off x="6126995" y="3566064"/>
                  <a:ext cx="3269" cy="22669"/>
                </a:xfrm>
                <a:custGeom>
                  <a:avLst/>
                  <a:gdLst>
                    <a:gd name="connsiteX0" fmla="*/ 2627 w 3269"/>
                    <a:gd name="connsiteY0" fmla="*/ 0 h 22669"/>
                    <a:gd name="connsiteX1" fmla="*/ 3199 w 3269"/>
                    <a:gd name="connsiteY1" fmla="*/ 11525 h 22669"/>
                    <a:gd name="connsiteX2" fmla="*/ 2532 w 3269"/>
                    <a:gd name="connsiteY2" fmla="*/ 17145 h 22669"/>
                    <a:gd name="connsiteX3" fmla="*/ 2627 w 3269"/>
                    <a:gd name="connsiteY3" fmla="*/ 22670 h 22669"/>
                    <a:gd name="connsiteX4" fmla="*/ 151 w 3269"/>
                    <a:gd name="connsiteY4" fmla="*/ 17240 h 22669"/>
                    <a:gd name="connsiteX5" fmla="*/ 151 w 3269"/>
                    <a:gd name="connsiteY5" fmla="*/ 11335 h 22669"/>
                    <a:gd name="connsiteX6" fmla="*/ 2627 w 3269"/>
                    <a:gd name="connsiteY6" fmla="*/ 0 h 2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69" h="22669">
                      <a:moveTo>
                        <a:pt x="2627" y="0"/>
                      </a:moveTo>
                      <a:cubicBezTo>
                        <a:pt x="2818" y="4001"/>
                        <a:pt x="3485" y="7525"/>
                        <a:pt x="3199" y="11525"/>
                      </a:cubicBezTo>
                      <a:cubicBezTo>
                        <a:pt x="3008" y="13430"/>
                        <a:pt x="2723" y="15335"/>
                        <a:pt x="2532" y="17145"/>
                      </a:cubicBezTo>
                      <a:cubicBezTo>
                        <a:pt x="2342" y="18955"/>
                        <a:pt x="2056" y="20765"/>
                        <a:pt x="2627" y="22670"/>
                      </a:cubicBezTo>
                      <a:cubicBezTo>
                        <a:pt x="913" y="21431"/>
                        <a:pt x="437" y="19145"/>
                        <a:pt x="151" y="17240"/>
                      </a:cubicBezTo>
                      <a:cubicBezTo>
                        <a:pt x="-135" y="15240"/>
                        <a:pt x="56" y="13240"/>
                        <a:pt x="151" y="11335"/>
                      </a:cubicBezTo>
                      <a:cubicBezTo>
                        <a:pt x="532" y="7715"/>
                        <a:pt x="532" y="3524"/>
                        <a:pt x="2627" y="0"/>
                      </a:cubicBezTo>
                      <a:close/>
                    </a:path>
                  </a:pathLst>
                </a:custGeom>
                <a:grpFill/>
                <a:ln w="9525" cap="flat">
                  <a:noFill/>
                  <a:prstDash val="solid"/>
                  <a:miter/>
                </a:ln>
              </p:spPr>
              <p:txBody>
                <a:bodyPr rtlCol="0" anchor="ctr"/>
                <a:lstStyle/>
                <a:p>
                  <a:endParaRPr lang="th-TH">
                    <a:solidFill>
                      <a:schemeClr val="bg1"/>
                    </a:solidFill>
                  </a:endParaRPr>
                </a:p>
              </p:txBody>
            </p:sp>
            <p:sp>
              <p:nvSpPr>
                <p:cNvPr id="765" name="Freeform: Shape 764">
                  <a:extLst>
                    <a:ext uri="{FF2B5EF4-FFF2-40B4-BE49-F238E27FC236}">
                      <a16:creationId xmlns:a16="http://schemas.microsoft.com/office/drawing/2014/main" id="{58D6A05B-3EE0-46B0-820B-17A70DFA810E}"/>
                    </a:ext>
                  </a:extLst>
                </p:cNvPr>
                <p:cNvSpPr/>
                <p:nvPr/>
              </p:nvSpPr>
              <p:spPr>
                <a:xfrm>
                  <a:off x="6136004" y="3569493"/>
                  <a:ext cx="3810" cy="19145"/>
                </a:xfrm>
                <a:custGeom>
                  <a:avLst/>
                  <a:gdLst>
                    <a:gd name="connsiteX0" fmla="*/ 2000 w 3810"/>
                    <a:gd name="connsiteY0" fmla="*/ 0 h 19145"/>
                    <a:gd name="connsiteX1" fmla="*/ 2096 w 3810"/>
                    <a:gd name="connsiteY1" fmla="*/ 2286 h 19145"/>
                    <a:gd name="connsiteX2" fmla="*/ 2477 w 3810"/>
                    <a:gd name="connsiteY2" fmla="*/ 4667 h 19145"/>
                    <a:gd name="connsiteX3" fmla="*/ 3143 w 3810"/>
                    <a:gd name="connsiteY3" fmla="*/ 9430 h 19145"/>
                    <a:gd name="connsiteX4" fmla="*/ 3429 w 3810"/>
                    <a:gd name="connsiteY4" fmla="*/ 14288 h 19145"/>
                    <a:gd name="connsiteX5" fmla="*/ 3810 w 3810"/>
                    <a:gd name="connsiteY5" fmla="*/ 19145 h 19145"/>
                    <a:gd name="connsiteX6" fmla="*/ 1143 w 3810"/>
                    <a:gd name="connsiteY6" fmla="*/ 14764 h 19145"/>
                    <a:gd name="connsiteX7" fmla="*/ 95 w 3810"/>
                    <a:gd name="connsiteY7" fmla="*/ 9811 h 19145"/>
                    <a:gd name="connsiteX8" fmla="*/ 191 w 3810"/>
                    <a:gd name="connsiteY8" fmla="*/ 4763 h 19145"/>
                    <a:gd name="connsiteX9" fmla="*/ 2000 w 3810"/>
                    <a:gd name="connsiteY9" fmla="*/ 0 h 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10" h="19145">
                      <a:moveTo>
                        <a:pt x="2000" y="0"/>
                      </a:moveTo>
                      <a:cubicBezTo>
                        <a:pt x="1619" y="572"/>
                        <a:pt x="2000" y="1524"/>
                        <a:pt x="2096" y="2286"/>
                      </a:cubicBezTo>
                      <a:lnTo>
                        <a:pt x="2477" y="4667"/>
                      </a:lnTo>
                      <a:cubicBezTo>
                        <a:pt x="2762" y="6286"/>
                        <a:pt x="2953" y="7906"/>
                        <a:pt x="3143" y="9430"/>
                      </a:cubicBezTo>
                      <a:cubicBezTo>
                        <a:pt x="3239" y="11049"/>
                        <a:pt x="3429" y="12668"/>
                        <a:pt x="3429" y="14288"/>
                      </a:cubicBezTo>
                      <a:cubicBezTo>
                        <a:pt x="3524" y="15907"/>
                        <a:pt x="3429" y="17526"/>
                        <a:pt x="3810" y="19145"/>
                      </a:cubicBezTo>
                      <a:cubicBezTo>
                        <a:pt x="2286" y="18098"/>
                        <a:pt x="1715" y="16288"/>
                        <a:pt x="1143" y="14764"/>
                      </a:cubicBezTo>
                      <a:cubicBezTo>
                        <a:pt x="572" y="13145"/>
                        <a:pt x="286" y="11430"/>
                        <a:pt x="95" y="9811"/>
                      </a:cubicBezTo>
                      <a:cubicBezTo>
                        <a:pt x="0" y="8096"/>
                        <a:pt x="-95" y="6477"/>
                        <a:pt x="191" y="4763"/>
                      </a:cubicBezTo>
                      <a:cubicBezTo>
                        <a:pt x="572" y="3239"/>
                        <a:pt x="476" y="1048"/>
                        <a:pt x="2000" y="0"/>
                      </a:cubicBezTo>
                      <a:close/>
                    </a:path>
                  </a:pathLst>
                </a:custGeom>
                <a:grpFill/>
                <a:ln w="9525" cap="flat">
                  <a:noFill/>
                  <a:prstDash val="solid"/>
                  <a:miter/>
                </a:ln>
              </p:spPr>
              <p:txBody>
                <a:bodyPr rtlCol="0" anchor="ctr"/>
                <a:lstStyle/>
                <a:p>
                  <a:endParaRPr lang="th-TH">
                    <a:solidFill>
                      <a:schemeClr val="bg1"/>
                    </a:solidFill>
                  </a:endParaRPr>
                </a:p>
              </p:txBody>
            </p:sp>
            <p:sp>
              <p:nvSpPr>
                <p:cNvPr id="766" name="Freeform: Shape 765">
                  <a:extLst>
                    <a:ext uri="{FF2B5EF4-FFF2-40B4-BE49-F238E27FC236}">
                      <a16:creationId xmlns:a16="http://schemas.microsoft.com/office/drawing/2014/main" id="{50BB5EF2-E29A-43D0-AAFD-8558EA03F03C}"/>
                    </a:ext>
                  </a:extLst>
                </p:cNvPr>
                <p:cNvSpPr/>
                <p:nvPr/>
              </p:nvSpPr>
              <p:spPr>
                <a:xfrm>
                  <a:off x="6142513" y="3569493"/>
                  <a:ext cx="3961" cy="19812"/>
                </a:xfrm>
                <a:custGeom>
                  <a:avLst/>
                  <a:gdLst>
                    <a:gd name="connsiteX0" fmla="*/ 921 w 3961"/>
                    <a:gd name="connsiteY0" fmla="*/ 0 h 19812"/>
                    <a:gd name="connsiteX1" fmla="*/ 3398 w 3961"/>
                    <a:gd name="connsiteY1" fmla="*/ 9620 h 19812"/>
                    <a:gd name="connsiteX2" fmla="*/ 3302 w 3961"/>
                    <a:gd name="connsiteY2" fmla="*/ 19812 h 19812"/>
                    <a:gd name="connsiteX3" fmla="*/ 445 w 3961"/>
                    <a:gd name="connsiteY3" fmla="*/ 10192 h 19812"/>
                    <a:gd name="connsiteX4" fmla="*/ 921 w 3961"/>
                    <a:gd name="connsiteY4" fmla="*/ 0 h 19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1" h="19812">
                      <a:moveTo>
                        <a:pt x="921" y="0"/>
                      </a:moveTo>
                      <a:cubicBezTo>
                        <a:pt x="1969" y="3334"/>
                        <a:pt x="2731" y="6382"/>
                        <a:pt x="3398" y="9620"/>
                      </a:cubicBezTo>
                      <a:cubicBezTo>
                        <a:pt x="3969" y="12859"/>
                        <a:pt x="4350" y="16383"/>
                        <a:pt x="3302" y="19812"/>
                      </a:cubicBezTo>
                      <a:cubicBezTo>
                        <a:pt x="1969" y="16574"/>
                        <a:pt x="1016" y="13525"/>
                        <a:pt x="445" y="10192"/>
                      </a:cubicBezTo>
                      <a:cubicBezTo>
                        <a:pt x="-127" y="6953"/>
                        <a:pt x="-317" y="3334"/>
                        <a:pt x="921" y="0"/>
                      </a:cubicBezTo>
                      <a:close/>
                    </a:path>
                  </a:pathLst>
                </a:custGeom>
                <a:grpFill/>
                <a:ln w="9525" cap="flat">
                  <a:noFill/>
                  <a:prstDash val="solid"/>
                  <a:miter/>
                </a:ln>
              </p:spPr>
              <p:txBody>
                <a:bodyPr rtlCol="0" anchor="ctr"/>
                <a:lstStyle/>
                <a:p>
                  <a:endParaRPr lang="th-TH">
                    <a:solidFill>
                      <a:schemeClr val="bg1"/>
                    </a:solidFill>
                  </a:endParaRPr>
                </a:p>
              </p:txBody>
            </p:sp>
            <p:sp>
              <p:nvSpPr>
                <p:cNvPr id="767" name="Freeform: Shape 766">
                  <a:extLst>
                    <a:ext uri="{FF2B5EF4-FFF2-40B4-BE49-F238E27FC236}">
                      <a16:creationId xmlns:a16="http://schemas.microsoft.com/office/drawing/2014/main" id="{B41F3804-F01A-437B-9916-5D96F8A600BD}"/>
                    </a:ext>
                  </a:extLst>
                </p:cNvPr>
                <p:cNvSpPr/>
                <p:nvPr/>
              </p:nvSpPr>
              <p:spPr>
                <a:xfrm>
                  <a:off x="6114764" y="3586622"/>
                  <a:ext cx="44576" cy="6404"/>
                </a:xfrm>
                <a:custGeom>
                  <a:avLst/>
                  <a:gdLst>
                    <a:gd name="connsiteX0" fmla="*/ 0 w 44576"/>
                    <a:gd name="connsiteY0" fmla="*/ 3065 h 6404"/>
                    <a:gd name="connsiteX1" fmla="*/ 10858 w 44576"/>
                    <a:gd name="connsiteY1" fmla="*/ 4017 h 6404"/>
                    <a:gd name="connsiteX2" fmla="*/ 21717 w 44576"/>
                    <a:gd name="connsiteY2" fmla="*/ 1255 h 6404"/>
                    <a:gd name="connsiteX3" fmla="*/ 44577 w 44576"/>
                    <a:gd name="connsiteY3" fmla="*/ 2112 h 6404"/>
                    <a:gd name="connsiteX4" fmla="*/ 22384 w 44576"/>
                    <a:gd name="connsiteY4" fmla="*/ 4303 h 6404"/>
                    <a:gd name="connsiteX5" fmla="*/ 11049 w 44576"/>
                    <a:gd name="connsiteY5" fmla="*/ 6398 h 6404"/>
                    <a:gd name="connsiteX6" fmla="*/ 0 w 44576"/>
                    <a:gd name="connsiteY6" fmla="*/ 3065 h 6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76" h="6404">
                      <a:moveTo>
                        <a:pt x="0" y="3065"/>
                      </a:moveTo>
                      <a:cubicBezTo>
                        <a:pt x="3620" y="4398"/>
                        <a:pt x="7334" y="4589"/>
                        <a:pt x="10858" y="4017"/>
                      </a:cubicBezTo>
                      <a:cubicBezTo>
                        <a:pt x="14478" y="3446"/>
                        <a:pt x="17907" y="2207"/>
                        <a:pt x="21717" y="1255"/>
                      </a:cubicBezTo>
                      <a:cubicBezTo>
                        <a:pt x="29242" y="-364"/>
                        <a:pt x="37338" y="-745"/>
                        <a:pt x="44577" y="2112"/>
                      </a:cubicBezTo>
                      <a:cubicBezTo>
                        <a:pt x="36957" y="1731"/>
                        <a:pt x="29623" y="2684"/>
                        <a:pt x="22384" y="4303"/>
                      </a:cubicBezTo>
                      <a:cubicBezTo>
                        <a:pt x="18859" y="5065"/>
                        <a:pt x="15049" y="6398"/>
                        <a:pt x="11049" y="6398"/>
                      </a:cubicBezTo>
                      <a:cubicBezTo>
                        <a:pt x="7239" y="6494"/>
                        <a:pt x="3048" y="5541"/>
                        <a:pt x="0" y="3065"/>
                      </a:cubicBezTo>
                      <a:close/>
                    </a:path>
                  </a:pathLst>
                </a:custGeom>
                <a:grpFill/>
                <a:ln w="9525" cap="flat">
                  <a:noFill/>
                  <a:prstDash val="solid"/>
                  <a:miter/>
                </a:ln>
              </p:spPr>
              <p:txBody>
                <a:bodyPr rtlCol="0" anchor="ctr"/>
                <a:lstStyle/>
                <a:p>
                  <a:endParaRPr lang="th-TH">
                    <a:solidFill>
                      <a:schemeClr val="bg1"/>
                    </a:solidFill>
                  </a:endParaRPr>
                </a:p>
              </p:txBody>
            </p:sp>
          </p:grpSp>
          <p:grpSp>
            <p:nvGrpSpPr>
              <p:cNvPr id="753" name="Graphic 421">
                <a:extLst>
                  <a:ext uri="{FF2B5EF4-FFF2-40B4-BE49-F238E27FC236}">
                    <a16:creationId xmlns:a16="http://schemas.microsoft.com/office/drawing/2014/main" id="{B29DB925-AD62-44FD-96A6-AB84E5056B60}"/>
                  </a:ext>
                </a:extLst>
              </p:cNvPr>
              <p:cNvGrpSpPr/>
              <p:nvPr/>
            </p:nvGrpSpPr>
            <p:grpSpPr>
              <a:xfrm>
                <a:off x="6108668" y="3622663"/>
                <a:ext cx="55928" cy="15410"/>
                <a:chOff x="6108668" y="3622663"/>
                <a:chExt cx="55928" cy="15410"/>
              </a:xfrm>
              <a:grpFill/>
            </p:grpSpPr>
            <p:sp>
              <p:nvSpPr>
                <p:cNvPr id="762" name="Freeform: Shape 761">
                  <a:extLst>
                    <a:ext uri="{FF2B5EF4-FFF2-40B4-BE49-F238E27FC236}">
                      <a16:creationId xmlns:a16="http://schemas.microsoft.com/office/drawing/2014/main" id="{AE4F28BC-EC4A-48A8-AAF4-D37A5EA1AA81}"/>
                    </a:ext>
                  </a:extLst>
                </p:cNvPr>
                <p:cNvSpPr/>
                <p:nvPr/>
              </p:nvSpPr>
              <p:spPr>
                <a:xfrm>
                  <a:off x="6108668" y="3624280"/>
                  <a:ext cx="55928" cy="13793"/>
                </a:xfrm>
                <a:custGeom>
                  <a:avLst/>
                  <a:gdLst>
                    <a:gd name="connsiteX0" fmla="*/ 42196 w 55928"/>
                    <a:gd name="connsiteY0" fmla="*/ 11317 h 13793"/>
                    <a:gd name="connsiteX1" fmla="*/ 44196 w 55928"/>
                    <a:gd name="connsiteY1" fmla="*/ 6554 h 13793"/>
                    <a:gd name="connsiteX2" fmla="*/ 42005 w 55928"/>
                    <a:gd name="connsiteY2" fmla="*/ 1601 h 13793"/>
                    <a:gd name="connsiteX3" fmla="*/ 42291 w 55928"/>
                    <a:gd name="connsiteY3" fmla="*/ 839 h 13793"/>
                    <a:gd name="connsiteX4" fmla="*/ 42482 w 55928"/>
                    <a:gd name="connsiteY4" fmla="*/ 744 h 13793"/>
                    <a:gd name="connsiteX5" fmla="*/ 42577 w 55928"/>
                    <a:gd name="connsiteY5" fmla="*/ 744 h 13793"/>
                    <a:gd name="connsiteX6" fmla="*/ 52007 w 55928"/>
                    <a:gd name="connsiteY6" fmla="*/ 77 h 13793"/>
                    <a:gd name="connsiteX7" fmla="*/ 52769 w 55928"/>
                    <a:gd name="connsiteY7" fmla="*/ 649 h 13793"/>
                    <a:gd name="connsiteX8" fmla="*/ 52769 w 55928"/>
                    <a:gd name="connsiteY8" fmla="*/ 744 h 13793"/>
                    <a:gd name="connsiteX9" fmla="*/ 55817 w 55928"/>
                    <a:gd name="connsiteY9" fmla="*/ 11793 h 13793"/>
                    <a:gd name="connsiteX10" fmla="*/ 55245 w 55928"/>
                    <a:gd name="connsiteY10" fmla="*/ 13507 h 13793"/>
                    <a:gd name="connsiteX11" fmla="*/ 54578 w 55928"/>
                    <a:gd name="connsiteY11" fmla="*/ 13603 h 13793"/>
                    <a:gd name="connsiteX12" fmla="*/ 54483 w 55928"/>
                    <a:gd name="connsiteY12" fmla="*/ 13603 h 13793"/>
                    <a:gd name="connsiteX13" fmla="*/ 28004 w 55928"/>
                    <a:gd name="connsiteY13" fmla="*/ 13317 h 13793"/>
                    <a:gd name="connsiteX14" fmla="*/ 1143 w 55928"/>
                    <a:gd name="connsiteY14" fmla="*/ 13793 h 13793"/>
                    <a:gd name="connsiteX15" fmla="*/ 0 w 55928"/>
                    <a:gd name="connsiteY15" fmla="*/ 12650 h 13793"/>
                    <a:gd name="connsiteX16" fmla="*/ 0 w 55928"/>
                    <a:gd name="connsiteY16" fmla="*/ 12555 h 13793"/>
                    <a:gd name="connsiteX17" fmla="*/ 476 w 55928"/>
                    <a:gd name="connsiteY17" fmla="*/ 6935 h 13793"/>
                    <a:gd name="connsiteX18" fmla="*/ 2191 w 55928"/>
                    <a:gd name="connsiteY18" fmla="*/ 1220 h 13793"/>
                    <a:gd name="connsiteX19" fmla="*/ 2953 w 55928"/>
                    <a:gd name="connsiteY19" fmla="*/ 2554 h 13793"/>
                    <a:gd name="connsiteX20" fmla="*/ 2858 w 55928"/>
                    <a:gd name="connsiteY20" fmla="*/ 2554 h 13793"/>
                    <a:gd name="connsiteX21" fmla="*/ 2953 w 55928"/>
                    <a:gd name="connsiteY21" fmla="*/ 2554 h 13793"/>
                    <a:gd name="connsiteX22" fmla="*/ 3429 w 55928"/>
                    <a:gd name="connsiteY22" fmla="*/ 1982 h 13793"/>
                    <a:gd name="connsiteX23" fmla="*/ 3239 w 55928"/>
                    <a:gd name="connsiteY23" fmla="*/ 1220 h 13793"/>
                    <a:gd name="connsiteX24" fmla="*/ 3048 w 55928"/>
                    <a:gd name="connsiteY24" fmla="*/ 1125 h 13793"/>
                    <a:gd name="connsiteX25" fmla="*/ 3334 w 55928"/>
                    <a:gd name="connsiteY25" fmla="*/ 1220 h 13793"/>
                    <a:gd name="connsiteX26" fmla="*/ 4096 w 55928"/>
                    <a:gd name="connsiteY26" fmla="*/ 1411 h 13793"/>
                    <a:gd name="connsiteX27" fmla="*/ 4953 w 55928"/>
                    <a:gd name="connsiteY27" fmla="*/ 1601 h 13793"/>
                    <a:gd name="connsiteX28" fmla="*/ 5715 w 55928"/>
                    <a:gd name="connsiteY28" fmla="*/ 1601 h 13793"/>
                    <a:gd name="connsiteX29" fmla="*/ 9239 w 55928"/>
                    <a:gd name="connsiteY29" fmla="*/ 1315 h 13793"/>
                    <a:gd name="connsiteX30" fmla="*/ 9906 w 55928"/>
                    <a:gd name="connsiteY30" fmla="*/ 1887 h 13793"/>
                    <a:gd name="connsiteX31" fmla="*/ 9906 w 55928"/>
                    <a:gd name="connsiteY31" fmla="*/ 2173 h 13793"/>
                    <a:gd name="connsiteX32" fmla="*/ 9049 w 55928"/>
                    <a:gd name="connsiteY32" fmla="*/ 13603 h 13793"/>
                    <a:gd name="connsiteX33" fmla="*/ 8763 w 55928"/>
                    <a:gd name="connsiteY33" fmla="*/ 1792 h 13793"/>
                    <a:gd name="connsiteX34" fmla="*/ 9335 w 55928"/>
                    <a:gd name="connsiteY34" fmla="*/ 2649 h 13793"/>
                    <a:gd name="connsiteX35" fmla="*/ 5905 w 55928"/>
                    <a:gd name="connsiteY35" fmla="*/ 3316 h 13793"/>
                    <a:gd name="connsiteX36" fmla="*/ 4858 w 55928"/>
                    <a:gd name="connsiteY36" fmla="*/ 3411 h 13793"/>
                    <a:gd name="connsiteX37" fmla="*/ 3905 w 55928"/>
                    <a:gd name="connsiteY37" fmla="*/ 3316 h 13793"/>
                    <a:gd name="connsiteX38" fmla="*/ 2953 w 55928"/>
                    <a:gd name="connsiteY38" fmla="*/ 3125 h 13793"/>
                    <a:gd name="connsiteX39" fmla="*/ 2381 w 55928"/>
                    <a:gd name="connsiteY39" fmla="*/ 2935 h 13793"/>
                    <a:gd name="connsiteX40" fmla="*/ 2096 w 55928"/>
                    <a:gd name="connsiteY40" fmla="*/ 2744 h 13793"/>
                    <a:gd name="connsiteX41" fmla="*/ 1810 w 55928"/>
                    <a:gd name="connsiteY41" fmla="*/ 1887 h 13793"/>
                    <a:gd name="connsiteX42" fmla="*/ 2381 w 55928"/>
                    <a:gd name="connsiteY42" fmla="*/ 1220 h 13793"/>
                    <a:gd name="connsiteX43" fmla="*/ 2572 w 55928"/>
                    <a:gd name="connsiteY43" fmla="*/ 1125 h 13793"/>
                    <a:gd name="connsiteX44" fmla="*/ 2953 w 55928"/>
                    <a:gd name="connsiteY44" fmla="*/ 1030 h 13793"/>
                    <a:gd name="connsiteX45" fmla="*/ 3905 w 55928"/>
                    <a:gd name="connsiteY45" fmla="*/ 1792 h 13793"/>
                    <a:gd name="connsiteX46" fmla="*/ 3810 w 55928"/>
                    <a:gd name="connsiteY46" fmla="*/ 2268 h 13793"/>
                    <a:gd name="connsiteX47" fmla="*/ 3715 w 55928"/>
                    <a:gd name="connsiteY47" fmla="*/ 2458 h 13793"/>
                    <a:gd name="connsiteX48" fmla="*/ 2381 w 55928"/>
                    <a:gd name="connsiteY48" fmla="*/ 12936 h 13793"/>
                    <a:gd name="connsiteX49" fmla="*/ 1238 w 55928"/>
                    <a:gd name="connsiteY49" fmla="*/ 11698 h 13793"/>
                    <a:gd name="connsiteX50" fmla="*/ 28004 w 55928"/>
                    <a:gd name="connsiteY50" fmla="*/ 10555 h 13793"/>
                    <a:gd name="connsiteX51" fmla="*/ 55055 w 55928"/>
                    <a:gd name="connsiteY51" fmla="*/ 11412 h 13793"/>
                    <a:gd name="connsiteX52" fmla="*/ 53626 w 55928"/>
                    <a:gd name="connsiteY52" fmla="*/ 13126 h 13793"/>
                    <a:gd name="connsiteX53" fmla="*/ 51149 w 55928"/>
                    <a:gd name="connsiteY53" fmla="*/ 1696 h 13793"/>
                    <a:gd name="connsiteX54" fmla="*/ 51911 w 55928"/>
                    <a:gd name="connsiteY54" fmla="*/ 2363 h 13793"/>
                    <a:gd name="connsiteX55" fmla="*/ 42767 w 55928"/>
                    <a:gd name="connsiteY55" fmla="*/ 2363 h 13793"/>
                    <a:gd name="connsiteX56" fmla="*/ 43244 w 55928"/>
                    <a:gd name="connsiteY56" fmla="*/ 1506 h 13793"/>
                    <a:gd name="connsiteX57" fmla="*/ 45053 w 55928"/>
                    <a:gd name="connsiteY57" fmla="*/ 6935 h 13793"/>
                    <a:gd name="connsiteX58" fmla="*/ 42196 w 55928"/>
                    <a:gd name="connsiteY58" fmla="*/ 11317 h 13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928" h="13793">
                      <a:moveTo>
                        <a:pt x="42196" y="11317"/>
                      </a:moveTo>
                      <a:cubicBezTo>
                        <a:pt x="43434" y="9983"/>
                        <a:pt x="44577" y="8269"/>
                        <a:pt x="44196" y="6554"/>
                      </a:cubicBezTo>
                      <a:cubicBezTo>
                        <a:pt x="43815" y="4840"/>
                        <a:pt x="42767" y="3220"/>
                        <a:pt x="42005" y="1601"/>
                      </a:cubicBezTo>
                      <a:cubicBezTo>
                        <a:pt x="41910" y="1315"/>
                        <a:pt x="42005" y="934"/>
                        <a:pt x="42291" y="839"/>
                      </a:cubicBezTo>
                      <a:cubicBezTo>
                        <a:pt x="42386" y="839"/>
                        <a:pt x="42386" y="839"/>
                        <a:pt x="42482" y="744"/>
                      </a:cubicBezTo>
                      <a:lnTo>
                        <a:pt x="42577" y="744"/>
                      </a:lnTo>
                      <a:cubicBezTo>
                        <a:pt x="45625" y="363"/>
                        <a:pt x="48673" y="-209"/>
                        <a:pt x="52007" y="77"/>
                      </a:cubicBezTo>
                      <a:cubicBezTo>
                        <a:pt x="52388" y="77"/>
                        <a:pt x="52673" y="363"/>
                        <a:pt x="52769" y="649"/>
                      </a:cubicBezTo>
                      <a:lnTo>
                        <a:pt x="52769" y="744"/>
                      </a:lnTo>
                      <a:cubicBezTo>
                        <a:pt x="54007" y="4554"/>
                        <a:pt x="54388" y="8459"/>
                        <a:pt x="55817" y="11793"/>
                      </a:cubicBezTo>
                      <a:cubicBezTo>
                        <a:pt x="56102" y="12460"/>
                        <a:pt x="55817" y="13222"/>
                        <a:pt x="55245" y="13507"/>
                      </a:cubicBezTo>
                      <a:cubicBezTo>
                        <a:pt x="55055" y="13603"/>
                        <a:pt x="54769" y="13603"/>
                        <a:pt x="54578" y="13603"/>
                      </a:cubicBezTo>
                      <a:lnTo>
                        <a:pt x="54483" y="13603"/>
                      </a:lnTo>
                      <a:cubicBezTo>
                        <a:pt x="45910" y="11983"/>
                        <a:pt x="36957" y="13126"/>
                        <a:pt x="28004" y="13317"/>
                      </a:cubicBezTo>
                      <a:cubicBezTo>
                        <a:pt x="19050" y="13412"/>
                        <a:pt x="10097" y="13793"/>
                        <a:pt x="1143" y="13793"/>
                      </a:cubicBezTo>
                      <a:cubicBezTo>
                        <a:pt x="476" y="13793"/>
                        <a:pt x="0" y="13317"/>
                        <a:pt x="0" y="12650"/>
                      </a:cubicBezTo>
                      <a:lnTo>
                        <a:pt x="0" y="12555"/>
                      </a:lnTo>
                      <a:cubicBezTo>
                        <a:pt x="95" y="10745"/>
                        <a:pt x="191" y="8840"/>
                        <a:pt x="476" y="6935"/>
                      </a:cubicBezTo>
                      <a:cubicBezTo>
                        <a:pt x="762" y="5030"/>
                        <a:pt x="1143" y="3125"/>
                        <a:pt x="2191" y="1220"/>
                      </a:cubicBezTo>
                      <a:lnTo>
                        <a:pt x="2953" y="2554"/>
                      </a:lnTo>
                      <a:cubicBezTo>
                        <a:pt x="2953" y="2554"/>
                        <a:pt x="2858" y="2554"/>
                        <a:pt x="2858" y="2554"/>
                      </a:cubicBezTo>
                      <a:lnTo>
                        <a:pt x="2953" y="2554"/>
                      </a:lnTo>
                      <a:cubicBezTo>
                        <a:pt x="2953" y="2458"/>
                        <a:pt x="2953" y="2839"/>
                        <a:pt x="3429" y="1982"/>
                      </a:cubicBezTo>
                      <a:cubicBezTo>
                        <a:pt x="3334" y="1125"/>
                        <a:pt x="3239" y="1411"/>
                        <a:pt x="3239" y="1220"/>
                      </a:cubicBezTo>
                      <a:cubicBezTo>
                        <a:pt x="3143" y="1125"/>
                        <a:pt x="3048" y="1030"/>
                        <a:pt x="3048" y="1125"/>
                      </a:cubicBezTo>
                      <a:cubicBezTo>
                        <a:pt x="3048" y="1125"/>
                        <a:pt x="3239" y="1220"/>
                        <a:pt x="3334" y="1220"/>
                      </a:cubicBezTo>
                      <a:lnTo>
                        <a:pt x="4096" y="1411"/>
                      </a:lnTo>
                      <a:lnTo>
                        <a:pt x="4953" y="1601"/>
                      </a:lnTo>
                      <a:cubicBezTo>
                        <a:pt x="5143" y="1696"/>
                        <a:pt x="5239" y="1601"/>
                        <a:pt x="5715" y="1601"/>
                      </a:cubicBezTo>
                      <a:lnTo>
                        <a:pt x="9239" y="1315"/>
                      </a:lnTo>
                      <a:cubicBezTo>
                        <a:pt x="9525" y="1315"/>
                        <a:pt x="9811" y="1506"/>
                        <a:pt x="9906" y="1887"/>
                      </a:cubicBezTo>
                      <a:cubicBezTo>
                        <a:pt x="9906" y="1982"/>
                        <a:pt x="9906" y="2078"/>
                        <a:pt x="9906" y="2173"/>
                      </a:cubicBezTo>
                      <a:cubicBezTo>
                        <a:pt x="8668" y="5602"/>
                        <a:pt x="9335" y="9697"/>
                        <a:pt x="9049" y="13603"/>
                      </a:cubicBezTo>
                      <a:cubicBezTo>
                        <a:pt x="8763" y="9793"/>
                        <a:pt x="7715" y="5887"/>
                        <a:pt x="8763" y="1792"/>
                      </a:cubicBezTo>
                      <a:lnTo>
                        <a:pt x="9335" y="2649"/>
                      </a:lnTo>
                      <a:lnTo>
                        <a:pt x="5905" y="3316"/>
                      </a:lnTo>
                      <a:cubicBezTo>
                        <a:pt x="5715" y="3316"/>
                        <a:pt x="5239" y="3411"/>
                        <a:pt x="4858" y="3411"/>
                      </a:cubicBezTo>
                      <a:lnTo>
                        <a:pt x="3905" y="3316"/>
                      </a:lnTo>
                      <a:lnTo>
                        <a:pt x="2953" y="3125"/>
                      </a:lnTo>
                      <a:cubicBezTo>
                        <a:pt x="2762" y="3125"/>
                        <a:pt x="2667" y="3030"/>
                        <a:pt x="2381" y="2935"/>
                      </a:cubicBezTo>
                      <a:cubicBezTo>
                        <a:pt x="2381" y="2935"/>
                        <a:pt x="2191" y="2839"/>
                        <a:pt x="2096" y="2744"/>
                      </a:cubicBezTo>
                      <a:cubicBezTo>
                        <a:pt x="2000" y="2554"/>
                        <a:pt x="1810" y="2839"/>
                        <a:pt x="1810" y="1887"/>
                      </a:cubicBezTo>
                      <a:cubicBezTo>
                        <a:pt x="2286" y="934"/>
                        <a:pt x="2286" y="1315"/>
                        <a:pt x="2381" y="1220"/>
                      </a:cubicBezTo>
                      <a:lnTo>
                        <a:pt x="2572" y="1125"/>
                      </a:lnTo>
                      <a:lnTo>
                        <a:pt x="2953" y="1030"/>
                      </a:lnTo>
                      <a:cubicBezTo>
                        <a:pt x="3429" y="934"/>
                        <a:pt x="3810" y="1315"/>
                        <a:pt x="3905" y="1792"/>
                      </a:cubicBezTo>
                      <a:cubicBezTo>
                        <a:pt x="3905" y="1982"/>
                        <a:pt x="3905" y="2173"/>
                        <a:pt x="3810" y="2268"/>
                      </a:cubicBezTo>
                      <a:lnTo>
                        <a:pt x="3715" y="2458"/>
                      </a:lnTo>
                      <a:cubicBezTo>
                        <a:pt x="2381" y="5411"/>
                        <a:pt x="2477" y="9316"/>
                        <a:pt x="2381" y="12936"/>
                      </a:cubicBezTo>
                      <a:lnTo>
                        <a:pt x="1238" y="11698"/>
                      </a:lnTo>
                      <a:cubicBezTo>
                        <a:pt x="10192" y="11221"/>
                        <a:pt x="19145" y="10840"/>
                        <a:pt x="28004" y="10555"/>
                      </a:cubicBezTo>
                      <a:cubicBezTo>
                        <a:pt x="36862" y="10555"/>
                        <a:pt x="45910" y="9507"/>
                        <a:pt x="55055" y="11412"/>
                      </a:cubicBezTo>
                      <a:lnTo>
                        <a:pt x="53626" y="13126"/>
                      </a:lnTo>
                      <a:cubicBezTo>
                        <a:pt x="52292" y="9221"/>
                        <a:pt x="52102" y="5316"/>
                        <a:pt x="51149" y="1696"/>
                      </a:cubicBezTo>
                      <a:lnTo>
                        <a:pt x="51911" y="2363"/>
                      </a:lnTo>
                      <a:cubicBezTo>
                        <a:pt x="49054" y="1982"/>
                        <a:pt x="45910" y="2268"/>
                        <a:pt x="42767" y="2363"/>
                      </a:cubicBezTo>
                      <a:lnTo>
                        <a:pt x="43244" y="1506"/>
                      </a:lnTo>
                      <a:cubicBezTo>
                        <a:pt x="43815" y="3220"/>
                        <a:pt x="44768" y="4935"/>
                        <a:pt x="45053" y="6935"/>
                      </a:cubicBezTo>
                      <a:cubicBezTo>
                        <a:pt x="45053" y="8555"/>
                        <a:pt x="43529" y="10174"/>
                        <a:pt x="42196" y="11317"/>
                      </a:cubicBezTo>
                      <a:close/>
                    </a:path>
                  </a:pathLst>
                </a:custGeom>
                <a:grpFill/>
                <a:ln w="9525" cap="flat">
                  <a:noFill/>
                  <a:prstDash val="solid"/>
                  <a:miter/>
                </a:ln>
              </p:spPr>
              <p:txBody>
                <a:bodyPr rtlCol="0" anchor="ctr"/>
                <a:lstStyle/>
                <a:p>
                  <a:endParaRPr lang="th-TH">
                    <a:solidFill>
                      <a:schemeClr val="bg1"/>
                    </a:solidFill>
                  </a:endParaRPr>
                </a:p>
              </p:txBody>
            </p:sp>
            <p:sp>
              <p:nvSpPr>
                <p:cNvPr id="763" name="Freeform: Shape 762">
                  <a:extLst>
                    <a:ext uri="{FF2B5EF4-FFF2-40B4-BE49-F238E27FC236}">
                      <a16:creationId xmlns:a16="http://schemas.microsoft.com/office/drawing/2014/main" id="{583D7BE2-DBB7-4011-94A0-944907F8598B}"/>
                    </a:ext>
                  </a:extLst>
                </p:cNvPr>
                <p:cNvSpPr/>
                <p:nvPr/>
              </p:nvSpPr>
              <p:spPr>
                <a:xfrm>
                  <a:off x="6131891" y="3622663"/>
                  <a:ext cx="11553" cy="13410"/>
                </a:xfrm>
                <a:custGeom>
                  <a:avLst/>
                  <a:gdLst>
                    <a:gd name="connsiteX0" fmla="*/ 2114 w 11553"/>
                    <a:gd name="connsiteY0" fmla="*/ 11315 h 13410"/>
                    <a:gd name="connsiteX1" fmla="*/ 18 w 11553"/>
                    <a:gd name="connsiteY1" fmla="*/ 3790 h 13410"/>
                    <a:gd name="connsiteX2" fmla="*/ 685 w 11553"/>
                    <a:gd name="connsiteY2" fmla="*/ 2647 h 13410"/>
                    <a:gd name="connsiteX3" fmla="*/ 875 w 11553"/>
                    <a:gd name="connsiteY3" fmla="*/ 2552 h 13410"/>
                    <a:gd name="connsiteX4" fmla="*/ 10305 w 11553"/>
                    <a:gd name="connsiteY4" fmla="*/ 75 h 13410"/>
                    <a:gd name="connsiteX5" fmla="*/ 10305 w 11553"/>
                    <a:gd name="connsiteY5" fmla="*/ 75 h 13410"/>
                    <a:gd name="connsiteX6" fmla="*/ 11543 w 11553"/>
                    <a:gd name="connsiteY6" fmla="*/ 1599 h 13410"/>
                    <a:gd name="connsiteX7" fmla="*/ 9829 w 11553"/>
                    <a:gd name="connsiteY7" fmla="*/ 13410 h 13410"/>
                    <a:gd name="connsiteX8" fmla="*/ 8591 w 11553"/>
                    <a:gd name="connsiteY8" fmla="*/ 1409 h 13410"/>
                    <a:gd name="connsiteX9" fmla="*/ 9829 w 11553"/>
                    <a:gd name="connsiteY9" fmla="*/ 3028 h 13410"/>
                    <a:gd name="connsiteX10" fmla="*/ 1447 w 11553"/>
                    <a:gd name="connsiteY10" fmla="*/ 4933 h 13410"/>
                    <a:gd name="connsiteX11" fmla="*/ 2304 w 11553"/>
                    <a:gd name="connsiteY11" fmla="*/ 3695 h 13410"/>
                    <a:gd name="connsiteX12" fmla="*/ 2114 w 11553"/>
                    <a:gd name="connsiteY12" fmla="*/ 11315 h 13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53" h="13410">
                      <a:moveTo>
                        <a:pt x="2114" y="11315"/>
                      </a:moveTo>
                      <a:cubicBezTo>
                        <a:pt x="399" y="9219"/>
                        <a:pt x="399" y="6171"/>
                        <a:pt x="18" y="3790"/>
                      </a:cubicBezTo>
                      <a:cubicBezTo>
                        <a:pt x="-77" y="3314"/>
                        <a:pt x="209" y="2837"/>
                        <a:pt x="685" y="2647"/>
                      </a:cubicBezTo>
                      <a:lnTo>
                        <a:pt x="875" y="2552"/>
                      </a:lnTo>
                      <a:cubicBezTo>
                        <a:pt x="3542" y="1504"/>
                        <a:pt x="6495" y="-401"/>
                        <a:pt x="10305" y="75"/>
                      </a:cubicBezTo>
                      <a:lnTo>
                        <a:pt x="10305" y="75"/>
                      </a:lnTo>
                      <a:cubicBezTo>
                        <a:pt x="11067" y="170"/>
                        <a:pt x="11639" y="837"/>
                        <a:pt x="11543" y="1599"/>
                      </a:cubicBezTo>
                      <a:cubicBezTo>
                        <a:pt x="11353" y="5600"/>
                        <a:pt x="10877" y="9505"/>
                        <a:pt x="9829" y="13410"/>
                      </a:cubicBezTo>
                      <a:cubicBezTo>
                        <a:pt x="8972" y="9410"/>
                        <a:pt x="8686" y="5409"/>
                        <a:pt x="8591" y="1409"/>
                      </a:cubicBezTo>
                      <a:lnTo>
                        <a:pt x="9829" y="3028"/>
                      </a:lnTo>
                      <a:cubicBezTo>
                        <a:pt x="7352" y="2742"/>
                        <a:pt x="4685" y="4266"/>
                        <a:pt x="1447" y="4933"/>
                      </a:cubicBezTo>
                      <a:lnTo>
                        <a:pt x="2304" y="3695"/>
                      </a:lnTo>
                      <a:cubicBezTo>
                        <a:pt x="2209" y="6362"/>
                        <a:pt x="1637" y="8743"/>
                        <a:pt x="2114" y="11315"/>
                      </a:cubicBezTo>
                      <a:close/>
                    </a:path>
                  </a:pathLst>
                </a:custGeom>
                <a:grpFill/>
                <a:ln w="9525" cap="flat">
                  <a:noFill/>
                  <a:prstDash val="solid"/>
                  <a:miter/>
                </a:ln>
              </p:spPr>
              <p:txBody>
                <a:bodyPr rtlCol="0" anchor="ctr"/>
                <a:lstStyle/>
                <a:p>
                  <a:endParaRPr lang="th-TH">
                    <a:solidFill>
                      <a:schemeClr val="bg1"/>
                    </a:solidFill>
                  </a:endParaRPr>
                </a:p>
              </p:txBody>
            </p:sp>
          </p:grpSp>
          <p:grpSp>
            <p:nvGrpSpPr>
              <p:cNvPr id="754" name="Graphic 421">
                <a:extLst>
                  <a:ext uri="{FF2B5EF4-FFF2-40B4-BE49-F238E27FC236}">
                    <a16:creationId xmlns:a16="http://schemas.microsoft.com/office/drawing/2014/main" id="{93D35665-B95E-45AE-AA15-4D6EE172A191}"/>
                  </a:ext>
                </a:extLst>
              </p:cNvPr>
              <p:cNvGrpSpPr/>
              <p:nvPr/>
            </p:nvGrpSpPr>
            <p:grpSpPr>
              <a:xfrm>
                <a:off x="6108616" y="3704306"/>
                <a:ext cx="54248" cy="42315"/>
                <a:chOff x="6108616" y="3704306"/>
                <a:chExt cx="54248" cy="42315"/>
              </a:xfrm>
              <a:grpFill/>
            </p:grpSpPr>
            <p:sp>
              <p:nvSpPr>
                <p:cNvPr id="759" name="Freeform: Shape 758">
                  <a:extLst>
                    <a:ext uri="{FF2B5EF4-FFF2-40B4-BE49-F238E27FC236}">
                      <a16:creationId xmlns:a16="http://schemas.microsoft.com/office/drawing/2014/main" id="{F558DCB5-F49A-4611-9A00-0E5119109E3A}"/>
                    </a:ext>
                  </a:extLst>
                </p:cNvPr>
                <p:cNvSpPr/>
                <p:nvPr/>
              </p:nvSpPr>
              <p:spPr>
                <a:xfrm>
                  <a:off x="6108616" y="3704306"/>
                  <a:ext cx="32457" cy="16594"/>
                </a:xfrm>
                <a:custGeom>
                  <a:avLst/>
                  <a:gdLst>
                    <a:gd name="connsiteX0" fmla="*/ 19768 w 32457"/>
                    <a:gd name="connsiteY0" fmla="*/ 16444 h 16594"/>
                    <a:gd name="connsiteX1" fmla="*/ 10339 w 32457"/>
                    <a:gd name="connsiteY1" fmla="*/ 16444 h 16594"/>
                    <a:gd name="connsiteX2" fmla="*/ 1671 w 32457"/>
                    <a:gd name="connsiteY2" fmla="*/ 12348 h 16594"/>
                    <a:gd name="connsiteX3" fmla="*/ 52 w 32457"/>
                    <a:gd name="connsiteY3" fmla="*/ 7109 h 16594"/>
                    <a:gd name="connsiteX4" fmla="*/ 3576 w 32457"/>
                    <a:gd name="connsiteY4" fmla="*/ 2633 h 16594"/>
                    <a:gd name="connsiteX5" fmla="*/ 13196 w 32457"/>
                    <a:gd name="connsiteY5" fmla="*/ 156 h 16594"/>
                    <a:gd name="connsiteX6" fmla="*/ 22816 w 32457"/>
                    <a:gd name="connsiteY6" fmla="*/ 347 h 16594"/>
                    <a:gd name="connsiteX7" fmla="*/ 31675 w 32457"/>
                    <a:gd name="connsiteY7" fmla="*/ 4919 h 16594"/>
                    <a:gd name="connsiteX8" fmla="*/ 28817 w 32457"/>
                    <a:gd name="connsiteY8" fmla="*/ 13967 h 16594"/>
                    <a:gd name="connsiteX9" fmla="*/ 19768 w 32457"/>
                    <a:gd name="connsiteY9" fmla="*/ 16444 h 16594"/>
                    <a:gd name="connsiteX10" fmla="*/ 19768 w 32457"/>
                    <a:gd name="connsiteY10" fmla="*/ 16444 h 16594"/>
                    <a:gd name="connsiteX11" fmla="*/ 28627 w 32457"/>
                    <a:gd name="connsiteY11" fmla="*/ 13586 h 16594"/>
                    <a:gd name="connsiteX12" fmla="*/ 30436 w 32457"/>
                    <a:gd name="connsiteY12" fmla="*/ 5776 h 16594"/>
                    <a:gd name="connsiteX13" fmla="*/ 22531 w 32457"/>
                    <a:gd name="connsiteY13" fmla="*/ 3014 h 16594"/>
                    <a:gd name="connsiteX14" fmla="*/ 13291 w 32457"/>
                    <a:gd name="connsiteY14" fmla="*/ 3299 h 16594"/>
                    <a:gd name="connsiteX15" fmla="*/ 4719 w 32457"/>
                    <a:gd name="connsiteY15" fmla="*/ 5014 h 16594"/>
                    <a:gd name="connsiteX16" fmla="*/ 2052 w 32457"/>
                    <a:gd name="connsiteY16" fmla="*/ 7490 h 16594"/>
                    <a:gd name="connsiteX17" fmla="*/ 2909 w 32457"/>
                    <a:gd name="connsiteY17" fmla="*/ 11396 h 16594"/>
                    <a:gd name="connsiteX18" fmla="*/ 10434 w 32457"/>
                    <a:gd name="connsiteY18" fmla="*/ 15968 h 16594"/>
                    <a:gd name="connsiteX19" fmla="*/ 19768 w 32457"/>
                    <a:gd name="connsiteY19" fmla="*/ 16444 h 16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2457" h="16594">
                      <a:moveTo>
                        <a:pt x="19768" y="16444"/>
                      </a:moveTo>
                      <a:cubicBezTo>
                        <a:pt x="16625" y="16539"/>
                        <a:pt x="13482" y="16730"/>
                        <a:pt x="10339" y="16444"/>
                      </a:cubicBezTo>
                      <a:cubicBezTo>
                        <a:pt x="7291" y="16158"/>
                        <a:pt x="3766" y="15206"/>
                        <a:pt x="1671" y="12348"/>
                      </a:cubicBezTo>
                      <a:cubicBezTo>
                        <a:pt x="718" y="11015"/>
                        <a:pt x="-234" y="9205"/>
                        <a:pt x="52" y="7109"/>
                      </a:cubicBezTo>
                      <a:cubicBezTo>
                        <a:pt x="433" y="4919"/>
                        <a:pt x="2052" y="3490"/>
                        <a:pt x="3576" y="2633"/>
                      </a:cubicBezTo>
                      <a:cubicBezTo>
                        <a:pt x="6624" y="918"/>
                        <a:pt x="9958" y="347"/>
                        <a:pt x="13196" y="156"/>
                      </a:cubicBezTo>
                      <a:cubicBezTo>
                        <a:pt x="16339" y="-34"/>
                        <a:pt x="19578" y="-130"/>
                        <a:pt x="22816" y="347"/>
                      </a:cubicBezTo>
                      <a:cubicBezTo>
                        <a:pt x="25960" y="918"/>
                        <a:pt x="29674" y="1680"/>
                        <a:pt x="31675" y="4919"/>
                      </a:cubicBezTo>
                      <a:cubicBezTo>
                        <a:pt x="33580" y="8348"/>
                        <a:pt x="31770" y="12539"/>
                        <a:pt x="28817" y="13967"/>
                      </a:cubicBezTo>
                      <a:cubicBezTo>
                        <a:pt x="26055" y="15587"/>
                        <a:pt x="22816" y="16063"/>
                        <a:pt x="19768" y="16444"/>
                      </a:cubicBezTo>
                      <a:close/>
                      <a:moveTo>
                        <a:pt x="19768" y="16444"/>
                      </a:moveTo>
                      <a:cubicBezTo>
                        <a:pt x="22816" y="16063"/>
                        <a:pt x="26055" y="15396"/>
                        <a:pt x="28627" y="13586"/>
                      </a:cubicBezTo>
                      <a:cubicBezTo>
                        <a:pt x="31294" y="11872"/>
                        <a:pt x="32056" y="7967"/>
                        <a:pt x="30436" y="5776"/>
                      </a:cubicBezTo>
                      <a:cubicBezTo>
                        <a:pt x="28722" y="3585"/>
                        <a:pt x="25483" y="3204"/>
                        <a:pt x="22531" y="3014"/>
                      </a:cubicBezTo>
                      <a:cubicBezTo>
                        <a:pt x="19483" y="2918"/>
                        <a:pt x="16435" y="3109"/>
                        <a:pt x="13291" y="3299"/>
                      </a:cubicBezTo>
                      <a:cubicBezTo>
                        <a:pt x="10339" y="3395"/>
                        <a:pt x="7291" y="3871"/>
                        <a:pt x="4719" y="5014"/>
                      </a:cubicBezTo>
                      <a:cubicBezTo>
                        <a:pt x="3481" y="5585"/>
                        <a:pt x="2338" y="6443"/>
                        <a:pt x="2052" y="7490"/>
                      </a:cubicBezTo>
                      <a:cubicBezTo>
                        <a:pt x="1671" y="8633"/>
                        <a:pt x="2147" y="10062"/>
                        <a:pt x="2909" y="11396"/>
                      </a:cubicBezTo>
                      <a:cubicBezTo>
                        <a:pt x="4338" y="13967"/>
                        <a:pt x="7386" y="15396"/>
                        <a:pt x="10434" y="15968"/>
                      </a:cubicBezTo>
                      <a:cubicBezTo>
                        <a:pt x="13482" y="16539"/>
                        <a:pt x="16625" y="16444"/>
                        <a:pt x="19768" y="16444"/>
                      </a:cubicBezTo>
                      <a:close/>
                    </a:path>
                  </a:pathLst>
                </a:custGeom>
                <a:grpFill/>
                <a:ln w="9525" cap="flat">
                  <a:noFill/>
                  <a:prstDash val="solid"/>
                  <a:miter/>
                </a:ln>
              </p:spPr>
              <p:txBody>
                <a:bodyPr rtlCol="0" anchor="ctr"/>
                <a:lstStyle/>
                <a:p>
                  <a:endParaRPr lang="th-TH">
                    <a:solidFill>
                      <a:schemeClr val="bg1"/>
                    </a:solidFill>
                  </a:endParaRPr>
                </a:p>
              </p:txBody>
            </p:sp>
            <p:sp>
              <p:nvSpPr>
                <p:cNvPr id="760" name="Freeform: Shape 759">
                  <a:extLst>
                    <a:ext uri="{FF2B5EF4-FFF2-40B4-BE49-F238E27FC236}">
                      <a16:creationId xmlns:a16="http://schemas.microsoft.com/office/drawing/2014/main" id="{973678BC-2A0F-4271-AEBA-2BD67C1584B0}"/>
                    </a:ext>
                  </a:extLst>
                </p:cNvPr>
                <p:cNvSpPr/>
                <p:nvPr/>
              </p:nvSpPr>
              <p:spPr>
                <a:xfrm>
                  <a:off x="6112184" y="3718737"/>
                  <a:ext cx="50681" cy="27884"/>
                </a:xfrm>
                <a:custGeom>
                  <a:avLst/>
                  <a:gdLst>
                    <a:gd name="connsiteX0" fmla="*/ 8676 w 50681"/>
                    <a:gd name="connsiteY0" fmla="*/ 27445 h 27884"/>
                    <a:gd name="connsiteX1" fmla="*/ 3818 w 50681"/>
                    <a:gd name="connsiteY1" fmla="*/ 27445 h 27884"/>
                    <a:gd name="connsiteX2" fmla="*/ 1437 w 50681"/>
                    <a:gd name="connsiteY2" fmla="*/ 26397 h 27884"/>
                    <a:gd name="connsiteX3" fmla="*/ 8 w 50681"/>
                    <a:gd name="connsiteY3" fmla="*/ 23730 h 27884"/>
                    <a:gd name="connsiteX4" fmla="*/ 1056 w 50681"/>
                    <a:gd name="connsiteY4" fmla="*/ 18491 h 27884"/>
                    <a:gd name="connsiteX5" fmla="*/ 2294 w 50681"/>
                    <a:gd name="connsiteY5" fmla="*/ 13633 h 27884"/>
                    <a:gd name="connsiteX6" fmla="*/ 6390 w 50681"/>
                    <a:gd name="connsiteY6" fmla="*/ 3918 h 27884"/>
                    <a:gd name="connsiteX7" fmla="*/ 10962 w 50681"/>
                    <a:gd name="connsiteY7" fmla="*/ 489 h 27884"/>
                    <a:gd name="connsiteX8" fmla="*/ 16582 w 50681"/>
                    <a:gd name="connsiteY8" fmla="*/ 298 h 27884"/>
                    <a:gd name="connsiteX9" fmla="*/ 25726 w 50681"/>
                    <a:gd name="connsiteY9" fmla="*/ 5632 h 27884"/>
                    <a:gd name="connsiteX10" fmla="*/ 32965 w 50681"/>
                    <a:gd name="connsiteY10" fmla="*/ 10585 h 27884"/>
                    <a:gd name="connsiteX11" fmla="*/ 42013 w 50681"/>
                    <a:gd name="connsiteY11" fmla="*/ 9252 h 27884"/>
                    <a:gd name="connsiteX12" fmla="*/ 50681 w 50681"/>
                    <a:gd name="connsiteY12" fmla="*/ 4775 h 27884"/>
                    <a:gd name="connsiteX13" fmla="*/ 32774 w 50681"/>
                    <a:gd name="connsiteY13" fmla="*/ 13062 h 27884"/>
                    <a:gd name="connsiteX14" fmla="*/ 27631 w 50681"/>
                    <a:gd name="connsiteY14" fmla="*/ 11347 h 27884"/>
                    <a:gd name="connsiteX15" fmla="*/ 23821 w 50681"/>
                    <a:gd name="connsiteY15" fmla="*/ 7823 h 27884"/>
                    <a:gd name="connsiteX16" fmla="*/ 16105 w 50681"/>
                    <a:gd name="connsiteY16" fmla="*/ 3537 h 27884"/>
                    <a:gd name="connsiteX17" fmla="*/ 8771 w 50681"/>
                    <a:gd name="connsiteY17" fmla="*/ 6013 h 27884"/>
                    <a:gd name="connsiteX18" fmla="*/ 4675 w 50681"/>
                    <a:gd name="connsiteY18" fmla="*/ 14491 h 27884"/>
                    <a:gd name="connsiteX19" fmla="*/ 2961 w 50681"/>
                    <a:gd name="connsiteY19" fmla="*/ 19348 h 27884"/>
                    <a:gd name="connsiteX20" fmla="*/ 1532 w 50681"/>
                    <a:gd name="connsiteY20" fmla="*/ 23825 h 27884"/>
                    <a:gd name="connsiteX21" fmla="*/ 4104 w 50681"/>
                    <a:gd name="connsiteY21" fmla="*/ 26778 h 27884"/>
                    <a:gd name="connsiteX22" fmla="*/ 8676 w 50681"/>
                    <a:gd name="connsiteY22" fmla="*/ 27445 h 27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0681" h="27884">
                      <a:moveTo>
                        <a:pt x="8676" y="27445"/>
                      </a:moveTo>
                      <a:cubicBezTo>
                        <a:pt x="7152" y="28207"/>
                        <a:pt x="5342" y="27826"/>
                        <a:pt x="3818" y="27445"/>
                      </a:cubicBezTo>
                      <a:cubicBezTo>
                        <a:pt x="2961" y="27254"/>
                        <a:pt x="2199" y="26968"/>
                        <a:pt x="1437" y="26397"/>
                      </a:cubicBezTo>
                      <a:cubicBezTo>
                        <a:pt x="580" y="25825"/>
                        <a:pt x="103" y="24778"/>
                        <a:pt x="8" y="23730"/>
                      </a:cubicBezTo>
                      <a:cubicBezTo>
                        <a:pt x="-87" y="21730"/>
                        <a:pt x="675" y="20015"/>
                        <a:pt x="1056" y="18491"/>
                      </a:cubicBezTo>
                      <a:cubicBezTo>
                        <a:pt x="1532" y="16967"/>
                        <a:pt x="1913" y="15253"/>
                        <a:pt x="2294" y="13633"/>
                      </a:cubicBezTo>
                      <a:cubicBezTo>
                        <a:pt x="3151" y="10300"/>
                        <a:pt x="4199" y="6871"/>
                        <a:pt x="6390" y="3918"/>
                      </a:cubicBezTo>
                      <a:cubicBezTo>
                        <a:pt x="7533" y="2489"/>
                        <a:pt x="9057" y="1156"/>
                        <a:pt x="10962" y="489"/>
                      </a:cubicBezTo>
                      <a:cubicBezTo>
                        <a:pt x="12867" y="-178"/>
                        <a:pt x="14772" y="-83"/>
                        <a:pt x="16582" y="298"/>
                      </a:cubicBezTo>
                      <a:cubicBezTo>
                        <a:pt x="20011" y="1156"/>
                        <a:pt x="23344" y="2870"/>
                        <a:pt x="25726" y="5632"/>
                      </a:cubicBezTo>
                      <a:cubicBezTo>
                        <a:pt x="27916" y="8299"/>
                        <a:pt x="29917" y="10109"/>
                        <a:pt x="32965" y="10585"/>
                      </a:cubicBezTo>
                      <a:cubicBezTo>
                        <a:pt x="35917" y="11062"/>
                        <a:pt x="39061" y="10395"/>
                        <a:pt x="42013" y="9252"/>
                      </a:cubicBezTo>
                      <a:cubicBezTo>
                        <a:pt x="45061" y="8204"/>
                        <a:pt x="47919" y="6585"/>
                        <a:pt x="50681" y="4775"/>
                      </a:cubicBezTo>
                      <a:cubicBezTo>
                        <a:pt x="45919" y="9252"/>
                        <a:pt x="39918" y="13348"/>
                        <a:pt x="32774" y="13062"/>
                      </a:cubicBezTo>
                      <a:cubicBezTo>
                        <a:pt x="30964" y="12967"/>
                        <a:pt x="29155" y="12300"/>
                        <a:pt x="27631" y="11347"/>
                      </a:cubicBezTo>
                      <a:cubicBezTo>
                        <a:pt x="26107" y="10300"/>
                        <a:pt x="24964" y="8966"/>
                        <a:pt x="23821" y="7823"/>
                      </a:cubicBezTo>
                      <a:cubicBezTo>
                        <a:pt x="21820" y="5537"/>
                        <a:pt x="18963" y="4204"/>
                        <a:pt x="16105" y="3537"/>
                      </a:cubicBezTo>
                      <a:cubicBezTo>
                        <a:pt x="13153" y="2775"/>
                        <a:pt x="10676" y="3537"/>
                        <a:pt x="8771" y="6013"/>
                      </a:cubicBezTo>
                      <a:cubicBezTo>
                        <a:pt x="6866" y="8299"/>
                        <a:pt x="5818" y="11443"/>
                        <a:pt x="4675" y="14491"/>
                      </a:cubicBezTo>
                      <a:cubicBezTo>
                        <a:pt x="4104" y="16110"/>
                        <a:pt x="3628" y="17729"/>
                        <a:pt x="2961" y="19348"/>
                      </a:cubicBezTo>
                      <a:cubicBezTo>
                        <a:pt x="2294" y="20968"/>
                        <a:pt x="1627" y="22396"/>
                        <a:pt x="1532" y="23825"/>
                      </a:cubicBezTo>
                      <a:cubicBezTo>
                        <a:pt x="1342" y="25254"/>
                        <a:pt x="2580" y="26111"/>
                        <a:pt x="4104" y="26778"/>
                      </a:cubicBezTo>
                      <a:cubicBezTo>
                        <a:pt x="5437" y="27254"/>
                        <a:pt x="7057" y="27826"/>
                        <a:pt x="8676" y="27445"/>
                      </a:cubicBezTo>
                      <a:close/>
                    </a:path>
                  </a:pathLst>
                </a:custGeom>
                <a:grpFill/>
                <a:ln w="9525" cap="flat">
                  <a:noFill/>
                  <a:prstDash val="solid"/>
                  <a:miter/>
                </a:ln>
              </p:spPr>
              <p:txBody>
                <a:bodyPr rtlCol="0" anchor="ctr"/>
                <a:lstStyle/>
                <a:p>
                  <a:endParaRPr lang="th-TH">
                    <a:solidFill>
                      <a:schemeClr val="bg1"/>
                    </a:solidFill>
                  </a:endParaRPr>
                </a:p>
              </p:txBody>
            </p:sp>
            <p:sp>
              <p:nvSpPr>
                <p:cNvPr id="761" name="Freeform: Shape 760">
                  <a:extLst>
                    <a:ext uri="{FF2B5EF4-FFF2-40B4-BE49-F238E27FC236}">
                      <a16:creationId xmlns:a16="http://schemas.microsoft.com/office/drawing/2014/main" id="{B6EA602F-0C34-4711-BCF0-C8FDF2598D9E}"/>
                    </a:ext>
                  </a:extLst>
                </p:cNvPr>
                <p:cNvSpPr/>
                <p:nvPr/>
              </p:nvSpPr>
              <p:spPr>
                <a:xfrm>
                  <a:off x="6118383" y="3710259"/>
                  <a:ext cx="11525" cy="3841"/>
                </a:xfrm>
                <a:custGeom>
                  <a:avLst/>
                  <a:gdLst>
                    <a:gd name="connsiteX0" fmla="*/ 0 w 11525"/>
                    <a:gd name="connsiteY0" fmla="*/ 3253 h 3841"/>
                    <a:gd name="connsiteX1" fmla="*/ 5334 w 11525"/>
                    <a:gd name="connsiteY1" fmla="*/ 300 h 3841"/>
                    <a:gd name="connsiteX2" fmla="*/ 11525 w 11525"/>
                    <a:gd name="connsiteY2" fmla="*/ 1443 h 3841"/>
                    <a:gd name="connsiteX3" fmla="*/ 6096 w 11525"/>
                    <a:gd name="connsiteY3" fmla="*/ 3348 h 3841"/>
                    <a:gd name="connsiteX4" fmla="*/ 0 w 11525"/>
                    <a:gd name="connsiteY4" fmla="*/ 3253 h 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25" h="3841">
                      <a:moveTo>
                        <a:pt x="0" y="3253"/>
                      </a:moveTo>
                      <a:cubicBezTo>
                        <a:pt x="1810" y="1824"/>
                        <a:pt x="3334" y="871"/>
                        <a:pt x="5334" y="300"/>
                      </a:cubicBezTo>
                      <a:cubicBezTo>
                        <a:pt x="7239" y="-176"/>
                        <a:pt x="9811" y="-272"/>
                        <a:pt x="11525" y="1443"/>
                      </a:cubicBezTo>
                      <a:cubicBezTo>
                        <a:pt x="9334" y="2300"/>
                        <a:pt x="7906" y="2776"/>
                        <a:pt x="6096" y="3348"/>
                      </a:cubicBezTo>
                      <a:cubicBezTo>
                        <a:pt x="4382" y="3824"/>
                        <a:pt x="2191" y="4205"/>
                        <a:pt x="0" y="3253"/>
                      </a:cubicBezTo>
                      <a:close/>
                    </a:path>
                  </a:pathLst>
                </a:custGeom>
                <a:grpFill/>
                <a:ln w="9525" cap="flat">
                  <a:noFill/>
                  <a:prstDash val="solid"/>
                  <a:miter/>
                </a:ln>
              </p:spPr>
              <p:txBody>
                <a:bodyPr rtlCol="0" anchor="ctr"/>
                <a:lstStyle/>
                <a:p>
                  <a:endParaRPr lang="th-TH">
                    <a:solidFill>
                      <a:schemeClr val="bg1"/>
                    </a:solidFill>
                  </a:endParaRPr>
                </a:p>
              </p:txBody>
            </p:sp>
          </p:grpSp>
          <p:grpSp>
            <p:nvGrpSpPr>
              <p:cNvPr id="755" name="Graphic 421">
                <a:extLst>
                  <a:ext uri="{FF2B5EF4-FFF2-40B4-BE49-F238E27FC236}">
                    <a16:creationId xmlns:a16="http://schemas.microsoft.com/office/drawing/2014/main" id="{5F8DEB1F-3630-481E-942D-795FD260097B}"/>
                  </a:ext>
                </a:extLst>
              </p:cNvPr>
              <p:cNvGrpSpPr/>
              <p:nvPr/>
            </p:nvGrpSpPr>
            <p:grpSpPr>
              <a:xfrm>
                <a:off x="6110051" y="3658668"/>
                <a:ext cx="43098" cy="28364"/>
                <a:chOff x="6110051" y="3658668"/>
                <a:chExt cx="43098" cy="28364"/>
              </a:xfrm>
              <a:grpFill/>
            </p:grpSpPr>
            <p:sp>
              <p:nvSpPr>
                <p:cNvPr id="756" name="Freeform: Shape 755">
                  <a:extLst>
                    <a:ext uri="{FF2B5EF4-FFF2-40B4-BE49-F238E27FC236}">
                      <a16:creationId xmlns:a16="http://schemas.microsoft.com/office/drawing/2014/main" id="{719EE889-FCF4-4298-AD76-580F570DFC25}"/>
                    </a:ext>
                  </a:extLst>
                </p:cNvPr>
                <p:cNvSpPr/>
                <p:nvPr/>
              </p:nvSpPr>
              <p:spPr>
                <a:xfrm>
                  <a:off x="6110051" y="3658668"/>
                  <a:ext cx="38811" cy="13606"/>
                </a:xfrm>
                <a:custGeom>
                  <a:avLst/>
                  <a:gdLst>
                    <a:gd name="connsiteX0" fmla="*/ 34430 w 38811"/>
                    <a:gd name="connsiteY0" fmla="*/ 10457 h 13606"/>
                    <a:gd name="connsiteX1" fmla="*/ 36812 w 38811"/>
                    <a:gd name="connsiteY1" fmla="*/ 10267 h 13606"/>
                    <a:gd name="connsiteX2" fmla="*/ 36812 w 38811"/>
                    <a:gd name="connsiteY2" fmla="*/ 10648 h 13606"/>
                    <a:gd name="connsiteX3" fmla="*/ 15095 w 38811"/>
                    <a:gd name="connsiteY3" fmla="*/ 12553 h 13606"/>
                    <a:gd name="connsiteX4" fmla="*/ 4141 w 38811"/>
                    <a:gd name="connsiteY4" fmla="*/ 13600 h 13606"/>
                    <a:gd name="connsiteX5" fmla="*/ 2426 w 38811"/>
                    <a:gd name="connsiteY5" fmla="*/ 13315 h 13606"/>
                    <a:gd name="connsiteX6" fmla="*/ 617 w 38811"/>
                    <a:gd name="connsiteY6" fmla="*/ 11695 h 13606"/>
                    <a:gd name="connsiteX7" fmla="*/ 45 w 38811"/>
                    <a:gd name="connsiteY7" fmla="*/ 8076 h 13606"/>
                    <a:gd name="connsiteX8" fmla="*/ 712 w 38811"/>
                    <a:gd name="connsiteY8" fmla="*/ 2647 h 13606"/>
                    <a:gd name="connsiteX9" fmla="*/ 712 w 38811"/>
                    <a:gd name="connsiteY9" fmla="*/ 2551 h 13606"/>
                    <a:gd name="connsiteX10" fmla="*/ 2045 w 38811"/>
                    <a:gd name="connsiteY10" fmla="*/ 1027 h 13606"/>
                    <a:gd name="connsiteX11" fmla="*/ 13475 w 38811"/>
                    <a:gd name="connsiteY11" fmla="*/ 646 h 13606"/>
                    <a:gd name="connsiteX12" fmla="*/ 24715 w 38811"/>
                    <a:gd name="connsiteY12" fmla="*/ 170 h 13606"/>
                    <a:gd name="connsiteX13" fmla="*/ 36240 w 38811"/>
                    <a:gd name="connsiteY13" fmla="*/ 551 h 13606"/>
                    <a:gd name="connsiteX14" fmla="*/ 38812 w 38811"/>
                    <a:gd name="connsiteY14" fmla="*/ 2932 h 13606"/>
                    <a:gd name="connsiteX15" fmla="*/ 37288 w 38811"/>
                    <a:gd name="connsiteY15" fmla="*/ 5790 h 13606"/>
                    <a:gd name="connsiteX16" fmla="*/ 35383 w 38811"/>
                    <a:gd name="connsiteY16" fmla="*/ 7981 h 13606"/>
                    <a:gd name="connsiteX17" fmla="*/ 34430 w 38811"/>
                    <a:gd name="connsiteY17" fmla="*/ 10457 h 13606"/>
                    <a:gd name="connsiteX18" fmla="*/ 34430 w 38811"/>
                    <a:gd name="connsiteY18" fmla="*/ 10457 h 13606"/>
                    <a:gd name="connsiteX19" fmla="*/ 34907 w 38811"/>
                    <a:gd name="connsiteY19" fmla="*/ 7695 h 13606"/>
                    <a:gd name="connsiteX20" fmla="*/ 36621 w 38811"/>
                    <a:gd name="connsiteY20" fmla="*/ 5314 h 13606"/>
                    <a:gd name="connsiteX21" fmla="*/ 37669 w 38811"/>
                    <a:gd name="connsiteY21" fmla="*/ 3028 h 13606"/>
                    <a:gd name="connsiteX22" fmla="*/ 35954 w 38811"/>
                    <a:gd name="connsiteY22" fmla="*/ 2075 h 13606"/>
                    <a:gd name="connsiteX23" fmla="*/ 24905 w 38811"/>
                    <a:gd name="connsiteY23" fmla="*/ 2647 h 13606"/>
                    <a:gd name="connsiteX24" fmla="*/ 13571 w 38811"/>
                    <a:gd name="connsiteY24" fmla="*/ 3504 h 13606"/>
                    <a:gd name="connsiteX25" fmla="*/ 2426 w 38811"/>
                    <a:gd name="connsiteY25" fmla="*/ 4075 h 13606"/>
                    <a:gd name="connsiteX26" fmla="*/ 3760 w 38811"/>
                    <a:gd name="connsiteY26" fmla="*/ 2456 h 13606"/>
                    <a:gd name="connsiteX27" fmla="*/ 2998 w 38811"/>
                    <a:gd name="connsiteY27" fmla="*/ 8266 h 13606"/>
                    <a:gd name="connsiteX28" fmla="*/ 3188 w 38811"/>
                    <a:gd name="connsiteY28" fmla="*/ 10267 h 13606"/>
                    <a:gd name="connsiteX29" fmla="*/ 3379 w 38811"/>
                    <a:gd name="connsiteY29" fmla="*/ 10552 h 13606"/>
                    <a:gd name="connsiteX30" fmla="*/ 4331 w 38811"/>
                    <a:gd name="connsiteY30" fmla="*/ 10743 h 13606"/>
                    <a:gd name="connsiteX31" fmla="*/ 15095 w 38811"/>
                    <a:gd name="connsiteY31" fmla="*/ 10076 h 13606"/>
                    <a:gd name="connsiteX32" fmla="*/ 36907 w 38811"/>
                    <a:gd name="connsiteY32" fmla="*/ 10267 h 13606"/>
                    <a:gd name="connsiteX33" fmla="*/ 37097 w 38811"/>
                    <a:gd name="connsiteY33" fmla="*/ 10457 h 13606"/>
                    <a:gd name="connsiteX34" fmla="*/ 36907 w 38811"/>
                    <a:gd name="connsiteY34" fmla="*/ 10648 h 13606"/>
                    <a:gd name="connsiteX35" fmla="*/ 36907 w 38811"/>
                    <a:gd name="connsiteY35" fmla="*/ 10648 h 13606"/>
                    <a:gd name="connsiteX36" fmla="*/ 34430 w 38811"/>
                    <a:gd name="connsiteY36" fmla="*/ 10457 h 13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8811" h="13606">
                      <a:moveTo>
                        <a:pt x="34430" y="10457"/>
                      </a:moveTo>
                      <a:lnTo>
                        <a:pt x="36812" y="10267"/>
                      </a:lnTo>
                      <a:lnTo>
                        <a:pt x="36812" y="10648"/>
                      </a:lnTo>
                      <a:cubicBezTo>
                        <a:pt x="29573" y="11505"/>
                        <a:pt x="22334" y="11981"/>
                        <a:pt x="15095" y="12553"/>
                      </a:cubicBezTo>
                      <a:cubicBezTo>
                        <a:pt x="11570" y="12648"/>
                        <a:pt x="8141" y="13696"/>
                        <a:pt x="4141" y="13600"/>
                      </a:cubicBezTo>
                      <a:cubicBezTo>
                        <a:pt x="3665" y="13600"/>
                        <a:pt x="3093" y="13505"/>
                        <a:pt x="2426" y="13315"/>
                      </a:cubicBezTo>
                      <a:cubicBezTo>
                        <a:pt x="1569" y="13029"/>
                        <a:pt x="998" y="12362"/>
                        <a:pt x="617" y="11695"/>
                      </a:cubicBezTo>
                      <a:cubicBezTo>
                        <a:pt x="-50" y="10362"/>
                        <a:pt x="-50" y="9124"/>
                        <a:pt x="45" y="8076"/>
                      </a:cubicBezTo>
                      <a:cubicBezTo>
                        <a:pt x="140" y="5980"/>
                        <a:pt x="712" y="3980"/>
                        <a:pt x="712" y="2647"/>
                      </a:cubicBezTo>
                      <a:lnTo>
                        <a:pt x="712" y="2551"/>
                      </a:lnTo>
                      <a:cubicBezTo>
                        <a:pt x="712" y="1789"/>
                        <a:pt x="1283" y="1123"/>
                        <a:pt x="2045" y="1027"/>
                      </a:cubicBezTo>
                      <a:cubicBezTo>
                        <a:pt x="5951" y="551"/>
                        <a:pt x="9761" y="742"/>
                        <a:pt x="13475" y="646"/>
                      </a:cubicBezTo>
                      <a:cubicBezTo>
                        <a:pt x="17190" y="646"/>
                        <a:pt x="20905" y="265"/>
                        <a:pt x="24715" y="170"/>
                      </a:cubicBezTo>
                      <a:cubicBezTo>
                        <a:pt x="28525" y="170"/>
                        <a:pt x="32144" y="-401"/>
                        <a:pt x="36240" y="551"/>
                      </a:cubicBezTo>
                      <a:cubicBezTo>
                        <a:pt x="37097" y="932"/>
                        <a:pt x="38431" y="1123"/>
                        <a:pt x="38812" y="2932"/>
                      </a:cubicBezTo>
                      <a:cubicBezTo>
                        <a:pt x="38621" y="4361"/>
                        <a:pt x="37859" y="5028"/>
                        <a:pt x="37288" y="5790"/>
                      </a:cubicBezTo>
                      <a:lnTo>
                        <a:pt x="35383" y="7981"/>
                      </a:lnTo>
                      <a:cubicBezTo>
                        <a:pt x="34716" y="8647"/>
                        <a:pt x="33764" y="9505"/>
                        <a:pt x="34430" y="10457"/>
                      </a:cubicBezTo>
                      <a:close/>
                      <a:moveTo>
                        <a:pt x="34430" y="10457"/>
                      </a:moveTo>
                      <a:cubicBezTo>
                        <a:pt x="33573" y="9695"/>
                        <a:pt x="34430" y="8457"/>
                        <a:pt x="34907" y="7695"/>
                      </a:cubicBezTo>
                      <a:lnTo>
                        <a:pt x="36621" y="5314"/>
                      </a:lnTo>
                      <a:cubicBezTo>
                        <a:pt x="37097" y="4552"/>
                        <a:pt x="37669" y="3599"/>
                        <a:pt x="37669" y="3028"/>
                      </a:cubicBezTo>
                      <a:cubicBezTo>
                        <a:pt x="37669" y="2742"/>
                        <a:pt x="36716" y="2266"/>
                        <a:pt x="35954" y="2075"/>
                      </a:cubicBezTo>
                      <a:cubicBezTo>
                        <a:pt x="32525" y="1504"/>
                        <a:pt x="28525" y="2266"/>
                        <a:pt x="24905" y="2647"/>
                      </a:cubicBezTo>
                      <a:cubicBezTo>
                        <a:pt x="21191" y="3028"/>
                        <a:pt x="17476" y="3409"/>
                        <a:pt x="13571" y="3504"/>
                      </a:cubicBezTo>
                      <a:cubicBezTo>
                        <a:pt x="9761" y="3599"/>
                        <a:pt x="6046" y="3599"/>
                        <a:pt x="2426" y="4075"/>
                      </a:cubicBezTo>
                      <a:lnTo>
                        <a:pt x="3760" y="2456"/>
                      </a:lnTo>
                      <a:cubicBezTo>
                        <a:pt x="3665" y="4837"/>
                        <a:pt x="3093" y="6552"/>
                        <a:pt x="2998" y="8266"/>
                      </a:cubicBezTo>
                      <a:cubicBezTo>
                        <a:pt x="2903" y="9124"/>
                        <a:pt x="2998" y="9886"/>
                        <a:pt x="3188" y="10267"/>
                      </a:cubicBezTo>
                      <a:cubicBezTo>
                        <a:pt x="3284" y="10362"/>
                        <a:pt x="3379" y="10552"/>
                        <a:pt x="3379" y="10552"/>
                      </a:cubicBezTo>
                      <a:cubicBezTo>
                        <a:pt x="3569" y="10648"/>
                        <a:pt x="3950" y="10648"/>
                        <a:pt x="4331" y="10743"/>
                      </a:cubicBezTo>
                      <a:cubicBezTo>
                        <a:pt x="7570" y="10933"/>
                        <a:pt x="11285" y="9886"/>
                        <a:pt x="15095" y="10076"/>
                      </a:cubicBezTo>
                      <a:cubicBezTo>
                        <a:pt x="22429" y="10076"/>
                        <a:pt x="29668" y="10076"/>
                        <a:pt x="36907" y="10267"/>
                      </a:cubicBezTo>
                      <a:cubicBezTo>
                        <a:pt x="37002" y="10267"/>
                        <a:pt x="37097" y="10362"/>
                        <a:pt x="37097" y="10457"/>
                      </a:cubicBezTo>
                      <a:cubicBezTo>
                        <a:pt x="37097" y="10552"/>
                        <a:pt x="37002" y="10648"/>
                        <a:pt x="36907" y="10648"/>
                      </a:cubicBezTo>
                      <a:lnTo>
                        <a:pt x="36907" y="10648"/>
                      </a:lnTo>
                      <a:lnTo>
                        <a:pt x="34430" y="10457"/>
                      </a:lnTo>
                      <a:close/>
                    </a:path>
                  </a:pathLst>
                </a:custGeom>
                <a:grpFill/>
                <a:ln w="9525" cap="flat">
                  <a:noFill/>
                  <a:prstDash val="solid"/>
                  <a:miter/>
                </a:ln>
              </p:spPr>
              <p:txBody>
                <a:bodyPr rtlCol="0" anchor="ctr"/>
                <a:lstStyle/>
                <a:p>
                  <a:endParaRPr lang="th-TH">
                    <a:solidFill>
                      <a:schemeClr val="bg1"/>
                    </a:solidFill>
                  </a:endParaRPr>
                </a:p>
              </p:txBody>
            </p:sp>
            <p:sp>
              <p:nvSpPr>
                <p:cNvPr id="757" name="Freeform: Shape 756">
                  <a:extLst>
                    <a:ext uri="{FF2B5EF4-FFF2-40B4-BE49-F238E27FC236}">
                      <a16:creationId xmlns:a16="http://schemas.microsoft.com/office/drawing/2014/main" id="{F775F3E9-7DC0-40EF-8CC7-C79F6E58B95D}"/>
                    </a:ext>
                  </a:extLst>
                </p:cNvPr>
                <p:cNvSpPr/>
                <p:nvPr/>
              </p:nvSpPr>
              <p:spPr>
                <a:xfrm>
                  <a:off x="6120669" y="3663124"/>
                  <a:ext cx="18954" cy="3714"/>
                </a:xfrm>
                <a:custGeom>
                  <a:avLst/>
                  <a:gdLst>
                    <a:gd name="connsiteX0" fmla="*/ 0 w 18954"/>
                    <a:gd name="connsiteY0" fmla="*/ 3715 h 3714"/>
                    <a:gd name="connsiteX1" fmla="*/ 4286 w 18954"/>
                    <a:gd name="connsiteY1" fmla="*/ 667 h 3714"/>
                    <a:gd name="connsiteX2" fmla="*/ 9239 w 18954"/>
                    <a:gd name="connsiteY2" fmla="*/ 0 h 3714"/>
                    <a:gd name="connsiteX3" fmla="*/ 18955 w 18954"/>
                    <a:gd name="connsiteY3" fmla="*/ 1810 h 3714"/>
                    <a:gd name="connsiteX4" fmla="*/ 14097 w 18954"/>
                    <a:gd name="connsiteY4" fmla="*/ 2857 h 3714"/>
                    <a:gd name="connsiteX5" fmla="*/ 9334 w 18954"/>
                    <a:gd name="connsiteY5" fmla="*/ 3143 h 3714"/>
                    <a:gd name="connsiteX6" fmla="*/ 4667 w 18954"/>
                    <a:gd name="connsiteY6" fmla="*/ 3048 h 3714"/>
                    <a:gd name="connsiteX7" fmla="*/ 0 w 18954"/>
                    <a:gd name="connsiteY7" fmla="*/ 3715 h 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54" h="3714">
                      <a:moveTo>
                        <a:pt x="0" y="3715"/>
                      </a:moveTo>
                      <a:cubicBezTo>
                        <a:pt x="667" y="1905"/>
                        <a:pt x="2667" y="1143"/>
                        <a:pt x="4286" y="667"/>
                      </a:cubicBezTo>
                      <a:cubicBezTo>
                        <a:pt x="5905" y="190"/>
                        <a:pt x="7620" y="0"/>
                        <a:pt x="9239" y="0"/>
                      </a:cubicBezTo>
                      <a:cubicBezTo>
                        <a:pt x="12573" y="0"/>
                        <a:pt x="15811" y="571"/>
                        <a:pt x="18955" y="1810"/>
                      </a:cubicBezTo>
                      <a:cubicBezTo>
                        <a:pt x="17335" y="2476"/>
                        <a:pt x="15621" y="2667"/>
                        <a:pt x="14097" y="2857"/>
                      </a:cubicBezTo>
                      <a:cubicBezTo>
                        <a:pt x="12478" y="3048"/>
                        <a:pt x="10858" y="3048"/>
                        <a:pt x="9334" y="3143"/>
                      </a:cubicBezTo>
                      <a:lnTo>
                        <a:pt x="4667" y="3048"/>
                      </a:lnTo>
                      <a:cubicBezTo>
                        <a:pt x="3048" y="3143"/>
                        <a:pt x="1524" y="2953"/>
                        <a:pt x="0" y="3715"/>
                      </a:cubicBezTo>
                      <a:close/>
                    </a:path>
                  </a:pathLst>
                </a:custGeom>
                <a:grpFill/>
                <a:ln w="9525" cap="flat">
                  <a:noFill/>
                  <a:prstDash val="solid"/>
                  <a:miter/>
                </a:ln>
              </p:spPr>
              <p:txBody>
                <a:bodyPr rtlCol="0" anchor="ctr"/>
                <a:lstStyle/>
                <a:p>
                  <a:endParaRPr lang="th-TH">
                    <a:solidFill>
                      <a:schemeClr val="bg1"/>
                    </a:solidFill>
                  </a:endParaRPr>
                </a:p>
              </p:txBody>
            </p:sp>
            <p:sp>
              <p:nvSpPr>
                <p:cNvPr id="758" name="Freeform: Shape 757">
                  <a:extLst>
                    <a:ext uri="{FF2B5EF4-FFF2-40B4-BE49-F238E27FC236}">
                      <a16:creationId xmlns:a16="http://schemas.microsoft.com/office/drawing/2014/main" id="{C75410E6-1405-4515-81E4-4088E9461E6E}"/>
                    </a:ext>
                  </a:extLst>
                </p:cNvPr>
                <p:cNvSpPr/>
                <p:nvPr/>
              </p:nvSpPr>
              <p:spPr>
                <a:xfrm>
                  <a:off x="6110089" y="3677463"/>
                  <a:ext cx="43060" cy="9568"/>
                </a:xfrm>
                <a:custGeom>
                  <a:avLst/>
                  <a:gdLst>
                    <a:gd name="connsiteX0" fmla="*/ 6104 w 43060"/>
                    <a:gd name="connsiteY0" fmla="*/ 9569 h 9568"/>
                    <a:gd name="connsiteX1" fmla="*/ 2389 w 43060"/>
                    <a:gd name="connsiteY1" fmla="*/ 7188 h 9568"/>
                    <a:gd name="connsiteX2" fmla="*/ 103 w 43060"/>
                    <a:gd name="connsiteY2" fmla="*/ 5283 h 9568"/>
                    <a:gd name="connsiteX3" fmla="*/ 389 w 43060"/>
                    <a:gd name="connsiteY3" fmla="*/ 2235 h 9568"/>
                    <a:gd name="connsiteX4" fmla="*/ 1341 w 43060"/>
                    <a:gd name="connsiteY4" fmla="*/ 1663 h 9568"/>
                    <a:gd name="connsiteX5" fmla="*/ 1532 w 43060"/>
                    <a:gd name="connsiteY5" fmla="*/ 1663 h 9568"/>
                    <a:gd name="connsiteX6" fmla="*/ 11438 w 43060"/>
                    <a:gd name="connsiteY6" fmla="*/ 901 h 9568"/>
                    <a:gd name="connsiteX7" fmla="*/ 22010 w 43060"/>
                    <a:gd name="connsiteY7" fmla="*/ 139 h 9568"/>
                    <a:gd name="connsiteX8" fmla="*/ 43061 w 43060"/>
                    <a:gd name="connsiteY8" fmla="*/ 996 h 9568"/>
                    <a:gd name="connsiteX9" fmla="*/ 22201 w 43060"/>
                    <a:gd name="connsiteY9" fmla="*/ 3187 h 9568"/>
                    <a:gd name="connsiteX10" fmla="*/ 11819 w 43060"/>
                    <a:gd name="connsiteY10" fmla="*/ 3854 h 9568"/>
                    <a:gd name="connsiteX11" fmla="*/ 960 w 43060"/>
                    <a:gd name="connsiteY11" fmla="*/ 3568 h 9568"/>
                    <a:gd name="connsiteX12" fmla="*/ 2103 w 43060"/>
                    <a:gd name="connsiteY12" fmla="*/ 2997 h 9568"/>
                    <a:gd name="connsiteX13" fmla="*/ 2770 w 43060"/>
                    <a:gd name="connsiteY13" fmla="*/ 5949 h 9568"/>
                    <a:gd name="connsiteX14" fmla="*/ 4865 w 43060"/>
                    <a:gd name="connsiteY14" fmla="*/ 7188 h 9568"/>
                    <a:gd name="connsiteX15" fmla="*/ 6104 w 43060"/>
                    <a:gd name="connsiteY15" fmla="*/ 9569 h 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3060" h="9568">
                      <a:moveTo>
                        <a:pt x="6104" y="9569"/>
                      </a:moveTo>
                      <a:cubicBezTo>
                        <a:pt x="5627" y="7759"/>
                        <a:pt x="3913" y="7664"/>
                        <a:pt x="2389" y="7188"/>
                      </a:cubicBezTo>
                      <a:cubicBezTo>
                        <a:pt x="1627" y="6997"/>
                        <a:pt x="484" y="6616"/>
                        <a:pt x="103" y="5283"/>
                      </a:cubicBezTo>
                      <a:cubicBezTo>
                        <a:pt x="-183" y="4044"/>
                        <a:pt x="198" y="3092"/>
                        <a:pt x="389" y="2235"/>
                      </a:cubicBezTo>
                      <a:cubicBezTo>
                        <a:pt x="484" y="1854"/>
                        <a:pt x="960" y="1568"/>
                        <a:pt x="1341" y="1663"/>
                      </a:cubicBezTo>
                      <a:lnTo>
                        <a:pt x="1532" y="1663"/>
                      </a:lnTo>
                      <a:cubicBezTo>
                        <a:pt x="4675" y="2330"/>
                        <a:pt x="8008" y="1473"/>
                        <a:pt x="11438" y="901"/>
                      </a:cubicBezTo>
                      <a:cubicBezTo>
                        <a:pt x="15057" y="234"/>
                        <a:pt x="18581" y="330"/>
                        <a:pt x="22010" y="139"/>
                      </a:cubicBezTo>
                      <a:cubicBezTo>
                        <a:pt x="28964" y="-51"/>
                        <a:pt x="36107" y="-242"/>
                        <a:pt x="43061" y="996"/>
                      </a:cubicBezTo>
                      <a:cubicBezTo>
                        <a:pt x="36012" y="1663"/>
                        <a:pt x="29154" y="2616"/>
                        <a:pt x="22201" y="3187"/>
                      </a:cubicBezTo>
                      <a:cubicBezTo>
                        <a:pt x="18676" y="3568"/>
                        <a:pt x="15152" y="3378"/>
                        <a:pt x="11819" y="3854"/>
                      </a:cubicBezTo>
                      <a:cubicBezTo>
                        <a:pt x="8389" y="4235"/>
                        <a:pt x="4580" y="4902"/>
                        <a:pt x="960" y="3568"/>
                      </a:cubicBezTo>
                      <a:lnTo>
                        <a:pt x="2103" y="2997"/>
                      </a:lnTo>
                      <a:cubicBezTo>
                        <a:pt x="1436" y="4425"/>
                        <a:pt x="1246" y="5187"/>
                        <a:pt x="2770" y="5949"/>
                      </a:cubicBezTo>
                      <a:cubicBezTo>
                        <a:pt x="3437" y="6330"/>
                        <a:pt x="4199" y="6616"/>
                        <a:pt x="4865" y="7188"/>
                      </a:cubicBezTo>
                      <a:cubicBezTo>
                        <a:pt x="5723" y="7759"/>
                        <a:pt x="6104" y="8712"/>
                        <a:pt x="6104" y="9569"/>
                      </a:cubicBezTo>
                      <a:close/>
                    </a:path>
                  </a:pathLst>
                </a:custGeom>
                <a:grpFill/>
                <a:ln w="9525" cap="flat">
                  <a:noFill/>
                  <a:prstDash val="solid"/>
                  <a:miter/>
                </a:ln>
              </p:spPr>
              <p:txBody>
                <a:bodyPr rtlCol="0" anchor="ctr"/>
                <a:lstStyle/>
                <a:p>
                  <a:endParaRPr lang="th-TH">
                    <a:solidFill>
                      <a:schemeClr val="bg1"/>
                    </a:solidFill>
                  </a:endParaRPr>
                </a:p>
              </p:txBody>
            </p:sp>
          </p:grpSp>
        </p:grpSp>
      </p:grpSp>
      <p:grpSp>
        <p:nvGrpSpPr>
          <p:cNvPr id="886" name="Graphic 884">
            <a:extLst>
              <a:ext uri="{FF2B5EF4-FFF2-40B4-BE49-F238E27FC236}">
                <a16:creationId xmlns:a16="http://schemas.microsoft.com/office/drawing/2014/main" id="{BD7C82BC-053B-444E-AD98-5928126EFCF1}"/>
              </a:ext>
            </a:extLst>
          </p:cNvPr>
          <p:cNvGrpSpPr/>
          <p:nvPr/>
        </p:nvGrpSpPr>
        <p:grpSpPr>
          <a:xfrm>
            <a:off x="-530942" y="5515896"/>
            <a:ext cx="3864077" cy="1791773"/>
            <a:chOff x="447675" y="1371600"/>
            <a:chExt cx="11294078" cy="4114895"/>
          </a:xfrm>
        </p:grpSpPr>
        <p:sp>
          <p:nvSpPr>
            <p:cNvPr id="887" name="Freeform: Shape 886">
              <a:extLst>
                <a:ext uri="{FF2B5EF4-FFF2-40B4-BE49-F238E27FC236}">
                  <a16:creationId xmlns:a16="http://schemas.microsoft.com/office/drawing/2014/main" id="{82761BC7-876C-48F6-BC74-EC23DE218521}"/>
                </a:ext>
              </a:extLst>
            </p:cNvPr>
            <p:cNvSpPr/>
            <p:nvPr/>
          </p:nvSpPr>
          <p:spPr>
            <a:xfrm>
              <a:off x="9584340" y="1953196"/>
              <a:ext cx="2157412" cy="2267997"/>
            </a:xfrm>
            <a:custGeom>
              <a:avLst/>
              <a:gdLst>
                <a:gd name="connsiteX0" fmla="*/ 0 w 2157412"/>
                <a:gd name="connsiteY0" fmla="*/ 0 h 2267997"/>
                <a:gd name="connsiteX1" fmla="*/ 2157413 w 2157412"/>
                <a:gd name="connsiteY1" fmla="*/ 1985581 h 2267997"/>
                <a:gd name="connsiteX2" fmla="*/ 663321 w 2157412"/>
                <a:gd name="connsiteY2" fmla="*/ 2267998 h 2267997"/>
                <a:gd name="connsiteX3" fmla="*/ 0 w 2157412"/>
                <a:gd name="connsiteY3" fmla="*/ 0 h 2267997"/>
              </a:gdLst>
              <a:ahLst/>
              <a:cxnLst>
                <a:cxn ang="0">
                  <a:pos x="connsiteX0" y="connsiteY0"/>
                </a:cxn>
                <a:cxn ang="0">
                  <a:pos x="connsiteX1" y="connsiteY1"/>
                </a:cxn>
                <a:cxn ang="0">
                  <a:pos x="connsiteX2" y="connsiteY2"/>
                </a:cxn>
                <a:cxn ang="0">
                  <a:pos x="connsiteX3" y="connsiteY3"/>
                </a:cxn>
              </a:cxnLst>
              <a:rect l="l" t="t" r="r" b="b"/>
              <a:pathLst>
                <a:path w="2157412" h="2267997">
                  <a:moveTo>
                    <a:pt x="0" y="0"/>
                  </a:moveTo>
                  <a:lnTo>
                    <a:pt x="2157413" y="1985581"/>
                  </a:lnTo>
                  <a:lnTo>
                    <a:pt x="663321" y="2267998"/>
                  </a:lnTo>
                  <a:lnTo>
                    <a:pt x="0" y="0"/>
                  </a:lnTo>
                  <a:close/>
                </a:path>
              </a:pathLst>
            </a:custGeom>
            <a:solidFill>
              <a:srgbClr val="EABB68"/>
            </a:solidFill>
            <a:ln w="9525" cap="flat">
              <a:noFill/>
              <a:prstDash val="solid"/>
              <a:miter/>
            </a:ln>
          </p:spPr>
          <p:txBody>
            <a:bodyPr rtlCol="0" anchor="ctr"/>
            <a:lstStyle/>
            <a:p>
              <a:endParaRPr lang="th-TH"/>
            </a:p>
          </p:txBody>
        </p:sp>
        <p:sp>
          <p:nvSpPr>
            <p:cNvPr id="888" name="Freeform: Shape 887">
              <a:extLst>
                <a:ext uri="{FF2B5EF4-FFF2-40B4-BE49-F238E27FC236}">
                  <a16:creationId xmlns:a16="http://schemas.microsoft.com/office/drawing/2014/main" id="{63B7BBD9-662A-45F2-891B-732BE0FAD2C8}"/>
                </a:ext>
              </a:extLst>
            </p:cNvPr>
            <p:cNvSpPr/>
            <p:nvPr/>
          </p:nvSpPr>
          <p:spPr>
            <a:xfrm>
              <a:off x="7648955" y="1953196"/>
              <a:ext cx="2598705" cy="2267997"/>
            </a:xfrm>
            <a:custGeom>
              <a:avLst/>
              <a:gdLst>
                <a:gd name="connsiteX0" fmla="*/ 0 w 2598705"/>
                <a:gd name="connsiteY0" fmla="*/ 1787462 h 2267997"/>
                <a:gd name="connsiteX1" fmla="*/ 1935385 w 2598705"/>
                <a:gd name="connsiteY1" fmla="*/ 0 h 2267997"/>
                <a:gd name="connsiteX2" fmla="*/ 2598706 w 2598705"/>
                <a:gd name="connsiteY2" fmla="*/ 2267998 h 2267997"/>
                <a:gd name="connsiteX3" fmla="*/ 1007459 w 2598705"/>
                <a:gd name="connsiteY3" fmla="*/ 2267998 h 2267997"/>
                <a:gd name="connsiteX4" fmla="*/ 0 w 2598705"/>
                <a:gd name="connsiteY4" fmla="*/ 1787462 h 226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705" h="2267997">
                  <a:moveTo>
                    <a:pt x="0" y="1787462"/>
                  </a:moveTo>
                  <a:cubicBezTo>
                    <a:pt x="56579" y="1710595"/>
                    <a:pt x="1935385" y="0"/>
                    <a:pt x="1935385" y="0"/>
                  </a:cubicBezTo>
                  <a:lnTo>
                    <a:pt x="2598706" y="2267998"/>
                  </a:lnTo>
                  <a:lnTo>
                    <a:pt x="1007459" y="2267998"/>
                  </a:lnTo>
                  <a:lnTo>
                    <a:pt x="0" y="1787462"/>
                  </a:lnTo>
                  <a:close/>
                </a:path>
              </a:pathLst>
            </a:custGeom>
            <a:solidFill>
              <a:srgbClr val="C69C59"/>
            </a:solidFill>
            <a:ln w="9525" cap="flat">
              <a:noFill/>
              <a:prstDash val="solid"/>
              <a:miter/>
            </a:ln>
          </p:spPr>
          <p:txBody>
            <a:bodyPr rtlCol="0" anchor="ctr"/>
            <a:lstStyle/>
            <a:p>
              <a:endParaRPr lang="th-TH"/>
            </a:p>
          </p:txBody>
        </p:sp>
        <p:sp>
          <p:nvSpPr>
            <p:cNvPr id="889" name="Freeform: Shape 888">
              <a:extLst>
                <a:ext uri="{FF2B5EF4-FFF2-40B4-BE49-F238E27FC236}">
                  <a16:creationId xmlns:a16="http://schemas.microsoft.com/office/drawing/2014/main" id="{3C55DD00-73DC-4F30-8D07-FD881BC6B046}"/>
                </a:ext>
              </a:extLst>
            </p:cNvPr>
            <p:cNvSpPr/>
            <p:nvPr/>
          </p:nvSpPr>
          <p:spPr>
            <a:xfrm>
              <a:off x="5879782" y="1371600"/>
              <a:ext cx="3538442" cy="3456908"/>
            </a:xfrm>
            <a:custGeom>
              <a:avLst/>
              <a:gdLst>
                <a:gd name="connsiteX0" fmla="*/ 634079 w 3538442"/>
                <a:gd name="connsiteY0" fmla="*/ 0 h 3456908"/>
                <a:gd name="connsiteX1" fmla="*/ 3538442 w 3538442"/>
                <a:gd name="connsiteY1" fmla="*/ 3190494 h 3456908"/>
                <a:gd name="connsiteX2" fmla="*/ 0 w 3538442"/>
                <a:gd name="connsiteY2" fmla="*/ 3456908 h 3456908"/>
                <a:gd name="connsiteX3" fmla="*/ 634079 w 3538442"/>
                <a:gd name="connsiteY3" fmla="*/ 0 h 3456908"/>
              </a:gdLst>
              <a:ahLst/>
              <a:cxnLst>
                <a:cxn ang="0">
                  <a:pos x="connsiteX0" y="connsiteY0"/>
                </a:cxn>
                <a:cxn ang="0">
                  <a:pos x="connsiteX1" y="connsiteY1"/>
                </a:cxn>
                <a:cxn ang="0">
                  <a:pos x="connsiteX2" y="connsiteY2"/>
                </a:cxn>
                <a:cxn ang="0">
                  <a:pos x="connsiteX3" y="connsiteY3"/>
                </a:cxn>
              </a:cxnLst>
              <a:rect l="l" t="t" r="r" b="b"/>
              <a:pathLst>
                <a:path w="3538442" h="3456908">
                  <a:moveTo>
                    <a:pt x="634079" y="0"/>
                  </a:moveTo>
                  <a:lnTo>
                    <a:pt x="3538442" y="3190494"/>
                  </a:lnTo>
                  <a:lnTo>
                    <a:pt x="0" y="3456908"/>
                  </a:lnTo>
                  <a:lnTo>
                    <a:pt x="634079" y="0"/>
                  </a:lnTo>
                  <a:close/>
                </a:path>
              </a:pathLst>
            </a:custGeom>
            <a:solidFill>
              <a:srgbClr val="EABB68"/>
            </a:solidFill>
            <a:ln w="9525" cap="flat">
              <a:noFill/>
              <a:prstDash val="solid"/>
              <a:miter/>
            </a:ln>
          </p:spPr>
          <p:txBody>
            <a:bodyPr rtlCol="0" anchor="ctr"/>
            <a:lstStyle/>
            <a:p>
              <a:endParaRPr lang="th-TH"/>
            </a:p>
          </p:txBody>
        </p:sp>
        <p:sp>
          <p:nvSpPr>
            <p:cNvPr id="890" name="Freeform: Shape 889">
              <a:extLst>
                <a:ext uri="{FF2B5EF4-FFF2-40B4-BE49-F238E27FC236}">
                  <a16:creationId xmlns:a16="http://schemas.microsoft.com/office/drawing/2014/main" id="{5C2F1AC3-3567-4236-B64B-D84CC3A8926D}"/>
                </a:ext>
              </a:extLst>
            </p:cNvPr>
            <p:cNvSpPr/>
            <p:nvPr/>
          </p:nvSpPr>
          <p:spPr>
            <a:xfrm>
              <a:off x="3361182" y="1371600"/>
              <a:ext cx="3152679" cy="3456908"/>
            </a:xfrm>
            <a:custGeom>
              <a:avLst/>
              <a:gdLst>
                <a:gd name="connsiteX0" fmla="*/ 0 w 3152679"/>
                <a:gd name="connsiteY0" fmla="*/ 2982087 h 3456908"/>
                <a:gd name="connsiteX1" fmla="*/ 3152680 w 3152679"/>
                <a:gd name="connsiteY1" fmla="*/ 0 h 3456908"/>
                <a:gd name="connsiteX2" fmla="*/ 2518600 w 3152679"/>
                <a:gd name="connsiteY2" fmla="*/ 3456908 h 3456908"/>
              </a:gdLst>
              <a:ahLst/>
              <a:cxnLst>
                <a:cxn ang="0">
                  <a:pos x="connsiteX0" y="connsiteY0"/>
                </a:cxn>
                <a:cxn ang="0">
                  <a:pos x="connsiteX1" y="connsiteY1"/>
                </a:cxn>
                <a:cxn ang="0">
                  <a:pos x="connsiteX2" y="connsiteY2"/>
                </a:cxn>
              </a:cxnLst>
              <a:rect l="l" t="t" r="r" b="b"/>
              <a:pathLst>
                <a:path w="3152679" h="3456908">
                  <a:moveTo>
                    <a:pt x="0" y="2982087"/>
                  </a:moveTo>
                  <a:lnTo>
                    <a:pt x="3152680" y="0"/>
                  </a:lnTo>
                  <a:lnTo>
                    <a:pt x="2518600" y="3456908"/>
                  </a:lnTo>
                  <a:close/>
                </a:path>
              </a:pathLst>
            </a:custGeom>
            <a:solidFill>
              <a:srgbClr val="C69C59"/>
            </a:solidFill>
            <a:ln w="9525" cap="flat">
              <a:noFill/>
              <a:prstDash val="solid"/>
              <a:miter/>
            </a:ln>
          </p:spPr>
          <p:txBody>
            <a:bodyPr rtlCol="0" anchor="ctr"/>
            <a:lstStyle/>
            <a:p>
              <a:endParaRPr lang="th-TH"/>
            </a:p>
          </p:txBody>
        </p:sp>
        <p:sp>
          <p:nvSpPr>
            <p:cNvPr id="891" name="Freeform: Shape 890">
              <a:extLst>
                <a:ext uri="{FF2B5EF4-FFF2-40B4-BE49-F238E27FC236}">
                  <a16:creationId xmlns:a16="http://schemas.microsoft.com/office/drawing/2014/main" id="{477A04CF-3332-416E-BB53-1BC8424A69D3}"/>
                </a:ext>
              </a:extLst>
            </p:cNvPr>
            <p:cNvSpPr/>
            <p:nvPr/>
          </p:nvSpPr>
          <p:spPr>
            <a:xfrm>
              <a:off x="571880" y="2391060"/>
              <a:ext cx="4821936" cy="3095434"/>
            </a:xfrm>
            <a:custGeom>
              <a:avLst/>
              <a:gdLst>
                <a:gd name="connsiteX0" fmla="*/ 0 w 4821936"/>
                <a:gd name="connsiteY0" fmla="*/ 3095435 h 3095434"/>
                <a:gd name="connsiteX1" fmla="*/ 2293239 w 4821936"/>
                <a:gd name="connsiteY1" fmla="*/ 0 h 3095434"/>
                <a:gd name="connsiteX2" fmla="*/ 4821937 w 4821936"/>
                <a:gd name="connsiteY2" fmla="*/ 2815971 h 3095434"/>
                <a:gd name="connsiteX3" fmla="*/ 0 w 4821936"/>
                <a:gd name="connsiteY3" fmla="*/ 3095435 h 3095434"/>
              </a:gdLst>
              <a:ahLst/>
              <a:cxnLst>
                <a:cxn ang="0">
                  <a:pos x="connsiteX0" y="connsiteY0"/>
                </a:cxn>
                <a:cxn ang="0">
                  <a:pos x="connsiteX1" y="connsiteY1"/>
                </a:cxn>
                <a:cxn ang="0">
                  <a:pos x="connsiteX2" y="connsiteY2"/>
                </a:cxn>
                <a:cxn ang="0">
                  <a:pos x="connsiteX3" y="connsiteY3"/>
                </a:cxn>
              </a:cxnLst>
              <a:rect l="l" t="t" r="r" b="b"/>
              <a:pathLst>
                <a:path w="4821936" h="3095434">
                  <a:moveTo>
                    <a:pt x="0" y="3095435"/>
                  </a:moveTo>
                  <a:cubicBezTo>
                    <a:pt x="20669" y="3055525"/>
                    <a:pt x="2293239" y="0"/>
                    <a:pt x="2293239" y="0"/>
                  </a:cubicBezTo>
                  <a:lnTo>
                    <a:pt x="4821937" y="2815971"/>
                  </a:lnTo>
                  <a:lnTo>
                    <a:pt x="0" y="3095435"/>
                  </a:lnTo>
                  <a:close/>
                </a:path>
              </a:pathLst>
            </a:custGeom>
            <a:solidFill>
              <a:srgbClr val="EABB68"/>
            </a:solidFill>
            <a:ln w="9525" cap="flat">
              <a:noFill/>
              <a:prstDash val="solid"/>
              <a:miter/>
            </a:ln>
          </p:spPr>
          <p:txBody>
            <a:bodyPr rtlCol="0" anchor="ctr"/>
            <a:lstStyle/>
            <a:p>
              <a:endParaRPr lang="th-TH"/>
            </a:p>
          </p:txBody>
        </p:sp>
        <p:sp>
          <p:nvSpPr>
            <p:cNvPr id="892" name="Freeform: Shape 891">
              <a:extLst>
                <a:ext uri="{FF2B5EF4-FFF2-40B4-BE49-F238E27FC236}">
                  <a16:creationId xmlns:a16="http://schemas.microsoft.com/office/drawing/2014/main" id="{E00B9AD4-198A-451B-9ACD-91F911AF870B}"/>
                </a:ext>
              </a:extLst>
            </p:cNvPr>
            <p:cNvSpPr/>
            <p:nvPr/>
          </p:nvSpPr>
          <p:spPr>
            <a:xfrm>
              <a:off x="447675" y="2391060"/>
              <a:ext cx="2417349" cy="3095434"/>
            </a:xfrm>
            <a:custGeom>
              <a:avLst/>
              <a:gdLst>
                <a:gd name="connsiteX0" fmla="*/ 2417350 w 2417349"/>
                <a:gd name="connsiteY0" fmla="*/ 0 h 3095434"/>
                <a:gd name="connsiteX1" fmla="*/ 0 w 2417349"/>
                <a:gd name="connsiteY1" fmla="*/ 2003965 h 3095434"/>
                <a:gd name="connsiteX2" fmla="*/ 124206 w 2417349"/>
                <a:gd name="connsiteY2" fmla="*/ 3095435 h 3095434"/>
              </a:gdLst>
              <a:ahLst/>
              <a:cxnLst>
                <a:cxn ang="0">
                  <a:pos x="connsiteX0" y="connsiteY0"/>
                </a:cxn>
                <a:cxn ang="0">
                  <a:pos x="connsiteX1" y="connsiteY1"/>
                </a:cxn>
                <a:cxn ang="0">
                  <a:pos x="connsiteX2" y="connsiteY2"/>
                </a:cxn>
              </a:cxnLst>
              <a:rect l="l" t="t" r="r" b="b"/>
              <a:pathLst>
                <a:path w="2417349" h="3095434">
                  <a:moveTo>
                    <a:pt x="2417350" y="0"/>
                  </a:moveTo>
                  <a:lnTo>
                    <a:pt x="0" y="2003965"/>
                  </a:lnTo>
                  <a:lnTo>
                    <a:pt x="124206" y="3095435"/>
                  </a:lnTo>
                  <a:close/>
                </a:path>
              </a:pathLst>
            </a:custGeom>
            <a:solidFill>
              <a:srgbClr val="C69C59"/>
            </a:solidFill>
            <a:ln w="9525" cap="flat">
              <a:noFill/>
              <a:prstDash val="solid"/>
              <a:miter/>
            </a:ln>
          </p:spPr>
          <p:txBody>
            <a:bodyPr rtlCol="0" anchor="ctr"/>
            <a:lstStyle/>
            <a:p>
              <a:endParaRPr lang="th-TH"/>
            </a:p>
          </p:txBody>
        </p:sp>
        <p:sp>
          <p:nvSpPr>
            <p:cNvPr id="893" name="Freeform: Shape 892">
              <a:extLst>
                <a:ext uri="{FF2B5EF4-FFF2-40B4-BE49-F238E27FC236}">
                  <a16:creationId xmlns:a16="http://schemas.microsoft.com/office/drawing/2014/main" id="{345F48B6-787F-48F2-9D45-3180C3B50E3C}"/>
                </a:ext>
              </a:extLst>
            </p:cNvPr>
            <p:cNvSpPr/>
            <p:nvPr/>
          </p:nvSpPr>
          <p:spPr>
            <a:xfrm>
              <a:off x="2767393" y="3490721"/>
              <a:ext cx="1140523" cy="61722"/>
            </a:xfrm>
            <a:custGeom>
              <a:avLst/>
              <a:gdLst>
                <a:gd name="connsiteX0" fmla="*/ 1085183 w 1140523"/>
                <a:gd name="connsiteY0" fmla="*/ 0 h 61722"/>
                <a:gd name="connsiteX1" fmla="*/ 0 w 1140523"/>
                <a:gd name="connsiteY1" fmla="*/ 61722 h 61722"/>
                <a:gd name="connsiteX2" fmla="*/ 1140524 w 1140523"/>
                <a:gd name="connsiteY2" fmla="*/ 61722 h 61722"/>
                <a:gd name="connsiteX3" fmla="*/ 1085183 w 1140523"/>
                <a:gd name="connsiteY3" fmla="*/ 0 h 61722"/>
              </a:gdLst>
              <a:ahLst/>
              <a:cxnLst>
                <a:cxn ang="0">
                  <a:pos x="connsiteX0" y="connsiteY0"/>
                </a:cxn>
                <a:cxn ang="0">
                  <a:pos x="connsiteX1" y="connsiteY1"/>
                </a:cxn>
                <a:cxn ang="0">
                  <a:pos x="connsiteX2" y="connsiteY2"/>
                </a:cxn>
                <a:cxn ang="0">
                  <a:pos x="connsiteX3" y="connsiteY3"/>
                </a:cxn>
              </a:cxnLst>
              <a:rect l="l" t="t" r="r" b="b"/>
              <a:pathLst>
                <a:path w="1140523" h="61722">
                  <a:moveTo>
                    <a:pt x="1085183" y="0"/>
                  </a:moveTo>
                  <a:lnTo>
                    <a:pt x="0" y="61722"/>
                  </a:lnTo>
                  <a:lnTo>
                    <a:pt x="1140524" y="61722"/>
                  </a:lnTo>
                  <a:lnTo>
                    <a:pt x="1085183" y="0"/>
                  </a:lnTo>
                  <a:close/>
                </a:path>
              </a:pathLst>
            </a:custGeom>
            <a:solidFill>
              <a:srgbClr val="C69C59"/>
            </a:solidFill>
            <a:ln w="9525" cap="flat">
              <a:noFill/>
              <a:prstDash val="solid"/>
              <a:miter/>
            </a:ln>
          </p:spPr>
          <p:txBody>
            <a:bodyPr rtlCol="0" anchor="ctr"/>
            <a:lstStyle/>
            <a:p>
              <a:endParaRPr lang="th-TH"/>
            </a:p>
          </p:txBody>
        </p:sp>
        <p:sp>
          <p:nvSpPr>
            <p:cNvPr id="894" name="Freeform: Shape 893">
              <a:extLst>
                <a:ext uri="{FF2B5EF4-FFF2-40B4-BE49-F238E27FC236}">
                  <a16:creationId xmlns:a16="http://schemas.microsoft.com/office/drawing/2014/main" id="{84542585-9CDA-4167-8470-AA9C6EF46890}"/>
                </a:ext>
              </a:extLst>
            </p:cNvPr>
            <p:cNvSpPr/>
            <p:nvPr/>
          </p:nvSpPr>
          <p:spPr>
            <a:xfrm>
              <a:off x="2392203" y="3759898"/>
              <a:ext cx="1733550" cy="70199"/>
            </a:xfrm>
            <a:custGeom>
              <a:avLst/>
              <a:gdLst>
                <a:gd name="connsiteX0" fmla="*/ 1702022 w 1733550"/>
                <a:gd name="connsiteY0" fmla="*/ 0 h 70199"/>
                <a:gd name="connsiteX1" fmla="*/ 0 w 1733550"/>
                <a:gd name="connsiteY1" fmla="*/ 70199 h 70199"/>
                <a:gd name="connsiteX2" fmla="*/ 1733550 w 1733550"/>
                <a:gd name="connsiteY2" fmla="*/ 35147 h 70199"/>
              </a:gdLst>
              <a:ahLst/>
              <a:cxnLst>
                <a:cxn ang="0">
                  <a:pos x="connsiteX0" y="connsiteY0"/>
                </a:cxn>
                <a:cxn ang="0">
                  <a:pos x="connsiteX1" y="connsiteY1"/>
                </a:cxn>
                <a:cxn ang="0">
                  <a:pos x="connsiteX2" y="connsiteY2"/>
                </a:cxn>
              </a:cxnLst>
              <a:rect l="l" t="t" r="r" b="b"/>
              <a:pathLst>
                <a:path w="1733550" h="70199">
                  <a:moveTo>
                    <a:pt x="1702022" y="0"/>
                  </a:moveTo>
                  <a:lnTo>
                    <a:pt x="0" y="70199"/>
                  </a:lnTo>
                  <a:lnTo>
                    <a:pt x="1733550" y="35147"/>
                  </a:lnTo>
                  <a:close/>
                </a:path>
              </a:pathLst>
            </a:custGeom>
            <a:solidFill>
              <a:srgbClr val="C69C59"/>
            </a:solidFill>
            <a:ln w="9525" cap="flat">
              <a:noFill/>
              <a:prstDash val="solid"/>
              <a:miter/>
            </a:ln>
          </p:spPr>
          <p:txBody>
            <a:bodyPr rtlCol="0" anchor="ctr"/>
            <a:lstStyle/>
            <a:p>
              <a:endParaRPr lang="th-TH"/>
            </a:p>
          </p:txBody>
        </p:sp>
        <p:sp>
          <p:nvSpPr>
            <p:cNvPr id="895" name="Freeform: Shape 894">
              <a:extLst>
                <a:ext uri="{FF2B5EF4-FFF2-40B4-BE49-F238E27FC236}">
                  <a16:creationId xmlns:a16="http://schemas.microsoft.com/office/drawing/2014/main" id="{9186E273-ECCE-4273-A037-7CB259559192}"/>
                </a:ext>
              </a:extLst>
            </p:cNvPr>
            <p:cNvSpPr/>
            <p:nvPr/>
          </p:nvSpPr>
          <p:spPr>
            <a:xfrm>
              <a:off x="3040189" y="4099464"/>
              <a:ext cx="1392745" cy="37623"/>
            </a:xfrm>
            <a:custGeom>
              <a:avLst/>
              <a:gdLst>
                <a:gd name="connsiteX0" fmla="*/ 1358932 w 1392745"/>
                <a:gd name="connsiteY0" fmla="*/ 0 h 37623"/>
                <a:gd name="connsiteX1" fmla="*/ 0 w 1392745"/>
                <a:gd name="connsiteY1" fmla="*/ 37624 h 37623"/>
                <a:gd name="connsiteX2" fmla="*/ 1392746 w 1392745"/>
                <a:gd name="connsiteY2" fmla="*/ 37624 h 37623"/>
              </a:gdLst>
              <a:ahLst/>
              <a:cxnLst>
                <a:cxn ang="0">
                  <a:pos x="connsiteX0" y="connsiteY0"/>
                </a:cxn>
                <a:cxn ang="0">
                  <a:pos x="connsiteX1" y="connsiteY1"/>
                </a:cxn>
                <a:cxn ang="0">
                  <a:pos x="connsiteX2" y="connsiteY2"/>
                </a:cxn>
              </a:cxnLst>
              <a:rect l="l" t="t" r="r" b="b"/>
              <a:pathLst>
                <a:path w="1392745" h="37623">
                  <a:moveTo>
                    <a:pt x="1358932" y="0"/>
                  </a:moveTo>
                  <a:lnTo>
                    <a:pt x="0" y="37624"/>
                  </a:lnTo>
                  <a:lnTo>
                    <a:pt x="1392746" y="37624"/>
                  </a:lnTo>
                  <a:close/>
                </a:path>
              </a:pathLst>
            </a:custGeom>
            <a:solidFill>
              <a:srgbClr val="C69C59"/>
            </a:solidFill>
            <a:ln w="9525" cap="flat">
              <a:noFill/>
              <a:prstDash val="solid"/>
              <a:miter/>
            </a:ln>
          </p:spPr>
          <p:txBody>
            <a:bodyPr rtlCol="0" anchor="ctr"/>
            <a:lstStyle/>
            <a:p>
              <a:endParaRPr lang="th-TH"/>
            </a:p>
          </p:txBody>
        </p:sp>
        <p:sp>
          <p:nvSpPr>
            <p:cNvPr id="896" name="Freeform: Shape 895">
              <a:extLst>
                <a:ext uri="{FF2B5EF4-FFF2-40B4-BE49-F238E27FC236}">
                  <a16:creationId xmlns:a16="http://schemas.microsoft.com/office/drawing/2014/main" id="{C1EDB910-D3A4-43E0-99D8-3ADC29FC07F1}"/>
                </a:ext>
              </a:extLst>
            </p:cNvPr>
            <p:cNvSpPr/>
            <p:nvPr/>
          </p:nvSpPr>
          <p:spPr>
            <a:xfrm>
              <a:off x="3785330" y="3771423"/>
              <a:ext cx="58769" cy="346805"/>
            </a:xfrm>
            <a:custGeom>
              <a:avLst/>
              <a:gdLst>
                <a:gd name="connsiteX0" fmla="*/ 0 w 58769"/>
                <a:gd name="connsiteY0" fmla="*/ 1238 h 346805"/>
                <a:gd name="connsiteX1" fmla="*/ 0 w 58769"/>
                <a:gd name="connsiteY1" fmla="*/ 346805 h 346805"/>
                <a:gd name="connsiteX2" fmla="*/ 58769 w 58769"/>
                <a:gd name="connsiteY2" fmla="*/ 346805 h 346805"/>
                <a:gd name="connsiteX3" fmla="*/ 29337 w 58769"/>
                <a:gd name="connsiteY3" fmla="*/ 0 h 346805"/>
              </a:gdLst>
              <a:ahLst/>
              <a:cxnLst>
                <a:cxn ang="0">
                  <a:pos x="connsiteX0" y="connsiteY0"/>
                </a:cxn>
                <a:cxn ang="0">
                  <a:pos x="connsiteX1" y="connsiteY1"/>
                </a:cxn>
                <a:cxn ang="0">
                  <a:pos x="connsiteX2" y="connsiteY2"/>
                </a:cxn>
                <a:cxn ang="0">
                  <a:pos x="connsiteX3" y="connsiteY3"/>
                </a:cxn>
              </a:cxnLst>
              <a:rect l="l" t="t" r="r" b="b"/>
              <a:pathLst>
                <a:path w="58769" h="346805">
                  <a:moveTo>
                    <a:pt x="0" y="1238"/>
                  </a:moveTo>
                  <a:lnTo>
                    <a:pt x="0" y="346805"/>
                  </a:lnTo>
                  <a:lnTo>
                    <a:pt x="58769" y="346805"/>
                  </a:lnTo>
                  <a:lnTo>
                    <a:pt x="29337" y="0"/>
                  </a:lnTo>
                  <a:close/>
                </a:path>
              </a:pathLst>
            </a:custGeom>
            <a:solidFill>
              <a:srgbClr val="C69C59"/>
            </a:solidFill>
            <a:ln w="9525" cap="flat">
              <a:noFill/>
              <a:prstDash val="solid"/>
              <a:miter/>
            </a:ln>
          </p:spPr>
          <p:txBody>
            <a:bodyPr rtlCol="0" anchor="ctr"/>
            <a:lstStyle/>
            <a:p>
              <a:endParaRPr lang="th-TH"/>
            </a:p>
          </p:txBody>
        </p:sp>
        <p:sp>
          <p:nvSpPr>
            <p:cNvPr id="897" name="Freeform: Shape 896">
              <a:extLst>
                <a:ext uri="{FF2B5EF4-FFF2-40B4-BE49-F238E27FC236}">
                  <a16:creationId xmlns:a16="http://schemas.microsoft.com/office/drawing/2014/main" id="{8FAC5E30-28CE-4FD4-A994-7597CD00C476}"/>
                </a:ext>
              </a:extLst>
            </p:cNvPr>
            <p:cNvSpPr/>
            <p:nvPr/>
          </p:nvSpPr>
          <p:spPr>
            <a:xfrm>
              <a:off x="3309937" y="3521583"/>
              <a:ext cx="71342" cy="289369"/>
            </a:xfrm>
            <a:custGeom>
              <a:avLst/>
              <a:gdLst>
                <a:gd name="connsiteX0" fmla="*/ 0 w 71342"/>
                <a:gd name="connsiteY0" fmla="*/ 0 h 289369"/>
                <a:gd name="connsiteX1" fmla="*/ 27718 w 71342"/>
                <a:gd name="connsiteY1" fmla="*/ 289370 h 289369"/>
                <a:gd name="connsiteX2" fmla="*/ 71342 w 71342"/>
                <a:gd name="connsiteY2" fmla="*/ 273463 h 289369"/>
                <a:gd name="connsiteX3" fmla="*/ 27718 w 71342"/>
                <a:gd name="connsiteY3" fmla="*/ 0 h 289369"/>
              </a:gdLst>
              <a:ahLst/>
              <a:cxnLst>
                <a:cxn ang="0">
                  <a:pos x="connsiteX0" y="connsiteY0"/>
                </a:cxn>
                <a:cxn ang="0">
                  <a:pos x="connsiteX1" y="connsiteY1"/>
                </a:cxn>
                <a:cxn ang="0">
                  <a:pos x="connsiteX2" y="connsiteY2"/>
                </a:cxn>
                <a:cxn ang="0">
                  <a:pos x="connsiteX3" y="connsiteY3"/>
                </a:cxn>
              </a:cxnLst>
              <a:rect l="l" t="t" r="r" b="b"/>
              <a:pathLst>
                <a:path w="71342" h="289369">
                  <a:moveTo>
                    <a:pt x="0" y="0"/>
                  </a:moveTo>
                  <a:lnTo>
                    <a:pt x="27718" y="289370"/>
                  </a:lnTo>
                  <a:lnTo>
                    <a:pt x="71342" y="273463"/>
                  </a:lnTo>
                  <a:lnTo>
                    <a:pt x="27718" y="0"/>
                  </a:lnTo>
                  <a:close/>
                </a:path>
              </a:pathLst>
            </a:custGeom>
            <a:solidFill>
              <a:srgbClr val="C69C59"/>
            </a:solidFill>
            <a:ln w="9525" cap="flat">
              <a:noFill/>
              <a:prstDash val="solid"/>
              <a:miter/>
            </a:ln>
          </p:spPr>
          <p:txBody>
            <a:bodyPr rtlCol="0" anchor="ctr"/>
            <a:lstStyle/>
            <a:p>
              <a:endParaRPr lang="th-TH"/>
            </a:p>
          </p:txBody>
        </p:sp>
        <p:sp>
          <p:nvSpPr>
            <p:cNvPr id="898" name="Freeform: Shape 897">
              <a:extLst>
                <a:ext uri="{FF2B5EF4-FFF2-40B4-BE49-F238E27FC236}">
                  <a16:creationId xmlns:a16="http://schemas.microsoft.com/office/drawing/2014/main" id="{815EBE91-9CF6-4990-9218-1F56E500CAE5}"/>
                </a:ext>
              </a:extLst>
            </p:cNvPr>
            <p:cNvSpPr/>
            <p:nvPr/>
          </p:nvSpPr>
          <p:spPr>
            <a:xfrm>
              <a:off x="842962" y="4887372"/>
              <a:ext cx="1924430" cy="131540"/>
            </a:xfrm>
            <a:custGeom>
              <a:avLst/>
              <a:gdLst>
                <a:gd name="connsiteX0" fmla="*/ 43815 w 1924430"/>
                <a:gd name="connsiteY0" fmla="*/ 82772 h 131540"/>
                <a:gd name="connsiteX1" fmla="*/ 1924431 w 1924430"/>
                <a:gd name="connsiteY1" fmla="*/ 0 h 131540"/>
                <a:gd name="connsiteX2" fmla="*/ 0 w 1924430"/>
                <a:gd name="connsiteY2" fmla="*/ 131541 h 131540"/>
              </a:gdLst>
              <a:ahLst/>
              <a:cxnLst>
                <a:cxn ang="0">
                  <a:pos x="connsiteX0" y="connsiteY0"/>
                </a:cxn>
                <a:cxn ang="0">
                  <a:pos x="connsiteX1" y="connsiteY1"/>
                </a:cxn>
                <a:cxn ang="0">
                  <a:pos x="connsiteX2" y="connsiteY2"/>
                </a:cxn>
              </a:cxnLst>
              <a:rect l="l" t="t" r="r" b="b"/>
              <a:pathLst>
                <a:path w="1924430" h="131540">
                  <a:moveTo>
                    <a:pt x="43815" y="82772"/>
                  </a:moveTo>
                  <a:lnTo>
                    <a:pt x="1924431" y="0"/>
                  </a:lnTo>
                  <a:lnTo>
                    <a:pt x="0" y="131541"/>
                  </a:lnTo>
                  <a:close/>
                </a:path>
              </a:pathLst>
            </a:custGeom>
            <a:solidFill>
              <a:srgbClr val="C69C59"/>
            </a:solidFill>
            <a:ln w="9525" cap="flat">
              <a:noFill/>
              <a:prstDash val="solid"/>
              <a:miter/>
            </a:ln>
          </p:spPr>
          <p:txBody>
            <a:bodyPr rtlCol="0" anchor="ctr"/>
            <a:lstStyle/>
            <a:p>
              <a:endParaRPr lang="th-TH"/>
            </a:p>
          </p:txBody>
        </p:sp>
        <p:sp>
          <p:nvSpPr>
            <p:cNvPr id="899" name="Freeform: Shape 898">
              <a:extLst>
                <a:ext uri="{FF2B5EF4-FFF2-40B4-BE49-F238E27FC236}">
                  <a16:creationId xmlns:a16="http://schemas.microsoft.com/office/drawing/2014/main" id="{9D027584-2295-4DE4-8217-C3876B70A87E}"/>
                </a:ext>
              </a:extLst>
            </p:cNvPr>
            <p:cNvSpPr/>
            <p:nvPr/>
          </p:nvSpPr>
          <p:spPr>
            <a:xfrm>
              <a:off x="1179099" y="4599908"/>
              <a:ext cx="1003649" cy="53625"/>
            </a:xfrm>
            <a:custGeom>
              <a:avLst/>
              <a:gdLst>
                <a:gd name="connsiteX0" fmla="*/ 0 w 1003649"/>
                <a:gd name="connsiteY0" fmla="*/ 53626 h 53625"/>
                <a:gd name="connsiteX1" fmla="*/ 375094 w 1003649"/>
                <a:gd name="connsiteY1" fmla="*/ 33528 h 53625"/>
                <a:gd name="connsiteX2" fmla="*/ 1003649 w 1003649"/>
                <a:gd name="connsiteY2" fmla="*/ 0 h 53625"/>
                <a:gd name="connsiteX3" fmla="*/ 45625 w 1003649"/>
                <a:gd name="connsiteY3" fmla="*/ 0 h 53625"/>
              </a:gdLst>
              <a:ahLst/>
              <a:cxnLst>
                <a:cxn ang="0">
                  <a:pos x="connsiteX0" y="connsiteY0"/>
                </a:cxn>
                <a:cxn ang="0">
                  <a:pos x="connsiteX1" y="connsiteY1"/>
                </a:cxn>
                <a:cxn ang="0">
                  <a:pos x="connsiteX2" y="connsiteY2"/>
                </a:cxn>
                <a:cxn ang="0">
                  <a:pos x="connsiteX3" y="connsiteY3"/>
                </a:cxn>
              </a:cxnLst>
              <a:rect l="l" t="t" r="r" b="b"/>
              <a:pathLst>
                <a:path w="1003649" h="53625">
                  <a:moveTo>
                    <a:pt x="0" y="53626"/>
                  </a:moveTo>
                  <a:lnTo>
                    <a:pt x="375094" y="33528"/>
                  </a:lnTo>
                  <a:lnTo>
                    <a:pt x="1003649" y="0"/>
                  </a:lnTo>
                  <a:lnTo>
                    <a:pt x="45625" y="0"/>
                  </a:lnTo>
                  <a:close/>
                </a:path>
              </a:pathLst>
            </a:custGeom>
            <a:solidFill>
              <a:srgbClr val="C69C59"/>
            </a:solidFill>
            <a:ln w="9525" cap="flat">
              <a:noFill/>
              <a:prstDash val="solid"/>
              <a:miter/>
            </a:ln>
          </p:spPr>
          <p:txBody>
            <a:bodyPr rtlCol="0" anchor="ctr"/>
            <a:lstStyle/>
            <a:p>
              <a:endParaRPr lang="th-TH"/>
            </a:p>
          </p:txBody>
        </p:sp>
        <p:sp>
          <p:nvSpPr>
            <p:cNvPr id="900" name="Freeform: Shape 899">
              <a:extLst>
                <a:ext uri="{FF2B5EF4-FFF2-40B4-BE49-F238E27FC236}">
                  <a16:creationId xmlns:a16="http://schemas.microsoft.com/office/drawing/2014/main" id="{C994370A-F26F-43C9-A004-B242D0403380}"/>
                </a:ext>
              </a:extLst>
            </p:cNvPr>
            <p:cNvSpPr/>
            <p:nvPr/>
          </p:nvSpPr>
          <p:spPr>
            <a:xfrm>
              <a:off x="1573434" y="4626673"/>
              <a:ext cx="49053" cy="313277"/>
            </a:xfrm>
            <a:custGeom>
              <a:avLst/>
              <a:gdLst>
                <a:gd name="connsiteX0" fmla="*/ 0 w 49053"/>
                <a:gd name="connsiteY0" fmla="*/ 313277 h 313277"/>
                <a:gd name="connsiteX1" fmla="*/ 49054 w 49053"/>
                <a:gd name="connsiteY1" fmla="*/ 311087 h 313277"/>
                <a:gd name="connsiteX2" fmla="*/ 0 w 49053"/>
                <a:gd name="connsiteY2" fmla="*/ 0 h 313277"/>
              </a:gdLst>
              <a:ahLst/>
              <a:cxnLst>
                <a:cxn ang="0">
                  <a:pos x="connsiteX0" y="connsiteY0"/>
                </a:cxn>
                <a:cxn ang="0">
                  <a:pos x="connsiteX1" y="connsiteY1"/>
                </a:cxn>
                <a:cxn ang="0">
                  <a:pos x="connsiteX2" y="connsiteY2"/>
                </a:cxn>
              </a:cxnLst>
              <a:rect l="l" t="t" r="r" b="b"/>
              <a:pathLst>
                <a:path w="49053" h="313277">
                  <a:moveTo>
                    <a:pt x="0" y="313277"/>
                  </a:moveTo>
                  <a:lnTo>
                    <a:pt x="49054" y="311087"/>
                  </a:lnTo>
                  <a:lnTo>
                    <a:pt x="0" y="0"/>
                  </a:lnTo>
                  <a:close/>
                </a:path>
              </a:pathLst>
            </a:custGeom>
            <a:solidFill>
              <a:srgbClr val="C69C59"/>
            </a:solidFill>
            <a:ln w="9525" cap="flat">
              <a:noFill/>
              <a:prstDash val="solid"/>
              <a:miter/>
            </a:ln>
          </p:spPr>
          <p:txBody>
            <a:bodyPr rtlCol="0" anchor="ctr"/>
            <a:lstStyle/>
            <a:p>
              <a:endParaRPr lang="th-TH"/>
            </a:p>
          </p:txBody>
        </p:sp>
        <p:sp>
          <p:nvSpPr>
            <p:cNvPr id="901" name="Freeform: Shape 900">
              <a:extLst>
                <a:ext uri="{FF2B5EF4-FFF2-40B4-BE49-F238E27FC236}">
                  <a16:creationId xmlns:a16="http://schemas.microsoft.com/office/drawing/2014/main" id="{08A68561-3540-45DC-AFEE-EF1F80B40680}"/>
                </a:ext>
              </a:extLst>
            </p:cNvPr>
            <p:cNvSpPr/>
            <p:nvPr/>
          </p:nvSpPr>
          <p:spPr>
            <a:xfrm>
              <a:off x="6370319" y="2110263"/>
              <a:ext cx="679609" cy="44005"/>
            </a:xfrm>
            <a:custGeom>
              <a:avLst/>
              <a:gdLst>
                <a:gd name="connsiteX0" fmla="*/ 8097 w 679609"/>
                <a:gd name="connsiteY0" fmla="*/ 0 h 44005"/>
                <a:gd name="connsiteX1" fmla="*/ 679609 w 679609"/>
                <a:gd name="connsiteY1" fmla="*/ 0 h 44005"/>
                <a:gd name="connsiteX2" fmla="*/ 0 w 679609"/>
                <a:gd name="connsiteY2" fmla="*/ 44005 h 44005"/>
              </a:gdLst>
              <a:ahLst/>
              <a:cxnLst>
                <a:cxn ang="0">
                  <a:pos x="connsiteX0" y="connsiteY0"/>
                </a:cxn>
                <a:cxn ang="0">
                  <a:pos x="connsiteX1" y="connsiteY1"/>
                </a:cxn>
                <a:cxn ang="0">
                  <a:pos x="connsiteX2" y="connsiteY2"/>
                </a:cxn>
              </a:cxnLst>
              <a:rect l="l" t="t" r="r" b="b"/>
              <a:pathLst>
                <a:path w="679609" h="44005">
                  <a:moveTo>
                    <a:pt x="8097" y="0"/>
                  </a:moveTo>
                  <a:lnTo>
                    <a:pt x="679609" y="0"/>
                  </a:lnTo>
                  <a:lnTo>
                    <a:pt x="0" y="44005"/>
                  </a:lnTo>
                  <a:close/>
                </a:path>
              </a:pathLst>
            </a:custGeom>
            <a:solidFill>
              <a:srgbClr val="C69C59"/>
            </a:solidFill>
            <a:ln w="9525" cap="flat">
              <a:noFill/>
              <a:prstDash val="solid"/>
              <a:miter/>
            </a:ln>
          </p:spPr>
          <p:txBody>
            <a:bodyPr rtlCol="0" anchor="ctr"/>
            <a:lstStyle/>
            <a:p>
              <a:endParaRPr lang="th-TH"/>
            </a:p>
          </p:txBody>
        </p:sp>
        <p:sp>
          <p:nvSpPr>
            <p:cNvPr id="902" name="Freeform: Shape 901">
              <a:extLst>
                <a:ext uri="{FF2B5EF4-FFF2-40B4-BE49-F238E27FC236}">
                  <a16:creationId xmlns:a16="http://schemas.microsoft.com/office/drawing/2014/main" id="{C3A2878E-E7F8-4220-A739-B5E57C402088}"/>
                </a:ext>
              </a:extLst>
            </p:cNvPr>
            <p:cNvSpPr/>
            <p:nvPr/>
          </p:nvSpPr>
          <p:spPr>
            <a:xfrm>
              <a:off x="6314884" y="2339244"/>
              <a:ext cx="959167" cy="117157"/>
            </a:xfrm>
            <a:custGeom>
              <a:avLst/>
              <a:gdLst>
                <a:gd name="connsiteX0" fmla="*/ 6287 w 959167"/>
                <a:gd name="connsiteY0" fmla="*/ 82868 h 117157"/>
                <a:gd name="connsiteX1" fmla="*/ 959168 w 959167"/>
                <a:gd name="connsiteY1" fmla="*/ 0 h 117157"/>
                <a:gd name="connsiteX2" fmla="*/ 0 w 959167"/>
                <a:gd name="connsiteY2" fmla="*/ 117158 h 117157"/>
              </a:gdLst>
              <a:ahLst/>
              <a:cxnLst>
                <a:cxn ang="0">
                  <a:pos x="connsiteX0" y="connsiteY0"/>
                </a:cxn>
                <a:cxn ang="0">
                  <a:pos x="connsiteX1" y="connsiteY1"/>
                </a:cxn>
                <a:cxn ang="0">
                  <a:pos x="connsiteX2" y="connsiteY2"/>
                </a:cxn>
              </a:cxnLst>
              <a:rect l="l" t="t" r="r" b="b"/>
              <a:pathLst>
                <a:path w="959167" h="117157">
                  <a:moveTo>
                    <a:pt x="6287" y="82868"/>
                  </a:moveTo>
                  <a:lnTo>
                    <a:pt x="959168" y="0"/>
                  </a:lnTo>
                  <a:lnTo>
                    <a:pt x="0" y="117158"/>
                  </a:lnTo>
                  <a:close/>
                </a:path>
              </a:pathLst>
            </a:custGeom>
            <a:solidFill>
              <a:srgbClr val="C69C59"/>
            </a:solidFill>
            <a:ln w="9525" cap="flat">
              <a:noFill/>
              <a:prstDash val="solid"/>
              <a:miter/>
            </a:ln>
          </p:spPr>
          <p:txBody>
            <a:bodyPr rtlCol="0" anchor="ctr"/>
            <a:lstStyle/>
            <a:p>
              <a:endParaRPr lang="th-TH"/>
            </a:p>
          </p:txBody>
        </p:sp>
        <p:sp>
          <p:nvSpPr>
            <p:cNvPr id="903" name="Freeform: Shape 902">
              <a:extLst>
                <a:ext uri="{FF2B5EF4-FFF2-40B4-BE49-F238E27FC236}">
                  <a16:creationId xmlns:a16="http://schemas.microsoft.com/office/drawing/2014/main" id="{B53C2D72-0DE1-40C5-9E2C-324A2CEF9D5C}"/>
                </a:ext>
              </a:extLst>
            </p:cNvPr>
            <p:cNvSpPr/>
            <p:nvPr/>
          </p:nvSpPr>
          <p:spPr>
            <a:xfrm>
              <a:off x="6254972" y="2660904"/>
              <a:ext cx="1272474" cy="121729"/>
            </a:xfrm>
            <a:custGeom>
              <a:avLst/>
              <a:gdLst>
                <a:gd name="connsiteX0" fmla="*/ 7144 w 1272474"/>
                <a:gd name="connsiteY0" fmla="*/ 83058 h 121729"/>
                <a:gd name="connsiteX1" fmla="*/ 1272350 w 1272474"/>
                <a:gd name="connsiteY1" fmla="*/ 0 h 121729"/>
                <a:gd name="connsiteX2" fmla="*/ 0 w 1272474"/>
                <a:gd name="connsiteY2" fmla="*/ 121729 h 121729"/>
                <a:gd name="connsiteX3" fmla="*/ 7144 w 1272474"/>
                <a:gd name="connsiteY3" fmla="*/ 83058 h 121729"/>
              </a:gdLst>
              <a:ahLst/>
              <a:cxnLst>
                <a:cxn ang="0">
                  <a:pos x="connsiteX0" y="connsiteY0"/>
                </a:cxn>
                <a:cxn ang="0">
                  <a:pos x="connsiteX1" y="connsiteY1"/>
                </a:cxn>
                <a:cxn ang="0">
                  <a:pos x="connsiteX2" y="connsiteY2"/>
                </a:cxn>
                <a:cxn ang="0">
                  <a:pos x="connsiteX3" y="connsiteY3"/>
                </a:cxn>
              </a:cxnLst>
              <a:rect l="l" t="t" r="r" b="b"/>
              <a:pathLst>
                <a:path w="1272474" h="121729">
                  <a:moveTo>
                    <a:pt x="7144" y="83058"/>
                  </a:moveTo>
                  <a:cubicBezTo>
                    <a:pt x="7144" y="83058"/>
                    <a:pt x="1287018" y="0"/>
                    <a:pt x="1272350" y="0"/>
                  </a:cubicBezTo>
                  <a:cubicBezTo>
                    <a:pt x="1257776" y="0"/>
                    <a:pt x="0" y="121729"/>
                    <a:pt x="0" y="121729"/>
                  </a:cubicBezTo>
                  <a:lnTo>
                    <a:pt x="7144" y="83058"/>
                  </a:lnTo>
                  <a:close/>
                </a:path>
              </a:pathLst>
            </a:custGeom>
            <a:solidFill>
              <a:srgbClr val="C69C59"/>
            </a:solidFill>
            <a:ln w="9525" cap="flat">
              <a:noFill/>
              <a:prstDash val="solid"/>
              <a:miter/>
            </a:ln>
          </p:spPr>
          <p:txBody>
            <a:bodyPr rtlCol="0" anchor="ctr"/>
            <a:lstStyle/>
            <a:p>
              <a:endParaRPr lang="th-TH"/>
            </a:p>
          </p:txBody>
        </p:sp>
        <p:sp>
          <p:nvSpPr>
            <p:cNvPr id="904" name="Freeform: Shape 903">
              <a:extLst>
                <a:ext uri="{FF2B5EF4-FFF2-40B4-BE49-F238E27FC236}">
                  <a16:creationId xmlns:a16="http://schemas.microsoft.com/office/drawing/2014/main" id="{E5CE22AB-3CD3-41A9-A448-ABCA9E197678}"/>
                </a:ext>
              </a:extLst>
            </p:cNvPr>
            <p:cNvSpPr/>
            <p:nvPr/>
          </p:nvSpPr>
          <p:spPr>
            <a:xfrm>
              <a:off x="7074312" y="3643407"/>
              <a:ext cx="1548193" cy="89249"/>
            </a:xfrm>
            <a:custGeom>
              <a:avLst/>
              <a:gdLst>
                <a:gd name="connsiteX0" fmla="*/ 1507617 w 1548193"/>
                <a:gd name="connsiteY0" fmla="*/ 0 h 89249"/>
                <a:gd name="connsiteX1" fmla="*/ 0 w 1548193"/>
                <a:gd name="connsiteY1" fmla="*/ 89249 h 89249"/>
                <a:gd name="connsiteX2" fmla="*/ 1548193 w 1548193"/>
                <a:gd name="connsiteY2" fmla="*/ 44672 h 89249"/>
              </a:gdLst>
              <a:ahLst/>
              <a:cxnLst>
                <a:cxn ang="0">
                  <a:pos x="connsiteX0" y="connsiteY0"/>
                </a:cxn>
                <a:cxn ang="0">
                  <a:pos x="connsiteX1" y="connsiteY1"/>
                </a:cxn>
                <a:cxn ang="0">
                  <a:pos x="connsiteX2" y="connsiteY2"/>
                </a:cxn>
              </a:cxnLst>
              <a:rect l="l" t="t" r="r" b="b"/>
              <a:pathLst>
                <a:path w="1548193" h="89249">
                  <a:moveTo>
                    <a:pt x="1507617" y="0"/>
                  </a:moveTo>
                  <a:lnTo>
                    <a:pt x="0" y="89249"/>
                  </a:lnTo>
                  <a:lnTo>
                    <a:pt x="1548193" y="44672"/>
                  </a:lnTo>
                  <a:close/>
                </a:path>
              </a:pathLst>
            </a:custGeom>
            <a:solidFill>
              <a:srgbClr val="C69C59"/>
            </a:solidFill>
            <a:ln w="9525" cap="flat">
              <a:noFill/>
              <a:prstDash val="solid"/>
              <a:miter/>
            </a:ln>
          </p:spPr>
          <p:txBody>
            <a:bodyPr rtlCol="0" anchor="ctr"/>
            <a:lstStyle/>
            <a:p>
              <a:endParaRPr lang="th-TH"/>
            </a:p>
          </p:txBody>
        </p:sp>
        <p:sp>
          <p:nvSpPr>
            <p:cNvPr id="905" name="Freeform: Shape 904">
              <a:extLst>
                <a:ext uri="{FF2B5EF4-FFF2-40B4-BE49-F238E27FC236}">
                  <a16:creationId xmlns:a16="http://schemas.microsoft.com/office/drawing/2014/main" id="{C8D06ACE-C1CA-423D-B3AA-3A06ABA8580A}"/>
                </a:ext>
              </a:extLst>
            </p:cNvPr>
            <p:cNvSpPr/>
            <p:nvPr/>
          </p:nvSpPr>
          <p:spPr>
            <a:xfrm>
              <a:off x="7897653" y="4013073"/>
              <a:ext cx="1050702" cy="65532"/>
            </a:xfrm>
            <a:custGeom>
              <a:avLst/>
              <a:gdLst>
                <a:gd name="connsiteX0" fmla="*/ 1020699 w 1050702"/>
                <a:gd name="connsiteY0" fmla="*/ 0 h 65532"/>
                <a:gd name="connsiteX1" fmla="*/ 0 w 1050702"/>
                <a:gd name="connsiteY1" fmla="*/ 65532 h 65532"/>
                <a:gd name="connsiteX2" fmla="*/ 1050703 w 1050702"/>
                <a:gd name="connsiteY2" fmla="*/ 32861 h 65532"/>
              </a:gdLst>
              <a:ahLst/>
              <a:cxnLst>
                <a:cxn ang="0">
                  <a:pos x="connsiteX0" y="connsiteY0"/>
                </a:cxn>
                <a:cxn ang="0">
                  <a:pos x="connsiteX1" y="connsiteY1"/>
                </a:cxn>
                <a:cxn ang="0">
                  <a:pos x="connsiteX2" y="connsiteY2"/>
                </a:cxn>
              </a:cxnLst>
              <a:rect l="l" t="t" r="r" b="b"/>
              <a:pathLst>
                <a:path w="1050702" h="65532">
                  <a:moveTo>
                    <a:pt x="1020699" y="0"/>
                  </a:moveTo>
                  <a:lnTo>
                    <a:pt x="0" y="65532"/>
                  </a:lnTo>
                  <a:lnTo>
                    <a:pt x="1050703" y="32861"/>
                  </a:lnTo>
                  <a:close/>
                </a:path>
              </a:pathLst>
            </a:custGeom>
            <a:solidFill>
              <a:srgbClr val="C69C59"/>
            </a:solidFill>
            <a:ln w="9525" cap="flat">
              <a:noFill/>
              <a:prstDash val="solid"/>
              <a:miter/>
            </a:ln>
          </p:spPr>
          <p:txBody>
            <a:bodyPr rtlCol="0" anchor="ctr"/>
            <a:lstStyle/>
            <a:p>
              <a:endParaRPr lang="th-TH"/>
            </a:p>
          </p:txBody>
        </p:sp>
        <p:sp>
          <p:nvSpPr>
            <p:cNvPr id="906" name="Freeform: Shape 905">
              <a:extLst>
                <a:ext uri="{FF2B5EF4-FFF2-40B4-BE49-F238E27FC236}">
                  <a16:creationId xmlns:a16="http://schemas.microsoft.com/office/drawing/2014/main" id="{6D37C350-84C6-4570-B593-387E4C406956}"/>
                </a:ext>
              </a:extLst>
            </p:cNvPr>
            <p:cNvSpPr/>
            <p:nvPr/>
          </p:nvSpPr>
          <p:spPr>
            <a:xfrm>
              <a:off x="8209502" y="3688079"/>
              <a:ext cx="175354" cy="361092"/>
            </a:xfrm>
            <a:custGeom>
              <a:avLst/>
              <a:gdLst>
                <a:gd name="connsiteX0" fmla="*/ 0 w 175354"/>
                <a:gd name="connsiteY0" fmla="*/ 0 h 361092"/>
                <a:gd name="connsiteX1" fmla="*/ 145828 w 175354"/>
                <a:gd name="connsiteY1" fmla="*/ 361093 h 361092"/>
                <a:gd name="connsiteX2" fmla="*/ 175355 w 175354"/>
                <a:gd name="connsiteY2" fmla="*/ 361093 h 361092"/>
                <a:gd name="connsiteX3" fmla="*/ 24384 w 175354"/>
                <a:gd name="connsiteY3" fmla="*/ 0 h 361092"/>
              </a:gdLst>
              <a:ahLst/>
              <a:cxnLst>
                <a:cxn ang="0">
                  <a:pos x="connsiteX0" y="connsiteY0"/>
                </a:cxn>
                <a:cxn ang="0">
                  <a:pos x="connsiteX1" y="connsiteY1"/>
                </a:cxn>
                <a:cxn ang="0">
                  <a:pos x="connsiteX2" y="connsiteY2"/>
                </a:cxn>
                <a:cxn ang="0">
                  <a:pos x="connsiteX3" y="connsiteY3"/>
                </a:cxn>
              </a:cxnLst>
              <a:rect l="l" t="t" r="r" b="b"/>
              <a:pathLst>
                <a:path w="175354" h="361092">
                  <a:moveTo>
                    <a:pt x="0" y="0"/>
                  </a:moveTo>
                  <a:lnTo>
                    <a:pt x="145828" y="361093"/>
                  </a:lnTo>
                  <a:lnTo>
                    <a:pt x="175355" y="361093"/>
                  </a:lnTo>
                  <a:lnTo>
                    <a:pt x="24384" y="0"/>
                  </a:lnTo>
                  <a:close/>
                </a:path>
              </a:pathLst>
            </a:custGeom>
            <a:solidFill>
              <a:srgbClr val="C69C59"/>
            </a:solidFill>
            <a:ln w="9525" cap="flat">
              <a:noFill/>
              <a:prstDash val="solid"/>
              <a:miter/>
            </a:ln>
          </p:spPr>
          <p:txBody>
            <a:bodyPr rtlCol="0" anchor="ctr"/>
            <a:lstStyle/>
            <a:p>
              <a:endParaRPr lang="th-TH"/>
            </a:p>
          </p:txBody>
        </p:sp>
        <p:sp>
          <p:nvSpPr>
            <p:cNvPr id="907" name="Freeform: Shape 906">
              <a:extLst>
                <a:ext uri="{FF2B5EF4-FFF2-40B4-BE49-F238E27FC236}">
                  <a16:creationId xmlns:a16="http://schemas.microsoft.com/office/drawing/2014/main" id="{9E3EDFB8-48E7-4809-A54A-AD743D667692}"/>
                </a:ext>
              </a:extLst>
            </p:cNvPr>
            <p:cNvSpPr/>
            <p:nvPr/>
          </p:nvSpPr>
          <p:spPr>
            <a:xfrm>
              <a:off x="6567678" y="2132266"/>
              <a:ext cx="66293" cy="275653"/>
            </a:xfrm>
            <a:custGeom>
              <a:avLst/>
              <a:gdLst>
                <a:gd name="connsiteX0" fmla="*/ 0 w 66293"/>
                <a:gd name="connsiteY0" fmla="*/ 0 h 275653"/>
                <a:gd name="connsiteX1" fmla="*/ 43624 w 66293"/>
                <a:gd name="connsiteY1" fmla="*/ 275654 h 275653"/>
                <a:gd name="connsiteX2" fmla="*/ 66294 w 66293"/>
                <a:gd name="connsiteY2" fmla="*/ 275654 h 275653"/>
                <a:gd name="connsiteX3" fmla="*/ 14478 w 66293"/>
                <a:gd name="connsiteY3" fmla="*/ 0 h 275653"/>
              </a:gdLst>
              <a:ahLst/>
              <a:cxnLst>
                <a:cxn ang="0">
                  <a:pos x="connsiteX0" y="connsiteY0"/>
                </a:cxn>
                <a:cxn ang="0">
                  <a:pos x="connsiteX1" y="connsiteY1"/>
                </a:cxn>
                <a:cxn ang="0">
                  <a:pos x="connsiteX2" y="connsiteY2"/>
                </a:cxn>
                <a:cxn ang="0">
                  <a:pos x="connsiteX3" y="connsiteY3"/>
                </a:cxn>
              </a:cxnLst>
              <a:rect l="l" t="t" r="r" b="b"/>
              <a:pathLst>
                <a:path w="66293" h="275653">
                  <a:moveTo>
                    <a:pt x="0" y="0"/>
                  </a:moveTo>
                  <a:lnTo>
                    <a:pt x="43624" y="275654"/>
                  </a:lnTo>
                  <a:lnTo>
                    <a:pt x="66294" y="275654"/>
                  </a:lnTo>
                  <a:lnTo>
                    <a:pt x="14478" y="0"/>
                  </a:lnTo>
                  <a:close/>
                </a:path>
              </a:pathLst>
            </a:custGeom>
            <a:solidFill>
              <a:srgbClr val="C69C59"/>
            </a:solidFill>
            <a:ln w="9525" cap="flat">
              <a:noFill/>
              <a:prstDash val="solid"/>
              <a:miter/>
            </a:ln>
          </p:spPr>
          <p:txBody>
            <a:bodyPr rtlCol="0" anchor="ctr"/>
            <a:lstStyle/>
            <a:p>
              <a:endParaRPr lang="th-TH"/>
            </a:p>
          </p:txBody>
        </p:sp>
        <p:sp>
          <p:nvSpPr>
            <p:cNvPr id="908" name="Freeform: Shape 907">
              <a:extLst>
                <a:ext uri="{FF2B5EF4-FFF2-40B4-BE49-F238E27FC236}">
                  <a16:creationId xmlns:a16="http://schemas.microsoft.com/office/drawing/2014/main" id="{1063CC8B-09B7-4E4C-B08B-2D79C0394485}"/>
                </a:ext>
              </a:extLst>
            </p:cNvPr>
            <p:cNvSpPr/>
            <p:nvPr/>
          </p:nvSpPr>
          <p:spPr>
            <a:xfrm>
              <a:off x="6966108" y="2375249"/>
              <a:ext cx="104489" cy="330612"/>
            </a:xfrm>
            <a:custGeom>
              <a:avLst/>
              <a:gdLst>
                <a:gd name="connsiteX0" fmla="*/ 0 w 104489"/>
                <a:gd name="connsiteY0" fmla="*/ 1619 h 330612"/>
                <a:gd name="connsiteX1" fmla="*/ 83820 w 104489"/>
                <a:gd name="connsiteY1" fmla="*/ 330613 h 330612"/>
                <a:gd name="connsiteX2" fmla="*/ 104490 w 104489"/>
                <a:gd name="connsiteY2" fmla="*/ 315944 h 330612"/>
                <a:gd name="connsiteX3" fmla="*/ 13145 w 104489"/>
                <a:gd name="connsiteY3" fmla="*/ 0 h 330612"/>
              </a:gdLst>
              <a:ahLst/>
              <a:cxnLst>
                <a:cxn ang="0">
                  <a:pos x="connsiteX0" y="connsiteY0"/>
                </a:cxn>
                <a:cxn ang="0">
                  <a:pos x="connsiteX1" y="connsiteY1"/>
                </a:cxn>
                <a:cxn ang="0">
                  <a:pos x="connsiteX2" y="connsiteY2"/>
                </a:cxn>
                <a:cxn ang="0">
                  <a:pos x="connsiteX3" y="connsiteY3"/>
                </a:cxn>
              </a:cxnLst>
              <a:rect l="l" t="t" r="r" b="b"/>
              <a:pathLst>
                <a:path w="104489" h="330612">
                  <a:moveTo>
                    <a:pt x="0" y="1619"/>
                  </a:moveTo>
                  <a:lnTo>
                    <a:pt x="83820" y="330613"/>
                  </a:lnTo>
                  <a:lnTo>
                    <a:pt x="104490" y="315944"/>
                  </a:lnTo>
                  <a:lnTo>
                    <a:pt x="13145" y="0"/>
                  </a:lnTo>
                  <a:close/>
                </a:path>
              </a:pathLst>
            </a:custGeom>
            <a:solidFill>
              <a:srgbClr val="C69C59"/>
            </a:solidFill>
            <a:ln w="9525" cap="flat">
              <a:noFill/>
              <a:prstDash val="solid"/>
              <a:miter/>
            </a:ln>
          </p:spPr>
          <p:txBody>
            <a:bodyPr rtlCol="0" anchor="ctr"/>
            <a:lstStyle/>
            <a:p>
              <a:endParaRPr lang="th-TH"/>
            </a:p>
          </p:txBody>
        </p:sp>
        <p:sp>
          <p:nvSpPr>
            <p:cNvPr id="909" name="Freeform: Shape 908">
              <a:extLst>
                <a:ext uri="{FF2B5EF4-FFF2-40B4-BE49-F238E27FC236}">
                  <a16:creationId xmlns:a16="http://schemas.microsoft.com/office/drawing/2014/main" id="{58935377-36B2-4B0B-A372-F992541D7B0F}"/>
                </a:ext>
              </a:extLst>
            </p:cNvPr>
            <p:cNvSpPr/>
            <p:nvPr/>
          </p:nvSpPr>
          <p:spPr>
            <a:xfrm>
              <a:off x="6344983" y="2441829"/>
              <a:ext cx="64007" cy="307562"/>
            </a:xfrm>
            <a:custGeom>
              <a:avLst/>
              <a:gdLst>
                <a:gd name="connsiteX0" fmla="*/ 0 w 64007"/>
                <a:gd name="connsiteY0" fmla="*/ 10858 h 307562"/>
                <a:gd name="connsiteX1" fmla="*/ 39814 w 64007"/>
                <a:gd name="connsiteY1" fmla="*/ 307562 h 307562"/>
                <a:gd name="connsiteX2" fmla="*/ 64008 w 64007"/>
                <a:gd name="connsiteY2" fmla="*/ 307562 h 307562"/>
                <a:gd name="connsiteX3" fmla="*/ 12287 w 64007"/>
                <a:gd name="connsiteY3" fmla="*/ 0 h 307562"/>
              </a:gdLst>
              <a:ahLst/>
              <a:cxnLst>
                <a:cxn ang="0">
                  <a:pos x="connsiteX0" y="connsiteY0"/>
                </a:cxn>
                <a:cxn ang="0">
                  <a:pos x="connsiteX1" y="connsiteY1"/>
                </a:cxn>
                <a:cxn ang="0">
                  <a:pos x="connsiteX2" y="connsiteY2"/>
                </a:cxn>
                <a:cxn ang="0">
                  <a:pos x="connsiteX3" y="connsiteY3"/>
                </a:cxn>
              </a:cxnLst>
              <a:rect l="l" t="t" r="r" b="b"/>
              <a:pathLst>
                <a:path w="64007" h="307562">
                  <a:moveTo>
                    <a:pt x="0" y="10858"/>
                  </a:moveTo>
                  <a:lnTo>
                    <a:pt x="39814" y="307562"/>
                  </a:lnTo>
                  <a:lnTo>
                    <a:pt x="64008" y="307562"/>
                  </a:lnTo>
                  <a:lnTo>
                    <a:pt x="12287" y="0"/>
                  </a:lnTo>
                  <a:close/>
                </a:path>
              </a:pathLst>
            </a:custGeom>
            <a:solidFill>
              <a:srgbClr val="C69C59"/>
            </a:solidFill>
            <a:ln w="9525" cap="flat">
              <a:noFill/>
              <a:prstDash val="solid"/>
              <a:miter/>
            </a:ln>
          </p:spPr>
          <p:txBody>
            <a:bodyPr rtlCol="0" anchor="ctr"/>
            <a:lstStyle/>
            <a:p>
              <a:endParaRPr lang="th-TH"/>
            </a:p>
          </p:txBody>
        </p:sp>
        <p:sp>
          <p:nvSpPr>
            <p:cNvPr id="910" name="Freeform: Shape 909">
              <a:extLst>
                <a:ext uri="{FF2B5EF4-FFF2-40B4-BE49-F238E27FC236}">
                  <a16:creationId xmlns:a16="http://schemas.microsoft.com/office/drawing/2014/main" id="{8528B3DC-5705-4700-91DF-0640C99CFEFD}"/>
                </a:ext>
              </a:extLst>
            </p:cNvPr>
            <p:cNvSpPr/>
            <p:nvPr/>
          </p:nvSpPr>
          <p:spPr>
            <a:xfrm>
              <a:off x="10037159" y="3643503"/>
              <a:ext cx="971836" cy="154019"/>
            </a:xfrm>
            <a:custGeom>
              <a:avLst/>
              <a:gdLst>
                <a:gd name="connsiteX0" fmla="*/ 0 w 971836"/>
                <a:gd name="connsiteY0" fmla="*/ 118872 h 154019"/>
                <a:gd name="connsiteX1" fmla="*/ 971836 w 971836"/>
                <a:gd name="connsiteY1" fmla="*/ 0 h 154019"/>
                <a:gd name="connsiteX2" fmla="*/ 19526 w 971836"/>
                <a:gd name="connsiteY2" fmla="*/ 154019 h 154019"/>
                <a:gd name="connsiteX3" fmla="*/ 0 w 971836"/>
                <a:gd name="connsiteY3" fmla="*/ 118872 h 154019"/>
              </a:gdLst>
              <a:ahLst/>
              <a:cxnLst>
                <a:cxn ang="0">
                  <a:pos x="connsiteX0" y="connsiteY0"/>
                </a:cxn>
                <a:cxn ang="0">
                  <a:pos x="connsiteX1" y="connsiteY1"/>
                </a:cxn>
                <a:cxn ang="0">
                  <a:pos x="connsiteX2" y="connsiteY2"/>
                </a:cxn>
                <a:cxn ang="0">
                  <a:pos x="connsiteX3" y="connsiteY3"/>
                </a:cxn>
              </a:cxnLst>
              <a:rect l="l" t="t" r="r" b="b"/>
              <a:pathLst>
                <a:path w="971836" h="154019">
                  <a:moveTo>
                    <a:pt x="0" y="118872"/>
                  </a:moveTo>
                  <a:cubicBezTo>
                    <a:pt x="19526" y="114967"/>
                    <a:pt x="971836" y="0"/>
                    <a:pt x="971836" y="0"/>
                  </a:cubicBezTo>
                  <a:lnTo>
                    <a:pt x="19526" y="154019"/>
                  </a:lnTo>
                  <a:lnTo>
                    <a:pt x="0" y="118872"/>
                  </a:lnTo>
                  <a:close/>
                </a:path>
              </a:pathLst>
            </a:custGeom>
            <a:solidFill>
              <a:srgbClr val="C69C59"/>
            </a:solidFill>
            <a:ln w="9525" cap="flat">
              <a:noFill/>
              <a:prstDash val="solid"/>
              <a:miter/>
            </a:ln>
          </p:spPr>
          <p:txBody>
            <a:bodyPr rtlCol="0" anchor="ctr"/>
            <a:lstStyle/>
            <a:p>
              <a:endParaRPr lang="th-TH"/>
            </a:p>
          </p:txBody>
        </p:sp>
        <p:sp>
          <p:nvSpPr>
            <p:cNvPr id="911" name="Freeform: Shape 910">
              <a:extLst>
                <a:ext uri="{FF2B5EF4-FFF2-40B4-BE49-F238E27FC236}">
                  <a16:creationId xmlns:a16="http://schemas.microsoft.com/office/drawing/2014/main" id="{730C4BF8-5A66-4E5F-8031-DAF9261D9841}"/>
                </a:ext>
              </a:extLst>
            </p:cNvPr>
            <p:cNvSpPr/>
            <p:nvPr/>
          </p:nvSpPr>
          <p:spPr>
            <a:xfrm>
              <a:off x="9947433" y="3414903"/>
              <a:ext cx="655700" cy="70294"/>
            </a:xfrm>
            <a:custGeom>
              <a:avLst/>
              <a:gdLst>
                <a:gd name="connsiteX0" fmla="*/ 15621 w 655700"/>
                <a:gd name="connsiteY0" fmla="*/ 70294 h 70294"/>
                <a:gd name="connsiteX1" fmla="*/ 655701 w 655700"/>
                <a:gd name="connsiteY1" fmla="*/ 0 h 70294"/>
                <a:gd name="connsiteX2" fmla="*/ 0 w 655700"/>
                <a:gd name="connsiteY2" fmla="*/ 35147 h 70294"/>
                <a:gd name="connsiteX3" fmla="*/ 15621 w 655700"/>
                <a:gd name="connsiteY3" fmla="*/ 70294 h 70294"/>
              </a:gdLst>
              <a:ahLst/>
              <a:cxnLst>
                <a:cxn ang="0">
                  <a:pos x="connsiteX0" y="connsiteY0"/>
                </a:cxn>
                <a:cxn ang="0">
                  <a:pos x="connsiteX1" y="connsiteY1"/>
                </a:cxn>
                <a:cxn ang="0">
                  <a:pos x="connsiteX2" y="connsiteY2"/>
                </a:cxn>
                <a:cxn ang="0">
                  <a:pos x="connsiteX3" y="connsiteY3"/>
                </a:cxn>
              </a:cxnLst>
              <a:rect l="l" t="t" r="r" b="b"/>
              <a:pathLst>
                <a:path w="655700" h="70294">
                  <a:moveTo>
                    <a:pt x="15621" y="70294"/>
                  </a:moveTo>
                  <a:cubicBezTo>
                    <a:pt x="31242" y="66389"/>
                    <a:pt x="655701" y="0"/>
                    <a:pt x="655701" y="0"/>
                  </a:cubicBezTo>
                  <a:lnTo>
                    <a:pt x="0" y="35147"/>
                  </a:lnTo>
                  <a:lnTo>
                    <a:pt x="15621" y="70294"/>
                  </a:lnTo>
                  <a:close/>
                </a:path>
              </a:pathLst>
            </a:custGeom>
            <a:solidFill>
              <a:srgbClr val="C69C59"/>
            </a:solidFill>
            <a:ln w="9525" cap="flat">
              <a:noFill/>
              <a:prstDash val="solid"/>
              <a:miter/>
            </a:ln>
          </p:spPr>
          <p:txBody>
            <a:bodyPr rtlCol="0" anchor="ctr"/>
            <a:lstStyle/>
            <a:p>
              <a:endParaRPr lang="th-TH"/>
            </a:p>
          </p:txBody>
        </p:sp>
        <p:sp>
          <p:nvSpPr>
            <p:cNvPr id="912" name="Freeform: Shape 911">
              <a:extLst>
                <a:ext uri="{FF2B5EF4-FFF2-40B4-BE49-F238E27FC236}">
                  <a16:creationId xmlns:a16="http://schemas.microsoft.com/office/drawing/2014/main" id="{695F8AE9-2E7C-423D-B202-4A183E95D6C0}"/>
                </a:ext>
              </a:extLst>
            </p:cNvPr>
            <p:cNvSpPr/>
            <p:nvPr/>
          </p:nvSpPr>
          <p:spPr>
            <a:xfrm>
              <a:off x="10162127" y="3918489"/>
              <a:ext cx="1163002" cy="198977"/>
            </a:xfrm>
            <a:custGeom>
              <a:avLst/>
              <a:gdLst>
                <a:gd name="connsiteX0" fmla="*/ 0 w 1163002"/>
                <a:gd name="connsiteY0" fmla="*/ 160115 h 198977"/>
                <a:gd name="connsiteX1" fmla="*/ 1163002 w 1163002"/>
                <a:gd name="connsiteY1" fmla="*/ 0 h 198977"/>
                <a:gd name="connsiteX2" fmla="*/ 0 w 1163002"/>
                <a:gd name="connsiteY2" fmla="*/ 198977 h 198977"/>
              </a:gdLst>
              <a:ahLst/>
              <a:cxnLst>
                <a:cxn ang="0">
                  <a:pos x="connsiteX0" y="connsiteY0"/>
                </a:cxn>
                <a:cxn ang="0">
                  <a:pos x="connsiteX1" y="connsiteY1"/>
                </a:cxn>
                <a:cxn ang="0">
                  <a:pos x="connsiteX2" y="connsiteY2"/>
                </a:cxn>
              </a:cxnLst>
              <a:rect l="l" t="t" r="r" b="b"/>
              <a:pathLst>
                <a:path w="1163002" h="198977">
                  <a:moveTo>
                    <a:pt x="0" y="160115"/>
                  </a:moveTo>
                  <a:lnTo>
                    <a:pt x="1163002" y="0"/>
                  </a:lnTo>
                  <a:lnTo>
                    <a:pt x="0" y="198977"/>
                  </a:lnTo>
                  <a:close/>
                </a:path>
              </a:pathLst>
            </a:custGeom>
            <a:solidFill>
              <a:srgbClr val="C69C59"/>
            </a:solidFill>
            <a:ln w="9525" cap="flat">
              <a:noFill/>
              <a:prstDash val="solid"/>
              <a:miter/>
            </a:ln>
          </p:spPr>
          <p:txBody>
            <a:bodyPr rtlCol="0" anchor="ctr"/>
            <a:lstStyle/>
            <a:p>
              <a:endParaRPr lang="th-TH"/>
            </a:p>
          </p:txBody>
        </p:sp>
        <p:sp>
          <p:nvSpPr>
            <p:cNvPr id="913" name="Freeform: Shape 912">
              <a:extLst>
                <a:ext uri="{FF2B5EF4-FFF2-40B4-BE49-F238E27FC236}">
                  <a16:creationId xmlns:a16="http://schemas.microsoft.com/office/drawing/2014/main" id="{819F361D-D146-4747-831A-EF95AA9D7540}"/>
                </a:ext>
              </a:extLst>
            </p:cNvPr>
            <p:cNvSpPr/>
            <p:nvPr/>
          </p:nvSpPr>
          <p:spPr>
            <a:xfrm>
              <a:off x="10443971" y="3720465"/>
              <a:ext cx="141065" cy="315182"/>
            </a:xfrm>
            <a:custGeom>
              <a:avLst/>
              <a:gdLst>
                <a:gd name="connsiteX0" fmla="*/ 0 w 141065"/>
                <a:gd name="connsiteY0" fmla="*/ 0 h 315182"/>
                <a:gd name="connsiteX1" fmla="*/ 115634 w 141065"/>
                <a:gd name="connsiteY1" fmla="*/ 315182 h 315182"/>
                <a:gd name="connsiteX2" fmla="*/ 141066 w 141065"/>
                <a:gd name="connsiteY2" fmla="*/ 315182 h 315182"/>
                <a:gd name="connsiteX3" fmla="*/ 18479 w 141065"/>
                <a:gd name="connsiteY3" fmla="*/ 0 h 315182"/>
                <a:gd name="connsiteX4" fmla="*/ 0 w 141065"/>
                <a:gd name="connsiteY4" fmla="*/ 0 h 315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065" h="315182">
                  <a:moveTo>
                    <a:pt x="0" y="0"/>
                  </a:moveTo>
                  <a:cubicBezTo>
                    <a:pt x="286" y="14288"/>
                    <a:pt x="115634" y="315182"/>
                    <a:pt x="115634" y="315182"/>
                  </a:cubicBezTo>
                  <a:lnTo>
                    <a:pt x="141066" y="315182"/>
                  </a:lnTo>
                  <a:lnTo>
                    <a:pt x="18479" y="0"/>
                  </a:lnTo>
                  <a:lnTo>
                    <a:pt x="0" y="0"/>
                  </a:lnTo>
                  <a:close/>
                </a:path>
              </a:pathLst>
            </a:custGeom>
            <a:solidFill>
              <a:srgbClr val="C69C59"/>
            </a:solidFill>
            <a:ln w="9525" cap="flat">
              <a:noFill/>
              <a:prstDash val="solid"/>
              <a:miter/>
            </a:ln>
          </p:spPr>
          <p:txBody>
            <a:bodyPr rtlCol="0" anchor="ctr"/>
            <a:lstStyle/>
            <a:p>
              <a:endParaRPr lang="th-TH"/>
            </a:p>
          </p:txBody>
        </p:sp>
        <p:sp>
          <p:nvSpPr>
            <p:cNvPr id="914" name="Freeform: Shape 913">
              <a:extLst>
                <a:ext uri="{FF2B5EF4-FFF2-40B4-BE49-F238E27FC236}">
                  <a16:creationId xmlns:a16="http://schemas.microsoft.com/office/drawing/2014/main" id="{22C49EB9-D4F3-4018-9540-F18DD29B2451}"/>
                </a:ext>
              </a:extLst>
            </p:cNvPr>
            <p:cNvSpPr/>
            <p:nvPr/>
          </p:nvSpPr>
          <p:spPr>
            <a:xfrm>
              <a:off x="10101738" y="3450050"/>
              <a:ext cx="128968" cy="305752"/>
            </a:xfrm>
            <a:custGeom>
              <a:avLst/>
              <a:gdLst>
                <a:gd name="connsiteX0" fmla="*/ 0 w 128968"/>
                <a:gd name="connsiteY0" fmla="*/ 0 h 305752"/>
                <a:gd name="connsiteX1" fmla="*/ 108680 w 128968"/>
                <a:gd name="connsiteY1" fmla="*/ 305752 h 305752"/>
                <a:gd name="connsiteX2" fmla="*/ 128968 w 128968"/>
                <a:gd name="connsiteY2" fmla="*/ 287941 h 305752"/>
                <a:gd name="connsiteX3" fmla="*/ 13811 w 128968"/>
                <a:gd name="connsiteY3" fmla="*/ 0 h 305752"/>
              </a:gdLst>
              <a:ahLst/>
              <a:cxnLst>
                <a:cxn ang="0">
                  <a:pos x="connsiteX0" y="connsiteY0"/>
                </a:cxn>
                <a:cxn ang="0">
                  <a:pos x="connsiteX1" y="connsiteY1"/>
                </a:cxn>
                <a:cxn ang="0">
                  <a:pos x="connsiteX2" y="connsiteY2"/>
                </a:cxn>
                <a:cxn ang="0">
                  <a:pos x="connsiteX3" y="connsiteY3"/>
                </a:cxn>
              </a:cxnLst>
              <a:rect l="l" t="t" r="r" b="b"/>
              <a:pathLst>
                <a:path w="128968" h="305752">
                  <a:moveTo>
                    <a:pt x="0" y="0"/>
                  </a:moveTo>
                  <a:lnTo>
                    <a:pt x="108680" y="305752"/>
                  </a:lnTo>
                  <a:lnTo>
                    <a:pt x="128968" y="287941"/>
                  </a:lnTo>
                  <a:lnTo>
                    <a:pt x="13811" y="0"/>
                  </a:lnTo>
                  <a:close/>
                </a:path>
              </a:pathLst>
            </a:custGeom>
            <a:solidFill>
              <a:srgbClr val="C69C59"/>
            </a:solidFill>
            <a:ln w="9525" cap="flat">
              <a:noFill/>
              <a:prstDash val="solid"/>
              <a:miter/>
            </a:ln>
          </p:spPr>
          <p:txBody>
            <a:bodyPr rtlCol="0" anchor="ctr"/>
            <a:lstStyle/>
            <a:p>
              <a:endParaRPr lang="th-TH"/>
            </a:p>
          </p:txBody>
        </p:sp>
        <p:sp>
          <p:nvSpPr>
            <p:cNvPr id="915" name="Freeform: Shape 914">
              <a:extLst>
                <a:ext uri="{FF2B5EF4-FFF2-40B4-BE49-F238E27FC236}">
                  <a16:creationId xmlns:a16="http://schemas.microsoft.com/office/drawing/2014/main" id="{3EFCC9AA-C238-4A1B-ABA9-25D1C77B6D10}"/>
                </a:ext>
              </a:extLst>
            </p:cNvPr>
            <p:cNvSpPr/>
            <p:nvPr/>
          </p:nvSpPr>
          <p:spPr>
            <a:xfrm>
              <a:off x="10867168" y="3660552"/>
              <a:ext cx="127253" cy="316801"/>
            </a:xfrm>
            <a:custGeom>
              <a:avLst/>
              <a:gdLst>
                <a:gd name="connsiteX0" fmla="*/ 0 w 127253"/>
                <a:gd name="connsiteY0" fmla="*/ 0 h 316801"/>
                <a:gd name="connsiteX1" fmla="*/ 114109 w 127253"/>
                <a:gd name="connsiteY1" fmla="*/ 316802 h 316801"/>
                <a:gd name="connsiteX2" fmla="*/ 127254 w 127253"/>
                <a:gd name="connsiteY2" fmla="*/ 303467 h 316801"/>
              </a:gdLst>
              <a:ahLst/>
              <a:cxnLst>
                <a:cxn ang="0">
                  <a:pos x="connsiteX0" y="connsiteY0"/>
                </a:cxn>
                <a:cxn ang="0">
                  <a:pos x="connsiteX1" y="connsiteY1"/>
                </a:cxn>
                <a:cxn ang="0">
                  <a:pos x="connsiteX2" y="connsiteY2"/>
                </a:cxn>
              </a:cxnLst>
              <a:rect l="l" t="t" r="r" b="b"/>
              <a:pathLst>
                <a:path w="127253" h="316801">
                  <a:moveTo>
                    <a:pt x="0" y="0"/>
                  </a:moveTo>
                  <a:lnTo>
                    <a:pt x="114109" y="316802"/>
                  </a:lnTo>
                  <a:lnTo>
                    <a:pt x="127254" y="303467"/>
                  </a:lnTo>
                  <a:close/>
                </a:path>
              </a:pathLst>
            </a:custGeom>
            <a:solidFill>
              <a:srgbClr val="C69C59"/>
            </a:solidFill>
            <a:ln w="9525" cap="flat">
              <a:noFill/>
              <a:prstDash val="solid"/>
              <a:miter/>
            </a:ln>
          </p:spPr>
          <p:txBody>
            <a:bodyPr rtlCol="0" anchor="ctr"/>
            <a:lstStyle/>
            <a:p>
              <a:endParaRPr lang="th-TH"/>
            </a:p>
          </p:txBody>
        </p:sp>
      </p:grpSp>
      <p:sp>
        <p:nvSpPr>
          <p:cNvPr id="917" name="Graphic 2834">
            <a:extLst>
              <a:ext uri="{FF2B5EF4-FFF2-40B4-BE49-F238E27FC236}">
                <a16:creationId xmlns:a16="http://schemas.microsoft.com/office/drawing/2014/main" id="{87EEB109-8E23-4CE6-80E7-A10CCE0CD64A}"/>
              </a:ext>
            </a:extLst>
          </p:cNvPr>
          <p:cNvSpPr/>
          <p:nvPr/>
        </p:nvSpPr>
        <p:spPr>
          <a:xfrm rot="20353349">
            <a:off x="-160613" y="3777323"/>
            <a:ext cx="774194" cy="999689"/>
          </a:xfrm>
          <a:custGeom>
            <a:avLst/>
            <a:gdLst>
              <a:gd name="connsiteX0" fmla="*/ 1488853 w 1887283"/>
              <a:gd name="connsiteY0" fmla="*/ 1343019 h 3125146"/>
              <a:gd name="connsiteX1" fmla="*/ 1079183 w 1887283"/>
              <a:gd name="connsiteY1" fmla="*/ 1358355 h 3125146"/>
              <a:gd name="connsiteX2" fmla="*/ 1436942 w 1887283"/>
              <a:gd name="connsiteY2" fmla="*/ 698939 h 3125146"/>
              <a:gd name="connsiteX3" fmla="*/ 1279017 w 1887283"/>
              <a:gd name="connsiteY3" fmla="*/ 62859 h 3125146"/>
              <a:gd name="connsiteX4" fmla="*/ 600266 w 1887283"/>
              <a:gd name="connsiteY4" fmla="*/ 62859 h 3125146"/>
              <a:gd name="connsiteX5" fmla="*/ 442341 w 1887283"/>
              <a:gd name="connsiteY5" fmla="*/ 698939 h 3125146"/>
              <a:gd name="connsiteX6" fmla="*/ 800576 w 1887283"/>
              <a:gd name="connsiteY6" fmla="*/ 1359212 h 3125146"/>
              <a:gd name="connsiteX7" fmla="*/ 398526 w 1887283"/>
              <a:gd name="connsiteY7" fmla="*/ 1343019 h 3125146"/>
              <a:gd name="connsiteX8" fmla="*/ 0 w 1887283"/>
              <a:gd name="connsiteY8" fmla="*/ 1185666 h 3125146"/>
              <a:gd name="connsiteX9" fmla="*/ 0 w 1887283"/>
              <a:gd name="connsiteY9" fmla="*/ 1415886 h 3125146"/>
              <a:gd name="connsiteX10" fmla="*/ 0 w 1887283"/>
              <a:gd name="connsiteY10" fmla="*/ 1434936 h 3125146"/>
              <a:gd name="connsiteX11" fmla="*/ 0 w 1887283"/>
              <a:gd name="connsiteY11" fmla="*/ 1665155 h 3125146"/>
              <a:gd name="connsiteX12" fmla="*/ 398431 w 1887283"/>
              <a:gd name="connsiteY12" fmla="*/ 1507802 h 3125146"/>
              <a:gd name="connsiteX13" fmla="*/ 856202 w 1887283"/>
              <a:gd name="connsiteY13" fmla="*/ 1502754 h 3125146"/>
              <a:gd name="connsiteX14" fmla="*/ 756380 w 1887283"/>
              <a:gd name="connsiteY14" fmla="*/ 2689283 h 3125146"/>
              <a:gd name="connsiteX15" fmla="*/ 534448 w 1887283"/>
              <a:gd name="connsiteY15" fmla="*/ 3125147 h 3125146"/>
              <a:gd name="connsiteX16" fmla="*/ 900779 w 1887283"/>
              <a:gd name="connsiteY16" fmla="*/ 3125147 h 3125146"/>
              <a:gd name="connsiteX17" fmla="*/ 978313 w 1887283"/>
              <a:gd name="connsiteY17" fmla="*/ 3125147 h 3125146"/>
              <a:gd name="connsiteX18" fmla="*/ 1344644 w 1887283"/>
              <a:gd name="connsiteY18" fmla="*/ 3125147 h 3125146"/>
              <a:gd name="connsiteX19" fmla="*/ 1122712 w 1887283"/>
              <a:gd name="connsiteY19" fmla="*/ 2689283 h 3125146"/>
              <a:gd name="connsiteX20" fmla="*/ 1023080 w 1887283"/>
              <a:gd name="connsiteY20" fmla="*/ 1506945 h 3125146"/>
              <a:gd name="connsiteX21" fmla="*/ 1488853 w 1887283"/>
              <a:gd name="connsiteY21" fmla="*/ 1507802 h 3125146"/>
              <a:gd name="connsiteX22" fmla="*/ 1887284 w 1887283"/>
              <a:gd name="connsiteY22" fmla="*/ 1665155 h 3125146"/>
              <a:gd name="connsiteX23" fmla="*/ 1887284 w 1887283"/>
              <a:gd name="connsiteY23" fmla="*/ 1434936 h 3125146"/>
              <a:gd name="connsiteX24" fmla="*/ 1887284 w 1887283"/>
              <a:gd name="connsiteY24" fmla="*/ 1415886 h 3125146"/>
              <a:gd name="connsiteX25" fmla="*/ 1887284 w 1887283"/>
              <a:gd name="connsiteY25" fmla="*/ 1185666 h 3125146"/>
              <a:gd name="connsiteX26" fmla="*/ 1488853 w 1887283"/>
              <a:gd name="connsiteY26" fmla="*/ 1343019 h 3125146"/>
              <a:gd name="connsiteX27" fmla="*/ 648843 w 1887283"/>
              <a:gd name="connsiteY27" fmla="*/ 361468 h 3125146"/>
              <a:gd name="connsiteX28" fmla="*/ 939641 w 1887283"/>
              <a:gd name="connsiteY28" fmla="*/ 216021 h 3125146"/>
              <a:gd name="connsiteX29" fmla="*/ 1230439 w 1887283"/>
              <a:gd name="connsiteY29" fmla="*/ 361468 h 3125146"/>
              <a:gd name="connsiteX30" fmla="*/ 939641 w 1887283"/>
              <a:gd name="connsiteY30" fmla="*/ 1359212 h 3125146"/>
              <a:gd name="connsiteX31" fmla="*/ 648843 w 1887283"/>
              <a:gd name="connsiteY31" fmla="*/ 361468 h 3125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87283" h="3125146">
                <a:moveTo>
                  <a:pt x="1488853" y="1343019"/>
                </a:moveTo>
                <a:cubicBezTo>
                  <a:pt x="1340549" y="1365784"/>
                  <a:pt x="1168527" y="1369308"/>
                  <a:pt x="1079183" y="1358355"/>
                </a:cubicBezTo>
                <a:cubicBezTo>
                  <a:pt x="1181672" y="1194144"/>
                  <a:pt x="1387316" y="854958"/>
                  <a:pt x="1436942" y="698939"/>
                </a:cubicBezTo>
                <a:cubicBezTo>
                  <a:pt x="1503712" y="489008"/>
                  <a:pt x="1447324" y="144584"/>
                  <a:pt x="1279017" y="62859"/>
                </a:cubicBezTo>
                <a:cubicBezTo>
                  <a:pt x="1098899" y="-24580"/>
                  <a:pt x="769334" y="-17246"/>
                  <a:pt x="600266" y="62859"/>
                </a:cubicBezTo>
                <a:cubicBezTo>
                  <a:pt x="431101" y="142965"/>
                  <a:pt x="375475" y="489008"/>
                  <a:pt x="442341" y="698939"/>
                </a:cubicBezTo>
                <a:cubicBezTo>
                  <a:pt x="492062" y="855149"/>
                  <a:pt x="698278" y="1195382"/>
                  <a:pt x="800576" y="1359212"/>
                </a:cubicBezTo>
                <a:cubicBezTo>
                  <a:pt x="709327" y="1369118"/>
                  <a:pt x="542830" y="1365213"/>
                  <a:pt x="398526" y="1343019"/>
                </a:cubicBezTo>
                <a:cubicBezTo>
                  <a:pt x="193548" y="1311587"/>
                  <a:pt x="0" y="1185666"/>
                  <a:pt x="0" y="1185666"/>
                </a:cubicBezTo>
                <a:lnTo>
                  <a:pt x="0" y="1415886"/>
                </a:lnTo>
                <a:lnTo>
                  <a:pt x="0" y="1434936"/>
                </a:lnTo>
                <a:lnTo>
                  <a:pt x="0" y="1665155"/>
                </a:lnTo>
                <a:cubicBezTo>
                  <a:pt x="0" y="1665155"/>
                  <a:pt x="193548" y="1539234"/>
                  <a:pt x="398431" y="1507802"/>
                </a:cubicBezTo>
                <a:cubicBezTo>
                  <a:pt x="581787" y="1479703"/>
                  <a:pt x="801338" y="1480846"/>
                  <a:pt x="856202" y="1502754"/>
                </a:cubicBezTo>
                <a:cubicBezTo>
                  <a:pt x="846677" y="1710780"/>
                  <a:pt x="808101" y="2487734"/>
                  <a:pt x="756380" y="2689283"/>
                </a:cubicBezTo>
                <a:cubicBezTo>
                  <a:pt x="696468" y="2922645"/>
                  <a:pt x="534448" y="3125147"/>
                  <a:pt x="534448" y="3125147"/>
                </a:cubicBezTo>
                <a:lnTo>
                  <a:pt x="900779" y="3125147"/>
                </a:lnTo>
                <a:lnTo>
                  <a:pt x="978313" y="3125147"/>
                </a:lnTo>
                <a:lnTo>
                  <a:pt x="1344644" y="3125147"/>
                </a:lnTo>
                <a:cubicBezTo>
                  <a:pt x="1344644" y="3125147"/>
                  <a:pt x="1182624" y="2922645"/>
                  <a:pt x="1122712" y="2689283"/>
                </a:cubicBezTo>
                <a:cubicBezTo>
                  <a:pt x="1071372" y="2489068"/>
                  <a:pt x="1032891" y="1721067"/>
                  <a:pt x="1023080" y="1506945"/>
                </a:cubicBezTo>
                <a:cubicBezTo>
                  <a:pt x="1059371" y="1481132"/>
                  <a:pt x="1294448" y="1477989"/>
                  <a:pt x="1488853" y="1507802"/>
                </a:cubicBezTo>
                <a:cubicBezTo>
                  <a:pt x="1693736" y="1539234"/>
                  <a:pt x="1887284" y="1665155"/>
                  <a:pt x="1887284" y="1665155"/>
                </a:cubicBezTo>
                <a:lnTo>
                  <a:pt x="1887284" y="1434936"/>
                </a:lnTo>
                <a:lnTo>
                  <a:pt x="1887284" y="1415886"/>
                </a:lnTo>
                <a:lnTo>
                  <a:pt x="1887284" y="1185666"/>
                </a:lnTo>
                <a:cubicBezTo>
                  <a:pt x="1887284" y="1185666"/>
                  <a:pt x="1693640" y="1311587"/>
                  <a:pt x="1488853" y="1343019"/>
                </a:cubicBezTo>
                <a:close/>
                <a:moveTo>
                  <a:pt x="648843" y="361468"/>
                </a:moveTo>
                <a:cubicBezTo>
                  <a:pt x="722948" y="206782"/>
                  <a:pt x="933260" y="216974"/>
                  <a:pt x="939641" y="216021"/>
                </a:cubicBezTo>
                <a:cubicBezTo>
                  <a:pt x="945928" y="216974"/>
                  <a:pt x="1156335" y="206782"/>
                  <a:pt x="1230439" y="361468"/>
                </a:cubicBezTo>
                <a:cubicBezTo>
                  <a:pt x="1427512" y="772758"/>
                  <a:pt x="1010031" y="1264819"/>
                  <a:pt x="939641" y="1359212"/>
                </a:cubicBezTo>
                <a:cubicBezTo>
                  <a:pt x="869252" y="1264819"/>
                  <a:pt x="451771" y="772758"/>
                  <a:pt x="648843" y="361468"/>
                </a:cubicBezTo>
                <a:close/>
              </a:path>
            </a:pathLst>
          </a:custGeom>
          <a:solidFill>
            <a:schemeClr val="bg1"/>
          </a:solidFill>
          <a:ln w="9525" cap="flat">
            <a:noFill/>
            <a:prstDash val="solid"/>
            <a:miter/>
          </a:ln>
        </p:spPr>
        <p:txBody>
          <a:bodyPr rtlCol="0" anchor="ctr"/>
          <a:lstStyle/>
          <a:p>
            <a:endParaRPr lang="th-TH"/>
          </a:p>
        </p:txBody>
      </p:sp>
      <p:grpSp>
        <p:nvGrpSpPr>
          <p:cNvPr id="1017" name="Graphic 1015">
            <a:extLst>
              <a:ext uri="{FF2B5EF4-FFF2-40B4-BE49-F238E27FC236}">
                <a16:creationId xmlns:a16="http://schemas.microsoft.com/office/drawing/2014/main" id="{90A9F89B-A9BE-4A46-AB03-4178BC759F49}"/>
              </a:ext>
            </a:extLst>
          </p:cNvPr>
          <p:cNvGrpSpPr/>
          <p:nvPr/>
        </p:nvGrpSpPr>
        <p:grpSpPr>
          <a:xfrm rot="20070253">
            <a:off x="9826679" y="303368"/>
            <a:ext cx="3011639" cy="2231744"/>
            <a:chOff x="5800725" y="3228975"/>
            <a:chExt cx="593149" cy="401764"/>
          </a:xfrm>
        </p:grpSpPr>
        <p:grpSp>
          <p:nvGrpSpPr>
            <p:cNvPr id="1018" name="Graphic 1015">
              <a:extLst>
                <a:ext uri="{FF2B5EF4-FFF2-40B4-BE49-F238E27FC236}">
                  <a16:creationId xmlns:a16="http://schemas.microsoft.com/office/drawing/2014/main" id="{90A9F89B-A9BE-4A46-AB03-4178BC759F49}"/>
                </a:ext>
              </a:extLst>
            </p:cNvPr>
            <p:cNvGrpSpPr/>
            <p:nvPr/>
          </p:nvGrpSpPr>
          <p:grpSpPr>
            <a:xfrm>
              <a:off x="5800725" y="3228975"/>
              <a:ext cx="592740" cy="401764"/>
              <a:chOff x="5800725" y="3228975"/>
              <a:chExt cx="592740" cy="401764"/>
            </a:xfrm>
          </p:grpSpPr>
          <p:sp>
            <p:nvSpPr>
              <p:cNvPr id="1019" name="Freeform: Shape 1018">
                <a:extLst>
                  <a:ext uri="{FF2B5EF4-FFF2-40B4-BE49-F238E27FC236}">
                    <a16:creationId xmlns:a16="http://schemas.microsoft.com/office/drawing/2014/main" id="{ED3801FA-85D2-4D4B-AE0B-0B9C78EA606C}"/>
                  </a:ext>
                </a:extLst>
              </p:cNvPr>
              <p:cNvSpPr/>
              <p:nvPr/>
            </p:nvSpPr>
            <p:spPr>
              <a:xfrm>
                <a:off x="5800725" y="3266598"/>
                <a:ext cx="587621" cy="364045"/>
              </a:xfrm>
              <a:custGeom>
                <a:avLst/>
                <a:gdLst>
                  <a:gd name="connsiteX0" fmla="*/ 0 w 587621"/>
                  <a:gd name="connsiteY0" fmla="*/ 0 h 364045"/>
                  <a:gd name="connsiteX1" fmla="*/ 348520 w 587621"/>
                  <a:gd name="connsiteY1" fmla="*/ 14764 h 364045"/>
                  <a:gd name="connsiteX2" fmla="*/ 445484 w 587621"/>
                  <a:gd name="connsiteY2" fmla="*/ 14764 h 364045"/>
                  <a:gd name="connsiteX3" fmla="*/ 511493 w 587621"/>
                  <a:gd name="connsiteY3" fmla="*/ 44291 h 364045"/>
                  <a:gd name="connsiteX4" fmla="*/ 581787 w 587621"/>
                  <a:gd name="connsiteY4" fmla="*/ 13430 h 364045"/>
                  <a:gd name="connsiteX5" fmla="*/ 581787 w 587621"/>
                  <a:gd name="connsiteY5" fmla="*/ 67151 h 364045"/>
                  <a:gd name="connsiteX6" fmla="*/ 550831 w 587621"/>
                  <a:gd name="connsiteY6" fmla="*/ 110109 h 364045"/>
                  <a:gd name="connsiteX7" fmla="*/ 521303 w 587621"/>
                  <a:gd name="connsiteY7" fmla="*/ 91250 h 364045"/>
                  <a:gd name="connsiteX8" fmla="*/ 503015 w 587621"/>
                  <a:gd name="connsiteY8" fmla="*/ 99346 h 364045"/>
                  <a:gd name="connsiteX9" fmla="*/ 488918 w 587621"/>
                  <a:gd name="connsiteY9" fmla="*/ 288798 h 364045"/>
                  <a:gd name="connsiteX10" fmla="*/ 401765 w 587621"/>
                  <a:gd name="connsiteY10" fmla="*/ 364045 h 364045"/>
                  <a:gd name="connsiteX11" fmla="*/ 397574 w 587621"/>
                  <a:gd name="connsiteY11" fmla="*/ 103346 h 364045"/>
                  <a:gd name="connsiteX12" fmla="*/ 119348 w 587621"/>
                  <a:gd name="connsiteY12" fmla="*/ 104680 h 364045"/>
                  <a:gd name="connsiteX13" fmla="*/ 0 w 587621"/>
                  <a:gd name="connsiteY13" fmla="*/ 0 h 36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7621" h="364045">
                    <a:moveTo>
                      <a:pt x="0" y="0"/>
                    </a:moveTo>
                    <a:lnTo>
                      <a:pt x="348520" y="14764"/>
                    </a:lnTo>
                    <a:cubicBezTo>
                      <a:pt x="348520" y="14764"/>
                      <a:pt x="386429" y="-10763"/>
                      <a:pt x="445484" y="14764"/>
                    </a:cubicBezTo>
                    <a:cubicBezTo>
                      <a:pt x="504539" y="40291"/>
                      <a:pt x="511493" y="44291"/>
                      <a:pt x="511493" y="44291"/>
                    </a:cubicBezTo>
                    <a:cubicBezTo>
                      <a:pt x="511493" y="44291"/>
                      <a:pt x="574739" y="8001"/>
                      <a:pt x="581787" y="13430"/>
                    </a:cubicBezTo>
                    <a:cubicBezTo>
                      <a:pt x="588836" y="18764"/>
                      <a:pt x="590264" y="36290"/>
                      <a:pt x="581787" y="67151"/>
                    </a:cubicBezTo>
                    <a:cubicBezTo>
                      <a:pt x="573310" y="98012"/>
                      <a:pt x="550831" y="110109"/>
                      <a:pt x="550831" y="110109"/>
                    </a:cubicBezTo>
                    <a:lnTo>
                      <a:pt x="521303" y="91250"/>
                    </a:lnTo>
                    <a:lnTo>
                      <a:pt x="503015" y="99346"/>
                    </a:lnTo>
                    <a:cubicBezTo>
                      <a:pt x="503015" y="99346"/>
                      <a:pt x="531114" y="226981"/>
                      <a:pt x="488918" y="288798"/>
                    </a:cubicBezTo>
                    <a:cubicBezTo>
                      <a:pt x="446723" y="350615"/>
                      <a:pt x="401765" y="364045"/>
                      <a:pt x="401765" y="364045"/>
                    </a:cubicBezTo>
                    <a:lnTo>
                      <a:pt x="397574" y="103346"/>
                    </a:lnTo>
                    <a:cubicBezTo>
                      <a:pt x="397574" y="103346"/>
                      <a:pt x="159544" y="114014"/>
                      <a:pt x="119348" y="104680"/>
                    </a:cubicBezTo>
                    <a:cubicBezTo>
                      <a:pt x="61817" y="91345"/>
                      <a:pt x="0" y="0"/>
                      <a:pt x="0" y="0"/>
                    </a:cubicBezTo>
                    <a:close/>
                  </a:path>
                </a:pathLst>
              </a:custGeom>
              <a:solidFill>
                <a:srgbClr val="00F2D5"/>
              </a:solidFill>
              <a:ln w="9525" cap="flat">
                <a:noFill/>
                <a:prstDash val="solid"/>
                <a:miter/>
              </a:ln>
            </p:spPr>
            <p:txBody>
              <a:bodyPr rtlCol="0" anchor="ctr"/>
              <a:lstStyle/>
              <a:p>
                <a:endParaRPr lang="th-TH"/>
              </a:p>
            </p:txBody>
          </p:sp>
          <p:sp>
            <p:nvSpPr>
              <p:cNvPr id="1020" name="Freeform: Shape 1019">
                <a:extLst>
                  <a:ext uri="{FF2B5EF4-FFF2-40B4-BE49-F238E27FC236}">
                    <a16:creationId xmlns:a16="http://schemas.microsoft.com/office/drawing/2014/main" id="{BF24FA39-8707-4BA5-A6E9-CAF6D45F135C}"/>
                  </a:ext>
                </a:extLst>
              </p:cNvPr>
              <p:cNvSpPr/>
              <p:nvPr/>
            </p:nvSpPr>
            <p:spPr>
              <a:xfrm>
                <a:off x="5800725" y="3266598"/>
                <a:ext cx="397668" cy="109718"/>
              </a:xfrm>
              <a:custGeom>
                <a:avLst/>
                <a:gdLst>
                  <a:gd name="connsiteX0" fmla="*/ 0 w 397668"/>
                  <a:gd name="connsiteY0" fmla="*/ 0 h 109718"/>
                  <a:gd name="connsiteX1" fmla="*/ 197358 w 397668"/>
                  <a:gd name="connsiteY1" fmla="*/ 72104 h 109718"/>
                  <a:gd name="connsiteX2" fmla="*/ 348615 w 397668"/>
                  <a:gd name="connsiteY2" fmla="*/ 63817 h 109718"/>
                  <a:gd name="connsiteX3" fmla="*/ 397669 w 397668"/>
                  <a:gd name="connsiteY3" fmla="*/ 103537 h 109718"/>
                  <a:gd name="connsiteX4" fmla="*/ 127730 w 397668"/>
                  <a:gd name="connsiteY4" fmla="*/ 108395 h 109718"/>
                  <a:gd name="connsiteX5" fmla="*/ 0 w 397668"/>
                  <a:gd name="connsiteY5" fmla="*/ 0 h 109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7668" h="109718">
                    <a:moveTo>
                      <a:pt x="0" y="0"/>
                    </a:moveTo>
                    <a:cubicBezTo>
                      <a:pt x="0" y="0"/>
                      <a:pt x="83915" y="68390"/>
                      <a:pt x="197358" y="72104"/>
                    </a:cubicBezTo>
                    <a:cubicBezTo>
                      <a:pt x="310801" y="75819"/>
                      <a:pt x="348615" y="63817"/>
                      <a:pt x="348615" y="63817"/>
                    </a:cubicBezTo>
                    <a:lnTo>
                      <a:pt x="397669" y="103537"/>
                    </a:lnTo>
                    <a:cubicBezTo>
                      <a:pt x="397669" y="103537"/>
                      <a:pt x="164878" y="113157"/>
                      <a:pt x="127730" y="108395"/>
                    </a:cubicBezTo>
                    <a:cubicBezTo>
                      <a:pt x="109633" y="106109"/>
                      <a:pt x="53245" y="82677"/>
                      <a:pt x="0" y="0"/>
                    </a:cubicBezTo>
                    <a:close/>
                  </a:path>
                </a:pathLst>
              </a:custGeom>
              <a:solidFill>
                <a:srgbClr val="00AFAF"/>
              </a:solidFill>
              <a:ln w="9525" cap="flat">
                <a:noFill/>
                <a:prstDash val="solid"/>
                <a:miter/>
              </a:ln>
            </p:spPr>
            <p:txBody>
              <a:bodyPr rtlCol="0" anchor="ctr"/>
              <a:lstStyle/>
              <a:p>
                <a:endParaRPr lang="th-TH"/>
              </a:p>
            </p:txBody>
          </p:sp>
          <p:sp>
            <p:nvSpPr>
              <p:cNvPr id="1021" name="Freeform: Shape 1020">
                <a:extLst>
                  <a:ext uri="{FF2B5EF4-FFF2-40B4-BE49-F238E27FC236}">
                    <a16:creationId xmlns:a16="http://schemas.microsoft.com/office/drawing/2014/main" id="{B8EF07FA-A461-4508-8CB3-AE086BC976B8}"/>
                  </a:ext>
                </a:extLst>
              </p:cNvPr>
              <p:cNvSpPr/>
              <p:nvPr/>
            </p:nvSpPr>
            <p:spPr>
              <a:xfrm>
                <a:off x="6202584" y="3299555"/>
                <a:ext cx="112945" cy="331184"/>
              </a:xfrm>
              <a:custGeom>
                <a:avLst/>
                <a:gdLst>
                  <a:gd name="connsiteX0" fmla="*/ 23336 w 112945"/>
                  <a:gd name="connsiteY0" fmla="*/ 243840 h 331184"/>
                  <a:gd name="connsiteX1" fmla="*/ 65532 w 112945"/>
                  <a:gd name="connsiteY1" fmla="*/ 109442 h 331184"/>
                  <a:gd name="connsiteX2" fmla="*/ 85058 w 112945"/>
                  <a:gd name="connsiteY2" fmla="*/ 0 h 331184"/>
                  <a:gd name="connsiteX3" fmla="*/ 93250 w 112945"/>
                  <a:gd name="connsiteY3" fmla="*/ 249365 h 331184"/>
                  <a:gd name="connsiteX4" fmla="*/ 0 w 112945"/>
                  <a:gd name="connsiteY4" fmla="*/ 331184 h 331184"/>
                  <a:gd name="connsiteX5" fmla="*/ 4191 w 112945"/>
                  <a:gd name="connsiteY5" fmla="*/ 256985 h 331184"/>
                  <a:gd name="connsiteX6" fmla="*/ 23336 w 112945"/>
                  <a:gd name="connsiteY6" fmla="*/ 243840 h 331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945" h="331184">
                    <a:moveTo>
                      <a:pt x="23336" y="243840"/>
                    </a:moveTo>
                    <a:cubicBezTo>
                      <a:pt x="23336" y="243840"/>
                      <a:pt x="54769" y="168593"/>
                      <a:pt x="65532" y="109442"/>
                    </a:cubicBezTo>
                    <a:cubicBezTo>
                      <a:pt x="76295" y="50292"/>
                      <a:pt x="85058" y="0"/>
                      <a:pt x="85058" y="0"/>
                    </a:cubicBezTo>
                    <a:cubicBezTo>
                      <a:pt x="85058" y="0"/>
                      <a:pt x="141923" y="169355"/>
                      <a:pt x="93250" y="249365"/>
                    </a:cubicBezTo>
                    <a:cubicBezTo>
                      <a:pt x="44577" y="329375"/>
                      <a:pt x="0" y="331184"/>
                      <a:pt x="0" y="331184"/>
                    </a:cubicBezTo>
                    <a:lnTo>
                      <a:pt x="4191" y="256985"/>
                    </a:lnTo>
                    <a:lnTo>
                      <a:pt x="23336" y="243840"/>
                    </a:lnTo>
                    <a:close/>
                  </a:path>
                </a:pathLst>
              </a:custGeom>
              <a:solidFill>
                <a:srgbClr val="00AFAF"/>
              </a:solidFill>
              <a:ln w="9525" cap="flat">
                <a:noFill/>
                <a:prstDash val="solid"/>
                <a:miter/>
              </a:ln>
            </p:spPr>
            <p:txBody>
              <a:bodyPr rtlCol="0" anchor="ctr"/>
              <a:lstStyle/>
              <a:p>
                <a:endParaRPr lang="th-TH"/>
              </a:p>
            </p:txBody>
          </p:sp>
          <p:sp>
            <p:nvSpPr>
              <p:cNvPr id="1022" name="Freeform: Shape 1021">
                <a:extLst>
                  <a:ext uri="{FF2B5EF4-FFF2-40B4-BE49-F238E27FC236}">
                    <a16:creationId xmlns:a16="http://schemas.microsoft.com/office/drawing/2014/main" id="{AE8EF5AF-DDC9-4210-933F-A10D3A6364C7}"/>
                  </a:ext>
                </a:extLst>
              </p:cNvPr>
              <p:cNvSpPr/>
              <p:nvPr/>
            </p:nvSpPr>
            <p:spPr>
              <a:xfrm>
                <a:off x="6078378" y="3228975"/>
                <a:ext cx="141422" cy="141160"/>
              </a:xfrm>
              <a:custGeom>
                <a:avLst/>
                <a:gdLst>
                  <a:gd name="connsiteX0" fmla="*/ 24479 w 141422"/>
                  <a:gd name="connsiteY0" fmla="*/ 0 h 141160"/>
                  <a:gd name="connsiteX1" fmla="*/ 90488 w 141422"/>
                  <a:gd name="connsiteY1" fmla="*/ 0 h 141160"/>
                  <a:gd name="connsiteX2" fmla="*/ 105918 w 141422"/>
                  <a:gd name="connsiteY2" fmla="*/ 59150 h 141160"/>
                  <a:gd name="connsiteX3" fmla="*/ 139922 w 141422"/>
                  <a:gd name="connsiteY3" fmla="*/ 141161 h 141160"/>
                  <a:gd name="connsiteX4" fmla="*/ 90678 w 141422"/>
                  <a:gd name="connsiteY4" fmla="*/ 120396 h 141160"/>
                  <a:gd name="connsiteX5" fmla="*/ 65246 w 141422"/>
                  <a:gd name="connsiteY5" fmla="*/ 37624 h 141160"/>
                  <a:gd name="connsiteX6" fmla="*/ 28480 w 141422"/>
                  <a:gd name="connsiteY6" fmla="*/ 22003 h 141160"/>
                  <a:gd name="connsiteX7" fmla="*/ 9049 w 141422"/>
                  <a:gd name="connsiteY7" fmla="*/ 12097 h 141160"/>
                  <a:gd name="connsiteX8" fmla="*/ 0 w 141422"/>
                  <a:gd name="connsiteY8" fmla="*/ 17717 h 141160"/>
                  <a:gd name="connsiteX9" fmla="*/ 2000 w 141422"/>
                  <a:gd name="connsiteY9" fmla="*/ 0 h 141160"/>
                  <a:gd name="connsiteX10" fmla="*/ 16193 w 141422"/>
                  <a:gd name="connsiteY10" fmla="*/ 0 h 141160"/>
                  <a:gd name="connsiteX11" fmla="*/ 24479 w 141422"/>
                  <a:gd name="connsiteY11" fmla="*/ 0 h 141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1422" h="141160">
                    <a:moveTo>
                      <a:pt x="24479" y="0"/>
                    </a:moveTo>
                    <a:lnTo>
                      <a:pt x="90488" y="0"/>
                    </a:lnTo>
                    <a:cubicBezTo>
                      <a:pt x="90488" y="0"/>
                      <a:pt x="87535" y="53054"/>
                      <a:pt x="105918" y="59150"/>
                    </a:cubicBezTo>
                    <a:cubicBezTo>
                      <a:pt x="152305" y="74486"/>
                      <a:pt x="139922" y="141161"/>
                      <a:pt x="139922" y="141161"/>
                    </a:cubicBezTo>
                    <a:cubicBezTo>
                      <a:pt x="139922" y="141161"/>
                      <a:pt x="104299" y="124587"/>
                      <a:pt x="90678" y="120396"/>
                    </a:cubicBezTo>
                    <a:cubicBezTo>
                      <a:pt x="71247" y="114205"/>
                      <a:pt x="65246" y="37624"/>
                      <a:pt x="65246" y="37624"/>
                    </a:cubicBezTo>
                    <a:cubicBezTo>
                      <a:pt x="65246" y="37624"/>
                      <a:pt x="34290" y="30671"/>
                      <a:pt x="28480" y="22003"/>
                    </a:cubicBezTo>
                    <a:cubicBezTo>
                      <a:pt x="26098" y="18479"/>
                      <a:pt x="9049" y="12097"/>
                      <a:pt x="9049" y="12097"/>
                    </a:cubicBezTo>
                    <a:lnTo>
                      <a:pt x="0" y="17717"/>
                    </a:lnTo>
                    <a:lnTo>
                      <a:pt x="2000" y="0"/>
                    </a:lnTo>
                    <a:lnTo>
                      <a:pt x="16193" y="0"/>
                    </a:lnTo>
                    <a:lnTo>
                      <a:pt x="24479" y="0"/>
                    </a:lnTo>
                    <a:close/>
                  </a:path>
                </a:pathLst>
              </a:custGeom>
              <a:solidFill>
                <a:srgbClr val="FFAB17"/>
              </a:solidFill>
              <a:ln w="9525" cap="flat">
                <a:noFill/>
                <a:prstDash val="solid"/>
                <a:miter/>
              </a:ln>
            </p:spPr>
            <p:txBody>
              <a:bodyPr rtlCol="0" anchor="ctr"/>
              <a:lstStyle/>
              <a:p>
                <a:endParaRPr lang="th-TH"/>
              </a:p>
            </p:txBody>
          </p:sp>
          <p:sp>
            <p:nvSpPr>
              <p:cNvPr id="1023" name="Freeform: Shape 1022">
                <a:extLst>
                  <a:ext uri="{FF2B5EF4-FFF2-40B4-BE49-F238E27FC236}">
                    <a16:creationId xmlns:a16="http://schemas.microsoft.com/office/drawing/2014/main" id="{00003A17-4C45-41F9-A9A3-6D616E0BF87E}"/>
                  </a:ext>
                </a:extLst>
              </p:cNvPr>
              <p:cNvSpPr/>
              <p:nvPr/>
            </p:nvSpPr>
            <p:spPr>
              <a:xfrm>
                <a:off x="6100286" y="3228975"/>
                <a:ext cx="68580" cy="27004"/>
              </a:xfrm>
              <a:custGeom>
                <a:avLst/>
                <a:gdLst>
                  <a:gd name="connsiteX0" fmla="*/ 68580 w 68580"/>
                  <a:gd name="connsiteY0" fmla="*/ 0 h 27004"/>
                  <a:gd name="connsiteX1" fmla="*/ 44005 w 68580"/>
                  <a:gd name="connsiteY1" fmla="*/ 21431 h 27004"/>
                  <a:gd name="connsiteX2" fmla="*/ 11144 w 68580"/>
                  <a:gd name="connsiteY2" fmla="*/ 26003 h 27004"/>
                  <a:gd name="connsiteX3" fmla="*/ 0 w 68580"/>
                  <a:gd name="connsiteY3" fmla="*/ 0 h 27004"/>
                  <a:gd name="connsiteX4" fmla="*/ 68580 w 68580"/>
                  <a:gd name="connsiteY4" fmla="*/ 0 h 27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 h="27004">
                    <a:moveTo>
                      <a:pt x="68580" y="0"/>
                    </a:moveTo>
                    <a:cubicBezTo>
                      <a:pt x="68580" y="0"/>
                      <a:pt x="60007" y="12668"/>
                      <a:pt x="44005" y="21431"/>
                    </a:cubicBezTo>
                    <a:cubicBezTo>
                      <a:pt x="28003" y="30194"/>
                      <a:pt x="11144" y="26003"/>
                      <a:pt x="11144" y="26003"/>
                    </a:cubicBezTo>
                    <a:lnTo>
                      <a:pt x="0" y="0"/>
                    </a:lnTo>
                    <a:lnTo>
                      <a:pt x="68580" y="0"/>
                    </a:lnTo>
                    <a:close/>
                  </a:path>
                </a:pathLst>
              </a:custGeom>
              <a:solidFill>
                <a:srgbClr val="FFCF57"/>
              </a:solidFill>
              <a:ln w="9525" cap="flat">
                <a:noFill/>
                <a:prstDash val="solid"/>
                <a:miter/>
              </a:ln>
            </p:spPr>
            <p:txBody>
              <a:bodyPr rtlCol="0" anchor="ctr"/>
              <a:lstStyle/>
              <a:p>
                <a:endParaRPr lang="th-TH"/>
              </a:p>
            </p:txBody>
          </p:sp>
          <p:sp>
            <p:nvSpPr>
              <p:cNvPr id="1024" name="Freeform: Shape 1023">
                <a:extLst>
                  <a:ext uri="{FF2B5EF4-FFF2-40B4-BE49-F238E27FC236}">
                    <a16:creationId xmlns:a16="http://schemas.microsoft.com/office/drawing/2014/main" id="{D3B2AD38-4B4D-4CD8-87AA-55A55AB9761F}"/>
                  </a:ext>
                </a:extLst>
              </p:cNvPr>
              <p:cNvSpPr/>
              <p:nvPr/>
            </p:nvSpPr>
            <p:spPr>
              <a:xfrm>
                <a:off x="6148157" y="3270123"/>
                <a:ext cx="45664" cy="90011"/>
              </a:xfrm>
              <a:custGeom>
                <a:avLst/>
                <a:gdLst>
                  <a:gd name="connsiteX0" fmla="*/ 45664 w 45664"/>
                  <a:gd name="connsiteY0" fmla="*/ 90011 h 90011"/>
                  <a:gd name="connsiteX1" fmla="*/ 20709 w 45664"/>
                  <a:gd name="connsiteY1" fmla="*/ 45244 h 90011"/>
                  <a:gd name="connsiteX2" fmla="*/ 4135 w 45664"/>
                  <a:gd name="connsiteY2" fmla="*/ 0 h 90011"/>
                  <a:gd name="connsiteX3" fmla="*/ 7850 w 45664"/>
                  <a:gd name="connsiteY3" fmla="*/ 63818 h 90011"/>
                  <a:gd name="connsiteX4" fmla="*/ 45664 w 45664"/>
                  <a:gd name="connsiteY4" fmla="*/ 90011 h 900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64" h="90011">
                    <a:moveTo>
                      <a:pt x="45664" y="90011"/>
                    </a:moveTo>
                    <a:cubicBezTo>
                      <a:pt x="45664" y="90011"/>
                      <a:pt x="35758" y="75057"/>
                      <a:pt x="20709" y="45244"/>
                    </a:cubicBezTo>
                    <a:cubicBezTo>
                      <a:pt x="5659" y="15430"/>
                      <a:pt x="4135" y="0"/>
                      <a:pt x="4135" y="0"/>
                    </a:cubicBezTo>
                    <a:cubicBezTo>
                      <a:pt x="4135" y="0"/>
                      <a:pt x="-7295" y="39434"/>
                      <a:pt x="7850" y="63818"/>
                    </a:cubicBezTo>
                    <a:cubicBezTo>
                      <a:pt x="22995" y="88202"/>
                      <a:pt x="45664" y="90011"/>
                      <a:pt x="45664" y="90011"/>
                    </a:cubicBezTo>
                    <a:close/>
                  </a:path>
                </a:pathLst>
              </a:custGeom>
              <a:solidFill>
                <a:srgbClr val="FFCF57"/>
              </a:solidFill>
              <a:ln w="9525" cap="flat">
                <a:noFill/>
                <a:prstDash val="solid"/>
                <a:miter/>
              </a:ln>
            </p:spPr>
            <p:txBody>
              <a:bodyPr rtlCol="0" anchor="ctr"/>
              <a:lstStyle/>
              <a:p>
                <a:endParaRPr lang="th-TH"/>
              </a:p>
            </p:txBody>
          </p:sp>
          <p:sp>
            <p:nvSpPr>
              <p:cNvPr id="1025" name="Freeform: Shape 1024">
                <a:extLst>
                  <a:ext uri="{FF2B5EF4-FFF2-40B4-BE49-F238E27FC236}">
                    <a16:creationId xmlns:a16="http://schemas.microsoft.com/office/drawing/2014/main" id="{74E6B1ED-5279-4CBF-B51D-A5FF212A4FA1}"/>
                  </a:ext>
                </a:extLst>
              </p:cNvPr>
              <p:cNvSpPr/>
              <p:nvPr/>
            </p:nvSpPr>
            <p:spPr>
              <a:xfrm>
                <a:off x="6192488" y="3274123"/>
                <a:ext cx="21050" cy="356616"/>
              </a:xfrm>
              <a:custGeom>
                <a:avLst/>
                <a:gdLst>
                  <a:gd name="connsiteX0" fmla="*/ 0 w 21050"/>
                  <a:gd name="connsiteY0" fmla="*/ 0 h 356616"/>
                  <a:gd name="connsiteX1" fmla="*/ 10096 w 21050"/>
                  <a:gd name="connsiteY1" fmla="*/ 356616 h 356616"/>
                  <a:gd name="connsiteX2" fmla="*/ 21050 w 21050"/>
                  <a:gd name="connsiteY2" fmla="*/ 355092 h 356616"/>
                  <a:gd name="connsiteX3" fmla="*/ 5048 w 21050"/>
                  <a:gd name="connsiteY3" fmla="*/ 0 h 356616"/>
                  <a:gd name="connsiteX4" fmla="*/ 0 w 21050"/>
                  <a:gd name="connsiteY4" fmla="*/ 0 h 356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0" h="356616">
                    <a:moveTo>
                      <a:pt x="0" y="0"/>
                    </a:moveTo>
                    <a:cubicBezTo>
                      <a:pt x="0" y="5620"/>
                      <a:pt x="10096" y="356616"/>
                      <a:pt x="10096" y="356616"/>
                    </a:cubicBezTo>
                    <a:lnTo>
                      <a:pt x="21050" y="355092"/>
                    </a:lnTo>
                    <a:lnTo>
                      <a:pt x="5048" y="0"/>
                    </a:lnTo>
                    <a:lnTo>
                      <a:pt x="0" y="0"/>
                    </a:lnTo>
                    <a:close/>
                  </a:path>
                </a:pathLst>
              </a:custGeom>
              <a:solidFill>
                <a:srgbClr val="1E2726"/>
              </a:solidFill>
              <a:ln w="9525" cap="flat">
                <a:noFill/>
                <a:prstDash val="solid"/>
                <a:miter/>
              </a:ln>
            </p:spPr>
            <p:txBody>
              <a:bodyPr rtlCol="0" anchor="ctr"/>
              <a:lstStyle/>
              <a:p>
                <a:endParaRPr lang="th-TH"/>
              </a:p>
            </p:txBody>
          </p:sp>
          <p:sp>
            <p:nvSpPr>
              <p:cNvPr id="1026" name="Freeform: Shape 1025">
                <a:extLst>
                  <a:ext uri="{FF2B5EF4-FFF2-40B4-BE49-F238E27FC236}">
                    <a16:creationId xmlns:a16="http://schemas.microsoft.com/office/drawing/2014/main" id="{86EF469D-26EB-4C4C-A4C9-C9CF45418AC5}"/>
                  </a:ext>
                </a:extLst>
              </p:cNvPr>
              <p:cNvSpPr/>
              <p:nvPr/>
            </p:nvSpPr>
            <p:spPr>
              <a:xfrm>
                <a:off x="6197536" y="3274101"/>
                <a:ext cx="51307" cy="291867"/>
              </a:xfrm>
              <a:custGeom>
                <a:avLst/>
                <a:gdLst>
                  <a:gd name="connsiteX0" fmla="*/ 49530 w 51307"/>
                  <a:gd name="connsiteY0" fmla="*/ 34693 h 291867"/>
                  <a:gd name="connsiteX1" fmla="*/ 49530 w 51307"/>
                  <a:gd name="connsiteY1" fmla="*/ 204809 h 291867"/>
                  <a:gd name="connsiteX2" fmla="*/ 13145 w 51307"/>
                  <a:gd name="connsiteY2" fmla="*/ 291868 h 291867"/>
                  <a:gd name="connsiteX3" fmla="*/ 0 w 51307"/>
                  <a:gd name="connsiteY3" fmla="*/ 22 h 291867"/>
                  <a:gd name="connsiteX4" fmla="*/ 49530 w 51307"/>
                  <a:gd name="connsiteY4" fmla="*/ 34693 h 291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07" h="291867">
                    <a:moveTo>
                      <a:pt x="49530" y="34693"/>
                    </a:moveTo>
                    <a:cubicBezTo>
                      <a:pt x="49530" y="34693"/>
                      <a:pt x="53530" y="145850"/>
                      <a:pt x="49530" y="204809"/>
                    </a:cubicBezTo>
                    <a:cubicBezTo>
                      <a:pt x="45529" y="263769"/>
                      <a:pt x="13145" y="291868"/>
                      <a:pt x="13145" y="291868"/>
                    </a:cubicBezTo>
                    <a:lnTo>
                      <a:pt x="0" y="22"/>
                    </a:lnTo>
                    <a:cubicBezTo>
                      <a:pt x="0" y="22"/>
                      <a:pt x="48482" y="-2074"/>
                      <a:pt x="49530" y="34693"/>
                    </a:cubicBezTo>
                    <a:close/>
                  </a:path>
                </a:pathLst>
              </a:custGeom>
              <a:solidFill>
                <a:srgbClr val="C24A00"/>
              </a:solidFill>
              <a:ln w="9525" cap="flat">
                <a:noFill/>
                <a:prstDash val="solid"/>
                <a:miter/>
              </a:ln>
            </p:spPr>
            <p:txBody>
              <a:bodyPr rtlCol="0" anchor="ctr"/>
              <a:lstStyle/>
              <a:p>
                <a:endParaRPr lang="th-TH"/>
              </a:p>
            </p:txBody>
          </p:sp>
          <p:sp>
            <p:nvSpPr>
              <p:cNvPr id="1027" name="Freeform: Shape 1026">
                <a:extLst>
                  <a:ext uri="{FF2B5EF4-FFF2-40B4-BE49-F238E27FC236}">
                    <a16:creationId xmlns:a16="http://schemas.microsoft.com/office/drawing/2014/main" id="{7ECA43C5-3DF7-42E8-AF92-2720991ABFCE}"/>
                  </a:ext>
                </a:extLst>
              </p:cNvPr>
              <p:cNvSpPr/>
              <p:nvPr/>
            </p:nvSpPr>
            <p:spPr>
              <a:xfrm>
                <a:off x="5883878" y="3270123"/>
                <a:ext cx="272224" cy="61817"/>
              </a:xfrm>
              <a:custGeom>
                <a:avLst/>
                <a:gdLst>
                  <a:gd name="connsiteX0" fmla="*/ 265367 w 272224"/>
                  <a:gd name="connsiteY0" fmla="*/ 11239 h 61817"/>
                  <a:gd name="connsiteX1" fmla="*/ 272225 w 272224"/>
                  <a:gd name="connsiteY1" fmla="*/ 61817 h 61817"/>
                  <a:gd name="connsiteX2" fmla="*/ 39910 w 272224"/>
                  <a:gd name="connsiteY2" fmla="*/ 42100 h 61817"/>
                  <a:gd name="connsiteX3" fmla="*/ 0 w 272224"/>
                  <a:gd name="connsiteY3" fmla="*/ 0 h 61817"/>
                  <a:gd name="connsiteX4" fmla="*/ 265367 w 272224"/>
                  <a:gd name="connsiteY4" fmla="*/ 11239 h 61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224" h="61817">
                    <a:moveTo>
                      <a:pt x="265367" y="11239"/>
                    </a:moveTo>
                    <a:lnTo>
                      <a:pt x="272225" y="61817"/>
                    </a:lnTo>
                    <a:cubicBezTo>
                      <a:pt x="272225" y="61817"/>
                      <a:pt x="68675" y="52673"/>
                      <a:pt x="39910" y="42100"/>
                    </a:cubicBezTo>
                    <a:cubicBezTo>
                      <a:pt x="11049" y="31528"/>
                      <a:pt x="0" y="0"/>
                      <a:pt x="0" y="0"/>
                    </a:cubicBezTo>
                    <a:lnTo>
                      <a:pt x="265367" y="11239"/>
                    </a:lnTo>
                    <a:close/>
                  </a:path>
                </a:pathLst>
              </a:custGeom>
              <a:solidFill>
                <a:srgbClr val="C24A00"/>
              </a:solidFill>
              <a:ln w="9525" cap="flat">
                <a:noFill/>
                <a:prstDash val="solid"/>
                <a:miter/>
              </a:ln>
            </p:spPr>
            <p:txBody>
              <a:bodyPr rtlCol="0" anchor="ctr"/>
              <a:lstStyle/>
              <a:p>
                <a:endParaRPr lang="th-TH"/>
              </a:p>
            </p:txBody>
          </p:sp>
          <p:sp>
            <p:nvSpPr>
              <p:cNvPr id="1028" name="Freeform: Shape 1027">
                <a:extLst>
                  <a:ext uri="{FF2B5EF4-FFF2-40B4-BE49-F238E27FC236}">
                    <a16:creationId xmlns:a16="http://schemas.microsoft.com/office/drawing/2014/main" id="{529A396F-A063-4665-9425-97E92131943F}"/>
                  </a:ext>
                </a:extLst>
              </p:cNvPr>
              <p:cNvSpPr/>
              <p:nvPr/>
            </p:nvSpPr>
            <p:spPr>
              <a:xfrm>
                <a:off x="6287642" y="3270123"/>
                <a:ext cx="105809" cy="110489"/>
              </a:xfrm>
              <a:custGeom>
                <a:avLst/>
                <a:gdLst>
                  <a:gd name="connsiteX0" fmla="*/ 17145 w 105809"/>
                  <a:gd name="connsiteY0" fmla="*/ 95441 h 110489"/>
                  <a:gd name="connsiteX1" fmla="*/ 0 w 105809"/>
                  <a:gd name="connsiteY1" fmla="*/ 29432 h 110489"/>
                  <a:gd name="connsiteX2" fmla="*/ 24575 w 105809"/>
                  <a:gd name="connsiteY2" fmla="*/ 40862 h 110489"/>
                  <a:gd name="connsiteX3" fmla="*/ 97727 w 105809"/>
                  <a:gd name="connsiteY3" fmla="*/ 0 h 110489"/>
                  <a:gd name="connsiteX4" fmla="*/ 100584 w 105809"/>
                  <a:gd name="connsiteY4" fmla="*/ 61817 h 110489"/>
                  <a:gd name="connsiteX5" fmla="*/ 64484 w 105809"/>
                  <a:gd name="connsiteY5" fmla="*/ 110490 h 110489"/>
                  <a:gd name="connsiteX6" fmla="*/ 34290 w 105809"/>
                  <a:gd name="connsiteY6" fmla="*/ 87821 h 110489"/>
                  <a:gd name="connsiteX7" fmla="*/ 17145 w 105809"/>
                  <a:gd name="connsiteY7" fmla="*/ 95441 h 110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809" h="110489">
                    <a:moveTo>
                      <a:pt x="17145" y="95441"/>
                    </a:moveTo>
                    <a:lnTo>
                      <a:pt x="0" y="29432"/>
                    </a:lnTo>
                    <a:lnTo>
                      <a:pt x="24575" y="40862"/>
                    </a:lnTo>
                    <a:lnTo>
                      <a:pt x="97727" y="0"/>
                    </a:lnTo>
                    <a:cubicBezTo>
                      <a:pt x="97727" y="0"/>
                      <a:pt x="113824" y="24479"/>
                      <a:pt x="100584" y="61817"/>
                    </a:cubicBezTo>
                    <a:cubicBezTo>
                      <a:pt x="87344" y="99155"/>
                      <a:pt x="64484" y="110490"/>
                      <a:pt x="64484" y="110490"/>
                    </a:cubicBezTo>
                    <a:lnTo>
                      <a:pt x="34290" y="87821"/>
                    </a:lnTo>
                    <a:lnTo>
                      <a:pt x="17145" y="95441"/>
                    </a:lnTo>
                    <a:close/>
                  </a:path>
                </a:pathLst>
              </a:custGeom>
              <a:solidFill>
                <a:srgbClr val="C24A00"/>
              </a:solidFill>
              <a:ln w="9525" cap="flat">
                <a:noFill/>
                <a:prstDash val="solid"/>
                <a:miter/>
              </a:ln>
            </p:spPr>
            <p:txBody>
              <a:bodyPr rtlCol="0" anchor="ctr"/>
              <a:lstStyle/>
              <a:p>
                <a:endParaRPr lang="th-TH"/>
              </a:p>
            </p:txBody>
          </p:sp>
          <p:sp>
            <p:nvSpPr>
              <p:cNvPr id="1029" name="Freeform: Shape 1028">
                <a:extLst>
                  <a:ext uri="{FF2B5EF4-FFF2-40B4-BE49-F238E27FC236}">
                    <a16:creationId xmlns:a16="http://schemas.microsoft.com/office/drawing/2014/main" id="{D05DD6C9-459A-4746-9110-16BC49268BE9}"/>
                  </a:ext>
                </a:extLst>
              </p:cNvPr>
              <p:cNvSpPr/>
              <p:nvPr/>
            </p:nvSpPr>
            <p:spPr>
              <a:xfrm>
                <a:off x="6075235" y="3228975"/>
                <a:ext cx="123253" cy="141065"/>
              </a:xfrm>
              <a:custGeom>
                <a:avLst/>
                <a:gdLst>
                  <a:gd name="connsiteX0" fmla="*/ 119539 w 123253"/>
                  <a:gd name="connsiteY0" fmla="*/ 127064 h 141065"/>
                  <a:gd name="connsiteX1" fmla="*/ 90392 w 123253"/>
                  <a:gd name="connsiteY1" fmla="*/ 110776 h 141065"/>
                  <a:gd name="connsiteX2" fmla="*/ 77152 w 123253"/>
                  <a:gd name="connsiteY2" fmla="*/ 41148 h 141065"/>
                  <a:gd name="connsiteX3" fmla="*/ 69056 w 123253"/>
                  <a:gd name="connsiteY3" fmla="*/ 28289 h 141065"/>
                  <a:gd name="connsiteX4" fmla="*/ 44005 w 123253"/>
                  <a:gd name="connsiteY4" fmla="*/ 28670 h 141065"/>
                  <a:gd name="connsiteX5" fmla="*/ 27622 w 123253"/>
                  <a:gd name="connsiteY5" fmla="*/ 0 h 141065"/>
                  <a:gd name="connsiteX6" fmla="*/ 5144 w 123253"/>
                  <a:gd name="connsiteY6" fmla="*/ 0 h 141065"/>
                  <a:gd name="connsiteX7" fmla="*/ 0 w 123253"/>
                  <a:gd name="connsiteY7" fmla="*/ 23813 h 141065"/>
                  <a:gd name="connsiteX8" fmla="*/ 12192 w 123253"/>
                  <a:gd name="connsiteY8" fmla="*/ 12097 h 141065"/>
                  <a:gd name="connsiteX9" fmla="*/ 25527 w 123253"/>
                  <a:gd name="connsiteY9" fmla="*/ 18383 h 141065"/>
                  <a:gd name="connsiteX10" fmla="*/ 42481 w 123253"/>
                  <a:gd name="connsiteY10" fmla="*/ 33242 h 141065"/>
                  <a:gd name="connsiteX11" fmla="*/ 68390 w 123253"/>
                  <a:gd name="connsiteY11" fmla="*/ 37624 h 141065"/>
                  <a:gd name="connsiteX12" fmla="*/ 80867 w 123253"/>
                  <a:gd name="connsiteY12" fmla="*/ 116396 h 141065"/>
                  <a:gd name="connsiteX13" fmla="*/ 123253 w 123253"/>
                  <a:gd name="connsiteY13" fmla="*/ 141065 h 141065"/>
                  <a:gd name="connsiteX14" fmla="*/ 119539 w 123253"/>
                  <a:gd name="connsiteY14" fmla="*/ 127064 h 141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253" h="141065">
                    <a:moveTo>
                      <a:pt x="119539" y="127064"/>
                    </a:moveTo>
                    <a:cubicBezTo>
                      <a:pt x="119539" y="127064"/>
                      <a:pt x="109633" y="128397"/>
                      <a:pt x="90392" y="110776"/>
                    </a:cubicBezTo>
                    <a:cubicBezTo>
                      <a:pt x="71247" y="93155"/>
                      <a:pt x="77152" y="41148"/>
                      <a:pt x="77152" y="41148"/>
                    </a:cubicBezTo>
                    <a:lnTo>
                      <a:pt x="69056" y="28289"/>
                    </a:lnTo>
                    <a:cubicBezTo>
                      <a:pt x="69056" y="28289"/>
                      <a:pt x="57626" y="32766"/>
                      <a:pt x="44005" y="28670"/>
                    </a:cubicBezTo>
                    <a:cubicBezTo>
                      <a:pt x="30290" y="24670"/>
                      <a:pt x="27622" y="0"/>
                      <a:pt x="27622" y="0"/>
                    </a:cubicBezTo>
                    <a:lnTo>
                      <a:pt x="5144" y="0"/>
                    </a:lnTo>
                    <a:lnTo>
                      <a:pt x="0" y="23813"/>
                    </a:lnTo>
                    <a:lnTo>
                      <a:pt x="12192" y="12097"/>
                    </a:lnTo>
                    <a:lnTo>
                      <a:pt x="25527" y="18383"/>
                    </a:lnTo>
                    <a:cubicBezTo>
                      <a:pt x="25527" y="18383"/>
                      <a:pt x="33242" y="30194"/>
                      <a:pt x="42481" y="33242"/>
                    </a:cubicBezTo>
                    <a:cubicBezTo>
                      <a:pt x="53626" y="36862"/>
                      <a:pt x="68390" y="37624"/>
                      <a:pt x="68390" y="37624"/>
                    </a:cubicBezTo>
                    <a:cubicBezTo>
                      <a:pt x="68390" y="37624"/>
                      <a:pt x="66770" y="98774"/>
                      <a:pt x="80867" y="116396"/>
                    </a:cubicBezTo>
                    <a:cubicBezTo>
                      <a:pt x="94869" y="134017"/>
                      <a:pt x="123253" y="141065"/>
                      <a:pt x="123253" y="141065"/>
                    </a:cubicBezTo>
                    <a:lnTo>
                      <a:pt x="119539" y="127064"/>
                    </a:lnTo>
                    <a:close/>
                  </a:path>
                </a:pathLst>
              </a:custGeom>
              <a:solidFill>
                <a:srgbClr val="1E2726"/>
              </a:solidFill>
              <a:ln w="9525" cap="flat">
                <a:noFill/>
                <a:prstDash val="solid"/>
                <a:miter/>
              </a:ln>
            </p:spPr>
            <p:txBody>
              <a:bodyPr rtlCol="0" anchor="ctr"/>
              <a:lstStyle/>
              <a:p>
                <a:endParaRPr lang="th-TH"/>
              </a:p>
            </p:txBody>
          </p:sp>
          <p:sp>
            <p:nvSpPr>
              <p:cNvPr id="1030" name="Freeform: Shape 1029">
                <a:extLst>
                  <a:ext uri="{FF2B5EF4-FFF2-40B4-BE49-F238E27FC236}">
                    <a16:creationId xmlns:a16="http://schemas.microsoft.com/office/drawing/2014/main" id="{8F973C55-D3D4-49CA-9645-A5215E591A65}"/>
                  </a:ext>
                </a:extLst>
              </p:cNvPr>
              <p:cNvSpPr/>
              <p:nvPr/>
            </p:nvSpPr>
            <p:spPr>
              <a:xfrm>
                <a:off x="6117716" y="3236023"/>
                <a:ext cx="26574" cy="10572"/>
              </a:xfrm>
              <a:custGeom>
                <a:avLst/>
                <a:gdLst>
                  <a:gd name="connsiteX0" fmla="*/ 0 w 26574"/>
                  <a:gd name="connsiteY0" fmla="*/ 0 h 10572"/>
                  <a:gd name="connsiteX1" fmla="*/ 26575 w 26574"/>
                  <a:gd name="connsiteY1" fmla="*/ 0 h 10572"/>
                  <a:gd name="connsiteX2" fmla="*/ 13240 w 26574"/>
                  <a:gd name="connsiteY2" fmla="*/ 10573 h 10572"/>
                  <a:gd name="connsiteX3" fmla="*/ 0 w 26574"/>
                  <a:gd name="connsiteY3" fmla="*/ 0 h 10572"/>
                </a:gdLst>
                <a:ahLst/>
                <a:cxnLst>
                  <a:cxn ang="0">
                    <a:pos x="connsiteX0" y="connsiteY0"/>
                  </a:cxn>
                  <a:cxn ang="0">
                    <a:pos x="connsiteX1" y="connsiteY1"/>
                  </a:cxn>
                  <a:cxn ang="0">
                    <a:pos x="connsiteX2" y="connsiteY2"/>
                  </a:cxn>
                  <a:cxn ang="0">
                    <a:pos x="connsiteX3" y="connsiteY3"/>
                  </a:cxn>
                </a:cxnLst>
                <a:rect l="l" t="t" r="r" b="b"/>
                <a:pathLst>
                  <a:path w="26574" h="10572">
                    <a:moveTo>
                      <a:pt x="0" y="0"/>
                    </a:moveTo>
                    <a:lnTo>
                      <a:pt x="26575" y="0"/>
                    </a:lnTo>
                    <a:cubicBezTo>
                      <a:pt x="26575" y="0"/>
                      <a:pt x="22860" y="10573"/>
                      <a:pt x="13240" y="10573"/>
                    </a:cubicBezTo>
                    <a:cubicBezTo>
                      <a:pt x="3620" y="10573"/>
                      <a:pt x="0" y="0"/>
                      <a:pt x="0" y="0"/>
                    </a:cubicBezTo>
                    <a:close/>
                  </a:path>
                </a:pathLst>
              </a:custGeom>
              <a:solidFill>
                <a:srgbClr val="1E2726"/>
              </a:solidFill>
              <a:ln w="9525" cap="flat">
                <a:noFill/>
                <a:prstDash val="solid"/>
                <a:miter/>
              </a:ln>
            </p:spPr>
            <p:txBody>
              <a:bodyPr rtlCol="0" anchor="ctr"/>
              <a:lstStyle/>
              <a:p>
                <a:endParaRPr lang="th-TH"/>
              </a:p>
            </p:txBody>
          </p:sp>
          <p:sp>
            <p:nvSpPr>
              <p:cNvPr id="1031" name="Freeform: Shape 1030">
                <a:extLst>
                  <a:ext uri="{FF2B5EF4-FFF2-40B4-BE49-F238E27FC236}">
                    <a16:creationId xmlns:a16="http://schemas.microsoft.com/office/drawing/2014/main" id="{DE512D64-111E-4FB4-9E29-4E5E56E004C2}"/>
                  </a:ext>
                </a:extLst>
              </p:cNvPr>
              <p:cNvSpPr/>
              <p:nvPr/>
            </p:nvSpPr>
            <p:spPr>
              <a:xfrm>
                <a:off x="6202965" y="3442556"/>
                <a:ext cx="45019" cy="86170"/>
              </a:xfrm>
              <a:custGeom>
                <a:avLst/>
                <a:gdLst>
                  <a:gd name="connsiteX0" fmla="*/ 0 w 45019"/>
                  <a:gd name="connsiteY0" fmla="*/ 64 h 86170"/>
                  <a:gd name="connsiteX1" fmla="*/ 44101 w 45019"/>
                  <a:gd name="connsiteY1" fmla="*/ 36354 h 86170"/>
                  <a:gd name="connsiteX2" fmla="*/ 5239 w 45019"/>
                  <a:gd name="connsiteY2" fmla="*/ 86170 h 86170"/>
                  <a:gd name="connsiteX3" fmla="*/ 0 w 45019"/>
                  <a:gd name="connsiteY3" fmla="*/ 64 h 86170"/>
                </a:gdLst>
                <a:ahLst/>
                <a:cxnLst>
                  <a:cxn ang="0">
                    <a:pos x="connsiteX0" y="connsiteY0"/>
                  </a:cxn>
                  <a:cxn ang="0">
                    <a:pos x="connsiteX1" y="connsiteY1"/>
                  </a:cxn>
                  <a:cxn ang="0">
                    <a:pos x="connsiteX2" y="connsiteY2"/>
                  </a:cxn>
                  <a:cxn ang="0">
                    <a:pos x="connsiteX3" y="connsiteY3"/>
                  </a:cxn>
                </a:cxnLst>
                <a:rect l="l" t="t" r="r" b="b"/>
                <a:pathLst>
                  <a:path w="45019" h="86170">
                    <a:moveTo>
                      <a:pt x="0" y="64"/>
                    </a:moveTo>
                    <a:cubicBezTo>
                      <a:pt x="0" y="64"/>
                      <a:pt x="36195" y="-3174"/>
                      <a:pt x="44101" y="36354"/>
                    </a:cubicBezTo>
                    <a:cubicBezTo>
                      <a:pt x="52102" y="75978"/>
                      <a:pt x="5239" y="86170"/>
                      <a:pt x="5239" y="86170"/>
                    </a:cubicBezTo>
                    <a:lnTo>
                      <a:pt x="0" y="64"/>
                    </a:lnTo>
                    <a:close/>
                  </a:path>
                </a:pathLst>
              </a:custGeom>
              <a:solidFill>
                <a:srgbClr val="1E2726"/>
              </a:solidFill>
              <a:ln w="9525" cap="flat">
                <a:noFill/>
                <a:prstDash val="solid"/>
                <a:miter/>
              </a:ln>
            </p:spPr>
            <p:txBody>
              <a:bodyPr rtlCol="0" anchor="ctr"/>
              <a:lstStyle/>
              <a:p>
                <a:endParaRPr lang="th-TH"/>
              </a:p>
            </p:txBody>
          </p:sp>
          <p:sp>
            <p:nvSpPr>
              <p:cNvPr id="1032" name="Freeform: Shape 1031">
                <a:extLst>
                  <a:ext uri="{FF2B5EF4-FFF2-40B4-BE49-F238E27FC236}">
                    <a16:creationId xmlns:a16="http://schemas.microsoft.com/office/drawing/2014/main" id="{53E152BD-B464-439C-A807-F7EE47571E80}"/>
                  </a:ext>
                </a:extLst>
              </p:cNvPr>
              <p:cNvSpPr/>
              <p:nvPr/>
            </p:nvSpPr>
            <p:spPr>
              <a:xfrm>
                <a:off x="5849016" y="3268694"/>
                <a:ext cx="112501" cy="42322"/>
              </a:xfrm>
              <a:custGeom>
                <a:avLst/>
                <a:gdLst>
                  <a:gd name="connsiteX0" fmla="*/ 0 w 112501"/>
                  <a:gd name="connsiteY0" fmla="*/ 0 h 42322"/>
                  <a:gd name="connsiteX1" fmla="*/ 78581 w 112501"/>
                  <a:gd name="connsiteY1" fmla="*/ 38767 h 42322"/>
                  <a:gd name="connsiteX2" fmla="*/ 112490 w 112501"/>
                  <a:gd name="connsiteY2" fmla="*/ 4858 h 42322"/>
                  <a:gd name="connsiteX3" fmla="*/ 0 w 112501"/>
                  <a:gd name="connsiteY3" fmla="*/ 0 h 42322"/>
                </a:gdLst>
                <a:ahLst/>
                <a:cxnLst>
                  <a:cxn ang="0">
                    <a:pos x="connsiteX0" y="connsiteY0"/>
                  </a:cxn>
                  <a:cxn ang="0">
                    <a:pos x="connsiteX1" y="connsiteY1"/>
                  </a:cxn>
                  <a:cxn ang="0">
                    <a:pos x="connsiteX2" y="connsiteY2"/>
                  </a:cxn>
                  <a:cxn ang="0">
                    <a:pos x="connsiteX3" y="connsiteY3"/>
                  </a:cxn>
                </a:cxnLst>
                <a:rect l="l" t="t" r="r" b="b"/>
                <a:pathLst>
                  <a:path w="112501" h="42322">
                    <a:moveTo>
                      <a:pt x="0" y="0"/>
                    </a:moveTo>
                    <a:cubicBezTo>
                      <a:pt x="0" y="0"/>
                      <a:pt x="43053" y="56864"/>
                      <a:pt x="78581" y="38767"/>
                    </a:cubicBezTo>
                    <a:cubicBezTo>
                      <a:pt x="114109" y="20574"/>
                      <a:pt x="112490" y="4858"/>
                      <a:pt x="112490" y="4858"/>
                    </a:cubicBezTo>
                    <a:lnTo>
                      <a:pt x="0" y="0"/>
                    </a:lnTo>
                    <a:close/>
                  </a:path>
                </a:pathLst>
              </a:custGeom>
              <a:solidFill>
                <a:srgbClr val="1E2726"/>
              </a:solidFill>
              <a:ln w="9525" cap="flat">
                <a:noFill/>
                <a:prstDash val="solid"/>
                <a:miter/>
              </a:ln>
            </p:spPr>
            <p:txBody>
              <a:bodyPr rtlCol="0" anchor="ctr"/>
              <a:lstStyle/>
              <a:p>
                <a:endParaRPr lang="th-TH"/>
              </a:p>
            </p:txBody>
          </p:sp>
          <p:sp>
            <p:nvSpPr>
              <p:cNvPr id="1033" name="Freeform: Shape 1032">
                <a:extLst>
                  <a:ext uri="{FF2B5EF4-FFF2-40B4-BE49-F238E27FC236}">
                    <a16:creationId xmlns:a16="http://schemas.microsoft.com/office/drawing/2014/main" id="{C87C4FA2-A22A-4F44-A838-C5A78CA4A75C}"/>
                  </a:ext>
                </a:extLst>
              </p:cNvPr>
              <p:cNvSpPr/>
              <p:nvPr/>
            </p:nvSpPr>
            <p:spPr>
              <a:xfrm>
                <a:off x="6227444" y="3538537"/>
                <a:ext cx="41910" cy="53911"/>
              </a:xfrm>
              <a:custGeom>
                <a:avLst/>
                <a:gdLst>
                  <a:gd name="connsiteX0" fmla="*/ 36195 w 41910"/>
                  <a:gd name="connsiteY0" fmla="*/ 53912 h 53911"/>
                  <a:gd name="connsiteX1" fmla="*/ 0 w 41910"/>
                  <a:gd name="connsiteY1" fmla="*/ 5810 h 53911"/>
                  <a:gd name="connsiteX2" fmla="*/ 3239 w 41910"/>
                  <a:gd name="connsiteY2" fmla="*/ 0 h 53911"/>
                  <a:gd name="connsiteX3" fmla="*/ 41910 w 41910"/>
                  <a:gd name="connsiteY3" fmla="*/ 47530 h 53911"/>
                </a:gdLst>
                <a:ahLst/>
                <a:cxnLst>
                  <a:cxn ang="0">
                    <a:pos x="connsiteX0" y="connsiteY0"/>
                  </a:cxn>
                  <a:cxn ang="0">
                    <a:pos x="connsiteX1" y="connsiteY1"/>
                  </a:cxn>
                  <a:cxn ang="0">
                    <a:pos x="connsiteX2" y="connsiteY2"/>
                  </a:cxn>
                  <a:cxn ang="0">
                    <a:pos x="connsiteX3" y="connsiteY3"/>
                  </a:cxn>
                </a:cxnLst>
                <a:rect l="l" t="t" r="r" b="b"/>
                <a:pathLst>
                  <a:path w="41910" h="53911">
                    <a:moveTo>
                      <a:pt x="36195" y="53912"/>
                    </a:moveTo>
                    <a:lnTo>
                      <a:pt x="0" y="5810"/>
                    </a:lnTo>
                    <a:lnTo>
                      <a:pt x="3239" y="0"/>
                    </a:lnTo>
                    <a:lnTo>
                      <a:pt x="41910" y="47530"/>
                    </a:lnTo>
                    <a:close/>
                  </a:path>
                </a:pathLst>
              </a:custGeom>
              <a:solidFill>
                <a:srgbClr val="1E2726"/>
              </a:solidFill>
              <a:ln w="9525" cap="flat">
                <a:noFill/>
                <a:prstDash val="solid"/>
                <a:miter/>
              </a:ln>
            </p:spPr>
            <p:txBody>
              <a:bodyPr rtlCol="0" anchor="ctr"/>
              <a:lstStyle/>
              <a:p>
                <a:endParaRPr lang="th-TH"/>
              </a:p>
            </p:txBody>
          </p:sp>
          <p:sp>
            <p:nvSpPr>
              <p:cNvPr id="1034" name="Freeform: Shape 1033">
                <a:extLst>
                  <a:ext uri="{FF2B5EF4-FFF2-40B4-BE49-F238E27FC236}">
                    <a16:creationId xmlns:a16="http://schemas.microsoft.com/office/drawing/2014/main" id="{F135CAE9-06B2-4127-BD6D-B9022D5B629E}"/>
                  </a:ext>
                </a:extLst>
              </p:cNvPr>
              <p:cNvSpPr/>
              <p:nvPr/>
            </p:nvSpPr>
            <p:spPr>
              <a:xfrm>
                <a:off x="6241922" y="3501485"/>
                <a:ext cx="64389" cy="37052"/>
              </a:xfrm>
              <a:custGeom>
                <a:avLst/>
                <a:gdLst>
                  <a:gd name="connsiteX0" fmla="*/ 59436 w 64389"/>
                  <a:gd name="connsiteY0" fmla="*/ 37052 h 37052"/>
                  <a:gd name="connsiteX1" fmla="*/ 0 w 64389"/>
                  <a:gd name="connsiteY1" fmla="*/ 8477 h 37052"/>
                  <a:gd name="connsiteX2" fmla="*/ 2000 w 64389"/>
                  <a:gd name="connsiteY2" fmla="*/ 0 h 37052"/>
                  <a:gd name="connsiteX3" fmla="*/ 64389 w 64389"/>
                  <a:gd name="connsiteY3" fmla="*/ 24670 h 37052"/>
                </a:gdLst>
                <a:ahLst/>
                <a:cxnLst>
                  <a:cxn ang="0">
                    <a:pos x="connsiteX0" y="connsiteY0"/>
                  </a:cxn>
                  <a:cxn ang="0">
                    <a:pos x="connsiteX1" y="connsiteY1"/>
                  </a:cxn>
                  <a:cxn ang="0">
                    <a:pos x="connsiteX2" y="connsiteY2"/>
                  </a:cxn>
                  <a:cxn ang="0">
                    <a:pos x="connsiteX3" y="connsiteY3"/>
                  </a:cxn>
                </a:cxnLst>
                <a:rect l="l" t="t" r="r" b="b"/>
                <a:pathLst>
                  <a:path w="64389" h="37052">
                    <a:moveTo>
                      <a:pt x="59436" y="37052"/>
                    </a:moveTo>
                    <a:lnTo>
                      <a:pt x="0" y="8477"/>
                    </a:lnTo>
                    <a:lnTo>
                      <a:pt x="2000" y="0"/>
                    </a:lnTo>
                    <a:lnTo>
                      <a:pt x="64389" y="24670"/>
                    </a:lnTo>
                    <a:close/>
                  </a:path>
                </a:pathLst>
              </a:custGeom>
              <a:solidFill>
                <a:srgbClr val="1E2726"/>
              </a:solidFill>
              <a:ln w="9525" cap="flat">
                <a:noFill/>
                <a:prstDash val="solid"/>
                <a:miter/>
              </a:ln>
            </p:spPr>
            <p:txBody>
              <a:bodyPr rtlCol="0" anchor="ctr"/>
              <a:lstStyle/>
              <a:p>
                <a:endParaRPr lang="th-TH"/>
              </a:p>
            </p:txBody>
          </p:sp>
          <p:sp>
            <p:nvSpPr>
              <p:cNvPr id="1035" name="Freeform: Shape 1034">
                <a:extLst>
                  <a:ext uri="{FF2B5EF4-FFF2-40B4-BE49-F238E27FC236}">
                    <a16:creationId xmlns:a16="http://schemas.microsoft.com/office/drawing/2014/main" id="{4B11FC7D-DBAB-4F3B-90F7-8A6CE288261B}"/>
                  </a:ext>
                </a:extLst>
              </p:cNvPr>
              <p:cNvSpPr/>
              <p:nvPr/>
            </p:nvSpPr>
            <p:spPr>
              <a:xfrm>
                <a:off x="6245542" y="3474624"/>
                <a:ext cx="67436" cy="34670"/>
              </a:xfrm>
              <a:custGeom>
                <a:avLst/>
                <a:gdLst>
                  <a:gd name="connsiteX0" fmla="*/ 65342 w 67436"/>
                  <a:gd name="connsiteY0" fmla="*/ 34671 h 34670"/>
                  <a:gd name="connsiteX1" fmla="*/ 0 w 67436"/>
                  <a:gd name="connsiteY1" fmla="*/ 8096 h 34670"/>
                  <a:gd name="connsiteX2" fmla="*/ 1810 w 67436"/>
                  <a:gd name="connsiteY2" fmla="*/ 0 h 34670"/>
                  <a:gd name="connsiteX3" fmla="*/ 67437 w 67436"/>
                  <a:gd name="connsiteY3" fmla="*/ 22765 h 34670"/>
                </a:gdLst>
                <a:ahLst/>
                <a:cxnLst>
                  <a:cxn ang="0">
                    <a:pos x="connsiteX0" y="connsiteY0"/>
                  </a:cxn>
                  <a:cxn ang="0">
                    <a:pos x="connsiteX1" y="connsiteY1"/>
                  </a:cxn>
                  <a:cxn ang="0">
                    <a:pos x="connsiteX2" y="connsiteY2"/>
                  </a:cxn>
                  <a:cxn ang="0">
                    <a:pos x="connsiteX3" y="connsiteY3"/>
                  </a:cxn>
                </a:cxnLst>
                <a:rect l="l" t="t" r="r" b="b"/>
                <a:pathLst>
                  <a:path w="67436" h="34670">
                    <a:moveTo>
                      <a:pt x="65342" y="34671"/>
                    </a:moveTo>
                    <a:lnTo>
                      <a:pt x="0" y="8096"/>
                    </a:lnTo>
                    <a:lnTo>
                      <a:pt x="1810" y="0"/>
                    </a:lnTo>
                    <a:lnTo>
                      <a:pt x="67437" y="22765"/>
                    </a:lnTo>
                    <a:close/>
                  </a:path>
                </a:pathLst>
              </a:custGeom>
              <a:solidFill>
                <a:srgbClr val="1E2726"/>
              </a:solidFill>
              <a:ln w="9525" cap="flat">
                <a:noFill/>
                <a:prstDash val="solid"/>
                <a:miter/>
              </a:ln>
            </p:spPr>
            <p:txBody>
              <a:bodyPr rtlCol="0" anchor="ctr"/>
              <a:lstStyle/>
              <a:p>
                <a:endParaRPr lang="th-TH"/>
              </a:p>
            </p:txBody>
          </p:sp>
          <p:sp>
            <p:nvSpPr>
              <p:cNvPr id="1036" name="Freeform: Shape 1035">
                <a:extLst>
                  <a:ext uri="{FF2B5EF4-FFF2-40B4-BE49-F238E27FC236}">
                    <a16:creationId xmlns:a16="http://schemas.microsoft.com/office/drawing/2014/main" id="{B5049088-EAC8-4DE8-9DD2-B824BA7BDC26}"/>
                  </a:ext>
                </a:extLst>
              </p:cNvPr>
              <p:cNvSpPr/>
              <p:nvPr/>
            </p:nvSpPr>
            <p:spPr>
              <a:xfrm>
                <a:off x="6248114" y="3451288"/>
                <a:ext cx="67436" cy="15906"/>
              </a:xfrm>
              <a:custGeom>
                <a:avLst/>
                <a:gdLst>
                  <a:gd name="connsiteX0" fmla="*/ 67342 w 67436"/>
                  <a:gd name="connsiteY0" fmla="*/ 15907 h 15906"/>
                  <a:gd name="connsiteX1" fmla="*/ 0 w 67436"/>
                  <a:gd name="connsiteY1" fmla="*/ 6001 h 15906"/>
                  <a:gd name="connsiteX2" fmla="*/ 0 w 67436"/>
                  <a:gd name="connsiteY2" fmla="*/ 0 h 15906"/>
                  <a:gd name="connsiteX3" fmla="*/ 67437 w 67436"/>
                  <a:gd name="connsiteY3" fmla="*/ 6858 h 15906"/>
                </a:gdLst>
                <a:ahLst/>
                <a:cxnLst>
                  <a:cxn ang="0">
                    <a:pos x="connsiteX0" y="connsiteY0"/>
                  </a:cxn>
                  <a:cxn ang="0">
                    <a:pos x="connsiteX1" y="connsiteY1"/>
                  </a:cxn>
                  <a:cxn ang="0">
                    <a:pos x="connsiteX2" y="connsiteY2"/>
                  </a:cxn>
                  <a:cxn ang="0">
                    <a:pos x="connsiteX3" y="connsiteY3"/>
                  </a:cxn>
                </a:cxnLst>
                <a:rect l="l" t="t" r="r" b="b"/>
                <a:pathLst>
                  <a:path w="67436" h="15906">
                    <a:moveTo>
                      <a:pt x="67342" y="15907"/>
                    </a:moveTo>
                    <a:lnTo>
                      <a:pt x="0" y="6001"/>
                    </a:lnTo>
                    <a:lnTo>
                      <a:pt x="0" y="0"/>
                    </a:lnTo>
                    <a:lnTo>
                      <a:pt x="67437" y="6858"/>
                    </a:lnTo>
                    <a:close/>
                  </a:path>
                </a:pathLst>
              </a:custGeom>
              <a:solidFill>
                <a:srgbClr val="1E2726"/>
              </a:solidFill>
              <a:ln w="9525" cap="flat">
                <a:noFill/>
                <a:prstDash val="solid"/>
                <a:miter/>
              </a:ln>
            </p:spPr>
            <p:txBody>
              <a:bodyPr rtlCol="0" anchor="ctr"/>
              <a:lstStyle/>
              <a:p>
                <a:endParaRPr lang="th-TH"/>
              </a:p>
            </p:txBody>
          </p:sp>
          <p:sp>
            <p:nvSpPr>
              <p:cNvPr id="1037" name="Freeform: Shape 1036">
                <a:extLst>
                  <a:ext uri="{FF2B5EF4-FFF2-40B4-BE49-F238E27FC236}">
                    <a16:creationId xmlns:a16="http://schemas.microsoft.com/office/drawing/2014/main" id="{F0BCA359-9DAD-451F-A2BD-D4FC3C8638B2}"/>
                  </a:ext>
                </a:extLst>
              </p:cNvPr>
              <p:cNvSpPr/>
              <p:nvPr/>
            </p:nvSpPr>
            <p:spPr>
              <a:xfrm>
                <a:off x="6248685" y="3426809"/>
                <a:ext cx="66008" cy="9143"/>
              </a:xfrm>
              <a:custGeom>
                <a:avLst/>
                <a:gdLst>
                  <a:gd name="connsiteX0" fmla="*/ 66008 w 66008"/>
                  <a:gd name="connsiteY0" fmla="*/ 9144 h 9143"/>
                  <a:gd name="connsiteX1" fmla="*/ 0 w 66008"/>
                  <a:gd name="connsiteY1" fmla="*/ 8477 h 9143"/>
                  <a:gd name="connsiteX2" fmla="*/ 95 w 66008"/>
                  <a:gd name="connsiteY2" fmla="*/ 476 h 9143"/>
                  <a:gd name="connsiteX3" fmla="*/ 65342 w 66008"/>
                  <a:gd name="connsiteY3" fmla="*/ 0 h 9143"/>
                </a:gdLst>
                <a:ahLst/>
                <a:cxnLst>
                  <a:cxn ang="0">
                    <a:pos x="connsiteX0" y="connsiteY0"/>
                  </a:cxn>
                  <a:cxn ang="0">
                    <a:pos x="connsiteX1" y="connsiteY1"/>
                  </a:cxn>
                  <a:cxn ang="0">
                    <a:pos x="connsiteX2" y="connsiteY2"/>
                  </a:cxn>
                  <a:cxn ang="0">
                    <a:pos x="connsiteX3" y="connsiteY3"/>
                  </a:cxn>
                </a:cxnLst>
                <a:rect l="l" t="t" r="r" b="b"/>
                <a:pathLst>
                  <a:path w="66008" h="9143">
                    <a:moveTo>
                      <a:pt x="66008" y="9144"/>
                    </a:moveTo>
                    <a:lnTo>
                      <a:pt x="0" y="8477"/>
                    </a:lnTo>
                    <a:lnTo>
                      <a:pt x="95" y="476"/>
                    </a:lnTo>
                    <a:lnTo>
                      <a:pt x="65342" y="0"/>
                    </a:lnTo>
                    <a:close/>
                  </a:path>
                </a:pathLst>
              </a:custGeom>
              <a:solidFill>
                <a:srgbClr val="1E2726"/>
              </a:solidFill>
              <a:ln w="9525" cap="flat">
                <a:noFill/>
                <a:prstDash val="solid"/>
                <a:miter/>
              </a:ln>
            </p:spPr>
            <p:txBody>
              <a:bodyPr rtlCol="0" anchor="ctr"/>
              <a:lstStyle/>
              <a:p>
                <a:endParaRPr lang="th-TH"/>
              </a:p>
            </p:txBody>
          </p:sp>
          <p:sp>
            <p:nvSpPr>
              <p:cNvPr id="1038" name="Freeform: Shape 1037">
                <a:extLst>
                  <a:ext uri="{FF2B5EF4-FFF2-40B4-BE49-F238E27FC236}">
                    <a16:creationId xmlns:a16="http://schemas.microsoft.com/office/drawing/2014/main" id="{2EE6AEAE-EB9C-498B-99CB-FC1D70F9578A}"/>
                  </a:ext>
                </a:extLst>
              </p:cNvPr>
              <p:cNvSpPr/>
              <p:nvPr/>
            </p:nvSpPr>
            <p:spPr>
              <a:xfrm>
                <a:off x="6248685" y="3399948"/>
                <a:ext cx="63341" cy="10492"/>
              </a:xfrm>
              <a:custGeom>
                <a:avLst/>
                <a:gdLst>
                  <a:gd name="connsiteX0" fmla="*/ 45530 w 63341"/>
                  <a:gd name="connsiteY0" fmla="*/ 9430 h 10492"/>
                  <a:gd name="connsiteX1" fmla="*/ 0 w 63341"/>
                  <a:gd name="connsiteY1" fmla="*/ 8668 h 10492"/>
                  <a:gd name="connsiteX2" fmla="*/ 0 w 63341"/>
                  <a:gd name="connsiteY2" fmla="*/ 1619 h 10492"/>
                  <a:gd name="connsiteX3" fmla="*/ 59722 w 63341"/>
                  <a:gd name="connsiteY3" fmla="*/ 857 h 10492"/>
                  <a:gd name="connsiteX4" fmla="*/ 62198 w 63341"/>
                  <a:gd name="connsiteY4" fmla="*/ 0 h 10492"/>
                  <a:gd name="connsiteX5" fmla="*/ 62294 w 63341"/>
                  <a:gd name="connsiteY5" fmla="*/ 1048 h 10492"/>
                  <a:gd name="connsiteX6" fmla="*/ 63341 w 63341"/>
                  <a:gd name="connsiteY6" fmla="*/ 9144 h 10492"/>
                  <a:gd name="connsiteX7" fmla="*/ 45530 w 63341"/>
                  <a:gd name="connsiteY7" fmla="*/ 9430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341" h="10492">
                    <a:moveTo>
                      <a:pt x="45530" y="9430"/>
                    </a:moveTo>
                    <a:cubicBezTo>
                      <a:pt x="35719" y="9430"/>
                      <a:pt x="22670" y="9144"/>
                      <a:pt x="0" y="8668"/>
                    </a:cubicBezTo>
                    <a:lnTo>
                      <a:pt x="0" y="1619"/>
                    </a:lnTo>
                    <a:cubicBezTo>
                      <a:pt x="21717" y="2095"/>
                      <a:pt x="56007" y="1429"/>
                      <a:pt x="59722" y="857"/>
                    </a:cubicBezTo>
                    <a:lnTo>
                      <a:pt x="62198" y="0"/>
                    </a:lnTo>
                    <a:lnTo>
                      <a:pt x="62294" y="1048"/>
                    </a:lnTo>
                    <a:lnTo>
                      <a:pt x="63341" y="9144"/>
                    </a:lnTo>
                    <a:cubicBezTo>
                      <a:pt x="62865" y="12001"/>
                      <a:pt x="64389" y="9430"/>
                      <a:pt x="45530" y="9430"/>
                    </a:cubicBezTo>
                    <a:close/>
                  </a:path>
                </a:pathLst>
              </a:custGeom>
              <a:solidFill>
                <a:srgbClr val="1E2726"/>
              </a:solidFill>
              <a:ln w="9525" cap="flat">
                <a:noFill/>
                <a:prstDash val="solid"/>
                <a:miter/>
              </a:ln>
            </p:spPr>
            <p:txBody>
              <a:bodyPr rtlCol="0" anchor="ctr"/>
              <a:lstStyle/>
              <a:p>
                <a:endParaRPr lang="th-TH"/>
              </a:p>
            </p:txBody>
          </p:sp>
          <p:sp>
            <p:nvSpPr>
              <p:cNvPr id="1039" name="Freeform: Shape 1038">
                <a:extLst>
                  <a:ext uri="{FF2B5EF4-FFF2-40B4-BE49-F238E27FC236}">
                    <a16:creationId xmlns:a16="http://schemas.microsoft.com/office/drawing/2014/main" id="{0829364A-1624-424F-8E0D-564A9F35AB4D}"/>
                  </a:ext>
                </a:extLst>
              </p:cNvPr>
              <p:cNvSpPr/>
              <p:nvPr/>
            </p:nvSpPr>
            <p:spPr>
              <a:xfrm>
                <a:off x="6248590" y="3373278"/>
                <a:ext cx="59245" cy="11334"/>
              </a:xfrm>
              <a:custGeom>
                <a:avLst/>
                <a:gdLst>
                  <a:gd name="connsiteX0" fmla="*/ 191 w 59245"/>
                  <a:gd name="connsiteY0" fmla="*/ 11335 h 11334"/>
                  <a:gd name="connsiteX1" fmla="*/ 0 w 59245"/>
                  <a:gd name="connsiteY1" fmla="*/ 3620 h 11334"/>
                  <a:gd name="connsiteX2" fmla="*/ 57722 w 59245"/>
                  <a:gd name="connsiteY2" fmla="*/ 0 h 11334"/>
                  <a:gd name="connsiteX3" fmla="*/ 59246 w 59245"/>
                  <a:gd name="connsiteY3" fmla="*/ 8096 h 11334"/>
                </a:gdLst>
                <a:ahLst/>
                <a:cxnLst>
                  <a:cxn ang="0">
                    <a:pos x="connsiteX0" y="connsiteY0"/>
                  </a:cxn>
                  <a:cxn ang="0">
                    <a:pos x="connsiteX1" y="connsiteY1"/>
                  </a:cxn>
                  <a:cxn ang="0">
                    <a:pos x="connsiteX2" y="connsiteY2"/>
                  </a:cxn>
                  <a:cxn ang="0">
                    <a:pos x="connsiteX3" y="connsiteY3"/>
                  </a:cxn>
                </a:cxnLst>
                <a:rect l="l" t="t" r="r" b="b"/>
                <a:pathLst>
                  <a:path w="59245" h="11334">
                    <a:moveTo>
                      <a:pt x="191" y="11335"/>
                    </a:moveTo>
                    <a:lnTo>
                      <a:pt x="0" y="3620"/>
                    </a:lnTo>
                    <a:lnTo>
                      <a:pt x="57722" y="0"/>
                    </a:lnTo>
                    <a:lnTo>
                      <a:pt x="59246" y="8096"/>
                    </a:lnTo>
                    <a:close/>
                  </a:path>
                </a:pathLst>
              </a:custGeom>
              <a:solidFill>
                <a:srgbClr val="1E2726"/>
              </a:solidFill>
              <a:ln w="9525" cap="flat">
                <a:noFill/>
                <a:prstDash val="solid"/>
                <a:miter/>
              </a:ln>
            </p:spPr>
            <p:txBody>
              <a:bodyPr rtlCol="0" anchor="ctr"/>
              <a:lstStyle/>
              <a:p>
                <a:endParaRPr lang="th-TH"/>
              </a:p>
            </p:txBody>
          </p:sp>
          <p:sp>
            <p:nvSpPr>
              <p:cNvPr id="1040" name="Freeform: Shape 1039">
                <a:extLst>
                  <a:ext uri="{FF2B5EF4-FFF2-40B4-BE49-F238E27FC236}">
                    <a16:creationId xmlns:a16="http://schemas.microsoft.com/office/drawing/2014/main" id="{C70099B3-9BC8-4EDB-8F3F-150F030BD49C}"/>
                  </a:ext>
                </a:extLst>
              </p:cNvPr>
              <p:cNvSpPr/>
              <p:nvPr/>
            </p:nvSpPr>
            <p:spPr>
              <a:xfrm>
                <a:off x="6247923" y="3347275"/>
                <a:ext cx="54197" cy="14668"/>
              </a:xfrm>
              <a:custGeom>
                <a:avLst/>
                <a:gdLst>
                  <a:gd name="connsiteX0" fmla="*/ 476 w 54197"/>
                  <a:gd name="connsiteY0" fmla="*/ 14669 h 14668"/>
                  <a:gd name="connsiteX1" fmla="*/ 0 w 54197"/>
                  <a:gd name="connsiteY1" fmla="*/ 6477 h 14668"/>
                  <a:gd name="connsiteX2" fmla="*/ 52102 w 54197"/>
                  <a:gd name="connsiteY2" fmla="*/ 0 h 14668"/>
                  <a:gd name="connsiteX3" fmla="*/ 54197 w 54197"/>
                  <a:gd name="connsiteY3" fmla="*/ 8001 h 14668"/>
                </a:gdLst>
                <a:ahLst/>
                <a:cxnLst>
                  <a:cxn ang="0">
                    <a:pos x="connsiteX0" y="connsiteY0"/>
                  </a:cxn>
                  <a:cxn ang="0">
                    <a:pos x="connsiteX1" y="connsiteY1"/>
                  </a:cxn>
                  <a:cxn ang="0">
                    <a:pos x="connsiteX2" y="connsiteY2"/>
                  </a:cxn>
                  <a:cxn ang="0">
                    <a:pos x="connsiteX3" y="connsiteY3"/>
                  </a:cxn>
                </a:cxnLst>
                <a:rect l="l" t="t" r="r" b="b"/>
                <a:pathLst>
                  <a:path w="54197" h="14668">
                    <a:moveTo>
                      <a:pt x="476" y="14669"/>
                    </a:moveTo>
                    <a:lnTo>
                      <a:pt x="0" y="6477"/>
                    </a:lnTo>
                    <a:lnTo>
                      <a:pt x="52102" y="0"/>
                    </a:lnTo>
                    <a:lnTo>
                      <a:pt x="54197" y="8001"/>
                    </a:lnTo>
                    <a:close/>
                  </a:path>
                </a:pathLst>
              </a:custGeom>
              <a:solidFill>
                <a:srgbClr val="1E2726"/>
              </a:solidFill>
              <a:ln w="9525" cap="flat">
                <a:noFill/>
                <a:prstDash val="solid"/>
                <a:miter/>
              </a:ln>
            </p:spPr>
            <p:txBody>
              <a:bodyPr rtlCol="0" anchor="ctr"/>
              <a:lstStyle/>
              <a:p>
                <a:endParaRPr lang="th-TH"/>
              </a:p>
            </p:txBody>
          </p:sp>
          <p:sp>
            <p:nvSpPr>
              <p:cNvPr id="1041" name="Freeform: Shape 1040">
                <a:extLst>
                  <a:ext uri="{FF2B5EF4-FFF2-40B4-BE49-F238E27FC236}">
                    <a16:creationId xmlns:a16="http://schemas.microsoft.com/office/drawing/2014/main" id="{B62C8BF9-6286-47A8-877B-510BD99DED3D}"/>
                  </a:ext>
                </a:extLst>
              </p:cNvPr>
              <p:cNvSpPr/>
              <p:nvPr/>
            </p:nvSpPr>
            <p:spPr>
              <a:xfrm>
                <a:off x="6247923" y="3327939"/>
                <a:ext cx="49148" cy="12001"/>
              </a:xfrm>
              <a:custGeom>
                <a:avLst/>
                <a:gdLst>
                  <a:gd name="connsiteX0" fmla="*/ 0 w 49148"/>
                  <a:gd name="connsiteY0" fmla="*/ 12001 h 12001"/>
                  <a:gd name="connsiteX1" fmla="*/ 0 w 49148"/>
                  <a:gd name="connsiteY1" fmla="*/ 3810 h 12001"/>
                  <a:gd name="connsiteX2" fmla="*/ 47244 w 49148"/>
                  <a:gd name="connsiteY2" fmla="*/ 0 h 12001"/>
                  <a:gd name="connsiteX3" fmla="*/ 49149 w 49148"/>
                  <a:gd name="connsiteY3" fmla="*/ 8001 h 12001"/>
                </a:gdLst>
                <a:ahLst/>
                <a:cxnLst>
                  <a:cxn ang="0">
                    <a:pos x="connsiteX0" y="connsiteY0"/>
                  </a:cxn>
                  <a:cxn ang="0">
                    <a:pos x="connsiteX1" y="connsiteY1"/>
                  </a:cxn>
                  <a:cxn ang="0">
                    <a:pos x="connsiteX2" y="connsiteY2"/>
                  </a:cxn>
                  <a:cxn ang="0">
                    <a:pos x="connsiteX3" y="connsiteY3"/>
                  </a:cxn>
                </a:cxnLst>
                <a:rect l="l" t="t" r="r" b="b"/>
                <a:pathLst>
                  <a:path w="49148" h="12001">
                    <a:moveTo>
                      <a:pt x="0" y="12001"/>
                    </a:moveTo>
                    <a:lnTo>
                      <a:pt x="0" y="3810"/>
                    </a:lnTo>
                    <a:lnTo>
                      <a:pt x="47244" y="0"/>
                    </a:lnTo>
                    <a:lnTo>
                      <a:pt x="49149" y="8001"/>
                    </a:lnTo>
                    <a:close/>
                  </a:path>
                </a:pathLst>
              </a:custGeom>
              <a:solidFill>
                <a:srgbClr val="1E2726"/>
              </a:solidFill>
              <a:ln w="9525" cap="flat">
                <a:noFill/>
                <a:prstDash val="solid"/>
                <a:miter/>
              </a:ln>
            </p:spPr>
            <p:txBody>
              <a:bodyPr rtlCol="0" anchor="ctr"/>
              <a:lstStyle/>
              <a:p>
                <a:endParaRPr lang="th-TH"/>
              </a:p>
            </p:txBody>
          </p:sp>
          <p:sp>
            <p:nvSpPr>
              <p:cNvPr id="1042" name="Freeform: Shape 1041">
                <a:extLst>
                  <a:ext uri="{FF2B5EF4-FFF2-40B4-BE49-F238E27FC236}">
                    <a16:creationId xmlns:a16="http://schemas.microsoft.com/office/drawing/2014/main" id="{55A3CC3C-182E-47F8-84EA-00EFBACD0738}"/>
                  </a:ext>
                </a:extLst>
              </p:cNvPr>
              <p:cNvSpPr/>
              <p:nvPr/>
            </p:nvSpPr>
            <p:spPr>
              <a:xfrm>
                <a:off x="6246971" y="3306889"/>
                <a:ext cx="44672" cy="8477"/>
              </a:xfrm>
              <a:custGeom>
                <a:avLst/>
                <a:gdLst>
                  <a:gd name="connsiteX0" fmla="*/ 44672 w 44672"/>
                  <a:gd name="connsiteY0" fmla="*/ 8191 h 8477"/>
                  <a:gd name="connsiteX1" fmla="*/ 286 w 44672"/>
                  <a:gd name="connsiteY1" fmla="*/ 8477 h 8477"/>
                  <a:gd name="connsiteX2" fmla="*/ 0 w 44672"/>
                  <a:gd name="connsiteY2" fmla="*/ 0 h 8477"/>
                  <a:gd name="connsiteX3" fmla="*/ 42482 w 44672"/>
                  <a:gd name="connsiteY3" fmla="*/ 0 h 8477"/>
                </a:gdLst>
                <a:ahLst/>
                <a:cxnLst>
                  <a:cxn ang="0">
                    <a:pos x="connsiteX0" y="connsiteY0"/>
                  </a:cxn>
                  <a:cxn ang="0">
                    <a:pos x="connsiteX1" y="connsiteY1"/>
                  </a:cxn>
                  <a:cxn ang="0">
                    <a:pos x="connsiteX2" y="connsiteY2"/>
                  </a:cxn>
                  <a:cxn ang="0">
                    <a:pos x="connsiteX3" y="connsiteY3"/>
                  </a:cxn>
                </a:cxnLst>
                <a:rect l="l" t="t" r="r" b="b"/>
                <a:pathLst>
                  <a:path w="44672" h="8477">
                    <a:moveTo>
                      <a:pt x="44672" y="8191"/>
                    </a:moveTo>
                    <a:lnTo>
                      <a:pt x="286" y="8477"/>
                    </a:lnTo>
                    <a:lnTo>
                      <a:pt x="0" y="0"/>
                    </a:lnTo>
                    <a:lnTo>
                      <a:pt x="42482" y="0"/>
                    </a:lnTo>
                    <a:close/>
                  </a:path>
                </a:pathLst>
              </a:custGeom>
              <a:solidFill>
                <a:srgbClr val="1E2726"/>
              </a:solidFill>
              <a:ln w="9525" cap="flat">
                <a:noFill/>
                <a:prstDash val="solid"/>
                <a:miter/>
              </a:ln>
            </p:spPr>
            <p:txBody>
              <a:bodyPr rtlCol="0" anchor="ctr"/>
              <a:lstStyle/>
              <a:p>
                <a:endParaRPr lang="th-TH"/>
              </a:p>
            </p:txBody>
          </p:sp>
          <p:sp>
            <p:nvSpPr>
              <p:cNvPr id="1043" name="Freeform: Shape 1042">
                <a:extLst>
                  <a:ext uri="{FF2B5EF4-FFF2-40B4-BE49-F238E27FC236}">
                    <a16:creationId xmlns:a16="http://schemas.microsoft.com/office/drawing/2014/main" id="{56985948-FE59-4ACC-BE9A-1F90BD0607CF}"/>
                  </a:ext>
                </a:extLst>
              </p:cNvPr>
              <p:cNvSpPr/>
              <p:nvPr/>
            </p:nvSpPr>
            <p:spPr>
              <a:xfrm>
                <a:off x="6215253" y="3555968"/>
                <a:ext cx="32765" cy="56959"/>
              </a:xfrm>
              <a:custGeom>
                <a:avLst/>
                <a:gdLst>
                  <a:gd name="connsiteX0" fmla="*/ 25908 w 32765"/>
                  <a:gd name="connsiteY0" fmla="*/ 56959 h 56959"/>
                  <a:gd name="connsiteX1" fmla="*/ 0 w 32765"/>
                  <a:gd name="connsiteY1" fmla="*/ 5239 h 56959"/>
                  <a:gd name="connsiteX2" fmla="*/ 4381 w 32765"/>
                  <a:gd name="connsiteY2" fmla="*/ 0 h 56959"/>
                  <a:gd name="connsiteX3" fmla="*/ 32766 w 32765"/>
                  <a:gd name="connsiteY3" fmla="*/ 51530 h 56959"/>
                </a:gdLst>
                <a:ahLst/>
                <a:cxnLst>
                  <a:cxn ang="0">
                    <a:pos x="connsiteX0" y="connsiteY0"/>
                  </a:cxn>
                  <a:cxn ang="0">
                    <a:pos x="connsiteX1" y="connsiteY1"/>
                  </a:cxn>
                  <a:cxn ang="0">
                    <a:pos x="connsiteX2" y="connsiteY2"/>
                  </a:cxn>
                  <a:cxn ang="0">
                    <a:pos x="connsiteX3" y="connsiteY3"/>
                  </a:cxn>
                </a:cxnLst>
                <a:rect l="l" t="t" r="r" b="b"/>
                <a:pathLst>
                  <a:path w="32765" h="56959">
                    <a:moveTo>
                      <a:pt x="25908" y="56959"/>
                    </a:moveTo>
                    <a:lnTo>
                      <a:pt x="0" y="5239"/>
                    </a:lnTo>
                    <a:lnTo>
                      <a:pt x="4381" y="0"/>
                    </a:lnTo>
                    <a:lnTo>
                      <a:pt x="32766" y="51530"/>
                    </a:lnTo>
                    <a:close/>
                  </a:path>
                </a:pathLst>
              </a:custGeom>
              <a:solidFill>
                <a:srgbClr val="1E2726"/>
              </a:solidFill>
              <a:ln w="9525" cap="flat">
                <a:noFill/>
                <a:prstDash val="solid"/>
                <a:miter/>
              </a:ln>
            </p:spPr>
            <p:txBody>
              <a:bodyPr rtlCol="0" anchor="ctr"/>
              <a:lstStyle/>
              <a:p>
                <a:endParaRPr lang="th-TH"/>
              </a:p>
            </p:txBody>
          </p:sp>
          <p:sp>
            <p:nvSpPr>
              <p:cNvPr id="1044" name="Freeform: Shape 1043">
                <a:extLst>
                  <a:ext uri="{FF2B5EF4-FFF2-40B4-BE49-F238E27FC236}">
                    <a16:creationId xmlns:a16="http://schemas.microsoft.com/office/drawing/2014/main" id="{298D2581-7BAB-4B9C-ABD8-3EA6D7B0640B}"/>
                  </a:ext>
                </a:extLst>
              </p:cNvPr>
              <p:cNvSpPr/>
              <p:nvPr/>
            </p:nvSpPr>
            <p:spPr>
              <a:xfrm>
                <a:off x="6235922" y="3519201"/>
                <a:ext cx="52101" cy="48863"/>
              </a:xfrm>
              <a:custGeom>
                <a:avLst/>
                <a:gdLst>
                  <a:gd name="connsiteX0" fmla="*/ 47434 w 52101"/>
                  <a:gd name="connsiteY0" fmla="*/ 48863 h 48863"/>
                  <a:gd name="connsiteX1" fmla="*/ 0 w 52101"/>
                  <a:gd name="connsiteY1" fmla="*/ 8192 h 48863"/>
                  <a:gd name="connsiteX2" fmla="*/ 3143 w 52101"/>
                  <a:gd name="connsiteY2" fmla="*/ 0 h 48863"/>
                  <a:gd name="connsiteX3" fmla="*/ 52102 w 52101"/>
                  <a:gd name="connsiteY3" fmla="*/ 42005 h 48863"/>
                </a:gdLst>
                <a:ahLst/>
                <a:cxnLst>
                  <a:cxn ang="0">
                    <a:pos x="connsiteX0" y="connsiteY0"/>
                  </a:cxn>
                  <a:cxn ang="0">
                    <a:pos x="connsiteX1" y="connsiteY1"/>
                  </a:cxn>
                  <a:cxn ang="0">
                    <a:pos x="connsiteX2" y="connsiteY2"/>
                  </a:cxn>
                  <a:cxn ang="0">
                    <a:pos x="connsiteX3" y="connsiteY3"/>
                  </a:cxn>
                </a:cxnLst>
                <a:rect l="l" t="t" r="r" b="b"/>
                <a:pathLst>
                  <a:path w="52101" h="48863">
                    <a:moveTo>
                      <a:pt x="47434" y="48863"/>
                    </a:moveTo>
                    <a:lnTo>
                      <a:pt x="0" y="8192"/>
                    </a:lnTo>
                    <a:lnTo>
                      <a:pt x="3143" y="0"/>
                    </a:lnTo>
                    <a:lnTo>
                      <a:pt x="52102" y="42005"/>
                    </a:lnTo>
                    <a:close/>
                  </a:path>
                </a:pathLst>
              </a:custGeom>
              <a:solidFill>
                <a:srgbClr val="1E2726"/>
              </a:solidFill>
              <a:ln w="9525" cap="flat">
                <a:noFill/>
                <a:prstDash val="solid"/>
                <a:miter/>
              </a:ln>
            </p:spPr>
            <p:txBody>
              <a:bodyPr rtlCol="0" anchor="ctr"/>
              <a:lstStyle/>
              <a:p>
                <a:endParaRPr lang="th-TH"/>
              </a:p>
            </p:txBody>
          </p:sp>
          <p:sp>
            <p:nvSpPr>
              <p:cNvPr id="1045" name="Freeform: Shape 1044">
                <a:extLst>
                  <a:ext uri="{FF2B5EF4-FFF2-40B4-BE49-F238E27FC236}">
                    <a16:creationId xmlns:a16="http://schemas.microsoft.com/office/drawing/2014/main" id="{F749BF21-0AEB-40C7-974F-C8C3DE153DC8}"/>
                  </a:ext>
                </a:extLst>
              </p:cNvPr>
              <p:cNvSpPr/>
              <p:nvPr/>
            </p:nvSpPr>
            <p:spPr>
              <a:xfrm>
                <a:off x="6322123" y="3277742"/>
                <a:ext cx="71342" cy="43243"/>
              </a:xfrm>
              <a:custGeom>
                <a:avLst/>
                <a:gdLst>
                  <a:gd name="connsiteX0" fmla="*/ 2191 w 71342"/>
                  <a:gd name="connsiteY0" fmla="*/ 43244 h 43243"/>
                  <a:gd name="connsiteX1" fmla="*/ 0 w 71342"/>
                  <a:gd name="connsiteY1" fmla="*/ 37814 h 43243"/>
                  <a:gd name="connsiteX2" fmla="*/ 66865 w 71342"/>
                  <a:gd name="connsiteY2" fmla="*/ 0 h 43243"/>
                  <a:gd name="connsiteX3" fmla="*/ 71342 w 71342"/>
                  <a:gd name="connsiteY3" fmla="*/ 22670 h 43243"/>
                </a:gdLst>
                <a:ahLst/>
                <a:cxnLst>
                  <a:cxn ang="0">
                    <a:pos x="connsiteX0" y="connsiteY0"/>
                  </a:cxn>
                  <a:cxn ang="0">
                    <a:pos x="connsiteX1" y="connsiteY1"/>
                  </a:cxn>
                  <a:cxn ang="0">
                    <a:pos x="connsiteX2" y="connsiteY2"/>
                  </a:cxn>
                  <a:cxn ang="0">
                    <a:pos x="connsiteX3" y="connsiteY3"/>
                  </a:cxn>
                </a:cxnLst>
                <a:rect l="l" t="t" r="r" b="b"/>
                <a:pathLst>
                  <a:path w="71342" h="43243">
                    <a:moveTo>
                      <a:pt x="2191" y="43244"/>
                    </a:moveTo>
                    <a:lnTo>
                      <a:pt x="0" y="37814"/>
                    </a:lnTo>
                    <a:lnTo>
                      <a:pt x="66865" y="0"/>
                    </a:lnTo>
                    <a:lnTo>
                      <a:pt x="71342" y="22670"/>
                    </a:lnTo>
                    <a:close/>
                  </a:path>
                </a:pathLst>
              </a:custGeom>
              <a:solidFill>
                <a:srgbClr val="1E2726"/>
              </a:solidFill>
              <a:ln w="9525" cap="flat">
                <a:noFill/>
                <a:prstDash val="solid"/>
                <a:miter/>
              </a:ln>
            </p:spPr>
            <p:txBody>
              <a:bodyPr rtlCol="0" anchor="ctr"/>
              <a:lstStyle/>
              <a:p>
                <a:endParaRPr lang="th-TH"/>
              </a:p>
            </p:txBody>
          </p:sp>
          <p:sp>
            <p:nvSpPr>
              <p:cNvPr id="1046" name="Freeform: Shape 1045">
                <a:extLst>
                  <a:ext uri="{FF2B5EF4-FFF2-40B4-BE49-F238E27FC236}">
                    <a16:creationId xmlns:a16="http://schemas.microsoft.com/office/drawing/2014/main" id="{8D8F9A68-B323-4406-A07B-AFDF4C8F8DBD}"/>
                  </a:ext>
                </a:extLst>
              </p:cNvPr>
              <p:cNvSpPr/>
              <p:nvPr/>
            </p:nvSpPr>
            <p:spPr>
              <a:xfrm>
                <a:off x="6323837" y="3320986"/>
                <a:ext cx="67627" cy="22193"/>
              </a:xfrm>
              <a:custGeom>
                <a:avLst/>
                <a:gdLst>
                  <a:gd name="connsiteX0" fmla="*/ 0 w 67627"/>
                  <a:gd name="connsiteY0" fmla="*/ 12954 h 22193"/>
                  <a:gd name="connsiteX1" fmla="*/ 667 w 67627"/>
                  <a:gd name="connsiteY1" fmla="*/ 6763 h 22193"/>
                  <a:gd name="connsiteX2" fmla="*/ 67628 w 67627"/>
                  <a:gd name="connsiteY2" fmla="*/ 0 h 22193"/>
                  <a:gd name="connsiteX3" fmla="*/ 59912 w 67627"/>
                  <a:gd name="connsiteY3" fmla="*/ 22193 h 22193"/>
                </a:gdLst>
                <a:ahLst/>
                <a:cxnLst>
                  <a:cxn ang="0">
                    <a:pos x="connsiteX0" y="connsiteY0"/>
                  </a:cxn>
                  <a:cxn ang="0">
                    <a:pos x="connsiteX1" y="connsiteY1"/>
                  </a:cxn>
                  <a:cxn ang="0">
                    <a:pos x="connsiteX2" y="connsiteY2"/>
                  </a:cxn>
                  <a:cxn ang="0">
                    <a:pos x="connsiteX3" y="connsiteY3"/>
                  </a:cxn>
                </a:cxnLst>
                <a:rect l="l" t="t" r="r" b="b"/>
                <a:pathLst>
                  <a:path w="67627" h="22193">
                    <a:moveTo>
                      <a:pt x="0" y="12954"/>
                    </a:moveTo>
                    <a:lnTo>
                      <a:pt x="667" y="6763"/>
                    </a:lnTo>
                    <a:lnTo>
                      <a:pt x="67628" y="0"/>
                    </a:lnTo>
                    <a:lnTo>
                      <a:pt x="59912" y="22193"/>
                    </a:lnTo>
                    <a:close/>
                  </a:path>
                </a:pathLst>
              </a:custGeom>
              <a:solidFill>
                <a:srgbClr val="1E2726"/>
              </a:solidFill>
              <a:ln w="9525" cap="flat">
                <a:noFill/>
                <a:prstDash val="solid"/>
                <a:miter/>
              </a:ln>
            </p:spPr>
            <p:txBody>
              <a:bodyPr rtlCol="0" anchor="ctr"/>
              <a:lstStyle/>
              <a:p>
                <a:endParaRPr lang="th-TH"/>
              </a:p>
            </p:txBody>
          </p:sp>
          <p:sp>
            <p:nvSpPr>
              <p:cNvPr id="1047" name="Freeform: Shape 1046">
                <a:extLst>
                  <a:ext uri="{FF2B5EF4-FFF2-40B4-BE49-F238E27FC236}">
                    <a16:creationId xmlns:a16="http://schemas.microsoft.com/office/drawing/2014/main" id="{F66F2584-013D-4137-99FD-00F4D1B2D53C}"/>
                  </a:ext>
                </a:extLst>
              </p:cNvPr>
              <p:cNvSpPr/>
              <p:nvPr/>
            </p:nvSpPr>
            <p:spPr>
              <a:xfrm>
                <a:off x="6322409" y="3342322"/>
                <a:ext cx="54197" cy="30003"/>
              </a:xfrm>
              <a:custGeom>
                <a:avLst/>
                <a:gdLst>
                  <a:gd name="connsiteX0" fmla="*/ 40767 w 54197"/>
                  <a:gd name="connsiteY0" fmla="*/ 30004 h 30003"/>
                  <a:gd name="connsiteX1" fmla="*/ 0 w 54197"/>
                  <a:gd name="connsiteY1" fmla="*/ 4572 h 30003"/>
                  <a:gd name="connsiteX2" fmla="*/ 1429 w 54197"/>
                  <a:gd name="connsiteY2" fmla="*/ 0 h 30003"/>
                  <a:gd name="connsiteX3" fmla="*/ 54197 w 54197"/>
                  <a:gd name="connsiteY3" fmla="*/ 13811 h 30003"/>
                </a:gdLst>
                <a:ahLst/>
                <a:cxnLst>
                  <a:cxn ang="0">
                    <a:pos x="connsiteX0" y="connsiteY0"/>
                  </a:cxn>
                  <a:cxn ang="0">
                    <a:pos x="connsiteX1" y="connsiteY1"/>
                  </a:cxn>
                  <a:cxn ang="0">
                    <a:pos x="connsiteX2" y="connsiteY2"/>
                  </a:cxn>
                  <a:cxn ang="0">
                    <a:pos x="connsiteX3" y="connsiteY3"/>
                  </a:cxn>
                </a:cxnLst>
                <a:rect l="l" t="t" r="r" b="b"/>
                <a:pathLst>
                  <a:path w="54197" h="30003">
                    <a:moveTo>
                      <a:pt x="40767" y="30004"/>
                    </a:moveTo>
                    <a:lnTo>
                      <a:pt x="0" y="4572"/>
                    </a:lnTo>
                    <a:lnTo>
                      <a:pt x="1429" y="0"/>
                    </a:lnTo>
                    <a:lnTo>
                      <a:pt x="54197" y="13811"/>
                    </a:lnTo>
                    <a:close/>
                  </a:path>
                </a:pathLst>
              </a:custGeom>
              <a:solidFill>
                <a:srgbClr val="1E2726"/>
              </a:solidFill>
              <a:ln w="9525" cap="flat">
                <a:noFill/>
                <a:prstDash val="solid"/>
                <a:miter/>
              </a:ln>
            </p:spPr>
            <p:txBody>
              <a:bodyPr rtlCol="0" anchor="ctr"/>
              <a:lstStyle/>
              <a:p>
                <a:endParaRPr lang="th-TH"/>
              </a:p>
            </p:txBody>
          </p:sp>
          <p:sp>
            <p:nvSpPr>
              <p:cNvPr id="1048" name="Freeform: Shape 1047">
                <a:extLst>
                  <a:ext uri="{FF2B5EF4-FFF2-40B4-BE49-F238E27FC236}">
                    <a16:creationId xmlns:a16="http://schemas.microsoft.com/office/drawing/2014/main" id="{5430D357-B3B8-48E5-9B27-36FCBD752383}"/>
                  </a:ext>
                </a:extLst>
              </p:cNvPr>
              <p:cNvSpPr/>
              <p:nvPr/>
            </p:nvSpPr>
            <p:spPr>
              <a:xfrm>
                <a:off x="5856636" y="3307841"/>
                <a:ext cx="64293" cy="31718"/>
              </a:xfrm>
              <a:custGeom>
                <a:avLst/>
                <a:gdLst>
                  <a:gd name="connsiteX0" fmla="*/ 6572 w 64293"/>
                  <a:gd name="connsiteY0" fmla="*/ 31718 h 31718"/>
                  <a:gd name="connsiteX1" fmla="*/ 0 w 64293"/>
                  <a:gd name="connsiteY1" fmla="*/ 26003 h 31718"/>
                  <a:gd name="connsiteX2" fmla="*/ 57817 w 64293"/>
                  <a:gd name="connsiteY2" fmla="*/ 0 h 31718"/>
                  <a:gd name="connsiteX3" fmla="*/ 64294 w 64293"/>
                  <a:gd name="connsiteY3" fmla="*/ 3239 h 31718"/>
                </a:gdLst>
                <a:ahLst/>
                <a:cxnLst>
                  <a:cxn ang="0">
                    <a:pos x="connsiteX0" y="connsiteY0"/>
                  </a:cxn>
                  <a:cxn ang="0">
                    <a:pos x="connsiteX1" y="connsiteY1"/>
                  </a:cxn>
                  <a:cxn ang="0">
                    <a:pos x="connsiteX2" y="connsiteY2"/>
                  </a:cxn>
                  <a:cxn ang="0">
                    <a:pos x="connsiteX3" y="connsiteY3"/>
                  </a:cxn>
                </a:cxnLst>
                <a:rect l="l" t="t" r="r" b="b"/>
                <a:pathLst>
                  <a:path w="64293" h="31718">
                    <a:moveTo>
                      <a:pt x="6572" y="31718"/>
                    </a:moveTo>
                    <a:lnTo>
                      <a:pt x="0" y="26003"/>
                    </a:lnTo>
                    <a:lnTo>
                      <a:pt x="57817" y="0"/>
                    </a:lnTo>
                    <a:lnTo>
                      <a:pt x="64294" y="3239"/>
                    </a:lnTo>
                    <a:close/>
                  </a:path>
                </a:pathLst>
              </a:custGeom>
              <a:solidFill>
                <a:srgbClr val="1E2726"/>
              </a:solidFill>
              <a:ln w="9525" cap="flat">
                <a:noFill/>
                <a:prstDash val="solid"/>
                <a:miter/>
              </a:ln>
            </p:spPr>
            <p:txBody>
              <a:bodyPr rtlCol="0" anchor="ctr"/>
              <a:lstStyle/>
              <a:p>
                <a:endParaRPr lang="th-TH"/>
              </a:p>
            </p:txBody>
          </p:sp>
          <p:sp>
            <p:nvSpPr>
              <p:cNvPr id="1049" name="Freeform: Shape 1048">
                <a:extLst>
                  <a:ext uri="{FF2B5EF4-FFF2-40B4-BE49-F238E27FC236}">
                    <a16:creationId xmlns:a16="http://schemas.microsoft.com/office/drawing/2014/main" id="{080BC906-E011-4545-8349-7CCB2442763E}"/>
                  </a:ext>
                </a:extLst>
              </p:cNvPr>
              <p:cNvSpPr/>
              <p:nvPr/>
            </p:nvSpPr>
            <p:spPr>
              <a:xfrm>
                <a:off x="5831776" y="3295459"/>
                <a:ext cx="74199" cy="20764"/>
              </a:xfrm>
              <a:custGeom>
                <a:avLst/>
                <a:gdLst>
                  <a:gd name="connsiteX0" fmla="*/ 7049 w 74199"/>
                  <a:gd name="connsiteY0" fmla="*/ 20764 h 20764"/>
                  <a:gd name="connsiteX1" fmla="*/ 0 w 74199"/>
                  <a:gd name="connsiteY1" fmla="*/ 12382 h 20764"/>
                  <a:gd name="connsiteX2" fmla="*/ 72771 w 74199"/>
                  <a:gd name="connsiteY2" fmla="*/ 0 h 20764"/>
                  <a:gd name="connsiteX3" fmla="*/ 74200 w 74199"/>
                  <a:gd name="connsiteY3" fmla="*/ 8096 h 20764"/>
                </a:gdLst>
                <a:ahLst/>
                <a:cxnLst>
                  <a:cxn ang="0">
                    <a:pos x="connsiteX0" y="connsiteY0"/>
                  </a:cxn>
                  <a:cxn ang="0">
                    <a:pos x="connsiteX1" y="connsiteY1"/>
                  </a:cxn>
                  <a:cxn ang="0">
                    <a:pos x="connsiteX2" y="connsiteY2"/>
                  </a:cxn>
                  <a:cxn ang="0">
                    <a:pos x="connsiteX3" y="connsiteY3"/>
                  </a:cxn>
                </a:cxnLst>
                <a:rect l="l" t="t" r="r" b="b"/>
                <a:pathLst>
                  <a:path w="74199" h="20764">
                    <a:moveTo>
                      <a:pt x="7049" y="20764"/>
                    </a:moveTo>
                    <a:lnTo>
                      <a:pt x="0" y="12382"/>
                    </a:lnTo>
                    <a:lnTo>
                      <a:pt x="72771" y="0"/>
                    </a:lnTo>
                    <a:lnTo>
                      <a:pt x="74200" y="8096"/>
                    </a:lnTo>
                    <a:close/>
                  </a:path>
                </a:pathLst>
              </a:custGeom>
              <a:solidFill>
                <a:srgbClr val="1E2726"/>
              </a:solidFill>
              <a:ln w="9525" cap="flat">
                <a:noFill/>
                <a:prstDash val="solid"/>
                <a:miter/>
              </a:ln>
            </p:spPr>
            <p:txBody>
              <a:bodyPr rtlCol="0" anchor="ctr"/>
              <a:lstStyle/>
              <a:p>
                <a:endParaRPr lang="th-TH"/>
              </a:p>
            </p:txBody>
          </p:sp>
          <p:sp>
            <p:nvSpPr>
              <p:cNvPr id="1050" name="Freeform: Shape 1049">
                <a:extLst>
                  <a:ext uri="{FF2B5EF4-FFF2-40B4-BE49-F238E27FC236}">
                    <a16:creationId xmlns:a16="http://schemas.microsoft.com/office/drawing/2014/main" id="{24B1B280-E8AE-4E4C-83CD-6C31E26EB9C7}"/>
                  </a:ext>
                </a:extLst>
              </p:cNvPr>
              <p:cNvSpPr/>
              <p:nvPr/>
            </p:nvSpPr>
            <p:spPr>
              <a:xfrm>
                <a:off x="5812821" y="3276409"/>
                <a:ext cx="71532" cy="16668"/>
              </a:xfrm>
              <a:custGeom>
                <a:avLst/>
                <a:gdLst>
                  <a:gd name="connsiteX0" fmla="*/ 6477 w 71532"/>
                  <a:gd name="connsiteY0" fmla="*/ 16669 h 16668"/>
                  <a:gd name="connsiteX1" fmla="*/ 0 w 71532"/>
                  <a:gd name="connsiteY1" fmla="*/ 7811 h 16668"/>
                  <a:gd name="connsiteX2" fmla="*/ 70485 w 71532"/>
                  <a:gd name="connsiteY2" fmla="*/ 0 h 16668"/>
                  <a:gd name="connsiteX3" fmla="*/ 71533 w 71532"/>
                  <a:gd name="connsiteY3" fmla="*/ 8096 h 16668"/>
                </a:gdLst>
                <a:ahLst/>
                <a:cxnLst>
                  <a:cxn ang="0">
                    <a:pos x="connsiteX0" y="connsiteY0"/>
                  </a:cxn>
                  <a:cxn ang="0">
                    <a:pos x="connsiteX1" y="connsiteY1"/>
                  </a:cxn>
                  <a:cxn ang="0">
                    <a:pos x="connsiteX2" y="connsiteY2"/>
                  </a:cxn>
                  <a:cxn ang="0">
                    <a:pos x="connsiteX3" y="connsiteY3"/>
                  </a:cxn>
                </a:cxnLst>
                <a:rect l="l" t="t" r="r" b="b"/>
                <a:pathLst>
                  <a:path w="71532" h="16668">
                    <a:moveTo>
                      <a:pt x="6477" y="16669"/>
                    </a:moveTo>
                    <a:lnTo>
                      <a:pt x="0" y="7811"/>
                    </a:lnTo>
                    <a:lnTo>
                      <a:pt x="70485" y="0"/>
                    </a:lnTo>
                    <a:lnTo>
                      <a:pt x="71533" y="8096"/>
                    </a:lnTo>
                    <a:close/>
                  </a:path>
                </a:pathLst>
              </a:custGeom>
              <a:solidFill>
                <a:srgbClr val="1E2726"/>
              </a:solidFill>
              <a:ln w="9525" cap="flat">
                <a:noFill/>
                <a:prstDash val="solid"/>
                <a:miter/>
              </a:ln>
            </p:spPr>
            <p:txBody>
              <a:bodyPr rtlCol="0" anchor="ctr"/>
              <a:lstStyle/>
              <a:p>
                <a:endParaRPr lang="th-TH"/>
              </a:p>
            </p:txBody>
          </p:sp>
          <p:sp>
            <p:nvSpPr>
              <p:cNvPr id="1051" name="Freeform: Shape 1050">
                <a:extLst>
                  <a:ext uri="{FF2B5EF4-FFF2-40B4-BE49-F238E27FC236}">
                    <a16:creationId xmlns:a16="http://schemas.microsoft.com/office/drawing/2014/main" id="{AD8BE5E9-BE1C-435E-9CE2-8EEC5BF3407F}"/>
                  </a:ext>
                </a:extLst>
              </p:cNvPr>
              <p:cNvSpPr/>
              <p:nvPr/>
            </p:nvSpPr>
            <p:spPr>
              <a:xfrm>
                <a:off x="5887688" y="3315366"/>
                <a:ext cx="60388" cy="46672"/>
              </a:xfrm>
              <a:custGeom>
                <a:avLst/>
                <a:gdLst>
                  <a:gd name="connsiteX0" fmla="*/ 7620 w 60388"/>
                  <a:gd name="connsiteY0" fmla="*/ 46673 h 46672"/>
                  <a:gd name="connsiteX1" fmla="*/ 0 w 60388"/>
                  <a:gd name="connsiteY1" fmla="*/ 42291 h 46672"/>
                  <a:gd name="connsiteX2" fmla="*/ 49435 w 60388"/>
                  <a:gd name="connsiteY2" fmla="*/ 0 h 46672"/>
                  <a:gd name="connsiteX3" fmla="*/ 60389 w 60388"/>
                  <a:gd name="connsiteY3" fmla="*/ 1619 h 46672"/>
                </a:gdLst>
                <a:ahLst/>
                <a:cxnLst>
                  <a:cxn ang="0">
                    <a:pos x="connsiteX0" y="connsiteY0"/>
                  </a:cxn>
                  <a:cxn ang="0">
                    <a:pos x="connsiteX1" y="connsiteY1"/>
                  </a:cxn>
                  <a:cxn ang="0">
                    <a:pos x="connsiteX2" y="connsiteY2"/>
                  </a:cxn>
                  <a:cxn ang="0">
                    <a:pos x="connsiteX3" y="connsiteY3"/>
                  </a:cxn>
                </a:cxnLst>
                <a:rect l="l" t="t" r="r" b="b"/>
                <a:pathLst>
                  <a:path w="60388" h="46672">
                    <a:moveTo>
                      <a:pt x="7620" y="46673"/>
                    </a:moveTo>
                    <a:lnTo>
                      <a:pt x="0" y="42291"/>
                    </a:lnTo>
                    <a:lnTo>
                      <a:pt x="49435" y="0"/>
                    </a:lnTo>
                    <a:lnTo>
                      <a:pt x="60389" y="1619"/>
                    </a:lnTo>
                    <a:close/>
                  </a:path>
                </a:pathLst>
              </a:custGeom>
              <a:solidFill>
                <a:srgbClr val="1E2726"/>
              </a:solidFill>
              <a:ln w="9525" cap="flat">
                <a:noFill/>
                <a:prstDash val="solid"/>
                <a:miter/>
              </a:ln>
            </p:spPr>
            <p:txBody>
              <a:bodyPr rtlCol="0" anchor="ctr"/>
              <a:lstStyle/>
              <a:p>
                <a:endParaRPr lang="th-TH"/>
              </a:p>
            </p:txBody>
          </p:sp>
          <p:sp>
            <p:nvSpPr>
              <p:cNvPr id="1052" name="Freeform: Shape 1051">
                <a:extLst>
                  <a:ext uri="{FF2B5EF4-FFF2-40B4-BE49-F238E27FC236}">
                    <a16:creationId xmlns:a16="http://schemas.microsoft.com/office/drawing/2014/main" id="{AC12BB35-C699-403F-89B5-3421D681C875}"/>
                  </a:ext>
                </a:extLst>
              </p:cNvPr>
              <p:cNvSpPr/>
              <p:nvPr/>
            </p:nvSpPr>
            <p:spPr>
              <a:xfrm>
                <a:off x="5939313" y="3319081"/>
                <a:ext cx="36099" cy="57245"/>
              </a:xfrm>
              <a:custGeom>
                <a:avLst/>
                <a:gdLst>
                  <a:gd name="connsiteX0" fmla="*/ 10858 w 36099"/>
                  <a:gd name="connsiteY0" fmla="*/ 57245 h 57245"/>
                  <a:gd name="connsiteX1" fmla="*/ 0 w 36099"/>
                  <a:gd name="connsiteY1" fmla="*/ 56674 h 57245"/>
                  <a:gd name="connsiteX2" fmla="*/ 28480 w 36099"/>
                  <a:gd name="connsiteY2" fmla="*/ 0 h 57245"/>
                  <a:gd name="connsiteX3" fmla="*/ 36100 w 36099"/>
                  <a:gd name="connsiteY3" fmla="*/ 1048 h 57245"/>
                </a:gdLst>
                <a:ahLst/>
                <a:cxnLst>
                  <a:cxn ang="0">
                    <a:pos x="connsiteX0" y="connsiteY0"/>
                  </a:cxn>
                  <a:cxn ang="0">
                    <a:pos x="connsiteX1" y="connsiteY1"/>
                  </a:cxn>
                  <a:cxn ang="0">
                    <a:pos x="connsiteX2" y="connsiteY2"/>
                  </a:cxn>
                  <a:cxn ang="0">
                    <a:pos x="connsiteX3" y="connsiteY3"/>
                  </a:cxn>
                </a:cxnLst>
                <a:rect l="l" t="t" r="r" b="b"/>
                <a:pathLst>
                  <a:path w="36099" h="57245">
                    <a:moveTo>
                      <a:pt x="10858" y="57245"/>
                    </a:moveTo>
                    <a:lnTo>
                      <a:pt x="0" y="56674"/>
                    </a:lnTo>
                    <a:lnTo>
                      <a:pt x="28480" y="0"/>
                    </a:lnTo>
                    <a:lnTo>
                      <a:pt x="36100" y="1048"/>
                    </a:lnTo>
                    <a:close/>
                  </a:path>
                </a:pathLst>
              </a:custGeom>
              <a:solidFill>
                <a:srgbClr val="1E2726"/>
              </a:solidFill>
              <a:ln w="9525" cap="flat">
                <a:noFill/>
                <a:prstDash val="solid"/>
                <a:miter/>
              </a:ln>
            </p:spPr>
            <p:txBody>
              <a:bodyPr rtlCol="0" anchor="ctr"/>
              <a:lstStyle/>
              <a:p>
                <a:endParaRPr lang="th-TH"/>
              </a:p>
            </p:txBody>
          </p:sp>
          <p:sp>
            <p:nvSpPr>
              <p:cNvPr id="1053" name="Freeform: Shape 1052">
                <a:extLst>
                  <a:ext uri="{FF2B5EF4-FFF2-40B4-BE49-F238E27FC236}">
                    <a16:creationId xmlns:a16="http://schemas.microsoft.com/office/drawing/2014/main" id="{F7799727-9083-4EEA-A4C6-34FA819264C0}"/>
                  </a:ext>
                </a:extLst>
              </p:cNvPr>
              <p:cNvSpPr/>
              <p:nvPr/>
            </p:nvSpPr>
            <p:spPr>
              <a:xfrm>
                <a:off x="5989986" y="3322510"/>
                <a:ext cx="18859" cy="53530"/>
              </a:xfrm>
              <a:custGeom>
                <a:avLst/>
                <a:gdLst>
                  <a:gd name="connsiteX0" fmla="*/ 10954 w 18859"/>
                  <a:gd name="connsiteY0" fmla="*/ 53531 h 53530"/>
                  <a:gd name="connsiteX1" fmla="*/ 0 w 18859"/>
                  <a:gd name="connsiteY1" fmla="*/ 53531 h 53530"/>
                  <a:gd name="connsiteX2" fmla="*/ 11620 w 18859"/>
                  <a:gd name="connsiteY2" fmla="*/ 0 h 53530"/>
                  <a:gd name="connsiteX3" fmla="*/ 18859 w 18859"/>
                  <a:gd name="connsiteY3" fmla="*/ 476 h 53530"/>
                </a:gdLst>
                <a:ahLst/>
                <a:cxnLst>
                  <a:cxn ang="0">
                    <a:pos x="connsiteX0" y="connsiteY0"/>
                  </a:cxn>
                  <a:cxn ang="0">
                    <a:pos x="connsiteX1" y="connsiteY1"/>
                  </a:cxn>
                  <a:cxn ang="0">
                    <a:pos x="connsiteX2" y="connsiteY2"/>
                  </a:cxn>
                  <a:cxn ang="0">
                    <a:pos x="connsiteX3" y="connsiteY3"/>
                  </a:cxn>
                </a:cxnLst>
                <a:rect l="l" t="t" r="r" b="b"/>
                <a:pathLst>
                  <a:path w="18859" h="53530">
                    <a:moveTo>
                      <a:pt x="10954" y="53531"/>
                    </a:moveTo>
                    <a:lnTo>
                      <a:pt x="0" y="53531"/>
                    </a:lnTo>
                    <a:lnTo>
                      <a:pt x="11620" y="0"/>
                    </a:lnTo>
                    <a:lnTo>
                      <a:pt x="18859" y="476"/>
                    </a:lnTo>
                    <a:close/>
                  </a:path>
                </a:pathLst>
              </a:custGeom>
              <a:solidFill>
                <a:srgbClr val="1E2726"/>
              </a:solidFill>
              <a:ln w="9525" cap="flat">
                <a:noFill/>
                <a:prstDash val="solid"/>
                <a:miter/>
              </a:ln>
            </p:spPr>
            <p:txBody>
              <a:bodyPr rtlCol="0" anchor="ctr"/>
              <a:lstStyle/>
              <a:p>
                <a:endParaRPr lang="th-TH"/>
              </a:p>
            </p:txBody>
          </p:sp>
          <p:sp>
            <p:nvSpPr>
              <p:cNvPr id="1054" name="Freeform: Shape 1053">
                <a:extLst>
                  <a:ext uri="{FF2B5EF4-FFF2-40B4-BE49-F238E27FC236}">
                    <a16:creationId xmlns:a16="http://schemas.microsoft.com/office/drawing/2014/main" id="{4980E4C6-9DFA-410D-A436-6FA55628A8EA}"/>
                  </a:ext>
                </a:extLst>
              </p:cNvPr>
              <p:cNvSpPr/>
              <p:nvPr/>
            </p:nvSpPr>
            <p:spPr>
              <a:xfrm>
                <a:off x="6035706" y="3325272"/>
                <a:ext cx="13525" cy="50101"/>
              </a:xfrm>
              <a:custGeom>
                <a:avLst/>
                <a:gdLst>
                  <a:gd name="connsiteX0" fmla="*/ 10668 w 13525"/>
                  <a:gd name="connsiteY0" fmla="*/ 49816 h 50101"/>
                  <a:gd name="connsiteX1" fmla="*/ 0 w 13525"/>
                  <a:gd name="connsiteY1" fmla="*/ 50102 h 50101"/>
                  <a:gd name="connsiteX2" fmla="*/ 6763 w 13525"/>
                  <a:gd name="connsiteY2" fmla="*/ 0 h 50101"/>
                  <a:gd name="connsiteX3" fmla="*/ 13526 w 13525"/>
                  <a:gd name="connsiteY3" fmla="*/ 381 h 50101"/>
                </a:gdLst>
                <a:ahLst/>
                <a:cxnLst>
                  <a:cxn ang="0">
                    <a:pos x="connsiteX0" y="connsiteY0"/>
                  </a:cxn>
                  <a:cxn ang="0">
                    <a:pos x="connsiteX1" y="connsiteY1"/>
                  </a:cxn>
                  <a:cxn ang="0">
                    <a:pos x="connsiteX2" y="connsiteY2"/>
                  </a:cxn>
                  <a:cxn ang="0">
                    <a:pos x="connsiteX3" y="connsiteY3"/>
                  </a:cxn>
                </a:cxnLst>
                <a:rect l="l" t="t" r="r" b="b"/>
                <a:pathLst>
                  <a:path w="13525" h="50101">
                    <a:moveTo>
                      <a:pt x="10668" y="49816"/>
                    </a:moveTo>
                    <a:lnTo>
                      <a:pt x="0" y="50102"/>
                    </a:lnTo>
                    <a:lnTo>
                      <a:pt x="6763" y="0"/>
                    </a:lnTo>
                    <a:lnTo>
                      <a:pt x="13526" y="381"/>
                    </a:lnTo>
                    <a:close/>
                  </a:path>
                </a:pathLst>
              </a:custGeom>
              <a:solidFill>
                <a:srgbClr val="1E2726"/>
              </a:solidFill>
              <a:ln w="9525" cap="flat">
                <a:noFill/>
                <a:prstDash val="solid"/>
                <a:miter/>
              </a:ln>
            </p:spPr>
            <p:txBody>
              <a:bodyPr rtlCol="0" anchor="ctr"/>
              <a:lstStyle/>
              <a:p>
                <a:endParaRPr lang="th-TH"/>
              </a:p>
            </p:txBody>
          </p:sp>
          <p:sp>
            <p:nvSpPr>
              <p:cNvPr id="1055" name="Freeform: Shape 1054">
                <a:extLst>
                  <a:ext uri="{FF2B5EF4-FFF2-40B4-BE49-F238E27FC236}">
                    <a16:creationId xmlns:a16="http://schemas.microsoft.com/office/drawing/2014/main" id="{44BDE027-9CBC-4AD6-875B-2461DE621279}"/>
                  </a:ext>
                </a:extLst>
              </p:cNvPr>
              <p:cNvSpPr/>
              <p:nvPr/>
            </p:nvSpPr>
            <p:spPr>
              <a:xfrm>
                <a:off x="6066186" y="3327844"/>
                <a:ext cx="16001" cy="46577"/>
              </a:xfrm>
              <a:custGeom>
                <a:avLst/>
                <a:gdLst>
                  <a:gd name="connsiteX0" fmla="*/ 11906 w 16001"/>
                  <a:gd name="connsiteY0" fmla="*/ 46387 h 46577"/>
                  <a:gd name="connsiteX1" fmla="*/ 0 w 16001"/>
                  <a:gd name="connsiteY1" fmla="*/ 46577 h 46577"/>
                  <a:gd name="connsiteX2" fmla="*/ 10001 w 16001"/>
                  <a:gd name="connsiteY2" fmla="*/ 0 h 46577"/>
                  <a:gd name="connsiteX3" fmla="*/ 16002 w 16001"/>
                  <a:gd name="connsiteY3" fmla="*/ 0 h 46577"/>
                </a:gdLst>
                <a:ahLst/>
                <a:cxnLst>
                  <a:cxn ang="0">
                    <a:pos x="connsiteX0" y="connsiteY0"/>
                  </a:cxn>
                  <a:cxn ang="0">
                    <a:pos x="connsiteX1" y="connsiteY1"/>
                  </a:cxn>
                  <a:cxn ang="0">
                    <a:pos x="connsiteX2" y="connsiteY2"/>
                  </a:cxn>
                  <a:cxn ang="0">
                    <a:pos x="connsiteX3" y="connsiteY3"/>
                  </a:cxn>
                </a:cxnLst>
                <a:rect l="l" t="t" r="r" b="b"/>
                <a:pathLst>
                  <a:path w="16001" h="46577">
                    <a:moveTo>
                      <a:pt x="11906" y="46387"/>
                    </a:moveTo>
                    <a:lnTo>
                      <a:pt x="0" y="46577"/>
                    </a:lnTo>
                    <a:lnTo>
                      <a:pt x="10001" y="0"/>
                    </a:lnTo>
                    <a:lnTo>
                      <a:pt x="16002" y="0"/>
                    </a:lnTo>
                    <a:close/>
                  </a:path>
                </a:pathLst>
              </a:custGeom>
              <a:solidFill>
                <a:srgbClr val="1E2726"/>
              </a:solidFill>
              <a:ln w="9525" cap="flat">
                <a:noFill/>
                <a:prstDash val="solid"/>
                <a:miter/>
              </a:ln>
            </p:spPr>
            <p:txBody>
              <a:bodyPr rtlCol="0" anchor="ctr"/>
              <a:lstStyle/>
              <a:p>
                <a:endParaRPr lang="th-TH"/>
              </a:p>
            </p:txBody>
          </p:sp>
          <p:sp>
            <p:nvSpPr>
              <p:cNvPr id="1056" name="Freeform: Shape 1055">
                <a:extLst>
                  <a:ext uri="{FF2B5EF4-FFF2-40B4-BE49-F238E27FC236}">
                    <a16:creationId xmlns:a16="http://schemas.microsoft.com/office/drawing/2014/main" id="{8B4B5B05-D797-4FAC-84B4-5BD39809FAD8}"/>
                  </a:ext>
                </a:extLst>
              </p:cNvPr>
              <p:cNvSpPr/>
              <p:nvPr/>
            </p:nvSpPr>
            <p:spPr>
              <a:xfrm>
                <a:off x="6100286" y="3329368"/>
                <a:ext cx="11144" cy="44196"/>
              </a:xfrm>
              <a:custGeom>
                <a:avLst/>
                <a:gdLst>
                  <a:gd name="connsiteX0" fmla="*/ 9620 w 11144"/>
                  <a:gd name="connsiteY0" fmla="*/ 43910 h 44196"/>
                  <a:gd name="connsiteX1" fmla="*/ 0 w 11144"/>
                  <a:gd name="connsiteY1" fmla="*/ 44196 h 44196"/>
                  <a:gd name="connsiteX2" fmla="*/ 5239 w 11144"/>
                  <a:gd name="connsiteY2" fmla="*/ 0 h 44196"/>
                  <a:gd name="connsiteX3" fmla="*/ 11144 w 11144"/>
                  <a:gd name="connsiteY3" fmla="*/ 0 h 44196"/>
                </a:gdLst>
                <a:ahLst/>
                <a:cxnLst>
                  <a:cxn ang="0">
                    <a:pos x="connsiteX0" y="connsiteY0"/>
                  </a:cxn>
                  <a:cxn ang="0">
                    <a:pos x="connsiteX1" y="connsiteY1"/>
                  </a:cxn>
                  <a:cxn ang="0">
                    <a:pos x="connsiteX2" y="connsiteY2"/>
                  </a:cxn>
                  <a:cxn ang="0">
                    <a:pos x="connsiteX3" y="connsiteY3"/>
                  </a:cxn>
                </a:cxnLst>
                <a:rect l="l" t="t" r="r" b="b"/>
                <a:pathLst>
                  <a:path w="11144" h="44196">
                    <a:moveTo>
                      <a:pt x="9620" y="43910"/>
                    </a:moveTo>
                    <a:lnTo>
                      <a:pt x="0" y="44196"/>
                    </a:lnTo>
                    <a:lnTo>
                      <a:pt x="5239" y="0"/>
                    </a:lnTo>
                    <a:lnTo>
                      <a:pt x="11144" y="0"/>
                    </a:lnTo>
                    <a:close/>
                  </a:path>
                </a:pathLst>
              </a:custGeom>
              <a:solidFill>
                <a:srgbClr val="1E2726"/>
              </a:solidFill>
              <a:ln w="9525" cap="flat">
                <a:noFill/>
                <a:prstDash val="solid"/>
                <a:miter/>
              </a:ln>
            </p:spPr>
            <p:txBody>
              <a:bodyPr rtlCol="0" anchor="ctr"/>
              <a:lstStyle/>
              <a:p>
                <a:endParaRPr lang="th-TH"/>
              </a:p>
            </p:txBody>
          </p:sp>
          <p:sp>
            <p:nvSpPr>
              <p:cNvPr id="1057" name="Freeform: Shape 1056">
                <a:extLst>
                  <a:ext uri="{FF2B5EF4-FFF2-40B4-BE49-F238E27FC236}">
                    <a16:creationId xmlns:a16="http://schemas.microsoft.com/office/drawing/2014/main" id="{F368AB91-BE69-4390-ADF8-386E55D5C34F}"/>
                  </a:ext>
                </a:extLst>
              </p:cNvPr>
              <p:cNvSpPr/>
              <p:nvPr/>
            </p:nvSpPr>
            <p:spPr>
              <a:xfrm>
                <a:off x="6135147" y="3330987"/>
                <a:ext cx="8477" cy="41338"/>
              </a:xfrm>
              <a:custGeom>
                <a:avLst/>
                <a:gdLst>
                  <a:gd name="connsiteX0" fmla="*/ 8477 w 8477"/>
                  <a:gd name="connsiteY0" fmla="*/ 41339 h 41338"/>
                  <a:gd name="connsiteX1" fmla="*/ 0 w 8477"/>
                  <a:gd name="connsiteY1" fmla="*/ 41339 h 41338"/>
                  <a:gd name="connsiteX2" fmla="*/ 0 w 8477"/>
                  <a:gd name="connsiteY2" fmla="*/ 0 h 41338"/>
                  <a:gd name="connsiteX3" fmla="*/ 5905 w 8477"/>
                  <a:gd name="connsiteY3" fmla="*/ 286 h 41338"/>
                </a:gdLst>
                <a:ahLst/>
                <a:cxnLst>
                  <a:cxn ang="0">
                    <a:pos x="connsiteX0" y="connsiteY0"/>
                  </a:cxn>
                  <a:cxn ang="0">
                    <a:pos x="connsiteX1" y="connsiteY1"/>
                  </a:cxn>
                  <a:cxn ang="0">
                    <a:pos x="connsiteX2" y="connsiteY2"/>
                  </a:cxn>
                  <a:cxn ang="0">
                    <a:pos x="connsiteX3" y="connsiteY3"/>
                  </a:cxn>
                </a:cxnLst>
                <a:rect l="l" t="t" r="r" b="b"/>
                <a:pathLst>
                  <a:path w="8477" h="41338">
                    <a:moveTo>
                      <a:pt x="8477" y="41339"/>
                    </a:moveTo>
                    <a:lnTo>
                      <a:pt x="0" y="41339"/>
                    </a:lnTo>
                    <a:lnTo>
                      <a:pt x="0" y="0"/>
                    </a:lnTo>
                    <a:lnTo>
                      <a:pt x="5905" y="286"/>
                    </a:lnTo>
                    <a:close/>
                  </a:path>
                </a:pathLst>
              </a:custGeom>
              <a:solidFill>
                <a:srgbClr val="1E2726"/>
              </a:solidFill>
              <a:ln w="9525" cap="flat">
                <a:noFill/>
                <a:prstDash val="solid"/>
                <a:miter/>
              </a:ln>
            </p:spPr>
            <p:txBody>
              <a:bodyPr rtlCol="0" anchor="ctr"/>
              <a:lstStyle/>
              <a:p>
                <a:endParaRPr lang="th-TH"/>
              </a:p>
            </p:txBody>
          </p:sp>
        </p:grpSp>
        <p:sp>
          <p:nvSpPr>
            <p:cNvPr id="1058" name="Freeform: Shape 1057">
              <a:extLst>
                <a:ext uri="{FF2B5EF4-FFF2-40B4-BE49-F238E27FC236}">
                  <a16:creationId xmlns:a16="http://schemas.microsoft.com/office/drawing/2014/main" id="{4E2E3B1D-390A-4D57-A0C5-40CCF589C63F}"/>
                </a:ext>
              </a:extLst>
            </p:cNvPr>
            <p:cNvSpPr/>
            <p:nvPr/>
          </p:nvSpPr>
          <p:spPr>
            <a:xfrm>
              <a:off x="5849016" y="3268694"/>
              <a:ext cx="294608" cy="39346"/>
            </a:xfrm>
            <a:custGeom>
              <a:avLst/>
              <a:gdLst>
                <a:gd name="connsiteX0" fmla="*/ 22955 w 294608"/>
                <a:gd name="connsiteY0" fmla="*/ 10573 h 39346"/>
                <a:gd name="connsiteX1" fmla="*/ 90297 w 294608"/>
                <a:gd name="connsiteY1" fmla="*/ 27432 h 39346"/>
                <a:gd name="connsiteX2" fmla="*/ 233744 w 294608"/>
                <a:gd name="connsiteY2" fmla="*/ 39053 h 39346"/>
                <a:gd name="connsiteX3" fmla="*/ 294608 w 294608"/>
                <a:gd name="connsiteY3" fmla="*/ 12764 h 39346"/>
                <a:gd name="connsiteX4" fmla="*/ 0 w 294608"/>
                <a:gd name="connsiteY4" fmla="*/ 0 h 39346"/>
                <a:gd name="connsiteX5" fmla="*/ 22955 w 294608"/>
                <a:gd name="connsiteY5" fmla="*/ 10573 h 39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4608" h="39346">
                  <a:moveTo>
                    <a:pt x="22955" y="10573"/>
                  </a:moveTo>
                  <a:cubicBezTo>
                    <a:pt x="44577" y="19145"/>
                    <a:pt x="67247" y="24575"/>
                    <a:pt x="90297" y="27432"/>
                  </a:cubicBezTo>
                  <a:cubicBezTo>
                    <a:pt x="129349" y="32385"/>
                    <a:pt x="204788" y="41053"/>
                    <a:pt x="233744" y="39053"/>
                  </a:cubicBezTo>
                  <a:cubicBezTo>
                    <a:pt x="273749" y="36481"/>
                    <a:pt x="294608" y="12764"/>
                    <a:pt x="294608" y="12764"/>
                  </a:cubicBezTo>
                  <a:lnTo>
                    <a:pt x="0" y="0"/>
                  </a:lnTo>
                  <a:cubicBezTo>
                    <a:pt x="0" y="0"/>
                    <a:pt x="7906" y="4572"/>
                    <a:pt x="22955" y="10573"/>
                  </a:cubicBezTo>
                  <a:close/>
                </a:path>
              </a:pathLst>
            </a:custGeom>
            <a:solidFill>
              <a:srgbClr val="FFCF57">
                <a:alpha val="24000"/>
              </a:srgbClr>
            </a:solidFill>
            <a:ln w="9525" cap="flat">
              <a:noFill/>
              <a:prstDash val="solid"/>
              <a:miter/>
            </a:ln>
          </p:spPr>
          <p:txBody>
            <a:bodyPr rtlCol="0" anchor="ctr"/>
            <a:lstStyle/>
            <a:p>
              <a:endParaRPr lang="th-TH"/>
            </a:p>
          </p:txBody>
        </p:sp>
        <p:sp>
          <p:nvSpPr>
            <p:cNvPr id="1059" name="Freeform: Shape 1058">
              <a:extLst>
                <a:ext uri="{FF2B5EF4-FFF2-40B4-BE49-F238E27FC236}">
                  <a16:creationId xmlns:a16="http://schemas.microsoft.com/office/drawing/2014/main" id="{44B65ADD-1211-4A3F-8CE0-37A2F96F99D7}"/>
                </a:ext>
              </a:extLst>
            </p:cNvPr>
            <p:cNvSpPr/>
            <p:nvPr/>
          </p:nvSpPr>
          <p:spPr>
            <a:xfrm>
              <a:off x="6192583" y="3274123"/>
              <a:ext cx="48432" cy="177545"/>
            </a:xfrm>
            <a:custGeom>
              <a:avLst/>
              <a:gdLst>
                <a:gd name="connsiteX0" fmla="*/ 7144 w 48432"/>
                <a:gd name="connsiteY0" fmla="*/ 177546 h 177545"/>
                <a:gd name="connsiteX1" fmla="*/ 43434 w 48432"/>
                <a:gd name="connsiteY1" fmla="*/ 93821 h 177545"/>
                <a:gd name="connsiteX2" fmla="*/ 46863 w 48432"/>
                <a:gd name="connsiteY2" fmla="*/ 14288 h 177545"/>
                <a:gd name="connsiteX3" fmla="*/ 25146 w 48432"/>
                <a:gd name="connsiteY3" fmla="*/ 2286 h 177545"/>
                <a:gd name="connsiteX4" fmla="*/ 0 w 48432"/>
                <a:gd name="connsiteY4" fmla="*/ 0 h 177545"/>
                <a:gd name="connsiteX5" fmla="*/ 7144 w 48432"/>
                <a:gd name="connsiteY5" fmla="*/ 177546 h 17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432" h="177545">
                  <a:moveTo>
                    <a:pt x="7144" y="177546"/>
                  </a:moveTo>
                  <a:cubicBezTo>
                    <a:pt x="7144" y="177546"/>
                    <a:pt x="34766" y="139351"/>
                    <a:pt x="43434" y="93821"/>
                  </a:cubicBezTo>
                  <a:cubicBezTo>
                    <a:pt x="52102" y="48292"/>
                    <a:pt x="46863" y="14288"/>
                    <a:pt x="46863" y="14288"/>
                  </a:cubicBezTo>
                  <a:cubicBezTo>
                    <a:pt x="46863" y="14288"/>
                    <a:pt x="37624" y="4382"/>
                    <a:pt x="25146" y="2286"/>
                  </a:cubicBezTo>
                  <a:cubicBezTo>
                    <a:pt x="12668" y="286"/>
                    <a:pt x="0" y="0"/>
                    <a:pt x="0" y="0"/>
                  </a:cubicBezTo>
                  <a:lnTo>
                    <a:pt x="7144" y="177546"/>
                  </a:lnTo>
                  <a:close/>
                </a:path>
              </a:pathLst>
            </a:custGeom>
            <a:solidFill>
              <a:srgbClr val="FFCF57">
                <a:alpha val="24000"/>
              </a:srgbClr>
            </a:solidFill>
            <a:ln w="9525" cap="flat">
              <a:noFill/>
              <a:prstDash val="solid"/>
              <a:miter/>
            </a:ln>
          </p:spPr>
          <p:txBody>
            <a:bodyPr rtlCol="0" anchor="ctr"/>
            <a:lstStyle/>
            <a:p>
              <a:endParaRPr lang="th-TH"/>
            </a:p>
          </p:txBody>
        </p:sp>
        <p:sp>
          <p:nvSpPr>
            <p:cNvPr id="1060" name="Freeform: Shape 1059">
              <a:extLst>
                <a:ext uri="{FF2B5EF4-FFF2-40B4-BE49-F238E27FC236}">
                  <a16:creationId xmlns:a16="http://schemas.microsoft.com/office/drawing/2014/main" id="{31E8B98B-2D9A-4BFC-B711-2D98AC7EE6A5}"/>
                </a:ext>
              </a:extLst>
            </p:cNvPr>
            <p:cNvSpPr/>
            <p:nvPr/>
          </p:nvSpPr>
          <p:spPr>
            <a:xfrm>
              <a:off x="6291643" y="3270218"/>
              <a:ext cx="102230" cy="57721"/>
            </a:xfrm>
            <a:custGeom>
              <a:avLst/>
              <a:gdLst>
                <a:gd name="connsiteX0" fmla="*/ 0 w 102230"/>
                <a:gd name="connsiteY0" fmla="*/ 31242 h 57721"/>
                <a:gd name="connsiteX1" fmla="*/ 23908 w 102230"/>
                <a:gd name="connsiteY1" fmla="*/ 57722 h 57721"/>
                <a:gd name="connsiteX2" fmla="*/ 100965 w 102230"/>
                <a:gd name="connsiteY2" fmla="*/ 44482 h 57721"/>
                <a:gd name="connsiteX3" fmla="*/ 100489 w 102230"/>
                <a:gd name="connsiteY3" fmla="*/ 18574 h 57721"/>
                <a:gd name="connsiteX4" fmla="*/ 93726 w 102230"/>
                <a:gd name="connsiteY4" fmla="*/ 0 h 57721"/>
                <a:gd name="connsiteX5" fmla="*/ 20574 w 102230"/>
                <a:gd name="connsiteY5" fmla="*/ 40767 h 57721"/>
                <a:gd name="connsiteX6" fmla="*/ 0 w 102230"/>
                <a:gd name="connsiteY6" fmla="*/ 31242 h 5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230" h="57721">
                  <a:moveTo>
                    <a:pt x="0" y="31242"/>
                  </a:moveTo>
                  <a:lnTo>
                    <a:pt x="23908" y="57722"/>
                  </a:lnTo>
                  <a:lnTo>
                    <a:pt x="100965" y="44482"/>
                  </a:lnTo>
                  <a:cubicBezTo>
                    <a:pt x="100965" y="44482"/>
                    <a:pt x="104108" y="33623"/>
                    <a:pt x="100489" y="18574"/>
                  </a:cubicBezTo>
                  <a:cubicBezTo>
                    <a:pt x="96869" y="3429"/>
                    <a:pt x="93726" y="0"/>
                    <a:pt x="93726" y="0"/>
                  </a:cubicBezTo>
                  <a:lnTo>
                    <a:pt x="20574" y="40767"/>
                  </a:lnTo>
                  <a:lnTo>
                    <a:pt x="0" y="31242"/>
                  </a:lnTo>
                  <a:close/>
                </a:path>
              </a:pathLst>
            </a:custGeom>
            <a:solidFill>
              <a:srgbClr val="FFCF57">
                <a:alpha val="24000"/>
              </a:srgbClr>
            </a:solidFill>
            <a:ln w="9525" cap="flat">
              <a:noFill/>
              <a:prstDash val="solid"/>
              <a:miter/>
            </a:ln>
          </p:spPr>
          <p:txBody>
            <a:bodyPr rtlCol="0" anchor="ctr"/>
            <a:lstStyle/>
            <a:p>
              <a:endParaRPr lang="th-TH"/>
            </a:p>
          </p:txBody>
        </p:sp>
      </p:grpSp>
      <p:grpSp>
        <p:nvGrpSpPr>
          <p:cNvPr id="1190" name="Group 1189">
            <a:extLst>
              <a:ext uri="{FF2B5EF4-FFF2-40B4-BE49-F238E27FC236}">
                <a16:creationId xmlns:a16="http://schemas.microsoft.com/office/drawing/2014/main" id="{0D268832-38F3-4E99-B853-0DB77C00C5FB}"/>
              </a:ext>
            </a:extLst>
          </p:cNvPr>
          <p:cNvGrpSpPr/>
          <p:nvPr/>
        </p:nvGrpSpPr>
        <p:grpSpPr>
          <a:xfrm>
            <a:off x="288200" y="480183"/>
            <a:ext cx="3502751" cy="906420"/>
            <a:chOff x="888832" y="2110319"/>
            <a:chExt cx="2855626" cy="906420"/>
          </a:xfrm>
        </p:grpSpPr>
        <p:sp>
          <p:nvSpPr>
            <p:cNvPr id="1191" name="TextBox 1190">
              <a:extLst>
                <a:ext uri="{FF2B5EF4-FFF2-40B4-BE49-F238E27FC236}">
                  <a16:creationId xmlns:a16="http://schemas.microsoft.com/office/drawing/2014/main" id="{6CF4FC7E-9082-4136-A4A1-1CE230F35A65}"/>
                </a:ext>
              </a:extLst>
            </p:cNvPr>
            <p:cNvSpPr txBox="1"/>
            <p:nvPr/>
          </p:nvSpPr>
          <p:spPr>
            <a:xfrm>
              <a:off x="888832" y="2110319"/>
              <a:ext cx="2855626" cy="769441"/>
            </a:xfrm>
            <a:prstGeom prst="rect">
              <a:avLst/>
            </a:prstGeom>
            <a:noFill/>
          </p:spPr>
          <p:txBody>
            <a:bodyPr wrap="square">
              <a:spAutoFit/>
            </a:bodyPr>
            <a:lstStyle/>
            <a:p>
              <a:pPr algn="ctr"/>
              <a:r>
                <a:rPr lang="en-US" sz="4400" b="0" i="0" dirty="0" err="1">
                  <a:solidFill>
                    <a:srgbClr val="F9A314"/>
                  </a:solidFill>
                  <a:effectLst/>
                  <a:latin typeface="Modern Love Grunge" panose="04070805081005020601" pitchFamily="82" charset="0"/>
                </a:rPr>
                <a:t>Bài</a:t>
              </a:r>
              <a:r>
                <a:rPr lang="en-US" sz="4400" b="0" i="0" dirty="0">
                  <a:solidFill>
                    <a:srgbClr val="F9A314"/>
                  </a:solidFill>
                  <a:effectLst/>
                  <a:latin typeface="Modern Love Grunge" panose="04070805081005020601" pitchFamily="82" charset="0"/>
                </a:rPr>
                <a:t> </a:t>
              </a:r>
              <a:r>
                <a:rPr lang="en-US" sz="4400" b="0" i="0" dirty="0" err="1">
                  <a:solidFill>
                    <a:srgbClr val="F9A314"/>
                  </a:solidFill>
                  <a:effectLst/>
                  <a:latin typeface="Modern Love Grunge" panose="04070805081005020601" pitchFamily="82" charset="0"/>
                </a:rPr>
                <a:t>tâp</a:t>
              </a:r>
              <a:r>
                <a:rPr lang="en-US" sz="4400" b="0" i="0" dirty="0">
                  <a:solidFill>
                    <a:srgbClr val="F9A314"/>
                  </a:solidFill>
                  <a:effectLst/>
                  <a:latin typeface="Modern Love Grunge" panose="04070805081005020601" pitchFamily="82" charset="0"/>
                </a:rPr>
                <a:t> 3</a:t>
              </a:r>
            </a:p>
          </p:txBody>
        </p:sp>
        <p:sp>
          <p:nvSpPr>
            <p:cNvPr id="1192" name="TextBox 1191">
              <a:extLst>
                <a:ext uri="{FF2B5EF4-FFF2-40B4-BE49-F238E27FC236}">
                  <a16:creationId xmlns:a16="http://schemas.microsoft.com/office/drawing/2014/main" id="{092A5067-C750-4C38-ABAA-7068BC35D5B3}"/>
                </a:ext>
              </a:extLst>
            </p:cNvPr>
            <p:cNvSpPr txBox="1"/>
            <p:nvPr/>
          </p:nvSpPr>
          <p:spPr>
            <a:xfrm>
              <a:off x="2374919" y="2247298"/>
              <a:ext cx="268187" cy="769441"/>
            </a:xfrm>
            <a:prstGeom prst="rect">
              <a:avLst/>
            </a:prstGeom>
            <a:noFill/>
          </p:spPr>
          <p:txBody>
            <a:bodyPr wrap="square">
              <a:spAutoFit/>
            </a:bodyPr>
            <a:lstStyle/>
            <a:p>
              <a:pPr algn="ctr"/>
              <a:r>
                <a:rPr lang="en-US" sz="4400" b="0" i="0" dirty="0">
                  <a:solidFill>
                    <a:srgbClr val="F9A314"/>
                  </a:solidFill>
                  <a:effectLst/>
                  <a:latin typeface="Modern Love Grunge" panose="04070805081005020601" pitchFamily="82" charset="0"/>
                </a:rPr>
                <a:t>.</a:t>
              </a:r>
            </a:p>
          </p:txBody>
        </p:sp>
      </p:grpSp>
      <p:sp>
        <p:nvSpPr>
          <p:cNvPr id="1222" name="TextBox 1221">
            <a:extLst>
              <a:ext uri="{FF2B5EF4-FFF2-40B4-BE49-F238E27FC236}">
                <a16:creationId xmlns:a16="http://schemas.microsoft.com/office/drawing/2014/main" id="{A385A578-9A92-4DEC-AE37-45A2399A1C9F}"/>
              </a:ext>
            </a:extLst>
          </p:cNvPr>
          <p:cNvSpPr txBox="1"/>
          <p:nvPr/>
        </p:nvSpPr>
        <p:spPr>
          <a:xfrm>
            <a:off x="3471636" y="416482"/>
            <a:ext cx="7228114" cy="830997"/>
          </a:xfrm>
          <a:prstGeom prst="rect">
            <a:avLst/>
          </a:prstGeom>
          <a:noFill/>
        </p:spPr>
        <p:txBody>
          <a:bodyPr wrap="square">
            <a:spAutoFit/>
          </a:bodyPr>
          <a:lstStyle/>
          <a:p>
            <a:r>
              <a:rPr lang="en-US" altLang="en-US" sz="2400" b="1" dirty="0" err="1">
                <a:solidFill>
                  <a:schemeClr val="bg1"/>
                </a:solidFill>
                <a:latin typeface="Arial" panose="020B0604020202020204" pitchFamily="34" charset="0"/>
                <a:cs typeface="Arial" panose="020B0604020202020204" pitchFamily="34" charset="0"/>
              </a:rPr>
              <a:t>Xếp</a:t>
            </a:r>
            <a:r>
              <a:rPr lang="en-US" altLang="en-US" sz="2400" b="1" dirty="0">
                <a:solidFill>
                  <a:schemeClr val="bg1"/>
                </a:solidFill>
                <a:latin typeface="Arial" panose="020B0604020202020204" pitchFamily="34" charset="0"/>
                <a:cs typeface="Arial" panose="020B0604020202020204" pitchFamily="34" charset="0"/>
              </a:rPr>
              <a:t> </a:t>
            </a:r>
            <a:r>
              <a:rPr lang="en-US" altLang="en-US" sz="2400" b="1" dirty="0" err="1">
                <a:solidFill>
                  <a:schemeClr val="bg1"/>
                </a:solidFill>
                <a:latin typeface="Arial" panose="020B0604020202020204" pitchFamily="34" charset="0"/>
                <a:cs typeface="Arial" panose="020B0604020202020204" pitchFamily="34" charset="0"/>
              </a:rPr>
              <a:t>các</a:t>
            </a:r>
            <a:r>
              <a:rPr lang="en-US" altLang="en-US" sz="2400" b="1" dirty="0">
                <a:solidFill>
                  <a:schemeClr val="bg1"/>
                </a:solidFill>
                <a:latin typeface="Arial" panose="020B0604020202020204" pitchFamily="34" charset="0"/>
                <a:cs typeface="Arial" panose="020B0604020202020204" pitchFamily="34" charset="0"/>
              </a:rPr>
              <a:t> </a:t>
            </a:r>
            <a:r>
              <a:rPr lang="en-US" altLang="en-US" sz="2400" b="1" dirty="0" err="1">
                <a:solidFill>
                  <a:schemeClr val="bg1"/>
                </a:solidFill>
                <a:latin typeface="Arial" panose="020B0604020202020204" pitchFamily="34" charset="0"/>
                <a:cs typeface="Arial" panose="020B0604020202020204" pitchFamily="34" charset="0"/>
              </a:rPr>
              <a:t>từ</a:t>
            </a:r>
            <a:r>
              <a:rPr lang="en-US" altLang="en-US" sz="2400" b="1" dirty="0">
                <a:solidFill>
                  <a:schemeClr val="bg1"/>
                </a:solidFill>
                <a:latin typeface="Arial" panose="020B0604020202020204" pitchFamily="34" charset="0"/>
                <a:cs typeface="Arial" panose="020B0604020202020204" pitchFamily="34" charset="0"/>
              </a:rPr>
              <a:t> </a:t>
            </a:r>
            <a:r>
              <a:rPr lang="en-US" altLang="en-US" sz="2400" b="1" dirty="0" err="1">
                <a:solidFill>
                  <a:schemeClr val="bg1"/>
                </a:solidFill>
                <a:latin typeface="Arial" panose="020B0604020202020204" pitchFamily="34" charset="0"/>
                <a:cs typeface="Arial" panose="020B0604020202020204" pitchFamily="34" charset="0"/>
              </a:rPr>
              <a:t>ngữ</a:t>
            </a:r>
            <a:r>
              <a:rPr lang="en-US" altLang="en-US" sz="2400" b="1" dirty="0">
                <a:solidFill>
                  <a:schemeClr val="bg1"/>
                </a:solidFill>
                <a:latin typeface="Arial" panose="020B0604020202020204" pitchFamily="34" charset="0"/>
                <a:cs typeface="Arial" panose="020B0604020202020204" pitchFamily="34" charset="0"/>
              </a:rPr>
              <a:t> </a:t>
            </a:r>
            <a:r>
              <a:rPr lang="en-US" altLang="en-US" sz="2400" b="1" dirty="0" err="1">
                <a:solidFill>
                  <a:schemeClr val="bg1"/>
                </a:solidFill>
                <a:latin typeface="Arial" panose="020B0604020202020204" pitchFamily="34" charset="0"/>
                <a:cs typeface="Arial" panose="020B0604020202020204" pitchFamily="34" charset="0"/>
              </a:rPr>
              <a:t>sau</a:t>
            </a:r>
            <a:r>
              <a:rPr lang="en-US" altLang="en-US" sz="2400" b="1" dirty="0">
                <a:solidFill>
                  <a:schemeClr val="bg1"/>
                </a:solidFill>
                <a:latin typeface="Arial" panose="020B0604020202020204" pitchFamily="34" charset="0"/>
                <a:cs typeface="Arial" panose="020B0604020202020204" pitchFamily="34" charset="0"/>
              </a:rPr>
              <a:t> </a:t>
            </a:r>
            <a:r>
              <a:rPr lang="en-US" altLang="en-US" sz="2400" b="1" dirty="0" err="1">
                <a:solidFill>
                  <a:schemeClr val="bg1"/>
                </a:solidFill>
                <a:latin typeface="Arial" panose="020B0604020202020204" pitchFamily="34" charset="0"/>
                <a:cs typeface="Arial" panose="020B0604020202020204" pitchFamily="34" charset="0"/>
              </a:rPr>
              <a:t>đây</a:t>
            </a:r>
            <a:r>
              <a:rPr lang="en-US" altLang="en-US" sz="2400" b="1" dirty="0">
                <a:solidFill>
                  <a:schemeClr val="bg1"/>
                </a:solidFill>
                <a:latin typeface="Arial" panose="020B0604020202020204" pitchFamily="34" charset="0"/>
                <a:cs typeface="Arial" panose="020B0604020202020204" pitchFamily="34" charset="0"/>
              </a:rPr>
              <a:t> </a:t>
            </a:r>
            <a:r>
              <a:rPr lang="en-US" altLang="en-US" sz="2400" b="1" dirty="0" err="1">
                <a:solidFill>
                  <a:schemeClr val="bg1"/>
                </a:solidFill>
                <a:latin typeface="Arial" panose="020B0604020202020204" pitchFamily="34" charset="0"/>
                <a:cs typeface="Arial" panose="020B0604020202020204" pitchFamily="34" charset="0"/>
              </a:rPr>
              <a:t>thành</a:t>
            </a:r>
            <a:r>
              <a:rPr lang="en-US" altLang="en-US" sz="2400" b="1" dirty="0">
                <a:solidFill>
                  <a:schemeClr val="bg1"/>
                </a:solidFill>
                <a:latin typeface="Arial" panose="020B0604020202020204" pitchFamily="34" charset="0"/>
                <a:cs typeface="Arial" panose="020B0604020202020204" pitchFamily="34" charset="0"/>
              </a:rPr>
              <a:t> </a:t>
            </a:r>
            <a:r>
              <a:rPr lang="en-US" altLang="en-US" sz="2400" b="1" dirty="0" err="1">
                <a:solidFill>
                  <a:schemeClr val="bg1"/>
                </a:solidFill>
                <a:latin typeface="Arial" panose="020B0604020202020204" pitchFamily="34" charset="0"/>
                <a:cs typeface="Arial" panose="020B0604020202020204" pitchFamily="34" charset="0"/>
              </a:rPr>
              <a:t>hai</a:t>
            </a:r>
            <a:r>
              <a:rPr lang="en-US" altLang="en-US" sz="2400" b="1" dirty="0">
                <a:solidFill>
                  <a:schemeClr val="bg1"/>
                </a:solidFill>
                <a:latin typeface="Arial" panose="020B0604020202020204" pitchFamily="34" charset="0"/>
                <a:cs typeface="Arial" panose="020B0604020202020204" pitchFamily="34" charset="0"/>
              </a:rPr>
              <a:t> </a:t>
            </a:r>
            <a:r>
              <a:rPr lang="en-US" altLang="en-US" sz="2400" b="1" dirty="0" err="1">
                <a:solidFill>
                  <a:schemeClr val="bg1"/>
                </a:solidFill>
                <a:latin typeface="Arial" panose="020B0604020202020204" pitchFamily="34" charset="0"/>
                <a:cs typeface="Arial" panose="020B0604020202020204" pitchFamily="34" charset="0"/>
              </a:rPr>
              <a:t>cột</a:t>
            </a:r>
            <a:r>
              <a:rPr lang="en-US" altLang="en-US" sz="2400" b="1" dirty="0">
                <a:solidFill>
                  <a:schemeClr val="bg1"/>
                </a:solidFill>
                <a:latin typeface="Arial" panose="020B0604020202020204" pitchFamily="34" charset="0"/>
                <a:cs typeface="Arial" panose="020B0604020202020204" pitchFamily="34" charset="0"/>
              </a:rPr>
              <a:t> (</a:t>
            </a:r>
            <a:r>
              <a:rPr lang="en-US" altLang="en-US" sz="2400" b="1" dirty="0" err="1">
                <a:solidFill>
                  <a:schemeClr val="bg1"/>
                </a:solidFill>
                <a:latin typeface="Arial" panose="020B0604020202020204" pitchFamily="34" charset="0"/>
                <a:cs typeface="Arial" panose="020B0604020202020204" pitchFamily="34" charset="0"/>
              </a:rPr>
              <a:t>từ</a:t>
            </a:r>
            <a:r>
              <a:rPr lang="en-US" altLang="en-US" sz="2400" b="1" dirty="0">
                <a:solidFill>
                  <a:schemeClr val="bg1"/>
                </a:solidFill>
                <a:latin typeface="Arial" panose="020B0604020202020204" pitchFamily="34" charset="0"/>
                <a:cs typeface="Arial" panose="020B0604020202020204" pitchFamily="34" charset="0"/>
              </a:rPr>
              <a:t> </a:t>
            </a:r>
            <a:r>
              <a:rPr lang="en-US" altLang="en-US" sz="2400" b="1" dirty="0" err="1">
                <a:solidFill>
                  <a:schemeClr val="bg1"/>
                </a:solidFill>
                <a:latin typeface="Arial" panose="020B0604020202020204" pitchFamily="34" charset="0"/>
                <a:cs typeface="Arial" panose="020B0604020202020204" pitchFamily="34" charset="0"/>
              </a:rPr>
              <a:t>ngữ</a:t>
            </a:r>
            <a:r>
              <a:rPr lang="en-US" altLang="en-US" sz="2400" b="1" dirty="0">
                <a:solidFill>
                  <a:schemeClr val="bg1"/>
                </a:solidFill>
                <a:latin typeface="Arial" panose="020B0604020202020204" pitchFamily="34" charset="0"/>
                <a:cs typeface="Arial" panose="020B0604020202020204" pitchFamily="34" charset="0"/>
              </a:rPr>
              <a:t> </a:t>
            </a:r>
            <a:r>
              <a:rPr lang="en-US" altLang="en-US" sz="2400" b="1" dirty="0" err="1">
                <a:solidFill>
                  <a:schemeClr val="bg1"/>
                </a:solidFill>
                <a:latin typeface="Arial" panose="020B0604020202020204" pitchFamily="34" charset="0"/>
                <a:cs typeface="Arial" panose="020B0604020202020204" pitchFamily="34" charset="0"/>
              </a:rPr>
              <a:t>đúng</a:t>
            </a:r>
            <a:r>
              <a:rPr lang="en-US" altLang="en-US" sz="2400" b="1" dirty="0">
                <a:solidFill>
                  <a:schemeClr val="bg1"/>
                </a:solidFill>
                <a:latin typeface="Arial" panose="020B0604020202020204" pitchFamily="34" charset="0"/>
                <a:cs typeface="Arial" panose="020B0604020202020204" pitchFamily="34" charset="0"/>
              </a:rPr>
              <a:t> </a:t>
            </a:r>
            <a:r>
              <a:rPr lang="en-US" altLang="en-US" sz="2400" b="1" dirty="0" err="1">
                <a:solidFill>
                  <a:schemeClr val="bg1"/>
                </a:solidFill>
                <a:latin typeface="Arial" panose="020B0604020202020204" pitchFamily="34" charset="0"/>
                <a:cs typeface="Arial" panose="020B0604020202020204" pitchFamily="34" charset="0"/>
              </a:rPr>
              <a:t>chính</a:t>
            </a:r>
            <a:r>
              <a:rPr lang="en-US" altLang="en-US" sz="2400" b="1" dirty="0">
                <a:solidFill>
                  <a:schemeClr val="bg1"/>
                </a:solidFill>
                <a:latin typeface="Arial" panose="020B0604020202020204" pitchFamily="34" charset="0"/>
                <a:cs typeface="Arial" panose="020B0604020202020204" pitchFamily="34" charset="0"/>
              </a:rPr>
              <a:t> </a:t>
            </a:r>
            <a:r>
              <a:rPr lang="en-US" altLang="en-US" sz="2400" b="1" dirty="0" err="1">
                <a:solidFill>
                  <a:schemeClr val="bg1"/>
                </a:solidFill>
                <a:latin typeface="Arial" panose="020B0604020202020204" pitchFamily="34" charset="0"/>
                <a:cs typeface="Arial" panose="020B0604020202020204" pitchFamily="34" charset="0"/>
              </a:rPr>
              <a:t>tả</a:t>
            </a:r>
            <a:r>
              <a:rPr lang="en-US" altLang="en-US" sz="2400" b="1" dirty="0">
                <a:solidFill>
                  <a:schemeClr val="bg1"/>
                </a:solidFill>
                <a:latin typeface="Arial" panose="020B0604020202020204" pitchFamily="34" charset="0"/>
                <a:cs typeface="Arial" panose="020B0604020202020204" pitchFamily="34" charset="0"/>
              </a:rPr>
              <a:t>, </a:t>
            </a:r>
            <a:r>
              <a:rPr lang="en-US" altLang="en-US" sz="2400" b="1" dirty="0" err="1">
                <a:solidFill>
                  <a:schemeClr val="bg1"/>
                </a:solidFill>
                <a:latin typeface="Arial" panose="020B0604020202020204" pitchFamily="34" charset="0"/>
                <a:cs typeface="Arial" panose="020B0604020202020204" pitchFamily="34" charset="0"/>
              </a:rPr>
              <a:t>từ</a:t>
            </a:r>
            <a:r>
              <a:rPr lang="en-US" altLang="en-US" sz="2400" b="1" dirty="0">
                <a:solidFill>
                  <a:schemeClr val="bg1"/>
                </a:solidFill>
                <a:latin typeface="Arial" panose="020B0604020202020204" pitchFamily="34" charset="0"/>
                <a:cs typeface="Arial" panose="020B0604020202020204" pitchFamily="34" charset="0"/>
              </a:rPr>
              <a:t> </a:t>
            </a:r>
            <a:r>
              <a:rPr lang="en-US" altLang="en-US" sz="2400" b="1" dirty="0" err="1">
                <a:solidFill>
                  <a:schemeClr val="bg1"/>
                </a:solidFill>
                <a:latin typeface="Arial" panose="020B0604020202020204" pitchFamily="34" charset="0"/>
                <a:cs typeface="Arial" panose="020B0604020202020204" pitchFamily="34" charset="0"/>
              </a:rPr>
              <a:t>ngữ</a:t>
            </a:r>
            <a:r>
              <a:rPr lang="en-US" altLang="en-US" sz="2400" b="1" dirty="0">
                <a:solidFill>
                  <a:schemeClr val="bg1"/>
                </a:solidFill>
                <a:latin typeface="Arial" panose="020B0604020202020204" pitchFamily="34" charset="0"/>
                <a:cs typeface="Arial" panose="020B0604020202020204" pitchFamily="34" charset="0"/>
              </a:rPr>
              <a:t> </a:t>
            </a:r>
            <a:r>
              <a:rPr lang="en-US" altLang="en-US" sz="2400" b="1" dirty="0" err="1">
                <a:solidFill>
                  <a:schemeClr val="bg1"/>
                </a:solidFill>
                <a:latin typeface="Arial" panose="020B0604020202020204" pitchFamily="34" charset="0"/>
                <a:cs typeface="Arial" panose="020B0604020202020204" pitchFamily="34" charset="0"/>
              </a:rPr>
              <a:t>viết</a:t>
            </a:r>
            <a:r>
              <a:rPr lang="en-US" altLang="en-US" sz="2400" b="1" dirty="0">
                <a:solidFill>
                  <a:schemeClr val="bg1"/>
                </a:solidFill>
                <a:latin typeface="Arial" panose="020B0604020202020204" pitchFamily="34" charset="0"/>
                <a:cs typeface="Arial" panose="020B0604020202020204" pitchFamily="34" charset="0"/>
              </a:rPr>
              <a:t> </a:t>
            </a:r>
            <a:r>
              <a:rPr lang="en-US" altLang="en-US" sz="2400" b="1" dirty="0" err="1">
                <a:solidFill>
                  <a:schemeClr val="bg1"/>
                </a:solidFill>
                <a:latin typeface="Arial" panose="020B0604020202020204" pitchFamily="34" charset="0"/>
                <a:cs typeface="Arial" panose="020B0604020202020204" pitchFamily="34" charset="0"/>
              </a:rPr>
              <a:t>sai</a:t>
            </a:r>
            <a:r>
              <a:rPr lang="en-US" altLang="en-US" sz="2400" b="1" dirty="0">
                <a:solidFill>
                  <a:schemeClr val="bg1"/>
                </a:solidFill>
                <a:latin typeface="Arial" panose="020B0604020202020204" pitchFamily="34" charset="0"/>
                <a:cs typeface="Arial" panose="020B0604020202020204" pitchFamily="34" charset="0"/>
              </a:rPr>
              <a:t> </a:t>
            </a:r>
            <a:r>
              <a:rPr lang="en-US" altLang="en-US" sz="2400" b="1" dirty="0" err="1">
                <a:solidFill>
                  <a:schemeClr val="bg1"/>
                </a:solidFill>
                <a:latin typeface="Arial" panose="020B0604020202020204" pitchFamily="34" charset="0"/>
                <a:cs typeface="Arial" panose="020B0604020202020204" pitchFamily="34" charset="0"/>
              </a:rPr>
              <a:t>chính</a:t>
            </a:r>
            <a:r>
              <a:rPr lang="en-US" altLang="en-US" sz="2400" b="1" dirty="0">
                <a:solidFill>
                  <a:schemeClr val="bg1"/>
                </a:solidFill>
                <a:latin typeface="Arial" panose="020B0604020202020204" pitchFamily="34" charset="0"/>
                <a:cs typeface="Arial" panose="020B0604020202020204" pitchFamily="34" charset="0"/>
              </a:rPr>
              <a:t> </a:t>
            </a:r>
            <a:r>
              <a:rPr lang="en-US" altLang="en-US" sz="2400" b="1" dirty="0" err="1">
                <a:solidFill>
                  <a:schemeClr val="bg1"/>
                </a:solidFill>
                <a:latin typeface="Arial" panose="020B0604020202020204" pitchFamily="34" charset="0"/>
                <a:cs typeface="Arial" panose="020B0604020202020204" pitchFamily="34" charset="0"/>
              </a:rPr>
              <a:t>tả</a:t>
            </a:r>
            <a:r>
              <a:rPr lang="en-US" altLang="en-US" sz="2400" b="1" dirty="0">
                <a:solidFill>
                  <a:schemeClr val="bg1"/>
                </a:solidFill>
                <a:latin typeface="Arial" panose="020B0604020202020204" pitchFamily="34" charset="0"/>
                <a:cs typeface="Arial" panose="020B0604020202020204" pitchFamily="34" charset="0"/>
              </a:rPr>
              <a:t>)</a:t>
            </a:r>
            <a:endParaRPr lang="en-US" sz="2400" dirty="0">
              <a:solidFill>
                <a:schemeClr val="bg1"/>
              </a:solidFill>
              <a:latin typeface="Arial" panose="020B0604020202020204" pitchFamily="34" charset="0"/>
              <a:cs typeface="Arial" panose="020B0604020202020204" pitchFamily="34" charset="0"/>
            </a:endParaRPr>
          </a:p>
        </p:txBody>
      </p:sp>
      <p:sp>
        <p:nvSpPr>
          <p:cNvPr id="1223" name="Text Box 9">
            <a:extLst>
              <a:ext uri="{FF2B5EF4-FFF2-40B4-BE49-F238E27FC236}">
                <a16:creationId xmlns:a16="http://schemas.microsoft.com/office/drawing/2014/main" id="{098EBFAF-CC1D-406E-8756-4CE6DDC9ABA8}"/>
              </a:ext>
            </a:extLst>
          </p:cNvPr>
          <p:cNvSpPr txBox="1">
            <a:spLocks noChangeArrowheads="1"/>
          </p:cNvSpPr>
          <p:nvPr/>
        </p:nvSpPr>
        <p:spPr bwMode="auto">
          <a:xfrm>
            <a:off x="8763000" y="3090864"/>
            <a:ext cx="827314"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a:solidFill>
                  <a:schemeClr val="bg1"/>
                </a:solidFill>
                <a:cs typeface="Arial" panose="020B0604020202020204" pitchFamily="34" charset="0"/>
              </a:rPr>
              <a:t>  </a:t>
            </a:r>
          </a:p>
        </p:txBody>
      </p:sp>
      <p:sp>
        <p:nvSpPr>
          <p:cNvPr id="1224" name="Text Box 10">
            <a:extLst>
              <a:ext uri="{FF2B5EF4-FFF2-40B4-BE49-F238E27FC236}">
                <a16:creationId xmlns:a16="http://schemas.microsoft.com/office/drawing/2014/main" id="{1723470D-AF22-4447-B887-9C04FFA1A577}"/>
              </a:ext>
            </a:extLst>
          </p:cNvPr>
          <p:cNvSpPr txBox="1">
            <a:spLocks noChangeArrowheads="1"/>
          </p:cNvSpPr>
          <p:nvPr/>
        </p:nvSpPr>
        <p:spPr bwMode="auto">
          <a:xfrm>
            <a:off x="6476999" y="3548064"/>
            <a:ext cx="661851"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a:solidFill>
                  <a:schemeClr val="bg1"/>
                </a:solidFill>
                <a:cs typeface="Arial" panose="020B0604020202020204" pitchFamily="34" charset="0"/>
              </a:rPr>
              <a:t> </a:t>
            </a:r>
          </a:p>
        </p:txBody>
      </p:sp>
      <p:sp>
        <p:nvSpPr>
          <p:cNvPr id="1225" name="Text Box 19">
            <a:extLst>
              <a:ext uri="{FF2B5EF4-FFF2-40B4-BE49-F238E27FC236}">
                <a16:creationId xmlns:a16="http://schemas.microsoft.com/office/drawing/2014/main" id="{E7475778-4104-4C27-ABC7-671A0ECBB5D0}"/>
              </a:ext>
            </a:extLst>
          </p:cNvPr>
          <p:cNvSpPr txBox="1">
            <a:spLocks noChangeArrowheads="1"/>
          </p:cNvSpPr>
          <p:nvPr/>
        </p:nvSpPr>
        <p:spPr bwMode="auto">
          <a:xfrm>
            <a:off x="1161142" y="1763486"/>
            <a:ext cx="10566401"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chemeClr val="bg1"/>
                </a:solidFill>
                <a:cs typeface="Arial" panose="020B0604020202020204" pitchFamily="34" charset="0"/>
              </a:rPr>
              <a:t>a. </a:t>
            </a:r>
          </a:p>
        </p:txBody>
      </p:sp>
      <p:sp>
        <p:nvSpPr>
          <p:cNvPr id="1226" name="Text Box 19">
            <a:extLst>
              <a:ext uri="{FF2B5EF4-FFF2-40B4-BE49-F238E27FC236}">
                <a16:creationId xmlns:a16="http://schemas.microsoft.com/office/drawing/2014/main" id="{B2990FFF-4F68-4D8B-B8FD-CB013565D872}"/>
              </a:ext>
            </a:extLst>
          </p:cNvPr>
          <p:cNvSpPr txBox="1">
            <a:spLocks noChangeArrowheads="1"/>
          </p:cNvSpPr>
          <p:nvPr/>
        </p:nvSpPr>
        <p:spPr bwMode="auto">
          <a:xfrm>
            <a:off x="1542142" y="1792061"/>
            <a:ext cx="1673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dirty="0" err="1">
                <a:solidFill>
                  <a:schemeClr val="bg1"/>
                </a:solidFill>
                <a:cs typeface="Arial" panose="020B0604020202020204" pitchFamily="34" charset="0"/>
              </a:rPr>
              <a:t>sắp</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sếp</a:t>
            </a:r>
            <a:r>
              <a:rPr lang="en-US" altLang="en-US" sz="2400" b="1" dirty="0">
                <a:solidFill>
                  <a:schemeClr val="bg1"/>
                </a:solidFill>
                <a:cs typeface="Arial" panose="020B0604020202020204" pitchFamily="34" charset="0"/>
              </a:rPr>
              <a:t>,</a:t>
            </a:r>
          </a:p>
        </p:txBody>
      </p:sp>
      <p:sp>
        <p:nvSpPr>
          <p:cNvPr id="1227" name="Text Box 20">
            <a:extLst>
              <a:ext uri="{FF2B5EF4-FFF2-40B4-BE49-F238E27FC236}">
                <a16:creationId xmlns:a16="http://schemas.microsoft.com/office/drawing/2014/main" id="{91569323-A924-446B-8078-F3567CA06433}"/>
              </a:ext>
            </a:extLst>
          </p:cNvPr>
          <p:cNvSpPr txBox="1">
            <a:spLocks noChangeArrowheads="1"/>
          </p:cNvSpPr>
          <p:nvPr/>
        </p:nvSpPr>
        <p:spPr bwMode="auto">
          <a:xfrm>
            <a:off x="2847067" y="1792061"/>
            <a:ext cx="16730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dirty="0" err="1">
                <a:solidFill>
                  <a:schemeClr val="bg1"/>
                </a:solidFill>
                <a:cs typeface="Arial" panose="020B0604020202020204" pitchFamily="34" charset="0"/>
              </a:rPr>
              <a:t>sáng</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sủa</a:t>
            </a:r>
            <a:r>
              <a:rPr lang="en-US" altLang="en-US" sz="2400" b="1" dirty="0">
                <a:solidFill>
                  <a:schemeClr val="bg1"/>
                </a:solidFill>
                <a:cs typeface="Arial" panose="020B0604020202020204" pitchFamily="34" charset="0"/>
              </a:rPr>
              <a:t>,</a:t>
            </a:r>
          </a:p>
        </p:txBody>
      </p:sp>
      <p:sp>
        <p:nvSpPr>
          <p:cNvPr id="1228" name="Text Box 21">
            <a:extLst>
              <a:ext uri="{FF2B5EF4-FFF2-40B4-BE49-F238E27FC236}">
                <a16:creationId xmlns:a16="http://schemas.microsoft.com/office/drawing/2014/main" id="{2CDBF487-CDB0-4291-8193-0D0B4496E73C}"/>
              </a:ext>
            </a:extLst>
          </p:cNvPr>
          <p:cNvSpPr txBox="1">
            <a:spLocks noChangeArrowheads="1"/>
          </p:cNvSpPr>
          <p:nvPr/>
        </p:nvSpPr>
        <p:spPr bwMode="auto">
          <a:xfrm>
            <a:off x="4346302" y="1792061"/>
            <a:ext cx="16730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dirty="0" err="1">
                <a:solidFill>
                  <a:schemeClr val="bg1"/>
                </a:solidFill>
                <a:cs typeface="Arial" panose="020B0604020202020204" pitchFamily="34" charset="0"/>
              </a:rPr>
              <a:t>sản</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sinh</a:t>
            </a:r>
            <a:r>
              <a:rPr lang="en-US" altLang="en-US" sz="2400" b="1" dirty="0">
                <a:solidFill>
                  <a:schemeClr val="bg1"/>
                </a:solidFill>
                <a:cs typeface="Arial" panose="020B0604020202020204" pitchFamily="34" charset="0"/>
              </a:rPr>
              <a:t>,</a:t>
            </a:r>
          </a:p>
        </p:txBody>
      </p:sp>
      <p:sp>
        <p:nvSpPr>
          <p:cNvPr id="1229" name="Text Box 22">
            <a:extLst>
              <a:ext uri="{FF2B5EF4-FFF2-40B4-BE49-F238E27FC236}">
                <a16:creationId xmlns:a16="http://schemas.microsoft.com/office/drawing/2014/main" id="{DACECDF9-6D73-41A8-9E4A-5D8E7F16C262}"/>
              </a:ext>
            </a:extLst>
          </p:cNvPr>
          <p:cNvSpPr txBox="1">
            <a:spLocks noChangeArrowheads="1"/>
          </p:cNvSpPr>
          <p:nvPr/>
        </p:nvSpPr>
        <p:spPr bwMode="auto">
          <a:xfrm>
            <a:off x="5778862" y="1792061"/>
            <a:ext cx="1673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chemeClr val="bg1"/>
                </a:solidFill>
                <a:cs typeface="Arial" panose="020B0604020202020204" pitchFamily="34" charset="0"/>
              </a:rPr>
              <a:t>tinh sảo,</a:t>
            </a:r>
          </a:p>
        </p:txBody>
      </p:sp>
      <p:sp>
        <p:nvSpPr>
          <p:cNvPr id="1230" name="Text Box 23">
            <a:extLst>
              <a:ext uri="{FF2B5EF4-FFF2-40B4-BE49-F238E27FC236}">
                <a16:creationId xmlns:a16="http://schemas.microsoft.com/office/drawing/2014/main" id="{BB7706EF-474C-461D-9058-104C49811F65}"/>
              </a:ext>
            </a:extLst>
          </p:cNvPr>
          <p:cNvSpPr txBox="1">
            <a:spLocks noChangeArrowheads="1"/>
          </p:cNvSpPr>
          <p:nvPr/>
        </p:nvSpPr>
        <p:spPr bwMode="auto">
          <a:xfrm>
            <a:off x="7150462" y="1792061"/>
            <a:ext cx="176106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chemeClr val="bg1"/>
                </a:solidFill>
                <a:cs typeface="Arial" panose="020B0604020202020204" pitchFamily="34" charset="0"/>
              </a:rPr>
              <a:t>bổ xung,</a:t>
            </a:r>
          </a:p>
        </p:txBody>
      </p:sp>
      <p:sp>
        <p:nvSpPr>
          <p:cNvPr id="1231" name="Text Box 24">
            <a:extLst>
              <a:ext uri="{FF2B5EF4-FFF2-40B4-BE49-F238E27FC236}">
                <a16:creationId xmlns:a16="http://schemas.microsoft.com/office/drawing/2014/main" id="{47B514D9-5D18-4F6A-B7AD-7743DFC40800}"/>
              </a:ext>
            </a:extLst>
          </p:cNvPr>
          <p:cNvSpPr txBox="1">
            <a:spLocks noChangeArrowheads="1"/>
          </p:cNvSpPr>
          <p:nvPr/>
        </p:nvSpPr>
        <p:spPr bwMode="auto">
          <a:xfrm>
            <a:off x="8552542" y="1792061"/>
            <a:ext cx="19371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dirty="0" err="1">
                <a:solidFill>
                  <a:schemeClr val="bg1"/>
                </a:solidFill>
                <a:cs typeface="Arial" panose="020B0604020202020204" pitchFamily="34" charset="0"/>
              </a:rPr>
              <a:t>sinh</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động</a:t>
            </a:r>
            <a:r>
              <a:rPr lang="en-US" altLang="en-US" sz="2400" b="1" dirty="0">
                <a:solidFill>
                  <a:schemeClr val="bg1"/>
                </a:solidFill>
                <a:cs typeface="Arial" panose="020B0604020202020204" pitchFamily="34" charset="0"/>
              </a:rPr>
              <a:t>.</a:t>
            </a:r>
            <a:endParaRPr lang="en-US" altLang="en-US" sz="2400" dirty="0">
              <a:solidFill>
                <a:schemeClr val="bg1"/>
              </a:solidFill>
              <a:cs typeface="Arial" panose="020B0604020202020204" pitchFamily="34" charset="0"/>
            </a:endParaRPr>
          </a:p>
        </p:txBody>
      </p:sp>
      <p:sp>
        <p:nvSpPr>
          <p:cNvPr id="1232" name="Text Box 25">
            <a:extLst>
              <a:ext uri="{FF2B5EF4-FFF2-40B4-BE49-F238E27FC236}">
                <a16:creationId xmlns:a16="http://schemas.microsoft.com/office/drawing/2014/main" id="{735CB1A2-F1CD-4482-A9C4-6C8AE6D78612}"/>
              </a:ext>
            </a:extLst>
          </p:cNvPr>
          <p:cNvSpPr txBox="1">
            <a:spLocks noChangeArrowheads="1"/>
          </p:cNvSpPr>
          <p:nvPr/>
        </p:nvSpPr>
        <p:spPr bwMode="auto">
          <a:xfrm>
            <a:off x="1161142" y="2373086"/>
            <a:ext cx="10566401"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chemeClr val="bg1"/>
                </a:solidFill>
                <a:cs typeface="Arial" panose="020B0604020202020204" pitchFamily="34" charset="0"/>
              </a:rPr>
              <a:t>b. </a:t>
            </a:r>
            <a:endParaRPr lang="en-US" altLang="en-US" sz="2400">
              <a:solidFill>
                <a:schemeClr val="bg1"/>
              </a:solidFill>
              <a:cs typeface="Arial" panose="020B0604020202020204" pitchFamily="34" charset="0"/>
            </a:endParaRPr>
          </a:p>
        </p:txBody>
      </p:sp>
      <p:sp>
        <p:nvSpPr>
          <p:cNvPr id="1233" name="Text Box 26">
            <a:extLst>
              <a:ext uri="{FF2B5EF4-FFF2-40B4-BE49-F238E27FC236}">
                <a16:creationId xmlns:a16="http://schemas.microsoft.com/office/drawing/2014/main" id="{8735B601-431A-447A-A0EE-873FE5205538}"/>
              </a:ext>
            </a:extLst>
          </p:cNvPr>
          <p:cNvSpPr txBox="1">
            <a:spLocks noChangeArrowheads="1"/>
          </p:cNvSpPr>
          <p:nvPr/>
        </p:nvSpPr>
        <p:spPr bwMode="auto">
          <a:xfrm>
            <a:off x="9499599" y="2373086"/>
            <a:ext cx="17610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chemeClr val="bg1"/>
                </a:solidFill>
                <a:cs typeface="Arial" panose="020B0604020202020204" pitchFamily="34" charset="0"/>
              </a:rPr>
              <a:t>mải</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miếc</a:t>
            </a:r>
            <a:r>
              <a:rPr lang="en-US" altLang="en-US" sz="2400" b="1" dirty="0">
                <a:solidFill>
                  <a:schemeClr val="bg1"/>
                </a:solidFill>
                <a:cs typeface="Arial" panose="020B0604020202020204" pitchFamily="34" charset="0"/>
              </a:rPr>
              <a:t>.</a:t>
            </a:r>
            <a:endParaRPr lang="en-US" altLang="en-US" sz="2400" dirty="0">
              <a:solidFill>
                <a:schemeClr val="bg1"/>
              </a:solidFill>
              <a:cs typeface="Arial" panose="020B0604020202020204" pitchFamily="34" charset="0"/>
            </a:endParaRPr>
          </a:p>
        </p:txBody>
      </p:sp>
      <p:sp>
        <p:nvSpPr>
          <p:cNvPr id="1234" name="Text Box 27">
            <a:extLst>
              <a:ext uri="{FF2B5EF4-FFF2-40B4-BE49-F238E27FC236}">
                <a16:creationId xmlns:a16="http://schemas.microsoft.com/office/drawing/2014/main" id="{E0CDFB7D-1E22-4516-8FCD-614168AACF15}"/>
              </a:ext>
            </a:extLst>
          </p:cNvPr>
          <p:cNvSpPr txBox="1">
            <a:spLocks noChangeArrowheads="1"/>
          </p:cNvSpPr>
          <p:nvPr/>
        </p:nvSpPr>
        <p:spPr bwMode="auto">
          <a:xfrm>
            <a:off x="7703457" y="2373086"/>
            <a:ext cx="19371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dirty="0" err="1">
                <a:solidFill>
                  <a:schemeClr val="bg1"/>
                </a:solidFill>
                <a:cs typeface="Arial" panose="020B0604020202020204" pitchFamily="34" charset="0"/>
              </a:rPr>
              <a:t>chiết</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cành</a:t>
            </a:r>
            <a:r>
              <a:rPr lang="en-US" altLang="en-US" sz="2400" b="1" dirty="0">
                <a:solidFill>
                  <a:schemeClr val="bg1"/>
                </a:solidFill>
                <a:cs typeface="Arial" panose="020B0604020202020204" pitchFamily="34" charset="0"/>
              </a:rPr>
              <a:t>, </a:t>
            </a:r>
            <a:endParaRPr lang="en-US" altLang="en-US" sz="2400" dirty="0">
              <a:solidFill>
                <a:schemeClr val="bg1"/>
              </a:solidFill>
              <a:cs typeface="Arial" panose="020B0604020202020204" pitchFamily="34" charset="0"/>
            </a:endParaRPr>
          </a:p>
        </p:txBody>
      </p:sp>
      <p:sp>
        <p:nvSpPr>
          <p:cNvPr id="1235" name="Text Box 28">
            <a:extLst>
              <a:ext uri="{FF2B5EF4-FFF2-40B4-BE49-F238E27FC236}">
                <a16:creationId xmlns:a16="http://schemas.microsoft.com/office/drawing/2014/main" id="{DB2C76D1-AC16-4CFC-95B5-ECAF897218A2}"/>
              </a:ext>
            </a:extLst>
          </p:cNvPr>
          <p:cNvSpPr txBox="1">
            <a:spLocks noChangeArrowheads="1"/>
          </p:cNvSpPr>
          <p:nvPr/>
        </p:nvSpPr>
        <p:spPr bwMode="auto">
          <a:xfrm>
            <a:off x="6037942" y="2373086"/>
            <a:ext cx="19371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chemeClr val="bg1"/>
                </a:solidFill>
                <a:cs typeface="Arial" panose="020B0604020202020204" pitchFamily="34" charset="0"/>
              </a:rPr>
              <a:t>nhiệc tình, </a:t>
            </a:r>
            <a:endParaRPr lang="en-US" altLang="en-US" sz="2400">
              <a:solidFill>
                <a:schemeClr val="bg1"/>
              </a:solidFill>
              <a:cs typeface="Arial" panose="020B0604020202020204" pitchFamily="34" charset="0"/>
            </a:endParaRPr>
          </a:p>
        </p:txBody>
      </p:sp>
      <p:sp>
        <p:nvSpPr>
          <p:cNvPr id="1236" name="Text Box 29">
            <a:extLst>
              <a:ext uri="{FF2B5EF4-FFF2-40B4-BE49-F238E27FC236}">
                <a16:creationId xmlns:a16="http://schemas.microsoft.com/office/drawing/2014/main" id="{44F432B2-A726-4EC1-A782-3F6C15DCA7FA}"/>
              </a:ext>
            </a:extLst>
          </p:cNvPr>
          <p:cNvSpPr txBox="1">
            <a:spLocks noChangeArrowheads="1"/>
          </p:cNvSpPr>
          <p:nvPr/>
        </p:nvSpPr>
        <p:spPr bwMode="auto">
          <a:xfrm>
            <a:off x="4444999" y="2373086"/>
            <a:ext cx="193717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dirty="0" err="1">
                <a:solidFill>
                  <a:schemeClr val="bg1"/>
                </a:solidFill>
                <a:cs typeface="Arial" panose="020B0604020202020204" pitchFamily="34" charset="0"/>
              </a:rPr>
              <a:t>công</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việc</a:t>
            </a:r>
            <a:r>
              <a:rPr lang="en-US" altLang="en-US" sz="2400" b="1" dirty="0">
                <a:solidFill>
                  <a:schemeClr val="bg1"/>
                </a:solidFill>
                <a:cs typeface="Arial" panose="020B0604020202020204" pitchFamily="34" charset="0"/>
              </a:rPr>
              <a:t>, </a:t>
            </a:r>
            <a:endParaRPr lang="en-US" altLang="en-US" sz="2400" dirty="0">
              <a:solidFill>
                <a:schemeClr val="bg1"/>
              </a:solidFill>
              <a:cs typeface="Arial" panose="020B0604020202020204" pitchFamily="34" charset="0"/>
            </a:endParaRPr>
          </a:p>
        </p:txBody>
      </p:sp>
      <p:sp>
        <p:nvSpPr>
          <p:cNvPr id="1237" name="Text Box 30">
            <a:extLst>
              <a:ext uri="{FF2B5EF4-FFF2-40B4-BE49-F238E27FC236}">
                <a16:creationId xmlns:a16="http://schemas.microsoft.com/office/drawing/2014/main" id="{B049AEB1-EEEC-4544-800B-2B64720AA32D}"/>
              </a:ext>
            </a:extLst>
          </p:cNvPr>
          <p:cNvSpPr txBox="1">
            <a:spLocks noChangeArrowheads="1"/>
          </p:cNvSpPr>
          <p:nvPr/>
        </p:nvSpPr>
        <p:spPr bwMode="auto">
          <a:xfrm>
            <a:off x="3138713" y="2373086"/>
            <a:ext cx="1673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chemeClr val="bg1"/>
                </a:solidFill>
                <a:cs typeface="Arial" panose="020B0604020202020204" pitchFamily="34" charset="0"/>
              </a:rPr>
              <a:t>thời tiết, </a:t>
            </a:r>
            <a:endParaRPr lang="en-US" altLang="en-US" sz="2400">
              <a:solidFill>
                <a:schemeClr val="bg1"/>
              </a:solidFill>
              <a:cs typeface="Arial" panose="020B0604020202020204" pitchFamily="34" charset="0"/>
            </a:endParaRPr>
          </a:p>
        </p:txBody>
      </p:sp>
      <p:sp>
        <p:nvSpPr>
          <p:cNvPr id="1238" name="Text Box 31">
            <a:extLst>
              <a:ext uri="{FF2B5EF4-FFF2-40B4-BE49-F238E27FC236}">
                <a16:creationId xmlns:a16="http://schemas.microsoft.com/office/drawing/2014/main" id="{0E86E58E-12C7-40B2-9034-D896C1F7106C}"/>
              </a:ext>
            </a:extLst>
          </p:cNvPr>
          <p:cNvSpPr txBox="1">
            <a:spLocks noChangeArrowheads="1"/>
          </p:cNvSpPr>
          <p:nvPr/>
        </p:nvSpPr>
        <p:spPr bwMode="auto">
          <a:xfrm>
            <a:off x="1542142" y="2373086"/>
            <a:ext cx="19371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dirty="0" err="1">
                <a:solidFill>
                  <a:schemeClr val="bg1"/>
                </a:solidFill>
                <a:cs typeface="Arial" panose="020B0604020202020204" pitchFamily="34" charset="0"/>
              </a:rPr>
              <a:t>thân</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thiếc</a:t>
            </a:r>
            <a:r>
              <a:rPr lang="en-US" altLang="en-US" sz="2400" b="1" dirty="0">
                <a:solidFill>
                  <a:schemeClr val="bg1"/>
                </a:solidFill>
                <a:cs typeface="Arial" panose="020B0604020202020204" pitchFamily="34" charset="0"/>
              </a:rPr>
              <a:t>, </a:t>
            </a:r>
            <a:endParaRPr lang="en-US" altLang="en-US" sz="2400" dirty="0">
              <a:solidFill>
                <a:schemeClr val="bg1"/>
              </a:solidFill>
              <a:cs typeface="Arial" panose="020B0604020202020204" pitchFamily="34" charset="0"/>
            </a:endParaRPr>
          </a:p>
        </p:txBody>
      </p:sp>
      <p:graphicFrame>
        <p:nvGraphicFramePr>
          <p:cNvPr id="1239" name="Group 60">
            <a:extLst>
              <a:ext uri="{FF2B5EF4-FFF2-40B4-BE49-F238E27FC236}">
                <a16:creationId xmlns:a16="http://schemas.microsoft.com/office/drawing/2014/main" id="{B7C40FEB-1BDD-44A4-A4F3-DF8783A598C1}"/>
              </a:ext>
            </a:extLst>
          </p:cNvPr>
          <p:cNvGraphicFramePr>
            <a:graphicFrameLocks noGrp="1"/>
          </p:cNvGraphicFramePr>
          <p:nvPr>
            <p:extLst>
              <p:ext uri="{D42A27DB-BD31-4B8C-83A1-F6EECF244321}">
                <p14:modId xmlns:p14="http://schemas.microsoft.com/office/powerpoint/2010/main" val="1768945669"/>
              </p:ext>
            </p:extLst>
          </p:nvPr>
        </p:nvGraphicFramePr>
        <p:xfrm>
          <a:off x="1262743" y="3276600"/>
          <a:ext cx="10189028" cy="2325914"/>
        </p:xfrm>
        <a:graphic>
          <a:graphicData uri="http://schemas.openxmlformats.org/drawingml/2006/table">
            <a:tbl>
              <a:tblPr/>
              <a:tblGrid>
                <a:gridCol w="5094514">
                  <a:extLst>
                    <a:ext uri="{9D8B030D-6E8A-4147-A177-3AD203B41FA5}">
                      <a16:colId xmlns:a16="http://schemas.microsoft.com/office/drawing/2014/main" val="20000"/>
                    </a:ext>
                  </a:extLst>
                </a:gridCol>
                <a:gridCol w="5094514">
                  <a:extLst>
                    <a:ext uri="{9D8B030D-6E8A-4147-A177-3AD203B41FA5}">
                      <a16:colId xmlns:a16="http://schemas.microsoft.com/office/drawing/2014/main" val="20001"/>
                    </a:ext>
                  </a:extLst>
                </a:gridCol>
              </a:tblGrid>
              <a:tr h="54109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78481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240" name="Text Box 61">
            <a:extLst>
              <a:ext uri="{FF2B5EF4-FFF2-40B4-BE49-F238E27FC236}">
                <a16:creationId xmlns:a16="http://schemas.microsoft.com/office/drawing/2014/main" id="{9A55B9F1-2893-4F1D-A41D-7FDDC0472E77}"/>
              </a:ext>
            </a:extLst>
          </p:cNvPr>
          <p:cNvSpPr txBox="1">
            <a:spLocks noChangeArrowheads="1"/>
          </p:cNvSpPr>
          <p:nvPr/>
        </p:nvSpPr>
        <p:spPr bwMode="auto">
          <a:xfrm>
            <a:off x="1524000" y="3294744"/>
            <a:ext cx="4881154"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b="1" dirty="0" err="1">
                <a:solidFill>
                  <a:srgbClr val="FFFF00"/>
                </a:solidFill>
                <a:cs typeface="Arial" panose="020B0604020202020204" pitchFamily="34" charset="0"/>
              </a:rPr>
              <a:t>Từ</a:t>
            </a:r>
            <a:r>
              <a:rPr lang="en-US" altLang="en-US" b="1" dirty="0">
                <a:solidFill>
                  <a:srgbClr val="FFFF00"/>
                </a:solidFill>
                <a:cs typeface="Arial" panose="020B0604020202020204" pitchFamily="34" charset="0"/>
              </a:rPr>
              <a:t> </a:t>
            </a:r>
            <a:r>
              <a:rPr lang="en-US" altLang="en-US" b="1" dirty="0" err="1">
                <a:solidFill>
                  <a:srgbClr val="FFFF00"/>
                </a:solidFill>
                <a:cs typeface="Arial" panose="020B0604020202020204" pitchFamily="34" charset="0"/>
              </a:rPr>
              <a:t>viết</a:t>
            </a:r>
            <a:r>
              <a:rPr lang="en-US" altLang="en-US" b="1" dirty="0">
                <a:solidFill>
                  <a:srgbClr val="FFFF00"/>
                </a:solidFill>
                <a:cs typeface="Arial" panose="020B0604020202020204" pitchFamily="34" charset="0"/>
              </a:rPr>
              <a:t> </a:t>
            </a:r>
            <a:r>
              <a:rPr lang="en-US" altLang="en-US" b="1" dirty="0" err="1">
                <a:solidFill>
                  <a:srgbClr val="FFFF00"/>
                </a:solidFill>
                <a:cs typeface="Arial" panose="020B0604020202020204" pitchFamily="34" charset="0"/>
              </a:rPr>
              <a:t>đúng</a:t>
            </a:r>
            <a:r>
              <a:rPr lang="en-US" altLang="en-US" b="1" dirty="0">
                <a:solidFill>
                  <a:srgbClr val="FFFF00"/>
                </a:solidFill>
                <a:cs typeface="Arial" panose="020B0604020202020204" pitchFamily="34" charset="0"/>
              </a:rPr>
              <a:t> </a:t>
            </a:r>
            <a:r>
              <a:rPr lang="en-US" altLang="en-US" b="1" dirty="0" err="1">
                <a:solidFill>
                  <a:srgbClr val="FFFF00"/>
                </a:solidFill>
                <a:cs typeface="Arial" panose="020B0604020202020204" pitchFamily="34" charset="0"/>
              </a:rPr>
              <a:t>chính</a:t>
            </a:r>
            <a:r>
              <a:rPr lang="en-US" altLang="en-US" b="1" dirty="0">
                <a:solidFill>
                  <a:srgbClr val="FFFF00"/>
                </a:solidFill>
                <a:cs typeface="Arial" panose="020B0604020202020204" pitchFamily="34" charset="0"/>
              </a:rPr>
              <a:t> </a:t>
            </a:r>
            <a:r>
              <a:rPr lang="en-US" altLang="en-US" b="1" dirty="0" err="1">
                <a:solidFill>
                  <a:srgbClr val="FFFF00"/>
                </a:solidFill>
                <a:cs typeface="Arial" panose="020B0604020202020204" pitchFamily="34" charset="0"/>
              </a:rPr>
              <a:t>tả</a:t>
            </a:r>
            <a:endParaRPr lang="en-US" altLang="en-US" b="1" dirty="0">
              <a:solidFill>
                <a:srgbClr val="FFFF00"/>
              </a:solidFill>
              <a:cs typeface="Arial" panose="020B0604020202020204" pitchFamily="34" charset="0"/>
            </a:endParaRPr>
          </a:p>
        </p:txBody>
      </p:sp>
      <p:sp>
        <p:nvSpPr>
          <p:cNvPr id="1241" name="Text Box 62">
            <a:extLst>
              <a:ext uri="{FF2B5EF4-FFF2-40B4-BE49-F238E27FC236}">
                <a16:creationId xmlns:a16="http://schemas.microsoft.com/office/drawing/2014/main" id="{F891BC1D-8E22-472B-9CA8-08FA968AF8BF}"/>
              </a:ext>
            </a:extLst>
          </p:cNvPr>
          <p:cNvSpPr txBox="1">
            <a:spLocks noChangeArrowheads="1"/>
          </p:cNvSpPr>
          <p:nvPr/>
        </p:nvSpPr>
        <p:spPr bwMode="auto">
          <a:xfrm>
            <a:off x="6850742" y="3294744"/>
            <a:ext cx="4202611"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b="1">
                <a:solidFill>
                  <a:srgbClr val="FFFF00"/>
                </a:solidFill>
                <a:cs typeface="Arial" panose="020B0604020202020204" pitchFamily="34" charset="0"/>
              </a:rPr>
              <a:t>Từ viết sai chính tả</a:t>
            </a:r>
          </a:p>
        </p:txBody>
      </p:sp>
      <p:sp>
        <p:nvSpPr>
          <p:cNvPr id="1242" name="Text Box 63">
            <a:extLst>
              <a:ext uri="{FF2B5EF4-FFF2-40B4-BE49-F238E27FC236}">
                <a16:creationId xmlns:a16="http://schemas.microsoft.com/office/drawing/2014/main" id="{F2ABACDC-99E0-4953-B344-69EE2F59CBCF}"/>
              </a:ext>
            </a:extLst>
          </p:cNvPr>
          <p:cNvSpPr txBox="1">
            <a:spLocks noChangeArrowheads="1"/>
          </p:cNvSpPr>
          <p:nvPr/>
        </p:nvSpPr>
        <p:spPr bwMode="auto">
          <a:xfrm>
            <a:off x="6607628" y="4133850"/>
            <a:ext cx="157189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chemeClr val="bg1"/>
                </a:solidFill>
                <a:cs typeface="Arial" panose="020B0604020202020204" pitchFamily="34" charset="0"/>
              </a:rPr>
              <a:t>sắp sếp,</a:t>
            </a:r>
          </a:p>
        </p:txBody>
      </p:sp>
      <p:sp>
        <p:nvSpPr>
          <p:cNvPr id="1243" name="Text Box 64">
            <a:extLst>
              <a:ext uri="{FF2B5EF4-FFF2-40B4-BE49-F238E27FC236}">
                <a16:creationId xmlns:a16="http://schemas.microsoft.com/office/drawing/2014/main" id="{A1BE2DF9-C890-4F42-A676-BCC388C3EE8C}"/>
              </a:ext>
            </a:extLst>
          </p:cNvPr>
          <p:cNvSpPr txBox="1">
            <a:spLocks noChangeArrowheads="1"/>
          </p:cNvSpPr>
          <p:nvPr/>
        </p:nvSpPr>
        <p:spPr bwMode="auto">
          <a:xfrm>
            <a:off x="1523999" y="4114800"/>
            <a:ext cx="17562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dirty="0" err="1">
                <a:solidFill>
                  <a:schemeClr val="bg1"/>
                </a:solidFill>
                <a:cs typeface="Arial" panose="020B0604020202020204" pitchFamily="34" charset="0"/>
              </a:rPr>
              <a:t>sáng</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sủa</a:t>
            </a:r>
            <a:r>
              <a:rPr lang="en-US" altLang="en-US" sz="2400" b="1" dirty="0">
                <a:solidFill>
                  <a:schemeClr val="bg1"/>
                </a:solidFill>
                <a:cs typeface="Arial" panose="020B0604020202020204" pitchFamily="34" charset="0"/>
              </a:rPr>
              <a:t>,</a:t>
            </a:r>
          </a:p>
        </p:txBody>
      </p:sp>
      <p:sp>
        <p:nvSpPr>
          <p:cNvPr id="1244" name="Text Box 65">
            <a:extLst>
              <a:ext uri="{FF2B5EF4-FFF2-40B4-BE49-F238E27FC236}">
                <a16:creationId xmlns:a16="http://schemas.microsoft.com/office/drawing/2014/main" id="{32C9FA23-5C51-4AD7-B668-9F940B8D6CC4}"/>
              </a:ext>
            </a:extLst>
          </p:cNvPr>
          <p:cNvSpPr txBox="1">
            <a:spLocks noChangeArrowheads="1"/>
          </p:cNvSpPr>
          <p:nvPr/>
        </p:nvSpPr>
        <p:spPr bwMode="auto">
          <a:xfrm>
            <a:off x="3022599" y="4114800"/>
            <a:ext cx="15718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dirty="0" err="1">
                <a:solidFill>
                  <a:schemeClr val="bg1"/>
                </a:solidFill>
                <a:cs typeface="Arial" panose="020B0604020202020204" pitchFamily="34" charset="0"/>
              </a:rPr>
              <a:t>sản</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sinh</a:t>
            </a:r>
            <a:r>
              <a:rPr lang="en-US" altLang="en-US" sz="2400" b="1" dirty="0">
                <a:solidFill>
                  <a:schemeClr val="bg1"/>
                </a:solidFill>
                <a:cs typeface="Arial" panose="020B0604020202020204" pitchFamily="34" charset="0"/>
              </a:rPr>
              <a:t>,</a:t>
            </a:r>
          </a:p>
        </p:txBody>
      </p:sp>
      <p:sp>
        <p:nvSpPr>
          <p:cNvPr id="1245" name="Text Box 66">
            <a:extLst>
              <a:ext uri="{FF2B5EF4-FFF2-40B4-BE49-F238E27FC236}">
                <a16:creationId xmlns:a16="http://schemas.microsoft.com/office/drawing/2014/main" id="{3C463F3E-6A8E-4985-8D9D-CAE341B597D3}"/>
              </a:ext>
            </a:extLst>
          </p:cNvPr>
          <p:cNvSpPr txBox="1">
            <a:spLocks noChangeArrowheads="1"/>
          </p:cNvSpPr>
          <p:nvPr/>
        </p:nvSpPr>
        <p:spPr bwMode="auto">
          <a:xfrm>
            <a:off x="7903028" y="4133850"/>
            <a:ext cx="157189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chemeClr val="bg1"/>
                </a:solidFill>
                <a:cs typeface="Arial" panose="020B0604020202020204" pitchFamily="34" charset="0"/>
              </a:rPr>
              <a:t>tinh sảo,</a:t>
            </a:r>
          </a:p>
        </p:txBody>
      </p:sp>
      <p:sp>
        <p:nvSpPr>
          <p:cNvPr id="1246" name="Text Box 67">
            <a:extLst>
              <a:ext uri="{FF2B5EF4-FFF2-40B4-BE49-F238E27FC236}">
                <a16:creationId xmlns:a16="http://schemas.microsoft.com/office/drawing/2014/main" id="{50681984-899C-4FE9-A25B-043076D8EE0E}"/>
              </a:ext>
            </a:extLst>
          </p:cNvPr>
          <p:cNvSpPr txBox="1">
            <a:spLocks noChangeArrowheads="1"/>
          </p:cNvSpPr>
          <p:nvPr/>
        </p:nvSpPr>
        <p:spPr bwMode="auto">
          <a:xfrm>
            <a:off x="9234714" y="4133850"/>
            <a:ext cx="165462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chemeClr val="bg1"/>
                </a:solidFill>
                <a:cs typeface="Arial" panose="020B0604020202020204" pitchFamily="34" charset="0"/>
              </a:rPr>
              <a:t>bổ xung,</a:t>
            </a:r>
          </a:p>
        </p:txBody>
      </p:sp>
      <p:sp>
        <p:nvSpPr>
          <p:cNvPr id="1247" name="Text Box 68">
            <a:extLst>
              <a:ext uri="{FF2B5EF4-FFF2-40B4-BE49-F238E27FC236}">
                <a16:creationId xmlns:a16="http://schemas.microsoft.com/office/drawing/2014/main" id="{C41F9CEC-741A-40AC-A9A2-BF33CB118250}"/>
              </a:ext>
            </a:extLst>
          </p:cNvPr>
          <p:cNvSpPr txBox="1">
            <a:spLocks noChangeArrowheads="1"/>
          </p:cNvSpPr>
          <p:nvPr/>
        </p:nvSpPr>
        <p:spPr bwMode="auto">
          <a:xfrm>
            <a:off x="4415970" y="4114800"/>
            <a:ext cx="1820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dirty="0" err="1">
                <a:solidFill>
                  <a:schemeClr val="bg1"/>
                </a:solidFill>
                <a:cs typeface="Arial" panose="020B0604020202020204" pitchFamily="34" charset="0"/>
              </a:rPr>
              <a:t>sinh</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động</a:t>
            </a:r>
            <a:r>
              <a:rPr lang="en-US" altLang="en-US" sz="2400" b="1" dirty="0">
                <a:solidFill>
                  <a:schemeClr val="bg1"/>
                </a:solidFill>
                <a:cs typeface="Arial" panose="020B0604020202020204" pitchFamily="34" charset="0"/>
              </a:rPr>
              <a:t>,</a:t>
            </a:r>
            <a:endParaRPr lang="en-US" altLang="en-US" sz="2400" dirty="0">
              <a:solidFill>
                <a:schemeClr val="bg1"/>
              </a:solidFill>
              <a:cs typeface="Arial" panose="020B0604020202020204" pitchFamily="34" charset="0"/>
            </a:endParaRPr>
          </a:p>
        </p:txBody>
      </p:sp>
      <p:sp>
        <p:nvSpPr>
          <p:cNvPr id="1248" name="Text Box 69">
            <a:extLst>
              <a:ext uri="{FF2B5EF4-FFF2-40B4-BE49-F238E27FC236}">
                <a16:creationId xmlns:a16="http://schemas.microsoft.com/office/drawing/2014/main" id="{01CC0EFC-A1F7-4C78-9DF7-949C6A16BB3B}"/>
              </a:ext>
            </a:extLst>
          </p:cNvPr>
          <p:cNvSpPr txBox="1">
            <a:spLocks noChangeArrowheads="1"/>
          </p:cNvSpPr>
          <p:nvPr/>
        </p:nvSpPr>
        <p:spPr bwMode="auto">
          <a:xfrm>
            <a:off x="9858828" y="4638222"/>
            <a:ext cx="16546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dirty="0" err="1">
                <a:solidFill>
                  <a:schemeClr val="bg1"/>
                </a:solidFill>
                <a:cs typeface="Arial" panose="020B0604020202020204" pitchFamily="34" charset="0"/>
              </a:rPr>
              <a:t>mải</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miếc</a:t>
            </a:r>
            <a:r>
              <a:rPr lang="en-US" altLang="en-US" sz="2400" b="1" dirty="0">
                <a:solidFill>
                  <a:schemeClr val="bg1"/>
                </a:solidFill>
                <a:cs typeface="Arial" panose="020B0604020202020204" pitchFamily="34" charset="0"/>
              </a:rPr>
              <a:t>.</a:t>
            </a:r>
            <a:endParaRPr lang="en-US" altLang="en-US" sz="2400" dirty="0">
              <a:solidFill>
                <a:schemeClr val="bg1"/>
              </a:solidFill>
              <a:cs typeface="Arial" panose="020B0604020202020204" pitchFamily="34" charset="0"/>
            </a:endParaRPr>
          </a:p>
        </p:txBody>
      </p:sp>
      <p:sp>
        <p:nvSpPr>
          <p:cNvPr id="1249" name="Text Box 70">
            <a:extLst>
              <a:ext uri="{FF2B5EF4-FFF2-40B4-BE49-F238E27FC236}">
                <a16:creationId xmlns:a16="http://schemas.microsoft.com/office/drawing/2014/main" id="{97FB206C-D9F7-476E-BD52-CC2EE9BC972F}"/>
              </a:ext>
            </a:extLst>
          </p:cNvPr>
          <p:cNvSpPr txBox="1">
            <a:spLocks noChangeArrowheads="1"/>
          </p:cNvSpPr>
          <p:nvPr/>
        </p:nvSpPr>
        <p:spPr bwMode="auto">
          <a:xfrm>
            <a:off x="4412342" y="4644571"/>
            <a:ext cx="1820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chemeClr val="bg1"/>
                </a:solidFill>
                <a:cs typeface="Arial" panose="020B0604020202020204" pitchFamily="34" charset="0"/>
              </a:rPr>
              <a:t>chiết cành. </a:t>
            </a:r>
            <a:endParaRPr lang="en-US" altLang="en-US" sz="2400">
              <a:solidFill>
                <a:schemeClr val="bg1"/>
              </a:solidFill>
              <a:cs typeface="Arial" panose="020B0604020202020204" pitchFamily="34" charset="0"/>
            </a:endParaRPr>
          </a:p>
        </p:txBody>
      </p:sp>
      <p:sp>
        <p:nvSpPr>
          <p:cNvPr id="1250" name="Text Box 71">
            <a:extLst>
              <a:ext uri="{FF2B5EF4-FFF2-40B4-BE49-F238E27FC236}">
                <a16:creationId xmlns:a16="http://schemas.microsoft.com/office/drawing/2014/main" id="{6AFC4CBE-6AAB-41D8-BE85-D589B9AAE172}"/>
              </a:ext>
            </a:extLst>
          </p:cNvPr>
          <p:cNvSpPr txBox="1">
            <a:spLocks noChangeArrowheads="1"/>
          </p:cNvSpPr>
          <p:nvPr/>
        </p:nvSpPr>
        <p:spPr bwMode="auto">
          <a:xfrm>
            <a:off x="8246834" y="4649107"/>
            <a:ext cx="1820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dirty="0" err="1">
                <a:solidFill>
                  <a:schemeClr val="bg1"/>
                </a:solidFill>
                <a:cs typeface="Arial" panose="020B0604020202020204" pitchFamily="34" charset="0"/>
              </a:rPr>
              <a:t>nhiệc</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tình</a:t>
            </a:r>
            <a:r>
              <a:rPr lang="en-US" altLang="en-US" sz="2400" b="1" dirty="0">
                <a:solidFill>
                  <a:schemeClr val="bg1"/>
                </a:solidFill>
                <a:cs typeface="Arial" panose="020B0604020202020204" pitchFamily="34" charset="0"/>
              </a:rPr>
              <a:t>, </a:t>
            </a:r>
            <a:endParaRPr lang="en-US" altLang="en-US" sz="2400" dirty="0">
              <a:solidFill>
                <a:schemeClr val="bg1"/>
              </a:solidFill>
              <a:cs typeface="Arial" panose="020B0604020202020204" pitchFamily="34" charset="0"/>
            </a:endParaRPr>
          </a:p>
        </p:txBody>
      </p:sp>
      <p:sp>
        <p:nvSpPr>
          <p:cNvPr id="1251" name="Text Box 72">
            <a:extLst>
              <a:ext uri="{FF2B5EF4-FFF2-40B4-BE49-F238E27FC236}">
                <a16:creationId xmlns:a16="http://schemas.microsoft.com/office/drawing/2014/main" id="{A3F1EB9A-1D2B-4957-96B1-5B178BD15110}"/>
              </a:ext>
            </a:extLst>
          </p:cNvPr>
          <p:cNvSpPr txBox="1">
            <a:spLocks noChangeArrowheads="1"/>
          </p:cNvSpPr>
          <p:nvPr/>
        </p:nvSpPr>
        <p:spPr bwMode="auto">
          <a:xfrm>
            <a:off x="2815771" y="4648200"/>
            <a:ext cx="1820091"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dirty="0" err="1">
                <a:solidFill>
                  <a:schemeClr val="bg1"/>
                </a:solidFill>
                <a:cs typeface="Arial" panose="020B0604020202020204" pitchFamily="34" charset="0"/>
              </a:rPr>
              <a:t>công</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việc</a:t>
            </a:r>
            <a:r>
              <a:rPr lang="en-US" altLang="en-US" sz="2400" b="1" dirty="0">
                <a:solidFill>
                  <a:schemeClr val="bg1"/>
                </a:solidFill>
                <a:cs typeface="Arial" panose="020B0604020202020204" pitchFamily="34" charset="0"/>
              </a:rPr>
              <a:t>, </a:t>
            </a:r>
            <a:endParaRPr lang="en-US" altLang="en-US" sz="2400" dirty="0">
              <a:solidFill>
                <a:schemeClr val="bg1"/>
              </a:solidFill>
              <a:cs typeface="Arial" panose="020B0604020202020204" pitchFamily="34" charset="0"/>
            </a:endParaRPr>
          </a:p>
        </p:txBody>
      </p:sp>
      <p:sp>
        <p:nvSpPr>
          <p:cNvPr id="1252" name="Text Box 73">
            <a:extLst>
              <a:ext uri="{FF2B5EF4-FFF2-40B4-BE49-F238E27FC236}">
                <a16:creationId xmlns:a16="http://schemas.microsoft.com/office/drawing/2014/main" id="{EF936A84-FDB3-4F8C-8F22-705972D28404}"/>
              </a:ext>
            </a:extLst>
          </p:cNvPr>
          <p:cNvSpPr txBox="1">
            <a:spLocks noChangeArrowheads="1"/>
          </p:cNvSpPr>
          <p:nvPr/>
        </p:nvSpPr>
        <p:spPr bwMode="auto">
          <a:xfrm>
            <a:off x="1523999" y="4648200"/>
            <a:ext cx="157189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dirty="0" err="1">
                <a:solidFill>
                  <a:schemeClr val="bg1"/>
                </a:solidFill>
                <a:cs typeface="Arial" panose="020B0604020202020204" pitchFamily="34" charset="0"/>
              </a:rPr>
              <a:t>thời</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tiết</a:t>
            </a:r>
            <a:r>
              <a:rPr lang="en-US" altLang="en-US" sz="2400" b="1" dirty="0">
                <a:solidFill>
                  <a:schemeClr val="bg1"/>
                </a:solidFill>
                <a:cs typeface="Arial" panose="020B0604020202020204" pitchFamily="34" charset="0"/>
              </a:rPr>
              <a:t>, </a:t>
            </a:r>
            <a:endParaRPr lang="en-US" altLang="en-US" sz="2400" dirty="0">
              <a:solidFill>
                <a:schemeClr val="bg1"/>
              </a:solidFill>
              <a:cs typeface="Arial" panose="020B0604020202020204" pitchFamily="34" charset="0"/>
            </a:endParaRPr>
          </a:p>
        </p:txBody>
      </p:sp>
      <p:sp>
        <p:nvSpPr>
          <p:cNvPr id="1253" name="Text Box 74">
            <a:extLst>
              <a:ext uri="{FF2B5EF4-FFF2-40B4-BE49-F238E27FC236}">
                <a16:creationId xmlns:a16="http://schemas.microsoft.com/office/drawing/2014/main" id="{F0C94AA5-1D63-4535-B148-6C335A9A620E}"/>
              </a:ext>
            </a:extLst>
          </p:cNvPr>
          <p:cNvSpPr txBox="1">
            <a:spLocks noChangeArrowheads="1"/>
          </p:cNvSpPr>
          <p:nvPr/>
        </p:nvSpPr>
        <p:spPr bwMode="auto">
          <a:xfrm>
            <a:off x="6613978" y="4638222"/>
            <a:ext cx="1820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dirty="0" err="1">
                <a:solidFill>
                  <a:schemeClr val="bg1"/>
                </a:solidFill>
                <a:cs typeface="Arial" panose="020B0604020202020204" pitchFamily="34" charset="0"/>
              </a:rPr>
              <a:t>thân</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thiếc</a:t>
            </a:r>
            <a:r>
              <a:rPr lang="en-US" altLang="en-US" sz="2400" b="1" dirty="0">
                <a:solidFill>
                  <a:schemeClr val="bg1"/>
                </a:solidFill>
                <a:cs typeface="Arial" panose="020B0604020202020204" pitchFamily="34" charset="0"/>
              </a:rPr>
              <a:t>, </a:t>
            </a:r>
            <a:endParaRPr lang="en-US" altLang="en-US" sz="2400" dirty="0">
              <a:solidFill>
                <a:schemeClr val="bg1"/>
              </a:solidFill>
              <a:cs typeface="Arial" panose="020B0604020202020204" pitchFamily="34" charset="0"/>
            </a:endParaRPr>
          </a:p>
        </p:txBody>
      </p:sp>
      <p:grpSp>
        <p:nvGrpSpPr>
          <p:cNvPr id="1286" name="Graphic 2125">
            <a:extLst>
              <a:ext uri="{FF2B5EF4-FFF2-40B4-BE49-F238E27FC236}">
                <a16:creationId xmlns:a16="http://schemas.microsoft.com/office/drawing/2014/main" id="{2A7ACA2D-7243-4BEB-8B0B-5E4F649DC954}"/>
              </a:ext>
            </a:extLst>
          </p:cNvPr>
          <p:cNvGrpSpPr/>
          <p:nvPr/>
        </p:nvGrpSpPr>
        <p:grpSpPr>
          <a:xfrm>
            <a:off x="4238819" y="6442008"/>
            <a:ext cx="2541140" cy="599021"/>
            <a:chOff x="5795962" y="3309937"/>
            <a:chExt cx="1989162" cy="799371"/>
          </a:xfrm>
        </p:grpSpPr>
        <p:grpSp>
          <p:nvGrpSpPr>
            <p:cNvPr id="1287" name="Graphic 2125">
              <a:extLst>
                <a:ext uri="{FF2B5EF4-FFF2-40B4-BE49-F238E27FC236}">
                  <a16:creationId xmlns:a16="http://schemas.microsoft.com/office/drawing/2014/main" id="{68C44C55-29FA-40EB-BFF9-18C521B455F0}"/>
                </a:ext>
              </a:extLst>
            </p:cNvPr>
            <p:cNvGrpSpPr/>
            <p:nvPr/>
          </p:nvGrpSpPr>
          <p:grpSpPr>
            <a:xfrm>
              <a:off x="5795962" y="3309937"/>
              <a:ext cx="1989162" cy="799371"/>
              <a:chOff x="5795962" y="3309937"/>
              <a:chExt cx="1989162" cy="799371"/>
            </a:xfrm>
          </p:grpSpPr>
          <p:grpSp>
            <p:nvGrpSpPr>
              <p:cNvPr id="1289" name="Graphic 2125">
                <a:extLst>
                  <a:ext uri="{FF2B5EF4-FFF2-40B4-BE49-F238E27FC236}">
                    <a16:creationId xmlns:a16="http://schemas.microsoft.com/office/drawing/2014/main" id="{9F996302-B804-4842-B6B1-A8184C05AD92}"/>
                  </a:ext>
                </a:extLst>
              </p:cNvPr>
              <p:cNvGrpSpPr/>
              <p:nvPr/>
            </p:nvGrpSpPr>
            <p:grpSpPr>
              <a:xfrm>
                <a:off x="5817634" y="3318417"/>
                <a:ext cx="1967489" cy="790890"/>
                <a:chOff x="5817634" y="3318417"/>
                <a:chExt cx="1967489" cy="790890"/>
              </a:xfrm>
            </p:grpSpPr>
            <p:sp>
              <p:nvSpPr>
                <p:cNvPr id="1305" name="Freeform: Shape 1304">
                  <a:extLst>
                    <a:ext uri="{FF2B5EF4-FFF2-40B4-BE49-F238E27FC236}">
                      <a16:creationId xmlns:a16="http://schemas.microsoft.com/office/drawing/2014/main" id="{3925D618-14CB-46A8-930F-115E55B87145}"/>
                    </a:ext>
                  </a:extLst>
                </p:cNvPr>
                <p:cNvSpPr/>
                <p:nvPr/>
              </p:nvSpPr>
              <p:spPr>
                <a:xfrm>
                  <a:off x="5817634" y="3318417"/>
                  <a:ext cx="1967489" cy="790890"/>
                </a:xfrm>
                <a:custGeom>
                  <a:avLst/>
                  <a:gdLst>
                    <a:gd name="connsiteX0" fmla="*/ 1855986 w 1967489"/>
                    <a:gd name="connsiteY0" fmla="*/ 765763 h 790890"/>
                    <a:gd name="connsiteX1" fmla="*/ 271064 w 1967489"/>
                    <a:gd name="connsiteY1" fmla="*/ 790891 h 790890"/>
                    <a:gd name="connsiteX2" fmla="*/ 79466 w 1967489"/>
                    <a:gd name="connsiteY2" fmla="*/ 660855 h 790890"/>
                    <a:gd name="connsiteX3" fmla="*/ 9737 w 1967489"/>
                    <a:gd name="connsiteY3" fmla="*/ 579191 h 790890"/>
                    <a:gd name="connsiteX4" fmla="*/ 0 w 1967489"/>
                    <a:gd name="connsiteY4" fmla="*/ 298390 h 790890"/>
                    <a:gd name="connsiteX5" fmla="*/ 79466 w 1967489"/>
                    <a:gd name="connsiteY5" fmla="*/ 232744 h 790890"/>
                    <a:gd name="connsiteX6" fmla="*/ 79466 w 1967489"/>
                    <a:gd name="connsiteY6" fmla="*/ 167727 h 790890"/>
                    <a:gd name="connsiteX7" fmla="*/ 271064 w 1967489"/>
                    <a:gd name="connsiteY7" fmla="*/ 37691 h 790890"/>
                    <a:gd name="connsiteX8" fmla="*/ 749116 w 1967489"/>
                    <a:gd name="connsiteY8" fmla="*/ 0 h 790890"/>
                    <a:gd name="connsiteX9" fmla="*/ 1184137 w 1967489"/>
                    <a:gd name="connsiteY9" fmla="*/ 44916 h 790890"/>
                    <a:gd name="connsiteX10" fmla="*/ 1252924 w 1967489"/>
                    <a:gd name="connsiteY10" fmla="*/ 37377 h 790890"/>
                    <a:gd name="connsiteX11" fmla="*/ 1782174 w 1967489"/>
                    <a:gd name="connsiteY11" fmla="*/ 37377 h 790890"/>
                    <a:gd name="connsiteX12" fmla="*/ 1967490 w 1967489"/>
                    <a:gd name="connsiteY12" fmla="*/ 122811 h 790890"/>
                    <a:gd name="connsiteX13" fmla="*/ 1897446 w 1967489"/>
                    <a:gd name="connsiteY13" fmla="*/ 653317 h 790890"/>
                    <a:gd name="connsiteX14" fmla="*/ 1855986 w 1967489"/>
                    <a:gd name="connsiteY14" fmla="*/ 765763 h 79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67489" h="790890">
                      <a:moveTo>
                        <a:pt x="1855986" y="765763"/>
                      </a:moveTo>
                      <a:lnTo>
                        <a:pt x="271064" y="790891"/>
                      </a:lnTo>
                      <a:cubicBezTo>
                        <a:pt x="165842" y="790891"/>
                        <a:pt x="79466" y="732469"/>
                        <a:pt x="79466" y="660855"/>
                      </a:cubicBezTo>
                      <a:lnTo>
                        <a:pt x="9737" y="579191"/>
                      </a:lnTo>
                      <a:lnTo>
                        <a:pt x="0" y="298390"/>
                      </a:lnTo>
                      <a:lnTo>
                        <a:pt x="79466" y="232744"/>
                      </a:lnTo>
                      <a:lnTo>
                        <a:pt x="79466" y="167727"/>
                      </a:lnTo>
                      <a:cubicBezTo>
                        <a:pt x="79466" y="96113"/>
                        <a:pt x="165528" y="37691"/>
                        <a:pt x="271064" y="37691"/>
                      </a:cubicBezTo>
                      <a:lnTo>
                        <a:pt x="749116" y="0"/>
                      </a:lnTo>
                      <a:lnTo>
                        <a:pt x="1184137" y="44916"/>
                      </a:lnTo>
                      <a:lnTo>
                        <a:pt x="1252924" y="37377"/>
                      </a:lnTo>
                      <a:lnTo>
                        <a:pt x="1782174" y="37377"/>
                      </a:lnTo>
                      <a:cubicBezTo>
                        <a:pt x="1887395" y="37377"/>
                        <a:pt x="1967490" y="51197"/>
                        <a:pt x="1967490" y="122811"/>
                      </a:cubicBezTo>
                      <a:lnTo>
                        <a:pt x="1897446" y="653317"/>
                      </a:lnTo>
                      <a:cubicBezTo>
                        <a:pt x="1897446" y="724931"/>
                        <a:pt x="1961208" y="765763"/>
                        <a:pt x="1855986" y="765763"/>
                      </a:cubicBezTo>
                      <a:close/>
                    </a:path>
                  </a:pathLst>
                </a:custGeom>
                <a:solidFill>
                  <a:srgbClr val="512C1E">
                    <a:alpha val="60000"/>
                  </a:srgbClr>
                </a:solidFill>
                <a:ln w="31296" cap="flat">
                  <a:noFill/>
                  <a:prstDash val="solid"/>
                  <a:miter/>
                </a:ln>
              </p:spPr>
              <p:txBody>
                <a:bodyPr rtlCol="0" anchor="ctr"/>
                <a:lstStyle/>
                <a:p>
                  <a:endParaRPr lang="th-TH"/>
                </a:p>
              </p:txBody>
            </p:sp>
            <p:grpSp>
              <p:nvGrpSpPr>
                <p:cNvPr id="1306" name="Graphic 2125">
                  <a:extLst>
                    <a:ext uri="{FF2B5EF4-FFF2-40B4-BE49-F238E27FC236}">
                      <a16:creationId xmlns:a16="http://schemas.microsoft.com/office/drawing/2014/main" id="{125C2BC1-6914-4941-B727-BE614A394726}"/>
                    </a:ext>
                  </a:extLst>
                </p:cNvPr>
                <p:cNvGrpSpPr/>
                <p:nvPr/>
              </p:nvGrpSpPr>
              <p:grpSpPr>
                <a:xfrm>
                  <a:off x="5897100" y="3355794"/>
                  <a:ext cx="1817980" cy="681899"/>
                  <a:chOff x="5897100" y="3355794"/>
                  <a:chExt cx="1817980" cy="681899"/>
                </a:xfrm>
                <a:solidFill>
                  <a:srgbClr val="593B2E"/>
                </a:solidFill>
              </p:grpSpPr>
              <p:sp>
                <p:nvSpPr>
                  <p:cNvPr id="1312" name="Freeform: Shape 1311">
                    <a:extLst>
                      <a:ext uri="{FF2B5EF4-FFF2-40B4-BE49-F238E27FC236}">
                        <a16:creationId xmlns:a16="http://schemas.microsoft.com/office/drawing/2014/main" id="{A6173030-F3F8-4721-9C7A-1E28C2931856}"/>
                      </a:ext>
                    </a:extLst>
                  </p:cNvPr>
                  <p:cNvSpPr/>
                  <p:nvPr/>
                </p:nvSpPr>
                <p:spPr>
                  <a:xfrm>
                    <a:off x="6003578" y="3429604"/>
                    <a:ext cx="1696739" cy="608090"/>
                  </a:xfrm>
                  <a:custGeom>
                    <a:avLst/>
                    <a:gdLst>
                      <a:gd name="connsiteX0" fmla="*/ 0 w 1696739"/>
                      <a:gd name="connsiteY0" fmla="*/ 65962 h 608090"/>
                      <a:gd name="connsiteX1" fmla="*/ 0 w 1696739"/>
                      <a:gd name="connsiteY1" fmla="*/ 542130 h 608090"/>
                      <a:gd name="connsiteX2" fmla="*/ 98940 w 1696739"/>
                      <a:gd name="connsiteY2" fmla="*/ 608090 h 608090"/>
                      <a:gd name="connsiteX3" fmla="*/ 1597800 w 1696739"/>
                      <a:gd name="connsiteY3" fmla="*/ 608090 h 608090"/>
                      <a:gd name="connsiteX4" fmla="*/ 1696740 w 1696739"/>
                      <a:gd name="connsiteY4" fmla="*/ 542130 h 608090"/>
                      <a:gd name="connsiteX5" fmla="*/ 1696740 w 1696739"/>
                      <a:gd name="connsiteY5" fmla="*/ 72872 h 608090"/>
                      <a:gd name="connsiteX6" fmla="*/ 1598428 w 1696739"/>
                      <a:gd name="connsiteY6" fmla="*/ 6913 h 608090"/>
                      <a:gd name="connsiteX7" fmla="*/ 99882 w 1696739"/>
                      <a:gd name="connsiteY7" fmla="*/ 2 h 608090"/>
                      <a:gd name="connsiteX8" fmla="*/ 0 w 1696739"/>
                      <a:gd name="connsiteY8" fmla="*/ 65962 h 608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6739" h="608090">
                        <a:moveTo>
                          <a:pt x="0" y="65962"/>
                        </a:moveTo>
                        <a:lnTo>
                          <a:pt x="0" y="542130"/>
                        </a:lnTo>
                        <a:cubicBezTo>
                          <a:pt x="0" y="578565"/>
                          <a:pt x="44287" y="608090"/>
                          <a:pt x="98940" y="608090"/>
                        </a:cubicBezTo>
                        <a:lnTo>
                          <a:pt x="1597800" y="608090"/>
                        </a:lnTo>
                        <a:cubicBezTo>
                          <a:pt x="1652453" y="608090"/>
                          <a:pt x="1696740" y="578565"/>
                          <a:pt x="1696740" y="542130"/>
                        </a:cubicBezTo>
                        <a:lnTo>
                          <a:pt x="1696740" y="72872"/>
                        </a:lnTo>
                        <a:cubicBezTo>
                          <a:pt x="1696740" y="36437"/>
                          <a:pt x="1652767" y="6913"/>
                          <a:pt x="1598428" y="6913"/>
                        </a:cubicBezTo>
                        <a:lnTo>
                          <a:pt x="99882" y="2"/>
                        </a:lnTo>
                        <a:cubicBezTo>
                          <a:pt x="44916" y="-312"/>
                          <a:pt x="0" y="29213"/>
                          <a:pt x="0" y="65962"/>
                        </a:cubicBezTo>
                        <a:close/>
                      </a:path>
                    </a:pathLst>
                  </a:custGeom>
                  <a:solidFill>
                    <a:srgbClr val="593B2E"/>
                  </a:solidFill>
                  <a:ln w="31296" cap="flat">
                    <a:noFill/>
                    <a:prstDash val="solid"/>
                    <a:miter/>
                  </a:ln>
                </p:spPr>
                <p:txBody>
                  <a:bodyPr rtlCol="0" anchor="ctr"/>
                  <a:lstStyle/>
                  <a:p>
                    <a:endParaRPr lang="th-TH"/>
                  </a:p>
                </p:txBody>
              </p:sp>
              <p:sp>
                <p:nvSpPr>
                  <p:cNvPr id="1313" name="Freeform: Shape 1312">
                    <a:extLst>
                      <a:ext uri="{FF2B5EF4-FFF2-40B4-BE49-F238E27FC236}">
                        <a16:creationId xmlns:a16="http://schemas.microsoft.com/office/drawing/2014/main" id="{FAB49EDB-ECE7-49F2-AD84-0EFF480B30C3}"/>
                      </a:ext>
                    </a:extLst>
                  </p:cNvPr>
                  <p:cNvSpPr/>
                  <p:nvPr/>
                </p:nvSpPr>
                <p:spPr>
                  <a:xfrm>
                    <a:off x="5976566" y="3434946"/>
                    <a:ext cx="1709303" cy="590812"/>
                  </a:xfrm>
                  <a:custGeom>
                    <a:avLst/>
                    <a:gdLst>
                      <a:gd name="connsiteX0" fmla="*/ 69101 w 1709303"/>
                      <a:gd name="connsiteY0" fmla="*/ 590812 h 590812"/>
                      <a:gd name="connsiteX1" fmla="*/ 42403 w 1709303"/>
                      <a:gd name="connsiteY1" fmla="*/ 369690 h 590812"/>
                      <a:gd name="connsiteX2" fmla="*/ 67530 w 1709303"/>
                      <a:gd name="connsiteY2" fmla="*/ 41775 h 590812"/>
                      <a:gd name="connsiteX3" fmla="*/ 1709304 w 1709303"/>
                      <a:gd name="connsiteY3" fmla="*/ 32980 h 590812"/>
                      <a:gd name="connsiteX4" fmla="*/ 1709304 w 1709303"/>
                      <a:gd name="connsiteY4" fmla="*/ 32980 h 590812"/>
                      <a:gd name="connsiteX5" fmla="*/ 1593089 w 1709303"/>
                      <a:gd name="connsiteY5" fmla="*/ 1570 h 590812"/>
                      <a:gd name="connsiteX6" fmla="*/ 87947 w 1709303"/>
                      <a:gd name="connsiteY6" fmla="*/ 0 h 590812"/>
                      <a:gd name="connsiteX7" fmla="*/ 0 w 1709303"/>
                      <a:gd name="connsiteY7" fmla="*/ 59678 h 590812"/>
                      <a:gd name="connsiteX8" fmla="*/ 0 w 1709303"/>
                      <a:gd name="connsiteY8" fmla="*/ 503808 h 590812"/>
                      <a:gd name="connsiteX9" fmla="*/ 69101 w 1709303"/>
                      <a:gd name="connsiteY9" fmla="*/ 590812 h 590812"/>
                      <a:gd name="connsiteX10" fmla="*/ 69101 w 1709303"/>
                      <a:gd name="connsiteY10" fmla="*/ 590812 h 590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09303" h="590812">
                        <a:moveTo>
                          <a:pt x="69101" y="590812"/>
                        </a:moveTo>
                        <a:lnTo>
                          <a:pt x="42403" y="369690"/>
                        </a:lnTo>
                        <a:lnTo>
                          <a:pt x="67530" y="41775"/>
                        </a:lnTo>
                        <a:lnTo>
                          <a:pt x="1709304" y="32980"/>
                        </a:lnTo>
                        <a:lnTo>
                          <a:pt x="1709304" y="32980"/>
                        </a:lnTo>
                        <a:cubicBezTo>
                          <a:pt x="1676638" y="4397"/>
                          <a:pt x="1655594" y="1570"/>
                          <a:pt x="1593089" y="1570"/>
                        </a:cubicBezTo>
                        <a:lnTo>
                          <a:pt x="87947" y="0"/>
                        </a:lnTo>
                        <a:cubicBezTo>
                          <a:pt x="39262" y="0"/>
                          <a:pt x="0" y="26698"/>
                          <a:pt x="0" y="59678"/>
                        </a:cubicBezTo>
                        <a:lnTo>
                          <a:pt x="0" y="503808"/>
                        </a:lnTo>
                        <a:cubicBezTo>
                          <a:pt x="314" y="538987"/>
                          <a:pt x="26070" y="571653"/>
                          <a:pt x="69101" y="590812"/>
                        </a:cubicBezTo>
                        <a:lnTo>
                          <a:pt x="69101" y="590812"/>
                        </a:lnTo>
                        <a:close/>
                      </a:path>
                    </a:pathLst>
                  </a:custGeom>
                  <a:solidFill>
                    <a:srgbClr val="593B2E"/>
                  </a:solidFill>
                  <a:ln w="31296" cap="flat">
                    <a:noFill/>
                    <a:prstDash val="solid"/>
                    <a:miter/>
                  </a:ln>
                </p:spPr>
                <p:txBody>
                  <a:bodyPr rtlCol="0" anchor="ctr"/>
                  <a:lstStyle/>
                  <a:p>
                    <a:endParaRPr lang="th-TH"/>
                  </a:p>
                </p:txBody>
              </p:sp>
              <p:sp>
                <p:nvSpPr>
                  <p:cNvPr id="1314" name="Freeform: Shape 1313">
                    <a:extLst>
                      <a:ext uri="{FF2B5EF4-FFF2-40B4-BE49-F238E27FC236}">
                        <a16:creationId xmlns:a16="http://schemas.microsoft.com/office/drawing/2014/main" id="{F85AF6C0-D382-413E-90C1-4F6CFADDA4C8}"/>
                      </a:ext>
                    </a:extLst>
                  </p:cNvPr>
                  <p:cNvSpPr/>
                  <p:nvPr/>
                </p:nvSpPr>
                <p:spPr>
                  <a:xfrm>
                    <a:off x="5897100" y="3385319"/>
                    <a:ext cx="70985" cy="307812"/>
                  </a:xfrm>
                  <a:custGeom>
                    <a:avLst/>
                    <a:gdLst>
                      <a:gd name="connsiteX0" fmla="*/ 70985 w 70985"/>
                      <a:gd name="connsiteY0" fmla="*/ 0 h 307812"/>
                      <a:gd name="connsiteX1" fmla="*/ 45230 w 70985"/>
                      <a:gd name="connsiteY1" fmla="*/ 94543 h 307812"/>
                      <a:gd name="connsiteX2" fmla="*/ 23243 w 70985"/>
                      <a:gd name="connsiteY2" fmla="*/ 307813 h 307812"/>
                      <a:gd name="connsiteX3" fmla="*/ 0 w 70985"/>
                      <a:gd name="connsiteY3" fmla="*/ 216097 h 307812"/>
                      <a:gd name="connsiteX4" fmla="*/ 0 w 70985"/>
                      <a:gd name="connsiteY4" fmla="*/ 72556 h 307812"/>
                      <a:gd name="connsiteX5" fmla="*/ 70985 w 70985"/>
                      <a:gd name="connsiteY5" fmla="*/ 0 h 30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985" h="307812">
                        <a:moveTo>
                          <a:pt x="70985" y="0"/>
                        </a:moveTo>
                        <a:cubicBezTo>
                          <a:pt x="70985" y="0"/>
                          <a:pt x="50569" y="58736"/>
                          <a:pt x="45230" y="94543"/>
                        </a:cubicBezTo>
                        <a:cubicBezTo>
                          <a:pt x="39890" y="130349"/>
                          <a:pt x="23243" y="307813"/>
                          <a:pt x="23243" y="307813"/>
                        </a:cubicBezTo>
                        <a:lnTo>
                          <a:pt x="0" y="216097"/>
                        </a:lnTo>
                        <a:lnTo>
                          <a:pt x="0" y="72556"/>
                        </a:lnTo>
                        <a:cubicBezTo>
                          <a:pt x="0" y="72556"/>
                          <a:pt x="15391" y="21358"/>
                          <a:pt x="70985" y="0"/>
                        </a:cubicBezTo>
                        <a:close/>
                      </a:path>
                    </a:pathLst>
                  </a:custGeom>
                  <a:solidFill>
                    <a:srgbClr val="593B2E"/>
                  </a:solidFill>
                  <a:ln w="31296" cap="flat">
                    <a:noFill/>
                    <a:prstDash val="solid"/>
                    <a:miter/>
                  </a:ln>
                </p:spPr>
                <p:txBody>
                  <a:bodyPr rtlCol="0" anchor="ctr"/>
                  <a:lstStyle/>
                  <a:p>
                    <a:endParaRPr lang="th-TH"/>
                  </a:p>
                </p:txBody>
              </p:sp>
              <p:sp>
                <p:nvSpPr>
                  <p:cNvPr id="1315" name="Freeform: Shape 1314">
                    <a:extLst>
                      <a:ext uri="{FF2B5EF4-FFF2-40B4-BE49-F238E27FC236}">
                        <a16:creationId xmlns:a16="http://schemas.microsoft.com/office/drawing/2014/main" id="{816D6D08-7F34-4837-B260-144ACD9B5ABD}"/>
                      </a:ext>
                    </a:extLst>
                  </p:cNvPr>
                  <p:cNvSpPr/>
                  <p:nvPr/>
                </p:nvSpPr>
                <p:spPr>
                  <a:xfrm>
                    <a:off x="5897100" y="3879704"/>
                    <a:ext cx="78837" cy="157989"/>
                  </a:xfrm>
                  <a:custGeom>
                    <a:avLst/>
                    <a:gdLst>
                      <a:gd name="connsiteX0" fmla="*/ 78838 w 78837"/>
                      <a:gd name="connsiteY0" fmla="*/ 0 h 157989"/>
                      <a:gd name="connsiteX1" fmla="*/ 23243 w 78837"/>
                      <a:gd name="connsiteY1" fmla="*/ 157990 h 157989"/>
                      <a:gd name="connsiteX2" fmla="*/ 0 w 78837"/>
                      <a:gd name="connsiteY2" fmla="*/ 99568 h 157989"/>
                    </a:gdLst>
                    <a:ahLst/>
                    <a:cxnLst>
                      <a:cxn ang="0">
                        <a:pos x="connsiteX0" y="connsiteY0"/>
                      </a:cxn>
                      <a:cxn ang="0">
                        <a:pos x="connsiteX1" y="connsiteY1"/>
                      </a:cxn>
                      <a:cxn ang="0">
                        <a:pos x="connsiteX2" y="connsiteY2"/>
                      </a:cxn>
                    </a:cxnLst>
                    <a:rect l="l" t="t" r="r" b="b"/>
                    <a:pathLst>
                      <a:path w="78837" h="157989">
                        <a:moveTo>
                          <a:pt x="78838" y="0"/>
                        </a:moveTo>
                        <a:lnTo>
                          <a:pt x="23243" y="157990"/>
                        </a:lnTo>
                        <a:lnTo>
                          <a:pt x="0" y="99568"/>
                        </a:lnTo>
                        <a:close/>
                      </a:path>
                    </a:pathLst>
                  </a:custGeom>
                  <a:solidFill>
                    <a:srgbClr val="593B2E"/>
                  </a:solidFill>
                  <a:ln w="31296" cap="flat">
                    <a:noFill/>
                    <a:prstDash val="solid"/>
                    <a:miter/>
                  </a:ln>
                </p:spPr>
                <p:txBody>
                  <a:bodyPr rtlCol="0" anchor="ctr"/>
                  <a:lstStyle/>
                  <a:p>
                    <a:endParaRPr lang="th-TH"/>
                  </a:p>
                </p:txBody>
              </p:sp>
              <p:sp>
                <p:nvSpPr>
                  <p:cNvPr id="1316" name="Freeform: Shape 1315">
                    <a:extLst>
                      <a:ext uri="{FF2B5EF4-FFF2-40B4-BE49-F238E27FC236}">
                        <a16:creationId xmlns:a16="http://schemas.microsoft.com/office/drawing/2014/main" id="{173A3C84-C41A-425D-A1B4-20432764C115}"/>
                      </a:ext>
                    </a:extLst>
                  </p:cNvPr>
                  <p:cNvSpPr/>
                  <p:nvPr/>
                </p:nvSpPr>
                <p:spPr>
                  <a:xfrm>
                    <a:off x="6941151" y="3355794"/>
                    <a:ext cx="287710" cy="55594"/>
                  </a:xfrm>
                  <a:custGeom>
                    <a:avLst/>
                    <a:gdLst>
                      <a:gd name="connsiteX0" fmla="*/ 129407 w 287710"/>
                      <a:gd name="connsiteY0" fmla="*/ 0 h 55594"/>
                      <a:gd name="connsiteX1" fmla="*/ 0 w 287710"/>
                      <a:gd name="connsiteY1" fmla="*/ 55595 h 55594"/>
                      <a:gd name="connsiteX2" fmla="*/ 223636 w 287710"/>
                      <a:gd name="connsiteY2" fmla="*/ 24813 h 55594"/>
                      <a:gd name="connsiteX3" fmla="*/ 287711 w 287710"/>
                      <a:gd name="connsiteY3" fmla="*/ 0 h 55594"/>
                    </a:gdLst>
                    <a:ahLst/>
                    <a:cxnLst>
                      <a:cxn ang="0">
                        <a:pos x="connsiteX0" y="connsiteY0"/>
                      </a:cxn>
                      <a:cxn ang="0">
                        <a:pos x="connsiteX1" y="connsiteY1"/>
                      </a:cxn>
                      <a:cxn ang="0">
                        <a:pos x="connsiteX2" y="connsiteY2"/>
                      </a:cxn>
                      <a:cxn ang="0">
                        <a:pos x="connsiteX3" y="connsiteY3"/>
                      </a:cxn>
                    </a:cxnLst>
                    <a:rect l="l" t="t" r="r" b="b"/>
                    <a:pathLst>
                      <a:path w="287710" h="55594">
                        <a:moveTo>
                          <a:pt x="129407" y="0"/>
                        </a:moveTo>
                        <a:lnTo>
                          <a:pt x="0" y="55595"/>
                        </a:lnTo>
                        <a:lnTo>
                          <a:pt x="223636" y="24813"/>
                        </a:lnTo>
                        <a:lnTo>
                          <a:pt x="287711" y="0"/>
                        </a:lnTo>
                        <a:close/>
                      </a:path>
                    </a:pathLst>
                  </a:custGeom>
                  <a:solidFill>
                    <a:srgbClr val="593B2E"/>
                  </a:solidFill>
                  <a:ln w="31296" cap="flat">
                    <a:noFill/>
                    <a:prstDash val="solid"/>
                    <a:miter/>
                  </a:ln>
                </p:spPr>
                <p:txBody>
                  <a:bodyPr rtlCol="0" anchor="ctr"/>
                  <a:lstStyle/>
                  <a:p>
                    <a:endParaRPr lang="th-TH"/>
                  </a:p>
                </p:txBody>
              </p:sp>
              <p:sp>
                <p:nvSpPr>
                  <p:cNvPr id="1317" name="Freeform: Shape 1316">
                    <a:extLst>
                      <a:ext uri="{FF2B5EF4-FFF2-40B4-BE49-F238E27FC236}">
                        <a16:creationId xmlns:a16="http://schemas.microsoft.com/office/drawing/2014/main" id="{B6E381CA-A4B8-4D13-BCB4-96735628D0C4}"/>
                      </a:ext>
                    </a:extLst>
                  </p:cNvPr>
                  <p:cNvSpPr/>
                  <p:nvPr/>
                </p:nvSpPr>
                <p:spPr>
                  <a:xfrm>
                    <a:off x="7671421" y="3502477"/>
                    <a:ext cx="43659" cy="492500"/>
                  </a:xfrm>
                  <a:custGeom>
                    <a:avLst/>
                    <a:gdLst>
                      <a:gd name="connsiteX0" fmla="*/ 29211 w 43659"/>
                      <a:gd name="connsiteY0" fmla="*/ 0 h 492500"/>
                      <a:gd name="connsiteX1" fmla="*/ 0 w 43659"/>
                      <a:gd name="connsiteY1" fmla="*/ 295877 h 492500"/>
                      <a:gd name="connsiteX2" fmla="*/ 14448 w 43659"/>
                      <a:gd name="connsiteY2" fmla="*/ 492501 h 492500"/>
                      <a:gd name="connsiteX3" fmla="*/ 43659 w 43659"/>
                      <a:gd name="connsiteY3" fmla="*/ 377228 h 492500"/>
                    </a:gdLst>
                    <a:ahLst/>
                    <a:cxnLst>
                      <a:cxn ang="0">
                        <a:pos x="connsiteX0" y="connsiteY0"/>
                      </a:cxn>
                      <a:cxn ang="0">
                        <a:pos x="connsiteX1" y="connsiteY1"/>
                      </a:cxn>
                      <a:cxn ang="0">
                        <a:pos x="connsiteX2" y="connsiteY2"/>
                      </a:cxn>
                      <a:cxn ang="0">
                        <a:pos x="connsiteX3" y="connsiteY3"/>
                      </a:cxn>
                    </a:cxnLst>
                    <a:rect l="l" t="t" r="r" b="b"/>
                    <a:pathLst>
                      <a:path w="43659" h="492500">
                        <a:moveTo>
                          <a:pt x="29211" y="0"/>
                        </a:moveTo>
                        <a:lnTo>
                          <a:pt x="0" y="295877"/>
                        </a:lnTo>
                        <a:lnTo>
                          <a:pt x="14448" y="492501"/>
                        </a:lnTo>
                        <a:lnTo>
                          <a:pt x="43659" y="377228"/>
                        </a:lnTo>
                        <a:close/>
                      </a:path>
                    </a:pathLst>
                  </a:custGeom>
                  <a:solidFill>
                    <a:srgbClr val="593B2E"/>
                  </a:solidFill>
                  <a:ln w="31296" cap="flat">
                    <a:noFill/>
                    <a:prstDash val="solid"/>
                    <a:miter/>
                  </a:ln>
                </p:spPr>
                <p:txBody>
                  <a:bodyPr rtlCol="0" anchor="ctr"/>
                  <a:lstStyle/>
                  <a:p>
                    <a:endParaRPr lang="th-TH"/>
                  </a:p>
                </p:txBody>
              </p:sp>
            </p:grpSp>
            <p:sp>
              <p:nvSpPr>
                <p:cNvPr id="1307" name="Freeform: Shape 1306">
                  <a:extLst>
                    <a:ext uri="{FF2B5EF4-FFF2-40B4-BE49-F238E27FC236}">
                      <a16:creationId xmlns:a16="http://schemas.microsoft.com/office/drawing/2014/main" id="{B81C02EB-5576-47AE-A990-CE74EFFEFCB7}"/>
                    </a:ext>
                  </a:extLst>
                </p:cNvPr>
                <p:cNvSpPr/>
                <p:nvPr/>
              </p:nvSpPr>
              <p:spPr>
                <a:xfrm>
                  <a:off x="6006405" y="3351397"/>
                  <a:ext cx="641067" cy="53396"/>
                </a:xfrm>
                <a:custGeom>
                  <a:avLst/>
                  <a:gdLst>
                    <a:gd name="connsiteX0" fmla="*/ 0 w 641067"/>
                    <a:gd name="connsiteY0" fmla="*/ 17589 h 53396"/>
                    <a:gd name="connsiteX1" fmla="*/ 246250 w 641067"/>
                    <a:gd name="connsiteY1" fmla="*/ 53396 h 53396"/>
                    <a:gd name="connsiteX2" fmla="*/ 641067 w 641067"/>
                    <a:gd name="connsiteY2" fmla="*/ 4397 h 53396"/>
                    <a:gd name="connsiteX3" fmla="*/ 54967 w 641067"/>
                    <a:gd name="connsiteY3" fmla="*/ 0 h 53396"/>
                  </a:gdLst>
                  <a:ahLst/>
                  <a:cxnLst>
                    <a:cxn ang="0">
                      <a:pos x="connsiteX0" y="connsiteY0"/>
                    </a:cxn>
                    <a:cxn ang="0">
                      <a:pos x="connsiteX1" y="connsiteY1"/>
                    </a:cxn>
                    <a:cxn ang="0">
                      <a:pos x="connsiteX2" y="connsiteY2"/>
                    </a:cxn>
                    <a:cxn ang="0">
                      <a:pos x="connsiteX3" y="connsiteY3"/>
                    </a:cxn>
                  </a:cxnLst>
                  <a:rect l="l" t="t" r="r" b="b"/>
                  <a:pathLst>
                    <a:path w="641067" h="53396">
                      <a:moveTo>
                        <a:pt x="0" y="17589"/>
                      </a:moveTo>
                      <a:lnTo>
                        <a:pt x="246250" y="53396"/>
                      </a:lnTo>
                      <a:lnTo>
                        <a:pt x="641067" y="4397"/>
                      </a:lnTo>
                      <a:lnTo>
                        <a:pt x="54967" y="0"/>
                      </a:lnTo>
                      <a:close/>
                    </a:path>
                  </a:pathLst>
                </a:custGeom>
                <a:solidFill>
                  <a:srgbClr val="593B2E"/>
                </a:solidFill>
                <a:ln w="31296" cap="flat">
                  <a:noFill/>
                  <a:prstDash val="solid"/>
                  <a:miter/>
                </a:ln>
              </p:spPr>
              <p:txBody>
                <a:bodyPr rtlCol="0" anchor="ctr"/>
                <a:lstStyle/>
                <a:p>
                  <a:endParaRPr lang="th-TH"/>
                </a:p>
              </p:txBody>
            </p:sp>
            <p:sp>
              <p:nvSpPr>
                <p:cNvPr id="1308" name="Freeform: Shape 1307">
                  <a:extLst>
                    <a:ext uri="{FF2B5EF4-FFF2-40B4-BE49-F238E27FC236}">
                      <a16:creationId xmlns:a16="http://schemas.microsoft.com/office/drawing/2014/main" id="{9CD43B28-16EF-42D4-85E3-5098713B9E65}"/>
                    </a:ext>
                  </a:extLst>
                </p:cNvPr>
                <p:cNvSpPr/>
                <p:nvPr/>
              </p:nvSpPr>
              <p:spPr>
                <a:xfrm>
                  <a:off x="7164787" y="3355794"/>
                  <a:ext cx="435335" cy="24813"/>
                </a:xfrm>
                <a:custGeom>
                  <a:avLst/>
                  <a:gdLst>
                    <a:gd name="connsiteX0" fmla="*/ 0 w 435335"/>
                    <a:gd name="connsiteY0" fmla="*/ 24813 h 24813"/>
                    <a:gd name="connsiteX1" fmla="*/ 435335 w 435335"/>
                    <a:gd name="connsiteY1" fmla="*/ 0 h 24813"/>
                    <a:gd name="connsiteX2" fmla="*/ 64075 w 435335"/>
                    <a:gd name="connsiteY2" fmla="*/ 0 h 24813"/>
                  </a:gdLst>
                  <a:ahLst/>
                  <a:cxnLst>
                    <a:cxn ang="0">
                      <a:pos x="connsiteX0" y="connsiteY0"/>
                    </a:cxn>
                    <a:cxn ang="0">
                      <a:pos x="connsiteX1" y="connsiteY1"/>
                    </a:cxn>
                    <a:cxn ang="0">
                      <a:pos x="connsiteX2" y="connsiteY2"/>
                    </a:cxn>
                  </a:cxnLst>
                  <a:rect l="l" t="t" r="r" b="b"/>
                  <a:pathLst>
                    <a:path w="435335" h="24813">
                      <a:moveTo>
                        <a:pt x="0" y="24813"/>
                      </a:moveTo>
                      <a:lnTo>
                        <a:pt x="435335" y="0"/>
                      </a:lnTo>
                      <a:lnTo>
                        <a:pt x="64075" y="0"/>
                      </a:lnTo>
                      <a:close/>
                    </a:path>
                  </a:pathLst>
                </a:custGeom>
                <a:solidFill>
                  <a:srgbClr val="593B2E"/>
                </a:solidFill>
                <a:ln w="31296" cap="flat">
                  <a:noFill/>
                  <a:prstDash val="solid"/>
                  <a:miter/>
                </a:ln>
              </p:spPr>
              <p:txBody>
                <a:bodyPr rtlCol="0" anchor="ctr"/>
                <a:lstStyle/>
                <a:p>
                  <a:endParaRPr lang="th-TH"/>
                </a:p>
              </p:txBody>
            </p:sp>
            <p:sp>
              <p:nvSpPr>
                <p:cNvPr id="1309" name="Freeform: Shape 1308">
                  <a:extLst>
                    <a:ext uri="{FF2B5EF4-FFF2-40B4-BE49-F238E27FC236}">
                      <a16:creationId xmlns:a16="http://schemas.microsoft.com/office/drawing/2014/main" id="{10E2F90A-67EC-4FB2-8A85-04E35AC83D97}"/>
                    </a:ext>
                  </a:extLst>
                </p:cNvPr>
                <p:cNvSpPr/>
                <p:nvPr/>
              </p:nvSpPr>
              <p:spPr>
                <a:xfrm>
                  <a:off x="5947355" y="3368986"/>
                  <a:ext cx="305300" cy="92972"/>
                </a:xfrm>
                <a:custGeom>
                  <a:avLst/>
                  <a:gdLst>
                    <a:gd name="connsiteX0" fmla="*/ 305300 w 305300"/>
                    <a:gd name="connsiteY0" fmla="*/ 35807 h 92972"/>
                    <a:gd name="connsiteX1" fmla="*/ 0 w 305300"/>
                    <a:gd name="connsiteY1" fmla="*/ 92972 h 92972"/>
                    <a:gd name="connsiteX2" fmla="*/ 20730 w 305300"/>
                    <a:gd name="connsiteY2" fmla="*/ 16333 h 92972"/>
                    <a:gd name="connsiteX3" fmla="*/ 59050 w 305300"/>
                    <a:gd name="connsiteY3" fmla="*/ 0 h 92972"/>
                  </a:gdLst>
                  <a:ahLst/>
                  <a:cxnLst>
                    <a:cxn ang="0">
                      <a:pos x="connsiteX0" y="connsiteY0"/>
                    </a:cxn>
                    <a:cxn ang="0">
                      <a:pos x="connsiteX1" y="connsiteY1"/>
                    </a:cxn>
                    <a:cxn ang="0">
                      <a:pos x="connsiteX2" y="connsiteY2"/>
                    </a:cxn>
                    <a:cxn ang="0">
                      <a:pos x="connsiteX3" y="connsiteY3"/>
                    </a:cxn>
                  </a:cxnLst>
                  <a:rect l="l" t="t" r="r" b="b"/>
                  <a:pathLst>
                    <a:path w="305300" h="92972">
                      <a:moveTo>
                        <a:pt x="305300" y="35807"/>
                      </a:moveTo>
                      <a:lnTo>
                        <a:pt x="0" y="92972"/>
                      </a:lnTo>
                      <a:lnTo>
                        <a:pt x="20730" y="16333"/>
                      </a:lnTo>
                      <a:lnTo>
                        <a:pt x="59050" y="0"/>
                      </a:lnTo>
                      <a:close/>
                    </a:path>
                  </a:pathLst>
                </a:custGeom>
                <a:solidFill>
                  <a:srgbClr val="593B2E"/>
                </a:solidFill>
                <a:ln w="31296" cap="flat">
                  <a:noFill/>
                  <a:prstDash val="solid"/>
                  <a:miter/>
                </a:ln>
              </p:spPr>
              <p:txBody>
                <a:bodyPr rtlCol="0" anchor="ctr"/>
                <a:lstStyle/>
                <a:p>
                  <a:endParaRPr lang="th-TH"/>
                </a:p>
              </p:txBody>
            </p:sp>
            <p:sp>
              <p:nvSpPr>
                <p:cNvPr id="1310" name="Freeform: Shape 1309">
                  <a:extLst>
                    <a:ext uri="{FF2B5EF4-FFF2-40B4-BE49-F238E27FC236}">
                      <a16:creationId xmlns:a16="http://schemas.microsoft.com/office/drawing/2014/main" id="{439363F4-8380-4EDA-B0BD-8D15BEDFDE54}"/>
                    </a:ext>
                  </a:extLst>
                </p:cNvPr>
                <p:cNvSpPr/>
                <p:nvPr/>
              </p:nvSpPr>
              <p:spPr>
                <a:xfrm>
                  <a:off x="5915318" y="3597019"/>
                  <a:ext cx="61562" cy="282685"/>
                </a:xfrm>
                <a:custGeom>
                  <a:avLst/>
                  <a:gdLst>
                    <a:gd name="connsiteX0" fmla="*/ 17275 w 61562"/>
                    <a:gd name="connsiteY0" fmla="*/ 0 h 282685"/>
                    <a:gd name="connsiteX1" fmla="*/ 61563 w 61562"/>
                    <a:gd name="connsiteY1" fmla="*/ 76953 h 282685"/>
                    <a:gd name="connsiteX2" fmla="*/ 60620 w 61562"/>
                    <a:gd name="connsiteY2" fmla="*/ 282685 h 282685"/>
                    <a:gd name="connsiteX3" fmla="*/ 0 w 61562"/>
                    <a:gd name="connsiteY3" fmla="*/ 76953 h 282685"/>
                  </a:gdLst>
                  <a:ahLst/>
                  <a:cxnLst>
                    <a:cxn ang="0">
                      <a:pos x="connsiteX0" y="connsiteY0"/>
                    </a:cxn>
                    <a:cxn ang="0">
                      <a:pos x="connsiteX1" y="connsiteY1"/>
                    </a:cxn>
                    <a:cxn ang="0">
                      <a:pos x="connsiteX2" y="connsiteY2"/>
                    </a:cxn>
                    <a:cxn ang="0">
                      <a:pos x="connsiteX3" y="connsiteY3"/>
                    </a:cxn>
                  </a:cxnLst>
                  <a:rect l="l" t="t" r="r" b="b"/>
                  <a:pathLst>
                    <a:path w="61562" h="282685">
                      <a:moveTo>
                        <a:pt x="17275" y="0"/>
                      </a:moveTo>
                      <a:lnTo>
                        <a:pt x="61563" y="76953"/>
                      </a:lnTo>
                      <a:lnTo>
                        <a:pt x="60620" y="282685"/>
                      </a:lnTo>
                      <a:lnTo>
                        <a:pt x="0" y="76953"/>
                      </a:lnTo>
                      <a:close/>
                    </a:path>
                  </a:pathLst>
                </a:custGeom>
                <a:solidFill>
                  <a:srgbClr val="593B2E"/>
                </a:solidFill>
                <a:ln w="31296" cap="flat">
                  <a:noFill/>
                  <a:prstDash val="solid"/>
                  <a:miter/>
                </a:ln>
              </p:spPr>
              <p:txBody>
                <a:bodyPr rtlCol="0" anchor="ctr"/>
                <a:lstStyle/>
                <a:p>
                  <a:endParaRPr lang="th-TH"/>
                </a:p>
              </p:txBody>
            </p:sp>
            <p:sp>
              <p:nvSpPr>
                <p:cNvPr id="1311" name="Freeform: Shape 1310">
                  <a:extLst>
                    <a:ext uri="{FF2B5EF4-FFF2-40B4-BE49-F238E27FC236}">
                      <a16:creationId xmlns:a16="http://schemas.microsoft.com/office/drawing/2014/main" id="{862A725C-9FEF-4719-B26A-7C5EF20ADE53}"/>
                    </a:ext>
                  </a:extLst>
                </p:cNvPr>
                <p:cNvSpPr/>
                <p:nvPr/>
              </p:nvSpPr>
              <p:spPr>
                <a:xfrm>
                  <a:off x="7001771" y="3355794"/>
                  <a:ext cx="679072" cy="63761"/>
                </a:xfrm>
                <a:custGeom>
                  <a:avLst/>
                  <a:gdLst>
                    <a:gd name="connsiteX0" fmla="*/ 0 w 679072"/>
                    <a:gd name="connsiteY0" fmla="*/ 48999 h 63761"/>
                    <a:gd name="connsiteX1" fmla="*/ 250334 w 679072"/>
                    <a:gd name="connsiteY1" fmla="*/ 63761 h 63761"/>
                    <a:gd name="connsiteX2" fmla="*/ 679073 w 679072"/>
                    <a:gd name="connsiteY2" fmla="*/ 12564 h 63761"/>
                    <a:gd name="connsiteX3" fmla="*/ 499411 w 679072"/>
                    <a:gd name="connsiteY3" fmla="*/ 0 h 63761"/>
                    <a:gd name="connsiteX4" fmla="*/ 163015 w 679072"/>
                    <a:gd name="connsiteY4" fmla="*/ 24813 h 63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072" h="63761">
                      <a:moveTo>
                        <a:pt x="0" y="48999"/>
                      </a:moveTo>
                      <a:lnTo>
                        <a:pt x="250334" y="63761"/>
                      </a:lnTo>
                      <a:lnTo>
                        <a:pt x="679073" y="12564"/>
                      </a:lnTo>
                      <a:lnTo>
                        <a:pt x="499411" y="0"/>
                      </a:lnTo>
                      <a:lnTo>
                        <a:pt x="163015" y="24813"/>
                      </a:lnTo>
                      <a:close/>
                    </a:path>
                  </a:pathLst>
                </a:custGeom>
                <a:solidFill>
                  <a:srgbClr val="593B2E"/>
                </a:solidFill>
                <a:ln w="31296" cap="flat">
                  <a:noFill/>
                  <a:prstDash val="solid"/>
                  <a:miter/>
                </a:ln>
              </p:spPr>
              <p:txBody>
                <a:bodyPr rtlCol="0" anchor="ctr"/>
                <a:lstStyle/>
                <a:p>
                  <a:endParaRPr lang="th-TH"/>
                </a:p>
              </p:txBody>
            </p:sp>
          </p:grpSp>
          <p:grpSp>
            <p:nvGrpSpPr>
              <p:cNvPr id="1290" name="Graphic 2125">
                <a:extLst>
                  <a:ext uri="{FF2B5EF4-FFF2-40B4-BE49-F238E27FC236}">
                    <a16:creationId xmlns:a16="http://schemas.microsoft.com/office/drawing/2014/main" id="{DEB9B34F-618C-40BD-99DB-95B97E4328E1}"/>
                  </a:ext>
                </a:extLst>
              </p:cNvPr>
              <p:cNvGrpSpPr/>
              <p:nvPr/>
            </p:nvGrpSpPr>
            <p:grpSpPr>
              <a:xfrm>
                <a:off x="5795962" y="3309937"/>
                <a:ext cx="1894305" cy="757910"/>
                <a:chOff x="5795962" y="3309937"/>
                <a:chExt cx="1894305" cy="757910"/>
              </a:xfrm>
            </p:grpSpPr>
            <p:sp>
              <p:nvSpPr>
                <p:cNvPr id="1293" name="Freeform: Shape 1292">
                  <a:extLst>
                    <a:ext uri="{FF2B5EF4-FFF2-40B4-BE49-F238E27FC236}">
                      <a16:creationId xmlns:a16="http://schemas.microsoft.com/office/drawing/2014/main" id="{56EE790D-8E3E-4160-ADCC-44DD442C674E}"/>
                    </a:ext>
                  </a:extLst>
                </p:cNvPr>
                <p:cNvSpPr/>
                <p:nvPr/>
              </p:nvSpPr>
              <p:spPr>
                <a:xfrm>
                  <a:off x="5795962" y="3314334"/>
                  <a:ext cx="1894305" cy="753513"/>
                </a:xfrm>
                <a:custGeom>
                  <a:avLst/>
                  <a:gdLst>
                    <a:gd name="connsiteX0" fmla="*/ 1702708 w 1894305"/>
                    <a:gd name="connsiteY0" fmla="*/ 753513 h 753513"/>
                    <a:gd name="connsiteX1" fmla="*/ 191598 w 1894305"/>
                    <a:gd name="connsiteY1" fmla="*/ 753513 h 753513"/>
                    <a:gd name="connsiteX2" fmla="*/ 0 w 1894305"/>
                    <a:gd name="connsiteY2" fmla="*/ 623478 h 753513"/>
                    <a:gd name="connsiteX3" fmla="*/ 55909 w 1894305"/>
                    <a:gd name="connsiteY3" fmla="*/ 515744 h 753513"/>
                    <a:gd name="connsiteX4" fmla="*/ 0 w 1894305"/>
                    <a:gd name="connsiteY4" fmla="*/ 245308 h 753513"/>
                    <a:gd name="connsiteX5" fmla="*/ 0 w 1894305"/>
                    <a:gd name="connsiteY5" fmla="*/ 195053 h 753513"/>
                    <a:gd name="connsiteX6" fmla="*/ 0 w 1894305"/>
                    <a:gd name="connsiteY6" fmla="*/ 130035 h 753513"/>
                    <a:gd name="connsiteX7" fmla="*/ 191598 w 1894305"/>
                    <a:gd name="connsiteY7" fmla="*/ 0 h 753513"/>
                    <a:gd name="connsiteX8" fmla="*/ 750372 w 1894305"/>
                    <a:gd name="connsiteY8" fmla="*/ 0 h 753513"/>
                    <a:gd name="connsiteX9" fmla="*/ 1044051 w 1894305"/>
                    <a:gd name="connsiteY9" fmla="*/ 55595 h 753513"/>
                    <a:gd name="connsiteX10" fmla="*/ 1173458 w 1894305"/>
                    <a:gd name="connsiteY10" fmla="*/ 0 h 753513"/>
                    <a:gd name="connsiteX11" fmla="*/ 1702708 w 1894305"/>
                    <a:gd name="connsiteY11" fmla="*/ 0 h 753513"/>
                    <a:gd name="connsiteX12" fmla="*/ 1894306 w 1894305"/>
                    <a:gd name="connsiteY12" fmla="*/ 130035 h 753513"/>
                    <a:gd name="connsiteX13" fmla="*/ 1867607 w 1894305"/>
                    <a:gd name="connsiteY13" fmla="*/ 668080 h 753513"/>
                    <a:gd name="connsiteX14" fmla="*/ 1702708 w 1894305"/>
                    <a:gd name="connsiteY14" fmla="*/ 753513 h 753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94305" h="753513">
                      <a:moveTo>
                        <a:pt x="1702708" y="753513"/>
                      </a:moveTo>
                      <a:lnTo>
                        <a:pt x="191598" y="753513"/>
                      </a:lnTo>
                      <a:cubicBezTo>
                        <a:pt x="86376" y="753513"/>
                        <a:pt x="0" y="695092"/>
                        <a:pt x="0" y="623478"/>
                      </a:cubicBezTo>
                      <a:lnTo>
                        <a:pt x="55909" y="515744"/>
                      </a:lnTo>
                      <a:lnTo>
                        <a:pt x="0" y="245308"/>
                      </a:lnTo>
                      <a:lnTo>
                        <a:pt x="0" y="195053"/>
                      </a:lnTo>
                      <a:lnTo>
                        <a:pt x="0" y="130035"/>
                      </a:lnTo>
                      <a:cubicBezTo>
                        <a:pt x="0" y="58422"/>
                        <a:pt x="86062" y="0"/>
                        <a:pt x="191598" y="0"/>
                      </a:cubicBezTo>
                      <a:lnTo>
                        <a:pt x="750372" y="0"/>
                      </a:lnTo>
                      <a:lnTo>
                        <a:pt x="1044051" y="55595"/>
                      </a:lnTo>
                      <a:lnTo>
                        <a:pt x="1173458" y="0"/>
                      </a:lnTo>
                      <a:lnTo>
                        <a:pt x="1702708" y="0"/>
                      </a:lnTo>
                      <a:cubicBezTo>
                        <a:pt x="1807930" y="0"/>
                        <a:pt x="1894306" y="58422"/>
                        <a:pt x="1894306" y="130035"/>
                      </a:cubicBezTo>
                      <a:lnTo>
                        <a:pt x="1867607" y="668080"/>
                      </a:lnTo>
                      <a:cubicBezTo>
                        <a:pt x="1867607" y="739693"/>
                        <a:pt x="1808244" y="753513"/>
                        <a:pt x="1702708" y="753513"/>
                      </a:cubicBezTo>
                      <a:close/>
                    </a:path>
                  </a:pathLst>
                </a:custGeom>
                <a:solidFill>
                  <a:srgbClr val="FFBD03"/>
                </a:solidFill>
                <a:ln w="31296" cap="flat">
                  <a:noFill/>
                  <a:prstDash val="solid"/>
                  <a:miter/>
                </a:ln>
              </p:spPr>
              <p:txBody>
                <a:bodyPr rtlCol="0" anchor="ctr"/>
                <a:lstStyle/>
                <a:p>
                  <a:endParaRPr lang="th-TH"/>
                </a:p>
              </p:txBody>
            </p:sp>
            <p:grpSp>
              <p:nvGrpSpPr>
                <p:cNvPr id="1294" name="Graphic 2125">
                  <a:extLst>
                    <a:ext uri="{FF2B5EF4-FFF2-40B4-BE49-F238E27FC236}">
                      <a16:creationId xmlns:a16="http://schemas.microsoft.com/office/drawing/2014/main" id="{661C7C7C-6074-498F-B248-AD130DAE4799}"/>
                    </a:ext>
                  </a:extLst>
                </p:cNvPr>
                <p:cNvGrpSpPr/>
                <p:nvPr/>
              </p:nvGrpSpPr>
              <p:grpSpPr>
                <a:xfrm>
                  <a:off x="5795962" y="3314334"/>
                  <a:ext cx="1875459" cy="731840"/>
                  <a:chOff x="5795962" y="3314334"/>
                  <a:chExt cx="1875459" cy="731840"/>
                </a:xfrm>
              </p:grpSpPr>
              <p:sp>
                <p:nvSpPr>
                  <p:cNvPr id="1300" name="Freeform: Shape 1299">
                    <a:extLst>
                      <a:ext uri="{FF2B5EF4-FFF2-40B4-BE49-F238E27FC236}">
                        <a16:creationId xmlns:a16="http://schemas.microsoft.com/office/drawing/2014/main" id="{1A2A67F6-619B-476C-997A-F9FFDC5E2EDB}"/>
                      </a:ext>
                    </a:extLst>
                  </p:cNvPr>
                  <p:cNvSpPr/>
                  <p:nvPr/>
                </p:nvSpPr>
                <p:spPr>
                  <a:xfrm>
                    <a:off x="5900555" y="3387830"/>
                    <a:ext cx="1730822" cy="658345"/>
                  </a:xfrm>
                  <a:custGeom>
                    <a:avLst/>
                    <a:gdLst>
                      <a:gd name="connsiteX0" fmla="*/ 1885 w 1730822"/>
                      <a:gd name="connsiteY0" fmla="*/ 66276 h 658345"/>
                      <a:gd name="connsiteX1" fmla="*/ 0 w 1730822"/>
                      <a:gd name="connsiteY1" fmla="*/ 574168 h 658345"/>
                      <a:gd name="connsiteX2" fmla="*/ 98940 w 1730822"/>
                      <a:gd name="connsiteY2" fmla="*/ 640128 h 658345"/>
                      <a:gd name="connsiteX3" fmla="*/ 1629210 w 1730822"/>
                      <a:gd name="connsiteY3" fmla="*/ 658345 h 658345"/>
                      <a:gd name="connsiteX4" fmla="*/ 1728149 w 1730822"/>
                      <a:gd name="connsiteY4" fmla="*/ 592385 h 658345"/>
                      <a:gd name="connsiteX5" fmla="*/ 1730348 w 1730822"/>
                      <a:gd name="connsiteY5" fmla="*/ 51514 h 658345"/>
                      <a:gd name="connsiteX6" fmla="*/ 1600313 w 1730822"/>
                      <a:gd name="connsiteY6" fmla="*/ 7227 h 658345"/>
                      <a:gd name="connsiteX7" fmla="*/ 101453 w 1730822"/>
                      <a:gd name="connsiteY7" fmla="*/ 2 h 658345"/>
                      <a:gd name="connsiteX8" fmla="*/ 1885 w 1730822"/>
                      <a:gd name="connsiteY8" fmla="*/ 66276 h 658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822" h="658345">
                        <a:moveTo>
                          <a:pt x="1885" y="66276"/>
                        </a:moveTo>
                        <a:lnTo>
                          <a:pt x="0" y="574168"/>
                        </a:lnTo>
                        <a:cubicBezTo>
                          <a:pt x="0" y="610603"/>
                          <a:pt x="44287" y="640128"/>
                          <a:pt x="98940" y="640128"/>
                        </a:cubicBezTo>
                        <a:lnTo>
                          <a:pt x="1629210" y="658345"/>
                        </a:lnTo>
                        <a:cubicBezTo>
                          <a:pt x="1683862" y="658345"/>
                          <a:pt x="1728149" y="628820"/>
                          <a:pt x="1728149" y="592385"/>
                        </a:cubicBezTo>
                        <a:lnTo>
                          <a:pt x="1730348" y="51514"/>
                        </a:lnTo>
                        <a:cubicBezTo>
                          <a:pt x="1737258" y="17906"/>
                          <a:pt x="1667529" y="12566"/>
                          <a:pt x="1600313" y="7227"/>
                        </a:cubicBezTo>
                        <a:lnTo>
                          <a:pt x="101453" y="2"/>
                        </a:lnTo>
                        <a:cubicBezTo>
                          <a:pt x="46800" y="-312"/>
                          <a:pt x="1885" y="29527"/>
                          <a:pt x="1885" y="66276"/>
                        </a:cubicBezTo>
                        <a:close/>
                      </a:path>
                    </a:pathLst>
                  </a:custGeom>
                  <a:solidFill>
                    <a:srgbClr val="FFAB17"/>
                  </a:solidFill>
                  <a:ln w="31296" cap="flat">
                    <a:noFill/>
                    <a:prstDash val="solid"/>
                    <a:miter/>
                  </a:ln>
                </p:spPr>
                <p:txBody>
                  <a:bodyPr rtlCol="0" anchor="ctr"/>
                  <a:lstStyle/>
                  <a:p>
                    <a:endParaRPr lang="th-TH"/>
                  </a:p>
                </p:txBody>
              </p:sp>
              <p:sp>
                <p:nvSpPr>
                  <p:cNvPr id="1301" name="Freeform: Shape 1300">
                    <a:extLst>
                      <a:ext uri="{FF2B5EF4-FFF2-40B4-BE49-F238E27FC236}">
                        <a16:creationId xmlns:a16="http://schemas.microsoft.com/office/drawing/2014/main" id="{773F75AB-89E2-4D5E-B498-907C8E54A40A}"/>
                      </a:ext>
                    </a:extLst>
                  </p:cNvPr>
                  <p:cNvSpPr/>
                  <p:nvPr/>
                </p:nvSpPr>
                <p:spPr>
                  <a:xfrm>
                    <a:off x="5851556" y="3369484"/>
                    <a:ext cx="1785942" cy="628320"/>
                  </a:xfrm>
                  <a:custGeom>
                    <a:avLst/>
                    <a:gdLst>
                      <a:gd name="connsiteX0" fmla="*/ 63761 w 1785942"/>
                      <a:gd name="connsiteY0" fmla="*/ 628321 h 628320"/>
                      <a:gd name="connsiteX1" fmla="*/ 42089 w 1785942"/>
                      <a:gd name="connsiteY1" fmla="*/ 375160 h 628320"/>
                      <a:gd name="connsiteX2" fmla="*/ 48056 w 1785942"/>
                      <a:gd name="connsiteY2" fmla="*/ 32797 h 628320"/>
                      <a:gd name="connsiteX3" fmla="*/ 1785943 w 1785942"/>
                      <a:gd name="connsiteY3" fmla="*/ 31540 h 628320"/>
                      <a:gd name="connsiteX4" fmla="*/ 1781860 w 1785942"/>
                      <a:gd name="connsiteY4" fmla="*/ 25259 h 628320"/>
                      <a:gd name="connsiteX5" fmla="*/ 1669728 w 1785942"/>
                      <a:gd name="connsiteY5" fmla="*/ 131 h 628320"/>
                      <a:gd name="connsiteX6" fmla="*/ 87947 w 1785942"/>
                      <a:gd name="connsiteY6" fmla="*/ 5471 h 628320"/>
                      <a:gd name="connsiteX7" fmla="*/ 0 w 1785942"/>
                      <a:gd name="connsiteY7" fmla="*/ 65149 h 628320"/>
                      <a:gd name="connsiteX8" fmla="*/ 17903 w 1785942"/>
                      <a:gd name="connsiteY8" fmla="*/ 542573 h 628320"/>
                      <a:gd name="connsiteX9" fmla="*/ 63761 w 1785942"/>
                      <a:gd name="connsiteY9" fmla="*/ 628321 h 628320"/>
                      <a:gd name="connsiteX10" fmla="*/ 63761 w 1785942"/>
                      <a:gd name="connsiteY10" fmla="*/ 628321 h 628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5942" h="628320">
                        <a:moveTo>
                          <a:pt x="63761" y="628321"/>
                        </a:moveTo>
                        <a:lnTo>
                          <a:pt x="42089" y="375160"/>
                        </a:lnTo>
                        <a:lnTo>
                          <a:pt x="48056" y="32797"/>
                        </a:lnTo>
                        <a:lnTo>
                          <a:pt x="1785943" y="31540"/>
                        </a:lnTo>
                        <a:lnTo>
                          <a:pt x="1781860" y="25259"/>
                        </a:lnTo>
                        <a:cubicBezTo>
                          <a:pt x="1749194" y="-3324"/>
                          <a:pt x="1732233" y="131"/>
                          <a:pt x="1669728" y="131"/>
                        </a:cubicBezTo>
                        <a:lnTo>
                          <a:pt x="87947" y="5471"/>
                        </a:lnTo>
                        <a:cubicBezTo>
                          <a:pt x="39262" y="5471"/>
                          <a:pt x="0" y="32169"/>
                          <a:pt x="0" y="65149"/>
                        </a:cubicBezTo>
                        <a:lnTo>
                          <a:pt x="17903" y="542573"/>
                        </a:lnTo>
                        <a:cubicBezTo>
                          <a:pt x="17903" y="577751"/>
                          <a:pt x="20730" y="609161"/>
                          <a:pt x="63761" y="628321"/>
                        </a:cubicBezTo>
                        <a:lnTo>
                          <a:pt x="63761" y="628321"/>
                        </a:lnTo>
                        <a:close/>
                      </a:path>
                    </a:pathLst>
                  </a:custGeom>
                  <a:solidFill>
                    <a:srgbClr val="D87100"/>
                  </a:solidFill>
                  <a:ln w="31296" cap="flat">
                    <a:noFill/>
                    <a:prstDash val="solid"/>
                    <a:miter/>
                  </a:ln>
                </p:spPr>
                <p:txBody>
                  <a:bodyPr rtlCol="0" anchor="ctr"/>
                  <a:lstStyle/>
                  <a:p>
                    <a:endParaRPr lang="th-TH"/>
                  </a:p>
                </p:txBody>
              </p:sp>
              <p:sp>
                <p:nvSpPr>
                  <p:cNvPr id="1302" name="Freeform: Shape 1301">
                    <a:extLst>
                      <a:ext uri="{FF2B5EF4-FFF2-40B4-BE49-F238E27FC236}">
                        <a16:creationId xmlns:a16="http://schemas.microsoft.com/office/drawing/2014/main" id="{A530FABA-9803-467F-91E8-247A4D975604}"/>
                      </a:ext>
                    </a:extLst>
                  </p:cNvPr>
                  <p:cNvSpPr/>
                  <p:nvPr/>
                </p:nvSpPr>
                <p:spPr>
                  <a:xfrm>
                    <a:off x="5795962" y="3343545"/>
                    <a:ext cx="70985" cy="308127"/>
                  </a:xfrm>
                  <a:custGeom>
                    <a:avLst/>
                    <a:gdLst>
                      <a:gd name="connsiteX0" fmla="*/ 70985 w 70985"/>
                      <a:gd name="connsiteY0" fmla="*/ 0 h 308127"/>
                      <a:gd name="connsiteX1" fmla="*/ 35493 w 70985"/>
                      <a:gd name="connsiteY1" fmla="*/ 64075 h 308127"/>
                      <a:gd name="connsiteX2" fmla="*/ 22929 w 70985"/>
                      <a:gd name="connsiteY2" fmla="*/ 308127 h 308127"/>
                      <a:gd name="connsiteX3" fmla="*/ 0 w 70985"/>
                      <a:gd name="connsiteY3" fmla="*/ 216097 h 308127"/>
                      <a:gd name="connsiteX4" fmla="*/ 0 w 70985"/>
                      <a:gd name="connsiteY4" fmla="*/ 72556 h 308127"/>
                      <a:gd name="connsiteX5" fmla="*/ 70985 w 70985"/>
                      <a:gd name="connsiteY5" fmla="*/ 0 h 30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985" h="308127">
                        <a:moveTo>
                          <a:pt x="70985" y="0"/>
                        </a:moveTo>
                        <a:cubicBezTo>
                          <a:pt x="70985" y="0"/>
                          <a:pt x="41146" y="27954"/>
                          <a:pt x="35493" y="64075"/>
                        </a:cubicBezTo>
                        <a:cubicBezTo>
                          <a:pt x="29839" y="99882"/>
                          <a:pt x="22929" y="308127"/>
                          <a:pt x="22929" y="308127"/>
                        </a:cubicBezTo>
                        <a:lnTo>
                          <a:pt x="0" y="216097"/>
                        </a:lnTo>
                        <a:lnTo>
                          <a:pt x="0" y="72556"/>
                        </a:lnTo>
                        <a:cubicBezTo>
                          <a:pt x="0" y="72556"/>
                          <a:pt x="15391" y="21358"/>
                          <a:pt x="70985" y="0"/>
                        </a:cubicBezTo>
                        <a:close/>
                      </a:path>
                    </a:pathLst>
                  </a:custGeom>
                  <a:solidFill>
                    <a:srgbClr val="FFFFFF"/>
                  </a:solidFill>
                  <a:ln w="31296" cap="flat">
                    <a:noFill/>
                    <a:prstDash val="solid"/>
                    <a:miter/>
                  </a:ln>
                </p:spPr>
                <p:txBody>
                  <a:bodyPr rtlCol="0" anchor="ctr"/>
                  <a:lstStyle/>
                  <a:p>
                    <a:endParaRPr lang="th-TH"/>
                  </a:p>
                </p:txBody>
              </p:sp>
              <p:sp>
                <p:nvSpPr>
                  <p:cNvPr id="1303" name="Freeform: Shape 1302">
                    <a:extLst>
                      <a:ext uri="{FF2B5EF4-FFF2-40B4-BE49-F238E27FC236}">
                        <a16:creationId xmlns:a16="http://schemas.microsoft.com/office/drawing/2014/main" id="{37CE21B2-DC21-485A-AB65-FFF04FBB1A07}"/>
                      </a:ext>
                    </a:extLst>
                  </p:cNvPr>
                  <p:cNvSpPr/>
                  <p:nvPr/>
                </p:nvSpPr>
                <p:spPr>
                  <a:xfrm>
                    <a:off x="6840013" y="3314334"/>
                    <a:ext cx="287710" cy="55594"/>
                  </a:xfrm>
                  <a:custGeom>
                    <a:avLst/>
                    <a:gdLst>
                      <a:gd name="connsiteX0" fmla="*/ 129407 w 287710"/>
                      <a:gd name="connsiteY0" fmla="*/ 0 h 55594"/>
                      <a:gd name="connsiteX1" fmla="*/ 0 w 287710"/>
                      <a:gd name="connsiteY1" fmla="*/ 55595 h 55594"/>
                      <a:gd name="connsiteX2" fmla="*/ 145112 w 287710"/>
                      <a:gd name="connsiteY2" fmla="*/ 21358 h 55594"/>
                      <a:gd name="connsiteX3" fmla="*/ 287711 w 287710"/>
                      <a:gd name="connsiteY3" fmla="*/ 0 h 55594"/>
                    </a:gdLst>
                    <a:ahLst/>
                    <a:cxnLst>
                      <a:cxn ang="0">
                        <a:pos x="connsiteX0" y="connsiteY0"/>
                      </a:cxn>
                      <a:cxn ang="0">
                        <a:pos x="connsiteX1" y="connsiteY1"/>
                      </a:cxn>
                      <a:cxn ang="0">
                        <a:pos x="connsiteX2" y="connsiteY2"/>
                      </a:cxn>
                      <a:cxn ang="0">
                        <a:pos x="connsiteX3" y="connsiteY3"/>
                      </a:cxn>
                    </a:cxnLst>
                    <a:rect l="l" t="t" r="r" b="b"/>
                    <a:pathLst>
                      <a:path w="287710" h="55594">
                        <a:moveTo>
                          <a:pt x="129407" y="0"/>
                        </a:moveTo>
                        <a:lnTo>
                          <a:pt x="0" y="55595"/>
                        </a:lnTo>
                        <a:lnTo>
                          <a:pt x="145112" y="21358"/>
                        </a:lnTo>
                        <a:lnTo>
                          <a:pt x="287711" y="0"/>
                        </a:lnTo>
                        <a:close/>
                      </a:path>
                    </a:pathLst>
                  </a:custGeom>
                  <a:solidFill>
                    <a:srgbClr val="FFFFFF"/>
                  </a:solidFill>
                  <a:ln w="31296" cap="flat">
                    <a:noFill/>
                    <a:prstDash val="solid"/>
                    <a:miter/>
                  </a:ln>
                </p:spPr>
                <p:txBody>
                  <a:bodyPr rtlCol="0" anchor="ctr"/>
                  <a:lstStyle/>
                  <a:p>
                    <a:endParaRPr lang="th-TH"/>
                  </a:p>
                </p:txBody>
              </p:sp>
              <p:sp>
                <p:nvSpPr>
                  <p:cNvPr id="1304" name="Freeform: Shape 1303">
                    <a:extLst>
                      <a:ext uri="{FF2B5EF4-FFF2-40B4-BE49-F238E27FC236}">
                        <a16:creationId xmlns:a16="http://schemas.microsoft.com/office/drawing/2014/main" id="{C7C2EA58-0B75-4BB0-AD3E-27A23F492DAF}"/>
                      </a:ext>
                    </a:extLst>
                  </p:cNvPr>
                  <p:cNvSpPr/>
                  <p:nvPr/>
                </p:nvSpPr>
                <p:spPr>
                  <a:xfrm>
                    <a:off x="7629647" y="3426152"/>
                    <a:ext cx="41774" cy="581075"/>
                  </a:xfrm>
                  <a:custGeom>
                    <a:avLst/>
                    <a:gdLst>
                      <a:gd name="connsiteX0" fmla="*/ 27012 w 41774"/>
                      <a:gd name="connsiteY0" fmla="*/ 0 h 581075"/>
                      <a:gd name="connsiteX1" fmla="*/ 0 w 41774"/>
                      <a:gd name="connsiteY1" fmla="*/ 386651 h 581075"/>
                      <a:gd name="connsiteX2" fmla="*/ 6282 w 41774"/>
                      <a:gd name="connsiteY2" fmla="*/ 581075 h 581075"/>
                      <a:gd name="connsiteX3" fmla="*/ 41775 w 41774"/>
                      <a:gd name="connsiteY3" fmla="*/ 349902 h 581075"/>
                    </a:gdLst>
                    <a:ahLst/>
                    <a:cxnLst>
                      <a:cxn ang="0">
                        <a:pos x="connsiteX0" y="connsiteY0"/>
                      </a:cxn>
                      <a:cxn ang="0">
                        <a:pos x="connsiteX1" y="connsiteY1"/>
                      </a:cxn>
                      <a:cxn ang="0">
                        <a:pos x="connsiteX2" y="connsiteY2"/>
                      </a:cxn>
                      <a:cxn ang="0">
                        <a:pos x="connsiteX3" y="connsiteY3"/>
                      </a:cxn>
                    </a:cxnLst>
                    <a:rect l="l" t="t" r="r" b="b"/>
                    <a:pathLst>
                      <a:path w="41774" h="581075">
                        <a:moveTo>
                          <a:pt x="27012" y="0"/>
                        </a:moveTo>
                        <a:lnTo>
                          <a:pt x="0" y="386651"/>
                        </a:lnTo>
                        <a:lnTo>
                          <a:pt x="6282" y="581075"/>
                        </a:lnTo>
                        <a:lnTo>
                          <a:pt x="41775" y="349902"/>
                        </a:lnTo>
                        <a:close/>
                      </a:path>
                    </a:pathLst>
                  </a:custGeom>
                  <a:solidFill>
                    <a:srgbClr val="FFCE78"/>
                  </a:solidFill>
                  <a:ln w="31296" cap="flat">
                    <a:noFill/>
                    <a:prstDash val="solid"/>
                    <a:miter/>
                  </a:ln>
                </p:spPr>
                <p:txBody>
                  <a:bodyPr rtlCol="0" anchor="ctr"/>
                  <a:lstStyle/>
                  <a:p>
                    <a:endParaRPr lang="th-TH"/>
                  </a:p>
                </p:txBody>
              </p:sp>
            </p:grpSp>
            <p:sp>
              <p:nvSpPr>
                <p:cNvPr id="1295" name="Freeform: Shape 1294">
                  <a:extLst>
                    <a:ext uri="{FF2B5EF4-FFF2-40B4-BE49-F238E27FC236}">
                      <a16:creationId xmlns:a16="http://schemas.microsoft.com/office/drawing/2014/main" id="{E7FE2FAB-2825-4562-83DE-0C3D63F1C58F}"/>
                    </a:ext>
                  </a:extLst>
                </p:cNvPr>
                <p:cNvSpPr/>
                <p:nvPr/>
              </p:nvSpPr>
              <p:spPr>
                <a:xfrm>
                  <a:off x="5904952" y="3309937"/>
                  <a:ext cx="641381" cy="19473"/>
                </a:xfrm>
                <a:custGeom>
                  <a:avLst/>
                  <a:gdLst>
                    <a:gd name="connsiteX0" fmla="*/ 0 w 641381"/>
                    <a:gd name="connsiteY0" fmla="*/ 17275 h 19473"/>
                    <a:gd name="connsiteX1" fmla="*/ 241539 w 641381"/>
                    <a:gd name="connsiteY1" fmla="*/ 19474 h 19473"/>
                    <a:gd name="connsiteX2" fmla="*/ 641382 w 641381"/>
                    <a:gd name="connsiteY2" fmla="*/ 4397 h 19473"/>
                    <a:gd name="connsiteX3" fmla="*/ 55281 w 641381"/>
                    <a:gd name="connsiteY3" fmla="*/ 0 h 19473"/>
                  </a:gdLst>
                  <a:ahLst/>
                  <a:cxnLst>
                    <a:cxn ang="0">
                      <a:pos x="connsiteX0" y="connsiteY0"/>
                    </a:cxn>
                    <a:cxn ang="0">
                      <a:pos x="connsiteX1" y="connsiteY1"/>
                    </a:cxn>
                    <a:cxn ang="0">
                      <a:pos x="connsiteX2" y="connsiteY2"/>
                    </a:cxn>
                    <a:cxn ang="0">
                      <a:pos x="connsiteX3" y="connsiteY3"/>
                    </a:cxn>
                  </a:cxnLst>
                  <a:rect l="l" t="t" r="r" b="b"/>
                  <a:pathLst>
                    <a:path w="641381" h="19473">
                      <a:moveTo>
                        <a:pt x="0" y="17275"/>
                      </a:moveTo>
                      <a:lnTo>
                        <a:pt x="241539" y="19474"/>
                      </a:lnTo>
                      <a:lnTo>
                        <a:pt x="641382" y="4397"/>
                      </a:lnTo>
                      <a:lnTo>
                        <a:pt x="55281" y="0"/>
                      </a:lnTo>
                      <a:close/>
                    </a:path>
                  </a:pathLst>
                </a:custGeom>
                <a:solidFill>
                  <a:srgbClr val="FFAB17"/>
                </a:solidFill>
                <a:ln w="31296" cap="flat">
                  <a:noFill/>
                  <a:prstDash val="solid"/>
                  <a:miter/>
                </a:ln>
              </p:spPr>
              <p:txBody>
                <a:bodyPr rtlCol="0" anchor="ctr"/>
                <a:lstStyle/>
                <a:p>
                  <a:endParaRPr lang="th-TH"/>
                </a:p>
              </p:txBody>
            </p:sp>
            <p:sp>
              <p:nvSpPr>
                <p:cNvPr id="1296" name="Freeform: Shape 1295">
                  <a:extLst>
                    <a:ext uri="{FF2B5EF4-FFF2-40B4-BE49-F238E27FC236}">
                      <a16:creationId xmlns:a16="http://schemas.microsoft.com/office/drawing/2014/main" id="{33A12DDF-4A1B-4570-AA4A-8444E7685959}"/>
                    </a:ext>
                  </a:extLst>
                </p:cNvPr>
                <p:cNvSpPr/>
                <p:nvPr/>
              </p:nvSpPr>
              <p:spPr>
                <a:xfrm>
                  <a:off x="7063334" y="3314334"/>
                  <a:ext cx="435335" cy="24813"/>
                </a:xfrm>
                <a:custGeom>
                  <a:avLst/>
                  <a:gdLst>
                    <a:gd name="connsiteX0" fmla="*/ 0 w 435335"/>
                    <a:gd name="connsiteY0" fmla="*/ 24813 h 24813"/>
                    <a:gd name="connsiteX1" fmla="*/ 435335 w 435335"/>
                    <a:gd name="connsiteY1" fmla="*/ 0 h 24813"/>
                    <a:gd name="connsiteX2" fmla="*/ 64390 w 435335"/>
                    <a:gd name="connsiteY2" fmla="*/ 0 h 24813"/>
                  </a:gdLst>
                  <a:ahLst/>
                  <a:cxnLst>
                    <a:cxn ang="0">
                      <a:pos x="connsiteX0" y="connsiteY0"/>
                    </a:cxn>
                    <a:cxn ang="0">
                      <a:pos x="connsiteX1" y="connsiteY1"/>
                    </a:cxn>
                    <a:cxn ang="0">
                      <a:pos x="connsiteX2" y="connsiteY2"/>
                    </a:cxn>
                  </a:cxnLst>
                  <a:rect l="l" t="t" r="r" b="b"/>
                  <a:pathLst>
                    <a:path w="435335" h="24813">
                      <a:moveTo>
                        <a:pt x="0" y="24813"/>
                      </a:moveTo>
                      <a:lnTo>
                        <a:pt x="435335" y="0"/>
                      </a:lnTo>
                      <a:lnTo>
                        <a:pt x="64390" y="0"/>
                      </a:lnTo>
                      <a:close/>
                    </a:path>
                  </a:pathLst>
                </a:custGeom>
                <a:solidFill>
                  <a:srgbClr val="FFAB17"/>
                </a:solidFill>
                <a:ln w="31296" cap="flat">
                  <a:noFill/>
                  <a:prstDash val="solid"/>
                  <a:miter/>
                </a:ln>
              </p:spPr>
              <p:txBody>
                <a:bodyPr rtlCol="0" anchor="ctr"/>
                <a:lstStyle/>
                <a:p>
                  <a:endParaRPr lang="th-TH"/>
                </a:p>
              </p:txBody>
            </p:sp>
            <p:sp>
              <p:nvSpPr>
                <p:cNvPr id="1297" name="Freeform: Shape 1296">
                  <a:extLst>
                    <a:ext uri="{FF2B5EF4-FFF2-40B4-BE49-F238E27FC236}">
                      <a16:creationId xmlns:a16="http://schemas.microsoft.com/office/drawing/2014/main" id="{19294FE9-92A6-4563-ABEF-AF0E98F8862A}"/>
                    </a:ext>
                  </a:extLst>
                </p:cNvPr>
                <p:cNvSpPr/>
                <p:nvPr/>
              </p:nvSpPr>
              <p:spPr>
                <a:xfrm>
                  <a:off x="5831768" y="3327212"/>
                  <a:ext cx="305300" cy="61876"/>
                </a:xfrm>
                <a:custGeom>
                  <a:avLst/>
                  <a:gdLst>
                    <a:gd name="connsiteX0" fmla="*/ 305300 w 305300"/>
                    <a:gd name="connsiteY0" fmla="*/ 5026 h 61876"/>
                    <a:gd name="connsiteX1" fmla="*/ 0 w 305300"/>
                    <a:gd name="connsiteY1" fmla="*/ 61877 h 61876"/>
                    <a:gd name="connsiteX2" fmla="*/ 35179 w 305300"/>
                    <a:gd name="connsiteY2" fmla="*/ 16333 h 61876"/>
                    <a:gd name="connsiteX3" fmla="*/ 73184 w 305300"/>
                    <a:gd name="connsiteY3" fmla="*/ 0 h 61876"/>
                  </a:gdLst>
                  <a:ahLst/>
                  <a:cxnLst>
                    <a:cxn ang="0">
                      <a:pos x="connsiteX0" y="connsiteY0"/>
                    </a:cxn>
                    <a:cxn ang="0">
                      <a:pos x="connsiteX1" y="connsiteY1"/>
                    </a:cxn>
                    <a:cxn ang="0">
                      <a:pos x="connsiteX2" y="connsiteY2"/>
                    </a:cxn>
                    <a:cxn ang="0">
                      <a:pos x="connsiteX3" y="connsiteY3"/>
                    </a:cxn>
                  </a:cxnLst>
                  <a:rect l="l" t="t" r="r" b="b"/>
                  <a:pathLst>
                    <a:path w="305300" h="61876">
                      <a:moveTo>
                        <a:pt x="305300" y="5026"/>
                      </a:moveTo>
                      <a:lnTo>
                        <a:pt x="0" y="61877"/>
                      </a:lnTo>
                      <a:lnTo>
                        <a:pt x="35179" y="16333"/>
                      </a:lnTo>
                      <a:lnTo>
                        <a:pt x="73184" y="0"/>
                      </a:lnTo>
                      <a:close/>
                    </a:path>
                  </a:pathLst>
                </a:custGeom>
                <a:solidFill>
                  <a:srgbClr val="FFCE78"/>
                </a:solidFill>
                <a:ln w="31296" cap="flat">
                  <a:noFill/>
                  <a:prstDash val="solid"/>
                  <a:miter/>
                </a:ln>
              </p:spPr>
              <p:txBody>
                <a:bodyPr rtlCol="0" anchor="ctr"/>
                <a:lstStyle/>
                <a:p>
                  <a:endParaRPr lang="th-TH"/>
                </a:p>
              </p:txBody>
            </p:sp>
            <p:sp>
              <p:nvSpPr>
                <p:cNvPr id="1298" name="Freeform: Shape 1297">
                  <a:extLst>
                    <a:ext uri="{FF2B5EF4-FFF2-40B4-BE49-F238E27FC236}">
                      <a16:creationId xmlns:a16="http://schemas.microsoft.com/office/drawing/2014/main" id="{E268881A-A323-4950-843C-A58CA6272C5A}"/>
                    </a:ext>
                  </a:extLst>
                </p:cNvPr>
                <p:cNvSpPr/>
                <p:nvPr/>
              </p:nvSpPr>
              <p:spPr>
                <a:xfrm>
                  <a:off x="5814179" y="3555245"/>
                  <a:ext cx="37691" cy="274832"/>
                </a:xfrm>
                <a:custGeom>
                  <a:avLst/>
                  <a:gdLst>
                    <a:gd name="connsiteX0" fmla="*/ 17275 w 37691"/>
                    <a:gd name="connsiteY0" fmla="*/ 0 h 274832"/>
                    <a:gd name="connsiteX1" fmla="*/ 37691 w 37691"/>
                    <a:gd name="connsiteY1" fmla="*/ 75069 h 274832"/>
                    <a:gd name="connsiteX2" fmla="*/ 37691 w 37691"/>
                    <a:gd name="connsiteY2" fmla="*/ 274833 h 274832"/>
                    <a:gd name="connsiteX3" fmla="*/ 0 w 37691"/>
                    <a:gd name="connsiteY3" fmla="*/ 76953 h 274832"/>
                  </a:gdLst>
                  <a:ahLst/>
                  <a:cxnLst>
                    <a:cxn ang="0">
                      <a:pos x="connsiteX0" y="connsiteY0"/>
                    </a:cxn>
                    <a:cxn ang="0">
                      <a:pos x="connsiteX1" y="connsiteY1"/>
                    </a:cxn>
                    <a:cxn ang="0">
                      <a:pos x="connsiteX2" y="connsiteY2"/>
                    </a:cxn>
                    <a:cxn ang="0">
                      <a:pos x="connsiteX3" y="connsiteY3"/>
                    </a:cxn>
                  </a:cxnLst>
                  <a:rect l="l" t="t" r="r" b="b"/>
                  <a:pathLst>
                    <a:path w="37691" h="274832">
                      <a:moveTo>
                        <a:pt x="17275" y="0"/>
                      </a:moveTo>
                      <a:lnTo>
                        <a:pt x="37691" y="75069"/>
                      </a:lnTo>
                      <a:lnTo>
                        <a:pt x="37691" y="274833"/>
                      </a:lnTo>
                      <a:lnTo>
                        <a:pt x="0" y="76953"/>
                      </a:lnTo>
                      <a:close/>
                    </a:path>
                  </a:pathLst>
                </a:custGeom>
                <a:solidFill>
                  <a:srgbClr val="FFCE78"/>
                </a:solidFill>
                <a:ln w="31296" cap="flat">
                  <a:noFill/>
                  <a:prstDash val="solid"/>
                  <a:miter/>
                </a:ln>
              </p:spPr>
              <p:txBody>
                <a:bodyPr rtlCol="0" anchor="ctr"/>
                <a:lstStyle/>
                <a:p>
                  <a:endParaRPr lang="th-TH"/>
                </a:p>
              </p:txBody>
            </p:sp>
            <p:sp>
              <p:nvSpPr>
                <p:cNvPr id="1299" name="Freeform: Shape 1298">
                  <a:extLst>
                    <a:ext uri="{FF2B5EF4-FFF2-40B4-BE49-F238E27FC236}">
                      <a16:creationId xmlns:a16="http://schemas.microsoft.com/office/drawing/2014/main" id="{5B3CA0D0-7D3F-4594-AE5F-C02033F34135}"/>
                    </a:ext>
                  </a:extLst>
                </p:cNvPr>
                <p:cNvSpPr/>
                <p:nvPr/>
              </p:nvSpPr>
              <p:spPr>
                <a:xfrm>
                  <a:off x="6840013" y="3314334"/>
                  <a:ext cx="739378" cy="55594"/>
                </a:xfrm>
                <a:custGeom>
                  <a:avLst/>
                  <a:gdLst>
                    <a:gd name="connsiteX0" fmla="*/ 0 w 739378"/>
                    <a:gd name="connsiteY0" fmla="*/ 55595 h 55594"/>
                    <a:gd name="connsiteX1" fmla="*/ 279858 w 739378"/>
                    <a:gd name="connsiteY1" fmla="*/ 47114 h 55594"/>
                    <a:gd name="connsiteX2" fmla="*/ 739379 w 739378"/>
                    <a:gd name="connsiteY2" fmla="*/ 12250 h 55594"/>
                    <a:gd name="connsiteX3" fmla="*/ 560031 w 739378"/>
                    <a:gd name="connsiteY3" fmla="*/ 0 h 55594"/>
                    <a:gd name="connsiteX4" fmla="*/ 157361 w 739378"/>
                    <a:gd name="connsiteY4" fmla="*/ 12878 h 55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378" h="55594">
                      <a:moveTo>
                        <a:pt x="0" y="55595"/>
                      </a:moveTo>
                      <a:lnTo>
                        <a:pt x="279858" y="47114"/>
                      </a:lnTo>
                      <a:lnTo>
                        <a:pt x="739379" y="12250"/>
                      </a:lnTo>
                      <a:lnTo>
                        <a:pt x="560031" y="0"/>
                      </a:lnTo>
                      <a:lnTo>
                        <a:pt x="157361" y="12878"/>
                      </a:lnTo>
                      <a:close/>
                    </a:path>
                  </a:pathLst>
                </a:custGeom>
                <a:solidFill>
                  <a:srgbClr val="FFCE78"/>
                </a:solidFill>
                <a:ln w="31296" cap="flat">
                  <a:noFill/>
                  <a:prstDash val="solid"/>
                  <a:miter/>
                </a:ln>
              </p:spPr>
              <p:txBody>
                <a:bodyPr rtlCol="0" anchor="ctr"/>
                <a:lstStyle/>
                <a:p>
                  <a:endParaRPr lang="th-TH"/>
                </a:p>
              </p:txBody>
            </p:sp>
          </p:grpSp>
          <p:sp>
            <p:nvSpPr>
              <p:cNvPr id="1291" name="Freeform: Shape 1290">
                <a:extLst>
                  <a:ext uri="{FF2B5EF4-FFF2-40B4-BE49-F238E27FC236}">
                    <a16:creationId xmlns:a16="http://schemas.microsoft.com/office/drawing/2014/main" id="{388C5EA4-1F18-43C9-B766-FBBF9B436718}"/>
                  </a:ext>
                </a:extLst>
              </p:cNvPr>
              <p:cNvSpPr/>
              <p:nvPr/>
            </p:nvSpPr>
            <p:spPr>
              <a:xfrm>
                <a:off x="6073935" y="3369929"/>
                <a:ext cx="1513308" cy="667765"/>
              </a:xfrm>
              <a:custGeom>
                <a:avLst/>
                <a:gdLst>
                  <a:gd name="connsiteX0" fmla="*/ 0 w 1513308"/>
                  <a:gd name="connsiteY0" fmla="*/ 658971 h 667765"/>
                  <a:gd name="connsiteX1" fmla="*/ 1135767 w 1513308"/>
                  <a:gd name="connsiteY1" fmla="*/ 0 h 667765"/>
                  <a:gd name="connsiteX2" fmla="*/ 1513309 w 1513308"/>
                  <a:gd name="connsiteY2" fmla="*/ 6282 h 667765"/>
                  <a:gd name="connsiteX3" fmla="*/ 647977 w 1513308"/>
                  <a:gd name="connsiteY3" fmla="*/ 667766 h 667765"/>
                </a:gdLst>
                <a:ahLst/>
                <a:cxnLst>
                  <a:cxn ang="0">
                    <a:pos x="connsiteX0" y="connsiteY0"/>
                  </a:cxn>
                  <a:cxn ang="0">
                    <a:pos x="connsiteX1" y="connsiteY1"/>
                  </a:cxn>
                  <a:cxn ang="0">
                    <a:pos x="connsiteX2" y="connsiteY2"/>
                  </a:cxn>
                  <a:cxn ang="0">
                    <a:pos x="connsiteX3" y="connsiteY3"/>
                  </a:cxn>
                </a:cxnLst>
                <a:rect l="l" t="t" r="r" b="b"/>
                <a:pathLst>
                  <a:path w="1513308" h="667765">
                    <a:moveTo>
                      <a:pt x="0" y="658971"/>
                    </a:moveTo>
                    <a:lnTo>
                      <a:pt x="1135767" y="0"/>
                    </a:lnTo>
                    <a:lnTo>
                      <a:pt x="1513309" y="6282"/>
                    </a:lnTo>
                    <a:lnTo>
                      <a:pt x="647977" y="667766"/>
                    </a:lnTo>
                    <a:close/>
                  </a:path>
                </a:pathLst>
              </a:custGeom>
              <a:solidFill>
                <a:srgbClr val="D87100">
                  <a:alpha val="15000"/>
                </a:srgbClr>
              </a:solidFill>
              <a:ln w="31296" cap="flat">
                <a:noFill/>
                <a:prstDash val="solid"/>
                <a:miter/>
              </a:ln>
            </p:spPr>
            <p:txBody>
              <a:bodyPr rtlCol="0" anchor="ctr"/>
              <a:lstStyle/>
              <a:p>
                <a:endParaRPr lang="th-TH"/>
              </a:p>
            </p:txBody>
          </p:sp>
          <p:sp>
            <p:nvSpPr>
              <p:cNvPr id="1292" name="Freeform: Shape 1291">
                <a:extLst>
                  <a:ext uri="{FF2B5EF4-FFF2-40B4-BE49-F238E27FC236}">
                    <a16:creationId xmlns:a16="http://schemas.microsoft.com/office/drawing/2014/main" id="{2C6CB017-0D4B-4681-B6F6-FFF86F151252}"/>
                  </a:ext>
                </a:extLst>
              </p:cNvPr>
              <p:cNvSpPr/>
              <p:nvPr/>
            </p:nvSpPr>
            <p:spPr>
              <a:xfrm>
                <a:off x="5987559" y="4037694"/>
                <a:ext cx="1525244" cy="43659"/>
              </a:xfrm>
              <a:custGeom>
                <a:avLst/>
                <a:gdLst>
                  <a:gd name="connsiteX0" fmla="*/ 0 w 1525244"/>
                  <a:gd name="connsiteY0" fmla="*/ 30153 h 43659"/>
                  <a:gd name="connsiteX1" fmla="*/ 238084 w 1525244"/>
                  <a:gd name="connsiteY1" fmla="*/ 0 h 43659"/>
                  <a:gd name="connsiteX2" fmla="*/ 1033058 w 1525244"/>
                  <a:gd name="connsiteY2" fmla="*/ 30153 h 43659"/>
                  <a:gd name="connsiteX3" fmla="*/ 1353749 w 1525244"/>
                  <a:gd name="connsiteY3" fmla="*/ 0 h 43659"/>
                  <a:gd name="connsiteX4" fmla="*/ 1525244 w 1525244"/>
                  <a:gd name="connsiteY4" fmla="*/ 33922 h 43659"/>
                  <a:gd name="connsiteX5" fmla="*/ 1145818 w 1525244"/>
                  <a:gd name="connsiteY5" fmla="*/ 43659 h 43659"/>
                  <a:gd name="connsiteX6" fmla="*/ 366863 w 1525244"/>
                  <a:gd name="connsiteY6" fmla="*/ 33922 h 43659"/>
                  <a:gd name="connsiteX7" fmla="*/ 265096 w 1525244"/>
                  <a:gd name="connsiteY7" fmla="*/ 43659 h 43659"/>
                  <a:gd name="connsiteX8" fmla="*/ 209501 w 1525244"/>
                  <a:gd name="connsiteY8" fmla="*/ 30153 h 4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5244" h="43659">
                    <a:moveTo>
                      <a:pt x="0" y="30153"/>
                    </a:moveTo>
                    <a:lnTo>
                      <a:pt x="238084" y="0"/>
                    </a:lnTo>
                    <a:lnTo>
                      <a:pt x="1033058" y="30153"/>
                    </a:lnTo>
                    <a:lnTo>
                      <a:pt x="1353749" y="0"/>
                    </a:lnTo>
                    <a:lnTo>
                      <a:pt x="1525244" y="33922"/>
                    </a:lnTo>
                    <a:lnTo>
                      <a:pt x="1145818" y="43659"/>
                    </a:lnTo>
                    <a:lnTo>
                      <a:pt x="366863" y="33922"/>
                    </a:lnTo>
                    <a:lnTo>
                      <a:pt x="265096" y="43659"/>
                    </a:lnTo>
                    <a:lnTo>
                      <a:pt x="209501" y="30153"/>
                    </a:lnTo>
                    <a:close/>
                  </a:path>
                </a:pathLst>
              </a:custGeom>
              <a:solidFill>
                <a:srgbClr val="D87100"/>
              </a:solidFill>
              <a:ln w="31296" cap="flat">
                <a:noFill/>
                <a:prstDash val="solid"/>
                <a:miter/>
              </a:ln>
            </p:spPr>
            <p:txBody>
              <a:bodyPr rtlCol="0" anchor="ctr"/>
              <a:lstStyle/>
              <a:p>
                <a:endParaRPr lang="th-TH"/>
              </a:p>
            </p:txBody>
          </p:sp>
        </p:grpSp>
        <p:sp>
          <p:nvSpPr>
            <p:cNvPr id="1288" name="Freeform: Shape 1287">
              <a:extLst>
                <a:ext uri="{FF2B5EF4-FFF2-40B4-BE49-F238E27FC236}">
                  <a16:creationId xmlns:a16="http://schemas.microsoft.com/office/drawing/2014/main" id="{F35ED894-DF8E-48CC-9AEF-F321B353DE33}"/>
                </a:ext>
              </a:extLst>
            </p:cNvPr>
            <p:cNvSpPr/>
            <p:nvPr/>
          </p:nvSpPr>
          <p:spPr>
            <a:xfrm>
              <a:off x="6760232" y="3366474"/>
              <a:ext cx="859355" cy="718773"/>
            </a:xfrm>
            <a:custGeom>
              <a:avLst/>
              <a:gdLst>
                <a:gd name="connsiteX0" fmla="*/ 0 w 859355"/>
                <a:gd name="connsiteY0" fmla="*/ 695092 h 718773"/>
                <a:gd name="connsiteX1" fmla="*/ 855908 w 859355"/>
                <a:gd name="connsiteY1" fmla="*/ 0 h 718773"/>
                <a:gd name="connsiteX2" fmla="*/ 855908 w 859355"/>
                <a:gd name="connsiteY2" fmla="*/ 642324 h 718773"/>
                <a:gd name="connsiteX3" fmla="*/ 769846 w 859355"/>
                <a:gd name="connsiteY3" fmla="*/ 713309 h 718773"/>
                <a:gd name="connsiteX4" fmla="*/ 0 w 859355"/>
                <a:gd name="connsiteY4" fmla="*/ 695092 h 718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355" h="718773">
                  <a:moveTo>
                    <a:pt x="0" y="695092"/>
                  </a:moveTo>
                  <a:lnTo>
                    <a:pt x="855908" y="0"/>
                  </a:lnTo>
                  <a:lnTo>
                    <a:pt x="855908" y="642324"/>
                  </a:lnTo>
                  <a:cubicBezTo>
                    <a:pt x="855908" y="642324"/>
                    <a:pt x="885747" y="693835"/>
                    <a:pt x="769846" y="713309"/>
                  </a:cubicBezTo>
                  <a:cubicBezTo>
                    <a:pt x="653945" y="732469"/>
                    <a:pt x="0" y="695092"/>
                    <a:pt x="0" y="695092"/>
                  </a:cubicBezTo>
                  <a:close/>
                </a:path>
              </a:pathLst>
            </a:custGeom>
            <a:solidFill>
              <a:srgbClr val="D87100">
                <a:alpha val="15000"/>
              </a:srgbClr>
            </a:solidFill>
            <a:ln w="31296" cap="flat">
              <a:noFill/>
              <a:prstDash val="solid"/>
              <a:miter/>
            </a:ln>
          </p:spPr>
          <p:txBody>
            <a:bodyPr rtlCol="0" anchor="ctr"/>
            <a:lstStyle/>
            <a:p>
              <a:endParaRPr lang="th-TH"/>
            </a:p>
          </p:txBody>
        </p:sp>
      </p:grpSp>
      <p:grpSp>
        <p:nvGrpSpPr>
          <p:cNvPr id="1318" name="Graphic 2125">
            <a:extLst>
              <a:ext uri="{FF2B5EF4-FFF2-40B4-BE49-F238E27FC236}">
                <a16:creationId xmlns:a16="http://schemas.microsoft.com/office/drawing/2014/main" id="{FA9EA73A-98FB-40D7-9AC0-0505613A6A32}"/>
              </a:ext>
            </a:extLst>
          </p:cNvPr>
          <p:cNvGrpSpPr/>
          <p:nvPr/>
        </p:nvGrpSpPr>
        <p:grpSpPr>
          <a:xfrm>
            <a:off x="7381586" y="5929067"/>
            <a:ext cx="2541140" cy="599021"/>
            <a:chOff x="5795962" y="3309937"/>
            <a:chExt cx="1989162" cy="799371"/>
          </a:xfrm>
        </p:grpSpPr>
        <p:grpSp>
          <p:nvGrpSpPr>
            <p:cNvPr id="1319" name="Graphic 2125">
              <a:extLst>
                <a:ext uri="{FF2B5EF4-FFF2-40B4-BE49-F238E27FC236}">
                  <a16:creationId xmlns:a16="http://schemas.microsoft.com/office/drawing/2014/main" id="{0D072857-214C-43C9-886D-56283F9272F6}"/>
                </a:ext>
              </a:extLst>
            </p:cNvPr>
            <p:cNvGrpSpPr/>
            <p:nvPr/>
          </p:nvGrpSpPr>
          <p:grpSpPr>
            <a:xfrm>
              <a:off x="5795962" y="3309937"/>
              <a:ext cx="1989162" cy="799371"/>
              <a:chOff x="5795962" y="3309937"/>
              <a:chExt cx="1989162" cy="799371"/>
            </a:xfrm>
          </p:grpSpPr>
          <p:grpSp>
            <p:nvGrpSpPr>
              <p:cNvPr id="1321" name="Graphic 2125">
                <a:extLst>
                  <a:ext uri="{FF2B5EF4-FFF2-40B4-BE49-F238E27FC236}">
                    <a16:creationId xmlns:a16="http://schemas.microsoft.com/office/drawing/2014/main" id="{1C2C57B1-4EAE-4BF1-A42C-726421B7EFE7}"/>
                  </a:ext>
                </a:extLst>
              </p:cNvPr>
              <p:cNvGrpSpPr/>
              <p:nvPr/>
            </p:nvGrpSpPr>
            <p:grpSpPr>
              <a:xfrm>
                <a:off x="5817634" y="3318417"/>
                <a:ext cx="1967489" cy="790890"/>
                <a:chOff x="5817634" y="3318417"/>
                <a:chExt cx="1967489" cy="790890"/>
              </a:xfrm>
            </p:grpSpPr>
            <p:sp>
              <p:nvSpPr>
                <p:cNvPr id="1337" name="Freeform: Shape 1336">
                  <a:extLst>
                    <a:ext uri="{FF2B5EF4-FFF2-40B4-BE49-F238E27FC236}">
                      <a16:creationId xmlns:a16="http://schemas.microsoft.com/office/drawing/2014/main" id="{05D32F74-3771-4F40-91AF-233C0359A692}"/>
                    </a:ext>
                  </a:extLst>
                </p:cNvPr>
                <p:cNvSpPr/>
                <p:nvPr/>
              </p:nvSpPr>
              <p:spPr>
                <a:xfrm>
                  <a:off x="5817634" y="3318417"/>
                  <a:ext cx="1967489" cy="790890"/>
                </a:xfrm>
                <a:custGeom>
                  <a:avLst/>
                  <a:gdLst>
                    <a:gd name="connsiteX0" fmla="*/ 1855986 w 1967489"/>
                    <a:gd name="connsiteY0" fmla="*/ 765763 h 790890"/>
                    <a:gd name="connsiteX1" fmla="*/ 271064 w 1967489"/>
                    <a:gd name="connsiteY1" fmla="*/ 790891 h 790890"/>
                    <a:gd name="connsiteX2" fmla="*/ 79466 w 1967489"/>
                    <a:gd name="connsiteY2" fmla="*/ 660855 h 790890"/>
                    <a:gd name="connsiteX3" fmla="*/ 9737 w 1967489"/>
                    <a:gd name="connsiteY3" fmla="*/ 579191 h 790890"/>
                    <a:gd name="connsiteX4" fmla="*/ 0 w 1967489"/>
                    <a:gd name="connsiteY4" fmla="*/ 298390 h 790890"/>
                    <a:gd name="connsiteX5" fmla="*/ 79466 w 1967489"/>
                    <a:gd name="connsiteY5" fmla="*/ 232744 h 790890"/>
                    <a:gd name="connsiteX6" fmla="*/ 79466 w 1967489"/>
                    <a:gd name="connsiteY6" fmla="*/ 167727 h 790890"/>
                    <a:gd name="connsiteX7" fmla="*/ 271064 w 1967489"/>
                    <a:gd name="connsiteY7" fmla="*/ 37691 h 790890"/>
                    <a:gd name="connsiteX8" fmla="*/ 749116 w 1967489"/>
                    <a:gd name="connsiteY8" fmla="*/ 0 h 790890"/>
                    <a:gd name="connsiteX9" fmla="*/ 1184137 w 1967489"/>
                    <a:gd name="connsiteY9" fmla="*/ 44916 h 790890"/>
                    <a:gd name="connsiteX10" fmla="*/ 1252924 w 1967489"/>
                    <a:gd name="connsiteY10" fmla="*/ 37377 h 790890"/>
                    <a:gd name="connsiteX11" fmla="*/ 1782174 w 1967489"/>
                    <a:gd name="connsiteY11" fmla="*/ 37377 h 790890"/>
                    <a:gd name="connsiteX12" fmla="*/ 1967490 w 1967489"/>
                    <a:gd name="connsiteY12" fmla="*/ 122811 h 790890"/>
                    <a:gd name="connsiteX13" fmla="*/ 1897446 w 1967489"/>
                    <a:gd name="connsiteY13" fmla="*/ 653317 h 790890"/>
                    <a:gd name="connsiteX14" fmla="*/ 1855986 w 1967489"/>
                    <a:gd name="connsiteY14" fmla="*/ 765763 h 79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67489" h="790890">
                      <a:moveTo>
                        <a:pt x="1855986" y="765763"/>
                      </a:moveTo>
                      <a:lnTo>
                        <a:pt x="271064" y="790891"/>
                      </a:lnTo>
                      <a:cubicBezTo>
                        <a:pt x="165842" y="790891"/>
                        <a:pt x="79466" y="732469"/>
                        <a:pt x="79466" y="660855"/>
                      </a:cubicBezTo>
                      <a:lnTo>
                        <a:pt x="9737" y="579191"/>
                      </a:lnTo>
                      <a:lnTo>
                        <a:pt x="0" y="298390"/>
                      </a:lnTo>
                      <a:lnTo>
                        <a:pt x="79466" y="232744"/>
                      </a:lnTo>
                      <a:lnTo>
                        <a:pt x="79466" y="167727"/>
                      </a:lnTo>
                      <a:cubicBezTo>
                        <a:pt x="79466" y="96113"/>
                        <a:pt x="165528" y="37691"/>
                        <a:pt x="271064" y="37691"/>
                      </a:cubicBezTo>
                      <a:lnTo>
                        <a:pt x="749116" y="0"/>
                      </a:lnTo>
                      <a:lnTo>
                        <a:pt x="1184137" y="44916"/>
                      </a:lnTo>
                      <a:lnTo>
                        <a:pt x="1252924" y="37377"/>
                      </a:lnTo>
                      <a:lnTo>
                        <a:pt x="1782174" y="37377"/>
                      </a:lnTo>
                      <a:cubicBezTo>
                        <a:pt x="1887395" y="37377"/>
                        <a:pt x="1967490" y="51197"/>
                        <a:pt x="1967490" y="122811"/>
                      </a:cubicBezTo>
                      <a:lnTo>
                        <a:pt x="1897446" y="653317"/>
                      </a:lnTo>
                      <a:cubicBezTo>
                        <a:pt x="1897446" y="724931"/>
                        <a:pt x="1961208" y="765763"/>
                        <a:pt x="1855986" y="765763"/>
                      </a:cubicBezTo>
                      <a:close/>
                    </a:path>
                  </a:pathLst>
                </a:custGeom>
                <a:solidFill>
                  <a:srgbClr val="512C1E">
                    <a:alpha val="60000"/>
                  </a:srgbClr>
                </a:solidFill>
                <a:ln w="31296" cap="flat">
                  <a:noFill/>
                  <a:prstDash val="solid"/>
                  <a:miter/>
                </a:ln>
              </p:spPr>
              <p:txBody>
                <a:bodyPr rtlCol="0" anchor="ctr"/>
                <a:lstStyle/>
                <a:p>
                  <a:endParaRPr lang="th-TH"/>
                </a:p>
              </p:txBody>
            </p:sp>
            <p:grpSp>
              <p:nvGrpSpPr>
                <p:cNvPr id="1338" name="Graphic 2125">
                  <a:extLst>
                    <a:ext uri="{FF2B5EF4-FFF2-40B4-BE49-F238E27FC236}">
                      <a16:creationId xmlns:a16="http://schemas.microsoft.com/office/drawing/2014/main" id="{D9B1FD19-F2C6-4DE4-9F3C-82D30E5E9D54}"/>
                    </a:ext>
                  </a:extLst>
                </p:cNvPr>
                <p:cNvGrpSpPr/>
                <p:nvPr/>
              </p:nvGrpSpPr>
              <p:grpSpPr>
                <a:xfrm>
                  <a:off x="5897100" y="3355794"/>
                  <a:ext cx="1817980" cy="681899"/>
                  <a:chOff x="5897100" y="3355794"/>
                  <a:chExt cx="1817980" cy="681899"/>
                </a:xfrm>
                <a:solidFill>
                  <a:srgbClr val="593B2E"/>
                </a:solidFill>
              </p:grpSpPr>
              <p:sp>
                <p:nvSpPr>
                  <p:cNvPr id="1344" name="Freeform: Shape 1343">
                    <a:extLst>
                      <a:ext uri="{FF2B5EF4-FFF2-40B4-BE49-F238E27FC236}">
                        <a16:creationId xmlns:a16="http://schemas.microsoft.com/office/drawing/2014/main" id="{95B9662C-1EDD-4F5F-8D8E-047889064395}"/>
                      </a:ext>
                    </a:extLst>
                  </p:cNvPr>
                  <p:cNvSpPr/>
                  <p:nvPr/>
                </p:nvSpPr>
                <p:spPr>
                  <a:xfrm>
                    <a:off x="6003578" y="3429604"/>
                    <a:ext cx="1696739" cy="608090"/>
                  </a:xfrm>
                  <a:custGeom>
                    <a:avLst/>
                    <a:gdLst>
                      <a:gd name="connsiteX0" fmla="*/ 0 w 1696739"/>
                      <a:gd name="connsiteY0" fmla="*/ 65962 h 608090"/>
                      <a:gd name="connsiteX1" fmla="*/ 0 w 1696739"/>
                      <a:gd name="connsiteY1" fmla="*/ 542130 h 608090"/>
                      <a:gd name="connsiteX2" fmla="*/ 98940 w 1696739"/>
                      <a:gd name="connsiteY2" fmla="*/ 608090 h 608090"/>
                      <a:gd name="connsiteX3" fmla="*/ 1597800 w 1696739"/>
                      <a:gd name="connsiteY3" fmla="*/ 608090 h 608090"/>
                      <a:gd name="connsiteX4" fmla="*/ 1696740 w 1696739"/>
                      <a:gd name="connsiteY4" fmla="*/ 542130 h 608090"/>
                      <a:gd name="connsiteX5" fmla="*/ 1696740 w 1696739"/>
                      <a:gd name="connsiteY5" fmla="*/ 72872 h 608090"/>
                      <a:gd name="connsiteX6" fmla="*/ 1598428 w 1696739"/>
                      <a:gd name="connsiteY6" fmla="*/ 6913 h 608090"/>
                      <a:gd name="connsiteX7" fmla="*/ 99882 w 1696739"/>
                      <a:gd name="connsiteY7" fmla="*/ 2 h 608090"/>
                      <a:gd name="connsiteX8" fmla="*/ 0 w 1696739"/>
                      <a:gd name="connsiteY8" fmla="*/ 65962 h 608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6739" h="608090">
                        <a:moveTo>
                          <a:pt x="0" y="65962"/>
                        </a:moveTo>
                        <a:lnTo>
                          <a:pt x="0" y="542130"/>
                        </a:lnTo>
                        <a:cubicBezTo>
                          <a:pt x="0" y="578565"/>
                          <a:pt x="44287" y="608090"/>
                          <a:pt x="98940" y="608090"/>
                        </a:cubicBezTo>
                        <a:lnTo>
                          <a:pt x="1597800" y="608090"/>
                        </a:lnTo>
                        <a:cubicBezTo>
                          <a:pt x="1652453" y="608090"/>
                          <a:pt x="1696740" y="578565"/>
                          <a:pt x="1696740" y="542130"/>
                        </a:cubicBezTo>
                        <a:lnTo>
                          <a:pt x="1696740" y="72872"/>
                        </a:lnTo>
                        <a:cubicBezTo>
                          <a:pt x="1696740" y="36437"/>
                          <a:pt x="1652767" y="6913"/>
                          <a:pt x="1598428" y="6913"/>
                        </a:cubicBezTo>
                        <a:lnTo>
                          <a:pt x="99882" y="2"/>
                        </a:lnTo>
                        <a:cubicBezTo>
                          <a:pt x="44916" y="-312"/>
                          <a:pt x="0" y="29213"/>
                          <a:pt x="0" y="65962"/>
                        </a:cubicBezTo>
                        <a:close/>
                      </a:path>
                    </a:pathLst>
                  </a:custGeom>
                  <a:solidFill>
                    <a:srgbClr val="593B2E"/>
                  </a:solidFill>
                  <a:ln w="31296" cap="flat">
                    <a:noFill/>
                    <a:prstDash val="solid"/>
                    <a:miter/>
                  </a:ln>
                </p:spPr>
                <p:txBody>
                  <a:bodyPr rtlCol="0" anchor="ctr"/>
                  <a:lstStyle/>
                  <a:p>
                    <a:endParaRPr lang="th-TH"/>
                  </a:p>
                </p:txBody>
              </p:sp>
              <p:sp>
                <p:nvSpPr>
                  <p:cNvPr id="1345" name="Freeform: Shape 1344">
                    <a:extLst>
                      <a:ext uri="{FF2B5EF4-FFF2-40B4-BE49-F238E27FC236}">
                        <a16:creationId xmlns:a16="http://schemas.microsoft.com/office/drawing/2014/main" id="{C70E1CDB-24CE-45BC-A4E1-CCD5FB2AF8CB}"/>
                      </a:ext>
                    </a:extLst>
                  </p:cNvPr>
                  <p:cNvSpPr/>
                  <p:nvPr/>
                </p:nvSpPr>
                <p:spPr>
                  <a:xfrm>
                    <a:off x="5976566" y="3434946"/>
                    <a:ext cx="1709303" cy="590812"/>
                  </a:xfrm>
                  <a:custGeom>
                    <a:avLst/>
                    <a:gdLst>
                      <a:gd name="connsiteX0" fmla="*/ 69101 w 1709303"/>
                      <a:gd name="connsiteY0" fmla="*/ 590812 h 590812"/>
                      <a:gd name="connsiteX1" fmla="*/ 42403 w 1709303"/>
                      <a:gd name="connsiteY1" fmla="*/ 369690 h 590812"/>
                      <a:gd name="connsiteX2" fmla="*/ 67530 w 1709303"/>
                      <a:gd name="connsiteY2" fmla="*/ 41775 h 590812"/>
                      <a:gd name="connsiteX3" fmla="*/ 1709304 w 1709303"/>
                      <a:gd name="connsiteY3" fmla="*/ 32980 h 590812"/>
                      <a:gd name="connsiteX4" fmla="*/ 1709304 w 1709303"/>
                      <a:gd name="connsiteY4" fmla="*/ 32980 h 590812"/>
                      <a:gd name="connsiteX5" fmla="*/ 1593089 w 1709303"/>
                      <a:gd name="connsiteY5" fmla="*/ 1570 h 590812"/>
                      <a:gd name="connsiteX6" fmla="*/ 87947 w 1709303"/>
                      <a:gd name="connsiteY6" fmla="*/ 0 h 590812"/>
                      <a:gd name="connsiteX7" fmla="*/ 0 w 1709303"/>
                      <a:gd name="connsiteY7" fmla="*/ 59678 h 590812"/>
                      <a:gd name="connsiteX8" fmla="*/ 0 w 1709303"/>
                      <a:gd name="connsiteY8" fmla="*/ 503808 h 590812"/>
                      <a:gd name="connsiteX9" fmla="*/ 69101 w 1709303"/>
                      <a:gd name="connsiteY9" fmla="*/ 590812 h 590812"/>
                      <a:gd name="connsiteX10" fmla="*/ 69101 w 1709303"/>
                      <a:gd name="connsiteY10" fmla="*/ 590812 h 590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09303" h="590812">
                        <a:moveTo>
                          <a:pt x="69101" y="590812"/>
                        </a:moveTo>
                        <a:lnTo>
                          <a:pt x="42403" y="369690"/>
                        </a:lnTo>
                        <a:lnTo>
                          <a:pt x="67530" y="41775"/>
                        </a:lnTo>
                        <a:lnTo>
                          <a:pt x="1709304" y="32980"/>
                        </a:lnTo>
                        <a:lnTo>
                          <a:pt x="1709304" y="32980"/>
                        </a:lnTo>
                        <a:cubicBezTo>
                          <a:pt x="1676638" y="4397"/>
                          <a:pt x="1655594" y="1570"/>
                          <a:pt x="1593089" y="1570"/>
                        </a:cubicBezTo>
                        <a:lnTo>
                          <a:pt x="87947" y="0"/>
                        </a:lnTo>
                        <a:cubicBezTo>
                          <a:pt x="39262" y="0"/>
                          <a:pt x="0" y="26698"/>
                          <a:pt x="0" y="59678"/>
                        </a:cubicBezTo>
                        <a:lnTo>
                          <a:pt x="0" y="503808"/>
                        </a:lnTo>
                        <a:cubicBezTo>
                          <a:pt x="314" y="538987"/>
                          <a:pt x="26070" y="571653"/>
                          <a:pt x="69101" y="590812"/>
                        </a:cubicBezTo>
                        <a:lnTo>
                          <a:pt x="69101" y="590812"/>
                        </a:lnTo>
                        <a:close/>
                      </a:path>
                    </a:pathLst>
                  </a:custGeom>
                  <a:solidFill>
                    <a:srgbClr val="593B2E"/>
                  </a:solidFill>
                  <a:ln w="31296" cap="flat">
                    <a:noFill/>
                    <a:prstDash val="solid"/>
                    <a:miter/>
                  </a:ln>
                </p:spPr>
                <p:txBody>
                  <a:bodyPr rtlCol="0" anchor="ctr"/>
                  <a:lstStyle/>
                  <a:p>
                    <a:endParaRPr lang="th-TH"/>
                  </a:p>
                </p:txBody>
              </p:sp>
              <p:sp>
                <p:nvSpPr>
                  <p:cNvPr id="1346" name="Freeform: Shape 1345">
                    <a:extLst>
                      <a:ext uri="{FF2B5EF4-FFF2-40B4-BE49-F238E27FC236}">
                        <a16:creationId xmlns:a16="http://schemas.microsoft.com/office/drawing/2014/main" id="{1AF157D5-7B74-4D1A-9E20-E0124F010B49}"/>
                      </a:ext>
                    </a:extLst>
                  </p:cNvPr>
                  <p:cNvSpPr/>
                  <p:nvPr/>
                </p:nvSpPr>
                <p:spPr>
                  <a:xfrm>
                    <a:off x="5897100" y="3385319"/>
                    <a:ext cx="70985" cy="307812"/>
                  </a:xfrm>
                  <a:custGeom>
                    <a:avLst/>
                    <a:gdLst>
                      <a:gd name="connsiteX0" fmla="*/ 70985 w 70985"/>
                      <a:gd name="connsiteY0" fmla="*/ 0 h 307812"/>
                      <a:gd name="connsiteX1" fmla="*/ 45230 w 70985"/>
                      <a:gd name="connsiteY1" fmla="*/ 94543 h 307812"/>
                      <a:gd name="connsiteX2" fmla="*/ 23243 w 70985"/>
                      <a:gd name="connsiteY2" fmla="*/ 307813 h 307812"/>
                      <a:gd name="connsiteX3" fmla="*/ 0 w 70985"/>
                      <a:gd name="connsiteY3" fmla="*/ 216097 h 307812"/>
                      <a:gd name="connsiteX4" fmla="*/ 0 w 70985"/>
                      <a:gd name="connsiteY4" fmla="*/ 72556 h 307812"/>
                      <a:gd name="connsiteX5" fmla="*/ 70985 w 70985"/>
                      <a:gd name="connsiteY5" fmla="*/ 0 h 30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985" h="307812">
                        <a:moveTo>
                          <a:pt x="70985" y="0"/>
                        </a:moveTo>
                        <a:cubicBezTo>
                          <a:pt x="70985" y="0"/>
                          <a:pt x="50569" y="58736"/>
                          <a:pt x="45230" y="94543"/>
                        </a:cubicBezTo>
                        <a:cubicBezTo>
                          <a:pt x="39890" y="130349"/>
                          <a:pt x="23243" y="307813"/>
                          <a:pt x="23243" y="307813"/>
                        </a:cubicBezTo>
                        <a:lnTo>
                          <a:pt x="0" y="216097"/>
                        </a:lnTo>
                        <a:lnTo>
                          <a:pt x="0" y="72556"/>
                        </a:lnTo>
                        <a:cubicBezTo>
                          <a:pt x="0" y="72556"/>
                          <a:pt x="15391" y="21358"/>
                          <a:pt x="70985" y="0"/>
                        </a:cubicBezTo>
                        <a:close/>
                      </a:path>
                    </a:pathLst>
                  </a:custGeom>
                  <a:solidFill>
                    <a:srgbClr val="593B2E"/>
                  </a:solidFill>
                  <a:ln w="31296" cap="flat">
                    <a:noFill/>
                    <a:prstDash val="solid"/>
                    <a:miter/>
                  </a:ln>
                </p:spPr>
                <p:txBody>
                  <a:bodyPr rtlCol="0" anchor="ctr"/>
                  <a:lstStyle/>
                  <a:p>
                    <a:endParaRPr lang="th-TH"/>
                  </a:p>
                </p:txBody>
              </p:sp>
              <p:sp>
                <p:nvSpPr>
                  <p:cNvPr id="1347" name="Freeform: Shape 1346">
                    <a:extLst>
                      <a:ext uri="{FF2B5EF4-FFF2-40B4-BE49-F238E27FC236}">
                        <a16:creationId xmlns:a16="http://schemas.microsoft.com/office/drawing/2014/main" id="{1B89FDC7-CC1B-4A89-A94F-CBB6291B46F1}"/>
                      </a:ext>
                    </a:extLst>
                  </p:cNvPr>
                  <p:cNvSpPr/>
                  <p:nvPr/>
                </p:nvSpPr>
                <p:spPr>
                  <a:xfrm>
                    <a:off x="5897100" y="3879704"/>
                    <a:ext cx="78837" cy="157989"/>
                  </a:xfrm>
                  <a:custGeom>
                    <a:avLst/>
                    <a:gdLst>
                      <a:gd name="connsiteX0" fmla="*/ 78838 w 78837"/>
                      <a:gd name="connsiteY0" fmla="*/ 0 h 157989"/>
                      <a:gd name="connsiteX1" fmla="*/ 23243 w 78837"/>
                      <a:gd name="connsiteY1" fmla="*/ 157990 h 157989"/>
                      <a:gd name="connsiteX2" fmla="*/ 0 w 78837"/>
                      <a:gd name="connsiteY2" fmla="*/ 99568 h 157989"/>
                    </a:gdLst>
                    <a:ahLst/>
                    <a:cxnLst>
                      <a:cxn ang="0">
                        <a:pos x="connsiteX0" y="connsiteY0"/>
                      </a:cxn>
                      <a:cxn ang="0">
                        <a:pos x="connsiteX1" y="connsiteY1"/>
                      </a:cxn>
                      <a:cxn ang="0">
                        <a:pos x="connsiteX2" y="connsiteY2"/>
                      </a:cxn>
                    </a:cxnLst>
                    <a:rect l="l" t="t" r="r" b="b"/>
                    <a:pathLst>
                      <a:path w="78837" h="157989">
                        <a:moveTo>
                          <a:pt x="78838" y="0"/>
                        </a:moveTo>
                        <a:lnTo>
                          <a:pt x="23243" y="157990"/>
                        </a:lnTo>
                        <a:lnTo>
                          <a:pt x="0" y="99568"/>
                        </a:lnTo>
                        <a:close/>
                      </a:path>
                    </a:pathLst>
                  </a:custGeom>
                  <a:solidFill>
                    <a:srgbClr val="593B2E"/>
                  </a:solidFill>
                  <a:ln w="31296" cap="flat">
                    <a:noFill/>
                    <a:prstDash val="solid"/>
                    <a:miter/>
                  </a:ln>
                </p:spPr>
                <p:txBody>
                  <a:bodyPr rtlCol="0" anchor="ctr"/>
                  <a:lstStyle/>
                  <a:p>
                    <a:endParaRPr lang="th-TH"/>
                  </a:p>
                </p:txBody>
              </p:sp>
              <p:sp>
                <p:nvSpPr>
                  <p:cNvPr id="1348" name="Freeform: Shape 1347">
                    <a:extLst>
                      <a:ext uri="{FF2B5EF4-FFF2-40B4-BE49-F238E27FC236}">
                        <a16:creationId xmlns:a16="http://schemas.microsoft.com/office/drawing/2014/main" id="{79DBB14B-FF8F-4C89-A48D-6667E054CF26}"/>
                      </a:ext>
                    </a:extLst>
                  </p:cNvPr>
                  <p:cNvSpPr/>
                  <p:nvPr/>
                </p:nvSpPr>
                <p:spPr>
                  <a:xfrm>
                    <a:off x="6941151" y="3355794"/>
                    <a:ext cx="287710" cy="55594"/>
                  </a:xfrm>
                  <a:custGeom>
                    <a:avLst/>
                    <a:gdLst>
                      <a:gd name="connsiteX0" fmla="*/ 129407 w 287710"/>
                      <a:gd name="connsiteY0" fmla="*/ 0 h 55594"/>
                      <a:gd name="connsiteX1" fmla="*/ 0 w 287710"/>
                      <a:gd name="connsiteY1" fmla="*/ 55595 h 55594"/>
                      <a:gd name="connsiteX2" fmla="*/ 223636 w 287710"/>
                      <a:gd name="connsiteY2" fmla="*/ 24813 h 55594"/>
                      <a:gd name="connsiteX3" fmla="*/ 287711 w 287710"/>
                      <a:gd name="connsiteY3" fmla="*/ 0 h 55594"/>
                    </a:gdLst>
                    <a:ahLst/>
                    <a:cxnLst>
                      <a:cxn ang="0">
                        <a:pos x="connsiteX0" y="connsiteY0"/>
                      </a:cxn>
                      <a:cxn ang="0">
                        <a:pos x="connsiteX1" y="connsiteY1"/>
                      </a:cxn>
                      <a:cxn ang="0">
                        <a:pos x="connsiteX2" y="connsiteY2"/>
                      </a:cxn>
                      <a:cxn ang="0">
                        <a:pos x="connsiteX3" y="connsiteY3"/>
                      </a:cxn>
                    </a:cxnLst>
                    <a:rect l="l" t="t" r="r" b="b"/>
                    <a:pathLst>
                      <a:path w="287710" h="55594">
                        <a:moveTo>
                          <a:pt x="129407" y="0"/>
                        </a:moveTo>
                        <a:lnTo>
                          <a:pt x="0" y="55595"/>
                        </a:lnTo>
                        <a:lnTo>
                          <a:pt x="223636" y="24813"/>
                        </a:lnTo>
                        <a:lnTo>
                          <a:pt x="287711" y="0"/>
                        </a:lnTo>
                        <a:close/>
                      </a:path>
                    </a:pathLst>
                  </a:custGeom>
                  <a:solidFill>
                    <a:srgbClr val="593B2E"/>
                  </a:solidFill>
                  <a:ln w="31296" cap="flat">
                    <a:noFill/>
                    <a:prstDash val="solid"/>
                    <a:miter/>
                  </a:ln>
                </p:spPr>
                <p:txBody>
                  <a:bodyPr rtlCol="0" anchor="ctr"/>
                  <a:lstStyle/>
                  <a:p>
                    <a:endParaRPr lang="th-TH"/>
                  </a:p>
                </p:txBody>
              </p:sp>
              <p:sp>
                <p:nvSpPr>
                  <p:cNvPr id="1349" name="Freeform: Shape 1348">
                    <a:extLst>
                      <a:ext uri="{FF2B5EF4-FFF2-40B4-BE49-F238E27FC236}">
                        <a16:creationId xmlns:a16="http://schemas.microsoft.com/office/drawing/2014/main" id="{E77432E7-B603-4193-B986-B083C3CC3355}"/>
                      </a:ext>
                    </a:extLst>
                  </p:cNvPr>
                  <p:cNvSpPr/>
                  <p:nvPr/>
                </p:nvSpPr>
                <p:spPr>
                  <a:xfrm>
                    <a:off x="7671421" y="3502477"/>
                    <a:ext cx="43659" cy="492500"/>
                  </a:xfrm>
                  <a:custGeom>
                    <a:avLst/>
                    <a:gdLst>
                      <a:gd name="connsiteX0" fmla="*/ 29211 w 43659"/>
                      <a:gd name="connsiteY0" fmla="*/ 0 h 492500"/>
                      <a:gd name="connsiteX1" fmla="*/ 0 w 43659"/>
                      <a:gd name="connsiteY1" fmla="*/ 295877 h 492500"/>
                      <a:gd name="connsiteX2" fmla="*/ 14448 w 43659"/>
                      <a:gd name="connsiteY2" fmla="*/ 492501 h 492500"/>
                      <a:gd name="connsiteX3" fmla="*/ 43659 w 43659"/>
                      <a:gd name="connsiteY3" fmla="*/ 377228 h 492500"/>
                    </a:gdLst>
                    <a:ahLst/>
                    <a:cxnLst>
                      <a:cxn ang="0">
                        <a:pos x="connsiteX0" y="connsiteY0"/>
                      </a:cxn>
                      <a:cxn ang="0">
                        <a:pos x="connsiteX1" y="connsiteY1"/>
                      </a:cxn>
                      <a:cxn ang="0">
                        <a:pos x="connsiteX2" y="connsiteY2"/>
                      </a:cxn>
                      <a:cxn ang="0">
                        <a:pos x="connsiteX3" y="connsiteY3"/>
                      </a:cxn>
                    </a:cxnLst>
                    <a:rect l="l" t="t" r="r" b="b"/>
                    <a:pathLst>
                      <a:path w="43659" h="492500">
                        <a:moveTo>
                          <a:pt x="29211" y="0"/>
                        </a:moveTo>
                        <a:lnTo>
                          <a:pt x="0" y="295877"/>
                        </a:lnTo>
                        <a:lnTo>
                          <a:pt x="14448" y="492501"/>
                        </a:lnTo>
                        <a:lnTo>
                          <a:pt x="43659" y="377228"/>
                        </a:lnTo>
                        <a:close/>
                      </a:path>
                    </a:pathLst>
                  </a:custGeom>
                  <a:solidFill>
                    <a:srgbClr val="593B2E"/>
                  </a:solidFill>
                  <a:ln w="31296" cap="flat">
                    <a:noFill/>
                    <a:prstDash val="solid"/>
                    <a:miter/>
                  </a:ln>
                </p:spPr>
                <p:txBody>
                  <a:bodyPr rtlCol="0" anchor="ctr"/>
                  <a:lstStyle/>
                  <a:p>
                    <a:endParaRPr lang="th-TH"/>
                  </a:p>
                </p:txBody>
              </p:sp>
            </p:grpSp>
            <p:sp>
              <p:nvSpPr>
                <p:cNvPr id="1339" name="Freeform: Shape 1338">
                  <a:extLst>
                    <a:ext uri="{FF2B5EF4-FFF2-40B4-BE49-F238E27FC236}">
                      <a16:creationId xmlns:a16="http://schemas.microsoft.com/office/drawing/2014/main" id="{048532E9-BF67-4133-9B44-79C031A7BB5B}"/>
                    </a:ext>
                  </a:extLst>
                </p:cNvPr>
                <p:cNvSpPr/>
                <p:nvPr/>
              </p:nvSpPr>
              <p:spPr>
                <a:xfrm>
                  <a:off x="6006405" y="3351397"/>
                  <a:ext cx="641067" cy="53396"/>
                </a:xfrm>
                <a:custGeom>
                  <a:avLst/>
                  <a:gdLst>
                    <a:gd name="connsiteX0" fmla="*/ 0 w 641067"/>
                    <a:gd name="connsiteY0" fmla="*/ 17589 h 53396"/>
                    <a:gd name="connsiteX1" fmla="*/ 246250 w 641067"/>
                    <a:gd name="connsiteY1" fmla="*/ 53396 h 53396"/>
                    <a:gd name="connsiteX2" fmla="*/ 641067 w 641067"/>
                    <a:gd name="connsiteY2" fmla="*/ 4397 h 53396"/>
                    <a:gd name="connsiteX3" fmla="*/ 54967 w 641067"/>
                    <a:gd name="connsiteY3" fmla="*/ 0 h 53396"/>
                  </a:gdLst>
                  <a:ahLst/>
                  <a:cxnLst>
                    <a:cxn ang="0">
                      <a:pos x="connsiteX0" y="connsiteY0"/>
                    </a:cxn>
                    <a:cxn ang="0">
                      <a:pos x="connsiteX1" y="connsiteY1"/>
                    </a:cxn>
                    <a:cxn ang="0">
                      <a:pos x="connsiteX2" y="connsiteY2"/>
                    </a:cxn>
                    <a:cxn ang="0">
                      <a:pos x="connsiteX3" y="connsiteY3"/>
                    </a:cxn>
                  </a:cxnLst>
                  <a:rect l="l" t="t" r="r" b="b"/>
                  <a:pathLst>
                    <a:path w="641067" h="53396">
                      <a:moveTo>
                        <a:pt x="0" y="17589"/>
                      </a:moveTo>
                      <a:lnTo>
                        <a:pt x="246250" y="53396"/>
                      </a:lnTo>
                      <a:lnTo>
                        <a:pt x="641067" y="4397"/>
                      </a:lnTo>
                      <a:lnTo>
                        <a:pt x="54967" y="0"/>
                      </a:lnTo>
                      <a:close/>
                    </a:path>
                  </a:pathLst>
                </a:custGeom>
                <a:solidFill>
                  <a:srgbClr val="593B2E"/>
                </a:solidFill>
                <a:ln w="31296" cap="flat">
                  <a:noFill/>
                  <a:prstDash val="solid"/>
                  <a:miter/>
                </a:ln>
              </p:spPr>
              <p:txBody>
                <a:bodyPr rtlCol="0" anchor="ctr"/>
                <a:lstStyle/>
                <a:p>
                  <a:endParaRPr lang="th-TH"/>
                </a:p>
              </p:txBody>
            </p:sp>
            <p:sp>
              <p:nvSpPr>
                <p:cNvPr id="1340" name="Freeform: Shape 1339">
                  <a:extLst>
                    <a:ext uri="{FF2B5EF4-FFF2-40B4-BE49-F238E27FC236}">
                      <a16:creationId xmlns:a16="http://schemas.microsoft.com/office/drawing/2014/main" id="{075FD44E-675C-4A66-B245-0548BD188E9E}"/>
                    </a:ext>
                  </a:extLst>
                </p:cNvPr>
                <p:cNvSpPr/>
                <p:nvPr/>
              </p:nvSpPr>
              <p:spPr>
                <a:xfrm>
                  <a:off x="7164787" y="3355794"/>
                  <a:ext cx="435335" cy="24813"/>
                </a:xfrm>
                <a:custGeom>
                  <a:avLst/>
                  <a:gdLst>
                    <a:gd name="connsiteX0" fmla="*/ 0 w 435335"/>
                    <a:gd name="connsiteY0" fmla="*/ 24813 h 24813"/>
                    <a:gd name="connsiteX1" fmla="*/ 435335 w 435335"/>
                    <a:gd name="connsiteY1" fmla="*/ 0 h 24813"/>
                    <a:gd name="connsiteX2" fmla="*/ 64075 w 435335"/>
                    <a:gd name="connsiteY2" fmla="*/ 0 h 24813"/>
                  </a:gdLst>
                  <a:ahLst/>
                  <a:cxnLst>
                    <a:cxn ang="0">
                      <a:pos x="connsiteX0" y="connsiteY0"/>
                    </a:cxn>
                    <a:cxn ang="0">
                      <a:pos x="connsiteX1" y="connsiteY1"/>
                    </a:cxn>
                    <a:cxn ang="0">
                      <a:pos x="connsiteX2" y="connsiteY2"/>
                    </a:cxn>
                  </a:cxnLst>
                  <a:rect l="l" t="t" r="r" b="b"/>
                  <a:pathLst>
                    <a:path w="435335" h="24813">
                      <a:moveTo>
                        <a:pt x="0" y="24813"/>
                      </a:moveTo>
                      <a:lnTo>
                        <a:pt x="435335" y="0"/>
                      </a:lnTo>
                      <a:lnTo>
                        <a:pt x="64075" y="0"/>
                      </a:lnTo>
                      <a:close/>
                    </a:path>
                  </a:pathLst>
                </a:custGeom>
                <a:solidFill>
                  <a:srgbClr val="593B2E"/>
                </a:solidFill>
                <a:ln w="31296" cap="flat">
                  <a:noFill/>
                  <a:prstDash val="solid"/>
                  <a:miter/>
                </a:ln>
              </p:spPr>
              <p:txBody>
                <a:bodyPr rtlCol="0" anchor="ctr"/>
                <a:lstStyle/>
                <a:p>
                  <a:endParaRPr lang="th-TH"/>
                </a:p>
              </p:txBody>
            </p:sp>
            <p:sp>
              <p:nvSpPr>
                <p:cNvPr id="1341" name="Freeform: Shape 1340">
                  <a:extLst>
                    <a:ext uri="{FF2B5EF4-FFF2-40B4-BE49-F238E27FC236}">
                      <a16:creationId xmlns:a16="http://schemas.microsoft.com/office/drawing/2014/main" id="{BF54EEE6-F125-4623-AB7B-5001D9A92E6A}"/>
                    </a:ext>
                  </a:extLst>
                </p:cNvPr>
                <p:cNvSpPr/>
                <p:nvPr/>
              </p:nvSpPr>
              <p:spPr>
                <a:xfrm>
                  <a:off x="5947355" y="3368986"/>
                  <a:ext cx="305300" cy="92972"/>
                </a:xfrm>
                <a:custGeom>
                  <a:avLst/>
                  <a:gdLst>
                    <a:gd name="connsiteX0" fmla="*/ 305300 w 305300"/>
                    <a:gd name="connsiteY0" fmla="*/ 35807 h 92972"/>
                    <a:gd name="connsiteX1" fmla="*/ 0 w 305300"/>
                    <a:gd name="connsiteY1" fmla="*/ 92972 h 92972"/>
                    <a:gd name="connsiteX2" fmla="*/ 20730 w 305300"/>
                    <a:gd name="connsiteY2" fmla="*/ 16333 h 92972"/>
                    <a:gd name="connsiteX3" fmla="*/ 59050 w 305300"/>
                    <a:gd name="connsiteY3" fmla="*/ 0 h 92972"/>
                  </a:gdLst>
                  <a:ahLst/>
                  <a:cxnLst>
                    <a:cxn ang="0">
                      <a:pos x="connsiteX0" y="connsiteY0"/>
                    </a:cxn>
                    <a:cxn ang="0">
                      <a:pos x="connsiteX1" y="connsiteY1"/>
                    </a:cxn>
                    <a:cxn ang="0">
                      <a:pos x="connsiteX2" y="connsiteY2"/>
                    </a:cxn>
                    <a:cxn ang="0">
                      <a:pos x="connsiteX3" y="connsiteY3"/>
                    </a:cxn>
                  </a:cxnLst>
                  <a:rect l="l" t="t" r="r" b="b"/>
                  <a:pathLst>
                    <a:path w="305300" h="92972">
                      <a:moveTo>
                        <a:pt x="305300" y="35807"/>
                      </a:moveTo>
                      <a:lnTo>
                        <a:pt x="0" y="92972"/>
                      </a:lnTo>
                      <a:lnTo>
                        <a:pt x="20730" y="16333"/>
                      </a:lnTo>
                      <a:lnTo>
                        <a:pt x="59050" y="0"/>
                      </a:lnTo>
                      <a:close/>
                    </a:path>
                  </a:pathLst>
                </a:custGeom>
                <a:solidFill>
                  <a:srgbClr val="593B2E"/>
                </a:solidFill>
                <a:ln w="31296" cap="flat">
                  <a:noFill/>
                  <a:prstDash val="solid"/>
                  <a:miter/>
                </a:ln>
              </p:spPr>
              <p:txBody>
                <a:bodyPr rtlCol="0" anchor="ctr"/>
                <a:lstStyle/>
                <a:p>
                  <a:endParaRPr lang="th-TH"/>
                </a:p>
              </p:txBody>
            </p:sp>
            <p:sp>
              <p:nvSpPr>
                <p:cNvPr id="1342" name="Freeform: Shape 1341">
                  <a:extLst>
                    <a:ext uri="{FF2B5EF4-FFF2-40B4-BE49-F238E27FC236}">
                      <a16:creationId xmlns:a16="http://schemas.microsoft.com/office/drawing/2014/main" id="{79BA7DC3-5029-4E95-82E9-459F8F3ADA4F}"/>
                    </a:ext>
                  </a:extLst>
                </p:cNvPr>
                <p:cNvSpPr/>
                <p:nvPr/>
              </p:nvSpPr>
              <p:spPr>
                <a:xfrm>
                  <a:off x="5915318" y="3597019"/>
                  <a:ext cx="61562" cy="282685"/>
                </a:xfrm>
                <a:custGeom>
                  <a:avLst/>
                  <a:gdLst>
                    <a:gd name="connsiteX0" fmla="*/ 17275 w 61562"/>
                    <a:gd name="connsiteY0" fmla="*/ 0 h 282685"/>
                    <a:gd name="connsiteX1" fmla="*/ 61563 w 61562"/>
                    <a:gd name="connsiteY1" fmla="*/ 76953 h 282685"/>
                    <a:gd name="connsiteX2" fmla="*/ 60620 w 61562"/>
                    <a:gd name="connsiteY2" fmla="*/ 282685 h 282685"/>
                    <a:gd name="connsiteX3" fmla="*/ 0 w 61562"/>
                    <a:gd name="connsiteY3" fmla="*/ 76953 h 282685"/>
                  </a:gdLst>
                  <a:ahLst/>
                  <a:cxnLst>
                    <a:cxn ang="0">
                      <a:pos x="connsiteX0" y="connsiteY0"/>
                    </a:cxn>
                    <a:cxn ang="0">
                      <a:pos x="connsiteX1" y="connsiteY1"/>
                    </a:cxn>
                    <a:cxn ang="0">
                      <a:pos x="connsiteX2" y="connsiteY2"/>
                    </a:cxn>
                    <a:cxn ang="0">
                      <a:pos x="connsiteX3" y="connsiteY3"/>
                    </a:cxn>
                  </a:cxnLst>
                  <a:rect l="l" t="t" r="r" b="b"/>
                  <a:pathLst>
                    <a:path w="61562" h="282685">
                      <a:moveTo>
                        <a:pt x="17275" y="0"/>
                      </a:moveTo>
                      <a:lnTo>
                        <a:pt x="61563" y="76953"/>
                      </a:lnTo>
                      <a:lnTo>
                        <a:pt x="60620" y="282685"/>
                      </a:lnTo>
                      <a:lnTo>
                        <a:pt x="0" y="76953"/>
                      </a:lnTo>
                      <a:close/>
                    </a:path>
                  </a:pathLst>
                </a:custGeom>
                <a:solidFill>
                  <a:srgbClr val="593B2E"/>
                </a:solidFill>
                <a:ln w="31296" cap="flat">
                  <a:noFill/>
                  <a:prstDash val="solid"/>
                  <a:miter/>
                </a:ln>
              </p:spPr>
              <p:txBody>
                <a:bodyPr rtlCol="0" anchor="ctr"/>
                <a:lstStyle/>
                <a:p>
                  <a:endParaRPr lang="th-TH"/>
                </a:p>
              </p:txBody>
            </p:sp>
            <p:sp>
              <p:nvSpPr>
                <p:cNvPr id="1343" name="Freeform: Shape 1342">
                  <a:extLst>
                    <a:ext uri="{FF2B5EF4-FFF2-40B4-BE49-F238E27FC236}">
                      <a16:creationId xmlns:a16="http://schemas.microsoft.com/office/drawing/2014/main" id="{39A171B6-2078-455C-8BEB-38925F56AEED}"/>
                    </a:ext>
                  </a:extLst>
                </p:cNvPr>
                <p:cNvSpPr/>
                <p:nvPr/>
              </p:nvSpPr>
              <p:spPr>
                <a:xfrm>
                  <a:off x="7001771" y="3355794"/>
                  <a:ext cx="679072" cy="63761"/>
                </a:xfrm>
                <a:custGeom>
                  <a:avLst/>
                  <a:gdLst>
                    <a:gd name="connsiteX0" fmla="*/ 0 w 679072"/>
                    <a:gd name="connsiteY0" fmla="*/ 48999 h 63761"/>
                    <a:gd name="connsiteX1" fmla="*/ 250334 w 679072"/>
                    <a:gd name="connsiteY1" fmla="*/ 63761 h 63761"/>
                    <a:gd name="connsiteX2" fmla="*/ 679073 w 679072"/>
                    <a:gd name="connsiteY2" fmla="*/ 12564 h 63761"/>
                    <a:gd name="connsiteX3" fmla="*/ 499411 w 679072"/>
                    <a:gd name="connsiteY3" fmla="*/ 0 h 63761"/>
                    <a:gd name="connsiteX4" fmla="*/ 163015 w 679072"/>
                    <a:gd name="connsiteY4" fmla="*/ 24813 h 63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072" h="63761">
                      <a:moveTo>
                        <a:pt x="0" y="48999"/>
                      </a:moveTo>
                      <a:lnTo>
                        <a:pt x="250334" y="63761"/>
                      </a:lnTo>
                      <a:lnTo>
                        <a:pt x="679073" y="12564"/>
                      </a:lnTo>
                      <a:lnTo>
                        <a:pt x="499411" y="0"/>
                      </a:lnTo>
                      <a:lnTo>
                        <a:pt x="163015" y="24813"/>
                      </a:lnTo>
                      <a:close/>
                    </a:path>
                  </a:pathLst>
                </a:custGeom>
                <a:solidFill>
                  <a:srgbClr val="593B2E"/>
                </a:solidFill>
                <a:ln w="31296" cap="flat">
                  <a:noFill/>
                  <a:prstDash val="solid"/>
                  <a:miter/>
                </a:ln>
              </p:spPr>
              <p:txBody>
                <a:bodyPr rtlCol="0" anchor="ctr"/>
                <a:lstStyle/>
                <a:p>
                  <a:endParaRPr lang="th-TH"/>
                </a:p>
              </p:txBody>
            </p:sp>
          </p:grpSp>
          <p:grpSp>
            <p:nvGrpSpPr>
              <p:cNvPr id="1322" name="Graphic 2125">
                <a:extLst>
                  <a:ext uri="{FF2B5EF4-FFF2-40B4-BE49-F238E27FC236}">
                    <a16:creationId xmlns:a16="http://schemas.microsoft.com/office/drawing/2014/main" id="{C619F43C-18D1-47A7-8C6E-FCB04AF417F0}"/>
                  </a:ext>
                </a:extLst>
              </p:cNvPr>
              <p:cNvGrpSpPr/>
              <p:nvPr/>
            </p:nvGrpSpPr>
            <p:grpSpPr>
              <a:xfrm>
                <a:off x="5795962" y="3309937"/>
                <a:ext cx="1894305" cy="757910"/>
                <a:chOff x="5795962" y="3309937"/>
                <a:chExt cx="1894305" cy="757910"/>
              </a:xfrm>
            </p:grpSpPr>
            <p:sp>
              <p:nvSpPr>
                <p:cNvPr id="1325" name="Freeform: Shape 1324">
                  <a:extLst>
                    <a:ext uri="{FF2B5EF4-FFF2-40B4-BE49-F238E27FC236}">
                      <a16:creationId xmlns:a16="http://schemas.microsoft.com/office/drawing/2014/main" id="{5D81D572-99D8-4A18-81C1-2A044FA058FA}"/>
                    </a:ext>
                  </a:extLst>
                </p:cNvPr>
                <p:cNvSpPr/>
                <p:nvPr/>
              </p:nvSpPr>
              <p:spPr>
                <a:xfrm>
                  <a:off x="5795962" y="3314334"/>
                  <a:ext cx="1894305" cy="753513"/>
                </a:xfrm>
                <a:custGeom>
                  <a:avLst/>
                  <a:gdLst>
                    <a:gd name="connsiteX0" fmla="*/ 1702708 w 1894305"/>
                    <a:gd name="connsiteY0" fmla="*/ 753513 h 753513"/>
                    <a:gd name="connsiteX1" fmla="*/ 191598 w 1894305"/>
                    <a:gd name="connsiteY1" fmla="*/ 753513 h 753513"/>
                    <a:gd name="connsiteX2" fmla="*/ 0 w 1894305"/>
                    <a:gd name="connsiteY2" fmla="*/ 623478 h 753513"/>
                    <a:gd name="connsiteX3" fmla="*/ 55909 w 1894305"/>
                    <a:gd name="connsiteY3" fmla="*/ 515744 h 753513"/>
                    <a:gd name="connsiteX4" fmla="*/ 0 w 1894305"/>
                    <a:gd name="connsiteY4" fmla="*/ 245308 h 753513"/>
                    <a:gd name="connsiteX5" fmla="*/ 0 w 1894305"/>
                    <a:gd name="connsiteY5" fmla="*/ 195053 h 753513"/>
                    <a:gd name="connsiteX6" fmla="*/ 0 w 1894305"/>
                    <a:gd name="connsiteY6" fmla="*/ 130035 h 753513"/>
                    <a:gd name="connsiteX7" fmla="*/ 191598 w 1894305"/>
                    <a:gd name="connsiteY7" fmla="*/ 0 h 753513"/>
                    <a:gd name="connsiteX8" fmla="*/ 750372 w 1894305"/>
                    <a:gd name="connsiteY8" fmla="*/ 0 h 753513"/>
                    <a:gd name="connsiteX9" fmla="*/ 1044051 w 1894305"/>
                    <a:gd name="connsiteY9" fmla="*/ 55595 h 753513"/>
                    <a:gd name="connsiteX10" fmla="*/ 1173458 w 1894305"/>
                    <a:gd name="connsiteY10" fmla="*/ 0 h 753513"/>
                    <a:gd name="connsiteX11" fmla="*/ 1702708 w 1894305"/>
                    <a:gd name="connsiteY11" fmla="*/ 0 h 753513"/>
                    <a:gd name="connsiteX12" fmla="*/ 1894306 w 1894305"/>
                    <a:gd name="connsiteY12" fmla="*/ 130035 h 753513"/>
                    <a:gd name="connsiteX13" fmla="*/ 1867607 w 1894305"/>
                    <a:gd name="connsiteY13" fmla="*/ 668080 h 753513"/>
                    <a:gd name="connsiteX14" fmla="*/ 1702708 w 1894305"/>
                    <a:gd name="connsiteY14" fmla="*/ 753513 h 753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94305" h="753513">
                      <a:moveTo>
                        <a:pt x="1702708" y="753513"/>
                      </a:moveTo>
                      <a:lnTo>
                        <a:pt x="191598" y="753513"/>
                      </a:lnTo>
                      <a:cubicBezTo>
                        <a:pt x="86376" y="753513"/>
                        <a:pt x="0" y="695092"/>
                        <a:pt x="0" y="623478"/>
                      </a:cubicBezTo>
                      <a:lnTo>
                        <a:pt x="55909" y="515744"/>
                      </a:lnTo>
                      <a:lnTo>
                        <a:pt x="0" y="245308"/>
                      </a:lnTo>
                      <a:lnTo>
                        <a:pt x="0" y="195053"/>
                      </a:lnTo>
                      <a:lnTo>
                        <a:pt x="0" y="130035"/>
                      </a:lnTo>
                      <a:cubicBezTo>
                        <a:pt x="0" y="58422"/>
                        <a:pt x="86062" y="0"/>
                        <a:pt x="191598" y="0"/>
                      </a:cubicBezTo>
                      <a:lnTo>
                        <a:pt x="750372" y="0"/>
                      </a:lnTo>
                      <a:lnTo>
                        <a:pt x="1044051" y="55595"/>
                      </a:lnTo>
                      <a:lnTo>
                        <a:pt x="1173458" y="0"/>
                      </a:lnTo>
                      <a:lnTo>
                        <a:pt x="1702708" y="0"/>
                      </a:lnTo>
                      <a:cubicBezTo>
                        <a:pt x="1807930" y="0"/>
                        <a:pt x="1894306" y="58422"/>
                        <a:pt x="1894306" y="130035"/>
                      </a:cubicBezTo>
                      <a:lnTo>
                        <a:pt x="1867607" y="668080"/>
                      </a:lnTo>
                      <a:cubicBezTo>
                        <a:pt x="1867607" y="739693"/>
                        <a:pt x="1808244" y="753513"/>
                        <a:pt x="1702708" y="753513"/>
                      </a:cubicBezTo>
                      <a:close/>
                    </a:path>
                  </a:pathLst>
                </a:custGeom>
                <a:solidFill>
                  <a:srgbClr val="FFBD03"/>
                </a:solidFill>
                <a:ln w="31296" cap="flat">
                  <a:noFill/>
                  <a:prstDash val="solid"/>
                  <a:miter/>
                </a:ln>
              </p:spPr>
              <p:txBody>
                <a:bodyPr rtlCol="0" anchor="ctr"/>
                <a:lstStyle/>
                <a:p>
                  <a:endParaRPr lang="th-TH"/>
                </a:p>
              </p:txBody>
            </p:sp>
            <p:grpSp>
              <p:nvGrpSpPr>
                <p:cNvPr id="1326" name="Graphic 2125">
                  <a:extLst>
                    <a:ext uri="{FF2B5EF4-FFF2-40B4-BE49-F238E27FC236}">
                      <a16:creationId xmlns:a16="http://schemas.microsoft.com/office/drawing/2014/main" id="{16174E92-55F8-476C-B25A-266DA5A5FB25}"/>
                    </a:ext>
                  </a:extLst>
                </p:cNvPr>
                <p:cNvGrpSpPr/>
                <p:nvPr/>
              </p:nvGrpSpPr>
              <p:grpSpPr>
                <a:xfrm>
                  <a:off x="5795962" y="3314334"/>
                  <a:ext cx="1875459" cy="731840"/>
                  <a:chOff x="5795962" y="3314334"/>
                  <a:chExt cx="1875459" cy="731840"/>
                </a:xfrm>
              </p:grpSpPr>
              <p:sp>
                <p:nvSpPr>
                  <p:cNvPr id="1332" name="Freeform: Shape 1331">
                    <a:extLst>
                      <a:ext uri="{FF2B5EF4-FFF2-40B4-BE49-F238E27FC236}">
                        <a16:creationId xmlns:a16="http://schemas.microsoft.com/office/drawing/2014/main" id="{0BF62B24-D14E-41D1-968F-438B65F37CFB}"/>
                      </a:ext>
                    </a:extLst>
                  </p:cNvPr>
                  <p:cNvSpPr/>
                  <p:nvPr/>
                </p:nvSpPr>
                <p:spPr>
                  <a:xfrm>
                    <a:off x="5900555" y="3387830"/>
                    <a:ext cx="1730822" cy="658345"/>
                  </a:xfrm>
                  <a:custGeom>
                    <a:avLst/>
                    <a:gdLst>
                      <a:gd name="connsiteX0" fmla="*/ 1885 w 1730822"/>
                      <a:gd name="connsiteY0" fmla="*/ 66276 h 658345"/>
                      <a:gd name="connsiteX1" fmla="*/ 0 w 1730822"/>
                      <a:gd name="connsiteY1" fmla="*/ 574168 h 658345"/>
                      <a:gd name="connsiteX2" fmla="*/ 98940 w 1730822"/>
                      <a:gd name="connsiteY2" fmla="*/ 640128 h 658345"/>
                      <a:gd name="connsiteX3" fmla="*/ 1629210 w 1730822"/>
                      <a:gd name="connsiteY3" fmla="*/ 658345 h 658345"/>
                      <a:gd name="connsiteX4" fmla="*/ 1728149 w 1730822"/>
                      <a:gd name="connsiteY4" fmla="*/ 592385 h 658345"/>
                      <a:gd name="connsiteX5" fmla="*/ 1730348 w 1730822"/>
                      <a:gd name="connsiteY5" fmla="*/ 51514 h 658345"/>
                      <a:gd name="connsiteX6" fmla="*/ 1600313 w 1730822"/>
                      <a:gd name="connsiteY6" fmla="*/ 7227 h 658345"/>
                      <a:gd name="connsiteX7" fmla="*/ 101453 w 1730822"/>
                      <a:gd name="connsiteY7" fmla="*/ 2 h 658345"/>
                      <a:gd name="connsiteX8" fmla="*/ 1885 w 1730822"/>
                      <a:gd name="connsiteY8" fmla="*/ 66276 h 658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822" h="658345">
                        <a:moveTo>
                          <a:pt x="1885" y="66276"/>
                        </a:moveTo>
                        <a:lnTo>
                          <a:pt x="0" y="574168"/>
                        </a:lnTo>
                        <a:cubicBezTo>
                          <a:pt x="0" y="610603"/>
                          <a:pt x="44287" y="640128"/>
                          <a:pt x="98940" y="640128"/>
                        </a:cubicBezTo>
                        <a:lnTo>
                          <a:pt x="1629210" y="658345"/>
                        </a:lnTo>
                        <a:cubicBezTo>
                          <a:pt x="1683862" y="658345"/>
                          <a:pt x="1728149" y="628820"/>
                          <a:pt x="1728149" y="592385"/>
                        </a:cubicBezTo>
                        <a:lnTo>
                          <a:pt x="1730348" y="51514"/>
                        </a:lnTo>
                        <a:cubicBezTo>
                          <a:pt x="1737258" y="17906"/>
                          <a:pt x="1667529" y="12566"/>
                          <a:pt x="1600313" y="7227"/>
                        </a:cubicBezTo>
                        <a:lnTo>
                          <a:pt x="101453" y="2"/>
                        </a:lnTo>
                        <a:cubicBezTo>
                          <a:pt x="46800" y="-312"/>
                          <a:pt x="1885" y="29527"/>
                          <a:pt x="1885" y="66276"/>
                        </a:cubicBezTo>
                        <a:close/>
                      </a:path>
                    </a:pathLst>
                  </a:custGeom>
                  <a:solidFill>
                    <a:srgbClr val="FFAB17"/>
                  </a:solidFill>
                  <a:ln w="31296" cap="flat">
                    <a:noFill/>
                    <a:prstDash val="solid"/>
                    <a:miter/>
                  </a:ln>
                </p:spPr>
                <p:txBody>
                  <a:bodyPr rtlCol="0" anchor="ctr"/>
                  <a:lstStyle/>
                  <a:p>
                    <a:endParaRPr lang="th-TH"/>
                  </a:p>
                </p:txBody>
              </p:sp>
              <p:sp>
                <p:nvSpPr>
                  <p:cNvPr id="1333" name="Freeform: Shape 1332">
                    <a:extLst>
                      <a:ext uri="{FF2B5EF4-FFF2-40B4-BE49-F238E27FC236}">
                        <a16:creationId xmlns:a16="http://schemas.microsoft.com/office/drawing/2014/main" id="{58550F76-FF28-4B9E-B7C4-F4A6FA8B7906}"/>
                      </a:ext>
                    </a:extLst>
                  </p:cNvPr>
                  <p:cNvSpPr/>
                  <p:nvPr/>
                </p:nvSpPr>
                <p:spPr>
                  <a:xfrm>
                    <a:off x="5851556" y="3369484"/>
                    <a:ext cx="1785942" cy="628320"/>
                  </a:xfrm>
                  <a:custGeom>
                    <a:avLst/>
                    <a:gdLst>
                      <a:gd name="connsiteX0" fmla="*/ 63761 w 1785942"/>
                      <a:gd name="connsiteY0" fmla="*/ 628321 h 628320"/>
                      <a:gd name="connsiteX1" fmla="*/ 42089 w 1785942"/>
                      <a:gd name="connsiteY1" fmla="*/ 375160 h 628320"/>
                      <a:gd name="connsiteX2" fmla="*/ 48056 w 1785942"/>
                      <a:gd name="connsiteY2" fmla="*/ 32797 h 628320"/>
                      <a:gd name="connsiteX3" fmla="*/ 1785943 w 1785942"/>
                      <a:gd name="connsiteY3" fmla="*/ 31540 h 628320"/>
                      <a:gd name="connsiteX4" fmla="*/ 1781860 w 1785942"/>
                      <a:gd name="connsiteY4" fmla="*/ 25259 h 628320"/>
                      <a:gd name="connsiteX5" fmla="*/ 1669728 w 1785942"/>
                      <a:gd name="connsiteY5" fmla="*/ 131 h 628320"/>
                      <a:gd name="connsiteX6" fmla="*/ 87947 w 1785942"/>
                      <a:gd name="connsiteY6" fmla="*/ 5471 h 628320"/>
                      <a:gd name="connsiteX7" fmla="*/ 0 w 1785942"/>
                      <a:gd name="connsiteY7" fmla="*/ 65149 h 628320"/>
                      <a:gd name="connsiteX8" fmla="*/ 17903 w 1785942"/>
                      <a:gd name="connsiteY8" fmla="*/ 542573 h 628320"/>
                      <a:gd name="connsiteX9" fmla="*/ 63761 w 1785942"/>
                      <a:gd name="connsiteY9" fmla="*/ 628321 h 628320"/>
                      <a:gd name="connsiteX10" fmla="*/ 63761 w 1785942"/>
                      <a:gd name="connsiteY10" fmla="*/ 628321 h 628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5942" h="628320">
                        <a:moveTo>
                          <a:pt x="63761" y="628321"/>
                        </a:moveTo>
                        <a:lnTo>
                          <a:pt x="42089" y="375160"/>
                        </a:lnTo>
                        <a:lnTo>
                          <a:pt x="48056" y="32797"/>
                        </a:lnTo>
                        <a:lnTo>
                          <a:pt x="1785943" y="31540"/>
                        </a:lnTo>
                        <a:lnTo>
                          <a:pt x="1781860" y="25259"/>
                        </a:lnTo>
                        <a:cubicBezTo>
                          <a:pt x="1749194" y="-3324"/>
                          <a:pt x="1732233" y="131"/>
                          <a:pt x="1669728" y="131"/>
                        </a:cubicBezTo>
                        <a:lnTo>
                          <a:pt x="87947" y="5471"/>
                        </a:lnTo>
                        <a:cubicBezTo>
                          <a:pt x="39262" y="5471"/>
                          <a:pt x="0" y="32169"/>
                          <a:pt x="0" y="65149"/>
                        </a:cubicBezTo>
                        <a:lnTo>
                          <a:pt x="17903" y="542573"/>
                        </a:lnTo>
                        <a:cubicBezTo>
                          <a:pt x="17903" y="577751"/>
                          <a:pt x="20730" y="609161"/>
                          <a:pt x="63761" y="628321"/>
                        </a:cubicBezTo>
                        <a:lnTo>
                          <a:pt x="63761" y="628321"/>
                        </a:lnTo>
                        <a:close/>
                      </a:path>
                    </a:pathLst>
                  </a:custGeom>
                  <a:solidFill>
                    <a:srgbClr val="D87100"/>
                  </a:solidFill>
                  <a:ln w="31296" cap="flat">
                    <a:noFill/>
                    <a:prstDash val="solid"/>
                    <a:miter/>
                  </a:ln>
                </p:spPr>
                <p:txBody>
                  <a:bodyPr rtlCol="0" anchor="ctr"/>
                  <a:lstStyle/>
                  <a:p>
                    <a:endParaRPr lang="th-TH"/>
                  </a:p>
                </p:txBody>
              </p:sp>
              <p:sp>
                <p:nvSpPr>
                  <p:cNvPr id="1334" name="Freeform: Shape 1333">
                    <a:extLst>
                      <a:ext uri="{FF2B5EF4-FFF2-40B4-BE49-F238E27FC236}">
                        <a16:creationId xmlns:a16="http://schemas.microsoft.com/office/drawing/2014/main" id="{9B183CCC-E213-4E11-9E48-B6816C8272DF}"/>
                      </a:ext>
                    </a:extLst>
                  </p:cNvPr>
                  <p:cNvSpPr/>
                  <p:nvPr/>
                </p:nvSpPr>
                <p:spPr>
                  <a:xfrm>
                    <a:off x="5795962" y="3343545"/>
                    <a:ext cx="70985" cy="308127"/>
                  </a:xfrm>
                  <a:custGeom>
                    <a:avLst/>
                    <a:gdLst>
                      <a:gd name="connsiteX0" fmla="*/ 70985 w 70985"/>
                      <a:gd name="connsiteY0" fmla="*/ 0 h 308127"/>
                      <a:gd name="connsiteX1" fmla="*/ 35493 w 70985"/>
                      <a:gd name="connsiteY1" fmla="*/ 64075 h 308127"/>
                      <a:gd name="connsiteX2" fmla="*/ 22929 w 70985"/>
                      <a:gd name="connsiteY2" fmla="*/ 308127 h 308127"/>
                      <a:gd name="connsiteX3" fmla="*/ 0 w 70985"/>
                      <a:gd name="connsiteY3" fmla="*/ 216097 h 308127"/>
                      <a:gd name="connsiteX4" fmla="*/ 0 w 70985"/>
                      <a:gd name="connsiteY4" fmla="*/ 72556 h 308127"/>
                      <a:gd name="connsiteX5" fmla="*/ 70985 w 70985"/>
                      <a:gd name="connsiteY5" fmla="*/ 0 h 30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985" h="308127">
                        <a:moveTo>
                          <a:pt x="70985" y="0"/>
                        </a:moveTo>
                        <a:cubicBezTo>
                          <a:pt x="70985" y="0"/>
                          <a:pt x="41146" y="27954"/>
                          <a:pt x="35493" y="64075"/>
                        </a:cubicBezTo>
                        <a:cubicBezTo>
                          <a:pt x="29839" y="99882"/>
                          <a:pt x="22929" y="308127"/>
                          <a:pt x="22929" y="308127"/>
                        </a:cubicBezTo>
                        <a:lnTo>
                          <a:pt x="0" y="216097"/>
                        </a:lnTo>
                        <a:lnTo>
                          <a:pt x="0" y="72556"/>
                        </a:lnTo>
                        <a:cubicBezTo>
                          <a:pt x="0" y="72556"/>
                          <a:pt x="15391" y="21358"/>
                          <a:pt x="70985" y="0"/>
                        </a:cubicBezTo>
                        <a:close/>
                      </a:path>
                    </a:pathLst>
                  </a:custGeom>
                  <a:solidFill>
                    <a:srgbClr val="FFFFFF"/>
                  </a:solidFill>
                  <a:ln w="31296" cap="flat">
                    <a:noFill/>
                    <a:prstDash val="solid"/>
                    <a:miter/>
                  </a:ln>
                </p:spPr>
                <p:txBody>
                  <a:bodyPr rtlCol="0" anchor="ctr"/>
                  <a:lstStyle/>
                  <a:p>
                    <a:endParaRPr lang="th-TH"/>
                  </a:p>
                </p:txBody>
              </p:sp>
              <p:sp>
                <p:nvSpPr>
                  <p:cNvPr id="1335" name="Freeform: Shape 1334">
                    <a:extLst>
                      <a:ext uri="{FF2B5EF4-FFF2-40B4-BE49-F238E27FC236}">
                        <a16:creationId xmlns:a16="http://schemas.microsoft.com/office/drawing/2014/main" id="{DACA6130-3A64-4B99-BFD9-A51B2C473F07}"/>
                      </a:ext>
                    </a:extLst>
                  </p:cNvPr>
                  <p:cNvSpPr/>
                  <p:nvPr/>
                </p:nvSpPr>
                <p:spPr>
                  <a:xfrm>
                    <a:off x="6840013" y="3314334"/>
                    <a:ext cx="287710" cy="55594"/>
                  </a:xfrm>
                  <a:custGeom>
                    <a:avLst/>
                    <a:gdLst>
                      <a:gd name="connsiteX0" fmla="*/ 129407 w 287710"/>
                      <a:gd name="connsiteY0" fmla="*/ 0 h 55594"/>
                      <a:gd name="connsiteX1" fmla="*/ 0 w 287710"/>
                      <a:gd name="connsiteY1" fmla="*/ 55595 h 55594"/>
                      <a:gd name="connsiteX2" fmla="*/ 145112 w 287710"/>
                      <a:gd name="connsiteY2" fmla="*/ 21358 h 55594"/>
                      <a:gd name="connsiteX3" fmla="*/ 287711 w 287710"/>
                      <a:gd name="connsiteY3" fmla="*/ 0 h 55594"/>
                    </a:gdLst>
                    <a:ahLst/>
                    <a:cxnLst>
                      <a:cxn ang="0">
                        <a:pos x="connsiteX0" y="connsiteY0"/>
                      </a:cxn>
                      <a:cxn ang="0">
                        <a:pos x="connsiteX1" y="connsiteY1"/>
                      </a:cxn>
                      <a:cxn ang="0">
                        <a:pos x="connsiteX2" y="connsiteY2"/>
                      </a:cxn>
                      <a:cxn ang="0">
                        <a:pos x="connsiteX3" y="connsiteY3"/>
                      </a:cxn>
                    </a:cxnLst>
                    <a:rect l="l" t="t" r="r" b="b"/>
                    <a:pathLst>
                      <a:path w="287710" h="55594">
                        <a:moveTo>
                          <a:pt x="129407" y="0"/>
                        </a:moveTo>
                        <a:lnTo>
                          <a:pt x="0" y="55595"/>
                        </a:lnTo>
                        <a:lnTo>
                          <a:pt x="145112" y="21358"/>
                        </a:lnTo>
                        <a:lnTo>
                          <a:pt x="287711" y="0"/>
                        </a:lnTo>
                        <a:close/>
                      </a:path>
                    </a:pathLst>
                  </a:custGeom>
                  <a:solidFill>
                    <a:srgbClr val="FFFFFF"/>
                  </a:solidFill>
                  <a:ln w="31296" cap="flat">
                    <a:noFill/>
                    <a:prstDash val="solid"/>
                    <a:miter/>
                  </a:ln>
                </p:spPr>
                <p:txBody>
                  <a:bodyPr rtlCol="0" anchor="ctr"/>
                  <a:lstStyle/>
                  <a:p>
                    <a:endParaRPr lang="th-TH"/>
                  </a:p>
                </p:txBody>
              </p:sp>
              <p:sp>
                <p:nvSpPr>
                  <p:cNvPr id="1336" name="Freeform: Shape 1335">
                    <a:extLst>
                      <a:ext uri="{FF2B5EF4-FFF2-40B4-BE49-F238E27FC236}">
                        <a16:creationId xmlns:a16="http://schemas.microsoft.com/office/drawing/2014/main" id="{46DA8A85-12A6-4D96-A8F4-29F61ADE35D5}"/>
                      </a:ext>
                    </a:extLst>
                  </p:cNvPr>
                  <p:cNvSpPr/>
                  <p:nvPr/>
                </p:nvSpPr>
                <p:spPr>
                  <a:xfrm>
                    <a:off x="7629647" y="3426152"/>
                    <a:ext cx="41774" cy="581075"/>
                  </a:xfrm>
                  <a:custGeom>
                    <a:avLst/>
                    <a:gdLst>
                      <a:gd name="connsiteX0" fmla="*/ 27012 w 41774"/>
                      <a:gd name="connsiteY0" fmla="*/ 0 h 581075"/>
                      <a:gd name="connsiteX1" fmla="*/ 0 w 41774"/>
                      <a:gd name="connsiteY1" fmla="*/ 386651 h 581075"/>
                      <a:gd name="connsiteX2" fmla="*/ 6282 w 41774"/>
                      <a:gd name="connsiteY2" fmla="*/ 581075 h 581075"/>
                      <a:gd name="connsiteX3" fmla="*/ 41775 w 41774"/>
                      <a:gd name="connsiteY3" fmla="*/ 349902 h 581075"/>
                    </a:gdLst>
                    <a:ahLst/>
                    <a:cxnLst>
                      <a:cxn ang="0">
                        <a:pos x="connsiteX0" y="connsiteY0"/>
                      </a:cxn>
                      <a:cxn ang="0">
                        <a:pos x="connsiteX1" y="connsiteY1"/>
                      </a:cxn>
                      <a:cxn ang="0">
                        <a:pos x="connsiteX2" y="connsiteY2"/>
                      </a:cxn>
                      <a:cxn ang="0">
                        <a:pos x="connsiteX3" y="connsiteY3"/>
                      </a:cxn>
                    </a:cxnLst>
                    <a:rect l="l" t="t" r="r" b="b"/>
                    <a:pathLst>
                      <a:path w="41774" h="581075">
                        <a:moveTo>
                          <a:pt x="27012" y="0"/>
                        </a:moveTo>
                        <a:lnTo>
                          <a:pt x="0" y="386651"/>
                        </a:lnTo>
                        <a:lnTo>
                          <a:pt x="6282" y="581075"/>
                        </a:lnTo>
                        <a:lnTo>
                          <a:pt x="41775" y="349902"/>
                        </a:lnTo>
                        <a:close/>
                      </a:path>
                    </a:pathLst>
                  </a:custGeom>
                  <a:solidFill>
                    <a:srgbClr val="FFCE78"/>
                  </a:solidFill>
                  <a:ln w="31296" cap="flat">
                    <a:noFill/>
                    <a:prstDash val="solid"/>
                    <a:miter/>
                  </a:ln>
                </p:spPr>
                <p:txBody>
                  <a:bodyPr rtlCol="0" anchor="ctr"/>
                  <a:lstStyle/>
                  <a:p>
                    <a:endParaRPr lang="th-TH"/>
                  </a:p>
                </p:txBody>
              </p:sp>
            </p:grpSp>
            <p:sp>
              <p:nvSpPr>
                <p:cNvPr id="1327" name="Freeform: Shape 1326">
                  <a:extLst>
                    <a:ext uri="{FF2B5EF4-FFF2-40B4-BE49-F238E27FC236}">
                      <a16:creationId xmlns:a16="http://schemas.microsoft.com/office/drawing/2014/main" id="{7289F78C-2CB2-4706-BFAF-7BA3CA61DCAB}"/>
                    </a:ext>
                  </a:extLst>
                </p:cNvPr>
                <p:cNvSpPr/>
                <p:nvPr/>
              </p:nvSpPr>
              <p:spPr>
                <a:xfrm>
                  <a:off x="5904952" y="3309937"/>
                  <a:ext cx="641381" cy="19473"/>
                </a:xfrm>
                <a:custGeom>
                  <a:avLst/>
                  <a:gdLst>
                    <a:gd name="connsiteX0" fmla="*/ 0 w 641381"/>
                    <a:gd name="connsiteY0" fmla="*/ 17275 h 19473"/>
                    <a:gd name="connsiteX1" fmla="*/ 241539 w 641381"/>
                    <a:gd name="connsiteY1" fmla="*/ 19474 h 19473"/>
                    <a:gd name="connsiteX2" fmla="*/ 641382 w 641381"/>
                    <a:gd name="connsiteY2" fmla="*/ 4397 h 19473"/>
                    <a:gd name="connsiteX3" fmla="*/ 55281 w 641381"/>
                    <a:gd name="connsiteY3" fmla="*/ 0 h 19473"/>
                  </a:gdLst>
                  <a:ahLst/>
                  <a:cxnLst>
                    <a:cxn ang="0">
                      <a:pos x="connsiteX0" y="connsiteY0"/>
                    </a:cxn>
                    <a:cxn ang="0">
                      <a:pos x="connsiteX1" y="connsiteY1"/>
                    </a:cxn>
                    <a:cxn ang="0">
                      <a:pos x="connsiteX2" y="connsiteY2"/>
                    </a:cxn>
                    <a:cxn ang="0">
                      <a:pos x="connsiteX3" y="connsiteY3"/>
                    </a:cxn>
                  </a:cxnLst>
                  <a:rect l="l" t="t" r="r" b="b"/>
                  <a:pathLst>
                    <a:path w="641381" h="19473">
                      <a:moveTo>
                        <a:pt x="0" y="17275"/>
                      </a:moveTo>
                      <a:lnTo>
                        <a:pt x="241539" y="19474"/>
                      </a:lnTo>
                      <a:lnTo>
                        <a:pt x="641382" y="4397"/>
                      </a:lnTo>
                      <a:lnTo>
                        <a:pt x="55281" y="0"/>
                      </a:lnTo>
                      <a:close/>
                    </a:path>
                  </a:pathLst>
                </a:custGeom>
                <a:solidFill>
                  <a:srgbClr val="FFAB17"/>
                </a:solidFill>
                <a:ln w="31296" cap="flat">
                  <a:noFill/>
                  <a:prstDash val="solid"/>
                  <a:miter/>
                </a:ln>
              </p:spPr>
              <p:txBody>
                <a:bodyPr rtlCol="0" anchor="ctr"/>
                <a:lstStyle/>
                <a:p>
                  <a:endParaRPr lang="th-TH"/>
                </a:p>
              </p:txBody>
            </p:sp>
            <p:sp>
              <p:nvSpPr>
                <p:cNvPr id="1328" name="Freeform: Shape 1327">
                  <a:extLst>
                    <a:ext uri="{FF2B5EF4-FFF2-40B4-BE49-F238E27FC236}">
                      <a16:creationId xmlns:a16="http://schemas.microsoft.com/office/drawing/2014/main" id="{FC34F7A9-7E37-48CC-B5A8-90A9C3636141}"/>
                    </a:ext>
                  </a:extLst>
                </p:cNvPr>
                <p:cNvSpPr/>
                <p:nvPr/>
              </p:nvSpPr>
              <p:spPr>
                <a:xfrm>
                  <a:off x="7063334" y="3314334"/>
                  <a:ext cx="435335" cy="24813"/>
                </a:xfrm>
                <a:custGeom>
                  <a:avLst/>
                  <a:gdLst>
                    <a:gd name="connsiteX0" fmla="*/ 0 w 435335"/>
                    <a:gd name="connsiteY0" fmla="*/ 24813 h 24813"/>
                    <a:gd name="connsiteX1" fmla="*/ 435335 w 435335"/>
                    <a:gd name="connsiteY1" fmla="*/ 0 h 24813"/>
                    <a:gd name="connsiteX2" fmla="*/ 64390 w 435335"/>
                    <a:gd name="connsiteY2" fmla="*/ 0 h 24813"/>
                  </a:gdLst>
                  <a:ahLst/>
                  <a:cxnLst>
                    <a:cxn ang="0">
                      <a:pos x="connsiteX0" y="connsiteY0"/>
                    </a:cxn>
                    <a:cxn ang="0">
                      <a:pos x="connsiteX1" y="connsiteY1"/>
                    </a:cxn>
                    <a:cxn ang="0">
                      <a:pos x="connsiteX2" y="connsiteY2"/>
                    </a:cxn>
                  </a:cxnLst>
                  <a:rect l="l" t="t" r="r" b="b"/>
                  <a:pathLst>
                    <a:path w="435335" h="24813">
                      <a:moveTo>
                        <a:pt x="0" y="24813"/>
                      </a:moveTo>
                      <a:lnTo>
                        <a:pt x="435335" y="0"/>
                      </a:lnTo>
                      <a:lnTo>
                        <a:pt x="64390" y="0"/>
                      </a:lnTo>
                      <a:close/>
                    </a:path>
                  </a:pathLst>
                </a:custGeom>
                <a:solidFill>
                  <a:srgbClr val="FFAB17"/>
                </a:solidFill>
                <a:ln w="31296" cap="flat">
                  <a:noFill/>
                  <a:prstDash val="solid"/>
                  <a:miter/>
                </a:ln>
              </p:spPr>
              <p:txBody>
                <a:bodyPr rtlCol="0" anchor="ctr"/>
                <a:lstStyle/>
                <a:p>
                  <a:endParaRPr lang="th-TH"/>
                </a:p>
              </p:txBody>
            </p:sp>
            <p:sp>
              <p:nvSpPr>
                <p:cNvPr id="1329" name="Freeform: Shape 1328">
                  <a:extLst>
                    <a:ext uri="{FF2B5EF4-FFF2-40B4-BE49-F238E27FC236}">
                      <a16:creationId xmlns:a16="http://schemas.microsoft.com/office/drawing/2014/main" id="{E36A5E8F-CA57-4FF2-BA19-14279658280A}"/>
                    </a:ext>
                  </a:extLst>
                </p:cNvPr>
                <p:cNvSpPr/>
                <p:nvPr/>
              </p:nvSpPr>
              <p:spPr>
                <a:xfrm>
                  <a:off x="5831768" y="3327212"/>
                  <a:ext cx="305300" cy="61876"/>
                </a:xfrm>
                <a:custGeom>
                  <a:avLst/>
                  <a:gdLst>
                    <a:gd name="connsiteX0" fmla="*/ 305300 w 305300"/>
                    <a:gd name="connsiteY0" fmla="*/ 5026 h 61876"/>
                    <a:gd name="connsiteX1" fmla="*/ 0 w 305300"/>
                    <a:gd name="connsiteY1" fmla="*/ 61877 h 61876"/>
                    <a:gd name="connsiteX2" fmla="*/ 35179 w 305300"/>
                    <a:gd name="connsiteY2" fmla="*/ 16333 h 61876"/>
                    <a:gd name="connsiteX3" fmla="*/ 73184 w 305300"/>
                    <a:gd name="connsiteY3" fmla="*/ 0 h 61876"/>
                  </a:gdLst>
                  <a:ahLst/>
                  <a:cxnLst>
                    <a:cxn ang="0">
                      <a:pos x="connsiteX0" y="connsiteY0"/>
                    </a:cxn>
                    <a:cxn ang="0">
                      <a:pos x="connsiteX1" y="connsiteY1"/>
                    </a:cxn>
                    <a:cxn ang="0">
                      <a:pos x="connsiteX2" y="connsiteY2"/>
                    </a:cxn>
                    <a:cxn ang="0">
                      <a:pos x="connsiteX3" y="connsiteY3"/>
                    </a:cxn>
                  </a:cxnLst>
                  <a:rect l="l" t="t" r="r" b="b"/>
                  <a:pathLst>
                    <a:path w="305300" h="61876">
                      <a:moveTo>
                        <a:pt x="305300" y="5026"/>
                      </a:moveTo>
                      <a:lnTo>
                        <a:pt x="0" y="61877"/>
                      </a:lnTo>
                      <a:lnTo>
                        <a:pt x="35179" y="16333"/>
                      </a:lnTo>
                      <a:lnTo>
                        <a:pt x="73184" y="0"/>
                      </a:lnTo>
                      <a:close/>
                    </a:path>
                  </a:pathLst>
                </a:custGeom>
                <a:solidFill>
                  <a:srgbClr val="FFCE78"/>
                </a:solidFill>
                <a:ln w="31296" cap="flat">
                  <a:noFill/>
                  <a:prstDash val="solid"/>
                  <a:miter/>
                </a:ln>
              </p:spPr>
              <p:txBody>
                <a:bodyPr rtlCol="0" anchor="ctr"/>
                <a:lstStyle/>
                <a:p>
                  <a:endParaRPr lang="th-TH"/>
                </a:p>
              </p:txBody>
            </p:sp>
            <p:sp>
              <p:nvSpPr>
                <p:cNvPr id="1330" name="Freeform: Shape 1329">
                  <a:extLst>
                    <a:ext uri="{FF2B5EF4-FFF2-40B4-BE49-F238E27FC236}">
                      <a16:creationId xmlns:a16="http://schemas.microsoft.com/office/drawing/2014/main" id="{22AE9DF6-B18A-4ED4-B620-17536A6604FA}"/>
                    </a:ext>
                  </a:extLst>
                </p:cNvPr>
                <p:cNvSpPr/>
                <p:nvPr/>
              </p:nvSpPr>
              <p:spPr>
                <a:xfrm>
                  <a:off x="5814179" y="3555245"/>
                  <a:ext cx="37691" cy="274832"/>
                </a:xfrm>
                <a:custGeom>
                  <a:avLst/>
                  <a:gdLst>
                    <a:gd name="connsiteX0" fmla="*/ 17275 w 37691"/>
                    <a:gd name="connsiteY0" fmla="*/ 0 h 274832"/>
                    <a:gd name="connsiteX1" fmla="*/ 37691 w 37691"/>
                    <a:gd name="connsiteY1" fmla="*/ 75069 h 274832"/>
                    <a:gd name="connsiteX2" fmla="*/ 37691 w 37691"/>
                    <a:gd name="connsiteY2" fmla="*/ 274833 h 274832"/>
                    <a:gd name="connsiteX3" fmla="*/ 0 w 37691"/>
                    <a:gd name="connsiteY3" fmla="*/ 76953 h 274832"/>
                  </a:gdLst>
                  <a:ahLst/>
                  <a:cxnLst>
                    <a:cxn ang="0">
                      <a:pos x="connsiteX0" y="connsiteY0"/>
                    </a:cxn>
                    <a:cxn ang="0">
                      <a:pos x="connsiteX1" y="connsiteY1"/>
                    </a:cxn>
                    <a:cxn ang="0">
                      <a:pos x="connsiteX2" y="connsiteY2"/>
                    </a:cxn>
                    <a:cxn ang="0">
                      <a:pos x="connsiteX3" y="connsiteY3"/>
                    </a:cxn>
                  </a:cxnLst>
                  <a:rect l="l" t="t" r="r" b="b"/>
                  <a:pathLst>
                    <a:path w="37691" h="274832">
                      <a:moveTo>
                        <a:pt x="17275" y="0"/>
                      </a:moveTo>
                      <a:lnTo>
                        <a:pt x="37691" y="75069"/>
                      </a:lnTo>
                      <a:lnTo>
                        <a:pt x="37691" y="274833"/>
                      </a:lnTo>
                      <a:lnTo>
                        <a:pt x="0" y="76953"/>
                      </a:lnTo>
                      <a:close/>
                    </a:path>
                  </a:pathLst>
                </a:custGeom>
                <a:solidFill>
                  <a:srgbClr val="FFCE78"/>
                </a:solidFill>
                <a:ln w="31296" cap="flat">
                  <a:noFill/>
                  <a:prstDash val="solid"/>
                  <a:miter/>
                </a:ln>
              </p:spPr>
              <p:txBody>
                <a:bodyPr rtlCol="0" anchor="ctr"/>
                <a:lstStyle/>
                <a:p>
                  <a:endParaRPr lang="th-TH"/>
                </a:p>
              </p:txBody>
            </p:sp>
            <p:sp>
              <p:nvSpPr>
                <p:cNvPr id="1331" name="Freeform: Shape 1330">
                  <a:extLst>
                    <a:ext uri="{FF2B5EF4-FFF2-40B4-BE49-F238E27FC236}">
                      <a16:creationId xmlns:a16="http://schemas.microsoft.com/office/drawing/2014/main" id="{8B7FF553-1A10-4784-8B00-DFBC353DA053}"/>
                    </a:ext>
                  </a:extLst>
                </p:cNvPr>
                <p:cNvSpPr/>
                <p:nvPr/>
              </p:nvSpPr>
              <p:spPr>
                <a:xfrm>
                  <a:off x="6840013" y="3314334"/>
                  <a:ext cx="739378" cy="55594"/>
                </a:xfrm>
                <a:custGeom>
                  <a:avLst/>
                  <a:gdLst>
                    <a:gd name="connsiteX0" fmla="*/ 0 w 739378"/>
                    <a:gd name="connsiteY0" fmla="*/ 55595 h 55594"/>
                    <a:gd name="connsiteX1" fmla="*/ 279858 w 739378"/>
                    <a:gd name="connsiteY1" fmla="*/ 47114 h 55594"/>
                    <a:gd name="connsiteX2" fmla="*/ 739379 w 739378"/>
                    <a:gd name="connsiteY2" fmla="*/ 12250 h 55594"/>
                    <a:gd name="connsiteX3" fmla="*/ 560031 w 739378"/>
                    <a:gd name="connsiteY3" fmla="*/ 0 h 55594"/>
                    <a:gd name="connsiteX4" fmla="*/ 157361 w 739378"/>
                    <a:gd name="connsiteY4" fmla="*/ 12878 h 55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378" h="55594">
                      <a:moveTo>
                        <a:pt x="0" y="55595"/>
                      </a:moveTo>
                      <a:lnTo>
                        <a:pt x="279858" y="47114"/>
                      </a:lnTo>
                      <a:lnTo>
                        <a:pt x="739379" y="12250"/>
                      </a:lnTo>
                      <a:lnTo>
                        <a:pt x="560031" y="0"/>
                      </a:lnTo>
                      <a:lnTo>
                        <a:pt x="157361" y="12878"/>
                      </a:lnTo>
                      <a:close/>
                    </a:path>
                  </a:pathLst>
                </a:custGeom>
                <a:solidFill>
                  <a:srgbClr val="FFCE78"/>
                </a:solidFill>
                <a:ln w="31296" cap="flat">
                  <a:noFill/>
                  <a:prstDash val="solid"/>
                  <a:miter/>
                </a:ln>
              </p:spPr>
              <p:txBody>
                <a:bodyPr rtlCol="0" anchor="ctr"/>
                <a:lstStyle/>
                <a:p>
                  <a:endParaRPr lang="th-TH"/>
                </a:p>
              </p:txBody>
            </p:sp>
          </p:grpSp>
          <p:sp>
            <p:nvSpPr>
              <p:cNvPr id="1323" name="Freeform: Shape 1322">
                <a:extLst>
                  <a:ext uri="{FF2B5EF4-FFF2-40B4-BE49-F238E27FC236}">
                    <a16:creationId xmlns:a16="http://schemas.microsoft.com/office/drawing/2014/main" id="{57FAAAE8-D9B9-435A-A83C-6452C39C2DF6}"/>
                  </a:ext>
                </a:extLst>
              </p:cNvPr>
              <p:cNvSpPr/>
              <p:nvPr/>
            </p:nvSpPr>
            <p:spPr>
              <a:xfrm>
                <a:off x="6073935" y="3369929"/>
                <a:ext cx="1513308" cy="667765"/>
              </a:xfrm>
              <a:custGeom>
                <a:avLst/>
                <a:gdLst>
                  <a:gd name="connsiteX0" fmla="*/ 0 w 1513308"/>
                  <a:gd name="connsiteY0" fmla="*/ 658971 h 667765"/>
                  <a:gd name="connsiteX1" fmla="*/ 1135767 w 1513308"/>
                  <a:gd name="connsiteY1" fmla="*/ 0 h 667765"/>
                  <a:gd name="connsiteX2" fmla="*/ 1513309 w 1513308"/>
                  <a:gd name="connsiteY2" fmla="*/ 6282 h 667765"/>
                  <a:gd name="connsiteX3" fmla="*/ 647977 w 1513308"/>
                  <a:gd name="connsiteY3" fmla="*/ 667766 h 667765"/>
                </a:gdLst>
                <a:ahLst/>
                <a:cxnLst>
                  <a:cxn ang="0">
                    <a:pos x="connsiteX0" y="connsiteY0"/>
                  </a:cxn>
                  <a:cxn ang="0">
                    <a:pos x="connsiteX1" y="connsiteY1"/>
                  </a:cxn>
                  <a:cxn ang="0">
                    <a:pos x="connsiteX2" y="connsiteY2"/>
                  </a:cxn>
                  <a:cxn ang="0">
                    <a:pos x="connsiteX3" y="connsiteY3"/>
                  </a:cxn>
                </a:cxnLst>
                <a:rect l="l" t="t" r="r" b="b"/>
                <a:pathLst>
                  <a:path w="1513308" h="667765">
                    <a:moveTo>
                      <a:pt x="0" y="658971"/>
                    </a:moveTo>
                    <a:lnTo>
                      <a:pt x="1135767" y="0"/>
                    </a:lnTo>
                    <a:lnTo>
                      <a:pt x="1513309" y="6282"/>
                    </a:lnTo>
                    <a:lnTo>
                      <a:pt x="647977" y="667766"/>
                    </a:lnTo>
                    <a:close/>
                  </a:path>
                </a:pathLst>
              </a:custGeom>
              <a:solidFill>
                <a:srgbClr val="D87100">
                  <a:alpha val="15000"/>
                </a:srgbClr>
              </a:solidFill>
              <a:ln w="31296" cap="flat">
                <a:noFill/>
                <a:prstDash val="solid"/>
                <a:miter/>
              </a:ln>
            </p:spPr>
            <p:txBody>
              <a:bodyPr rtlCol="0" anchor="ctr"/>
              <a:lstStyle/>
              <a:p>
                <a:endParaRPr lang="th-TH"/>
              </a:p>
            </p:txBody>
          </p:sp>
          <p:sp>
            <p:nvSpPr>
              <p:cNvPr id="1324" name="Freeform: Shape 1323">
                <a:extLst>
                  <a:ext uri="{FF2B5EF4-FFF2-40B4-BE49-F238E27FC236}">
                    <a16:creationId xmlns:a16="http://schemas.microsoft.com/office/drawing/2014/main" id="{BB13E939-1F1C-4A23-AC77-AC942DAE94ED}"/>
                  </a:ext>
                </a:extLst>
              </p:cNvPr>
              <p:cNvSpPr/>
              <p:nvPr/>
            </p:nvSpPr>
            <p:spPr>
              <a:xfrm>
                <a:off x="5987559" y="4037694"/>
                <a:ext cx="1525244" cy="43659"/>
              </a:xfrm>
              <a:custGeom>
                <a:avLst/>
                <a:gdLst>
                  <a:gd name="connsiteX0" fmla="*/ 0 w 1525244"/>
                  <a:gd name="connsiteY0" fmla="*/ 30153 h 43659"/>
                  <a:gd name="connsiteX1" fmla="*/ 238084 w 1525244"/>
                  <a:gd name="connsiteY1" fmla="*/ 0 h 43659"/>
                  <a:gd name="connsiteX2" fmla="*/ 1033058 w 1525244"/>
                  <a:gd name="connsiteY2" fmla="*/ 30153 h 43659"/>
                  <a:gd name="connsiteX3" fmla="*/ 1353749 w 1525244"/>
                  <a:gd name="connsiteY3" fmla="*/ 0 h 43659"/>
                  <a:gd name="connsiteX4" fmla="*/ 1525244 w 1525244"/>
                  <a:gd name="connsiteY4" fmla="*/ 33922 h 43659"/>
                  <a:gd name="connsiteX5" fmla="*/ 1145818 w 1525244"/>
                  <a:gd name="connsiteY5" fmla="*/ 43659 h 43659"/>
                  <a:gd name="connsiteX6" fmla="*/ 366863 w 1525244"/>
                  <a:gd name="connsiteY6" fmla="*/ 33922 h 43659"/>
                  <a:gd name="connsiteX7" fmla="*/ 265096 w 1525244"/>
                  <a:gd name="connsiteY7" fmla="*/ 43659 h 43659"/>
                  <a:gd name="connsiteX8" fmla="*/ 209501 w 1525244"/>
                  <a:gd name="connsiteY8" fmla="*/ 30153 h 4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5244" h="43659">
                    <a:moveTo>
                      <a:pt x="0" y="30153"/>
                    </a:moveTo>
                    <a:lnTo>
                      <a:pt x="238084" y="0"/>
                    </a:lnTo>
                    <a:lnTo>
                      <a:pt x="1033058" y="30153"/>
                    </a:lnTo>
                    <a:lnTo>
                      <a:pt x="1353749" y="0"/>
                    </a:lnTo>
                    <a:lnTo>
                      <a:pt x="1525244" y="33922"/>
                    </a:lnTo>
                    <a:lnTo>
                      <a:pt x="1145818" y="43659"/>
                    </a:lnTo>
                    <a:lnTo>
                      <a:pt x="366863" y="33922"/>
                    </a:lnTo>
                    <a:lnTo>
                      <a:pt x="265096" y="43659"/>
                    </a:lnTo>
                    <a:lnTo>
                      <a:pt x="209501" y="30153"/>
                    </a:lnTo>
                    <a:close/>
                  </a:path>
                </a:pathLst>
              </a:custGeom>
              <a:solidFill>
                <a:srgbClr val="D87100"/>
              </a:solidFill>
              <a:ln w="31296" cap="flat">
                <a:noFill/>
                <a:prstDash val="solid"/>
                <a:miter/>
              </a:ln>
            </p:spPr>
            <p:txBody>
              <a:bodyPr rtlCol="0" anchor="ctr"/>
              <a:lstStyle/>
              <a:p>
                <a:endParaRPr lang="th-TH"/>
              </a:p>
            </p:txBody>
          </p:sp>
        </p:grpSp>
        <p:sp>
          <p:nvSpPr>
            <p:cNvPr id="1320" name="Freeform: Shape 1319">
              <a:extLst>
                <a:ext uri="{FF2B5EF4-FFF2-40B4-BE49-F238E27FC236}">
                  <a16:creationId xmlns:a16="http://schemas.microsoft.com/office/drawing/2014/main" id="{34CEE87F-83CB-4DA2-AA6E-E467A3D73A02}"/>
                </a:ext>
              </a:extLst>
            </p:cNvPr>
            <p:cNvSpPr/>
            <p:nvPr/>
          </p:nvSpPr>
          <p:spPr>
            <a:xfrm>
              <a:off x="6760232" y="3366474"/>
              <a:ext cx="859355" cy="718773"/>
            </a:xfrm>
            <a:custGeom>
              <a:avLst/>
              <a:gdLst>
                <a:gd name="connsiteX0" fmla="*/ 0 w 859355"/>
                <a:gd name="connsiteY0" fmla="*/ 695092 h 718773"/>
                <a:gd name="connsiteX1" fmla="*/ 855908 w 859355"/>
                <a:gd name="connsiteY1" fmla="*/ 0 h 718773"/>
                <a:gd name="connsiteX2" fmla="*/ 855908 w 859355"/>
                <a:gd name="connsiteY2" fmla="*/ 642324 h 718773"/>
                <a:gd name="connsiteX3" fmla="*/ 769846 w 859355"/>
                <a:gd name="connsiteY3" fmla="*/ 713309 h 718773"/>
                <a:gd name="connsiteX4" fmla="*/ 0 w 859355"/>
                <a:gd name="connsiteY4" fmla="*/ 695092 h 718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355" h="718773">
                  <a:moveTo>
                    <a:pt x="0" y="695092"/>
                  </a:moveTo>
                  <a:lnTo>
                    <a:pt x="855908" y="0"/>
                  </a:lnTo>
                  <a:lnTo>
                    <a:pt x="855908" y="642324"/>
                  </a:lnTo>
                  <a:cubicBezTo>
                    <a:pt x="855908" y="642324"/>
                    <a:pt x="885747" y="693835"/>
                    <a:pt x="769846" y="713309"/>
                  </a:cubicBezTo>
                  <a:cubicBezTo>
                    <a:pt x="653945" y="732469"/>
                    <a:pt x="0" y="695092"/>
                    <a:pt x="0" y="695092"/>
                  </a:cubicBezTo>
                  <a:close/>
                </a:path>
              </a:pathLst>
            </a:custGeom>
            <a:solidFill>
              <a:srgbClr val="D87100">
                <a:alpha val="15000"/>
              </a:srgbClr>
            </a:solidFill>
            <a:ln w="31296" cap="flat">
              <a:noFill/>
              <a:prstDash val="solid"/>
              <a:miter/>
            </a:ln>
          </p:spPr>
          <p:txBody>
            <a:bodyPr rtlCol="0" anchor="ctr"/>
            <a:lstStyle/>
            <a:p>
              <a:endParaRPr lang="th-TH"/>
            </a:p>
          </p:txBody>
        </p:sp>
      </p:grpSp>
      <p:grpSp>
        <p:nvGrpSpPr>
          <p:cNvPr id="1350" name="Graphic 2125">
            <a:extLst>
              <a:ext uri="{FF2B5EF4-FFF2-40B4-BE49-F238E27FC236}">
                <a16:creationId xmlns:a16="http://schemas.microsoft.com/office/drawing/2014/main" id="{125943B2-0BF9-4939-89C7-77D343D4E944}"/>
              </a:ext>
            </a:extLst>
          </p:cNvPr>
          <p:cNvGrpSpPr/>
          <p:nvPr/>
        </p:nvGrpSpPr>
        <p:grpSpPr>
          <a:xfrm>
            <a:off x="10921430" y="6258979"/>
            <a:ext cx="2541140" cy="599021"/>
            <a:chOff x="5795962" y="3309937"/>
            <a:chExt cx="1989162" cy="799371"/>
          </a:xfrm>
        </p:grpSpPr>
        <p:grpSp>
          <p:nvGrpSpPr>
            <p:cNvPr id="1351" name="Graphic 2125">
              <a:extLst>
                <a:ext uri="{FF2B5EF4-FFF2-40B4-BE49-F238E27FC236}">
                  <a16:creationId xmlns:a16="http://schemas.microsoft.com/office/drawing/2014/main" id="{2999F1A6-7E3F-4AC9-8873-A291C08B04E2}"/>
                </a:ext>
              </a:extLst>
            </p:cNvPr>
            <p:cNvGrpSpPr/>
            <p:nvPr/>
          </p:nvGrpSpPr>
          <p:grpSpPr>
            <a:xfrm>
              <a:off x="5795962" y="3309937"/>
              <a:ext cx="1989162" cy="799371"/>
              <a:chOff x="5795962" y="3309937"/>
              <a:chExt cx="1989162" cy="799371"/>
            </a:xfrm>
          </p:grpSpPr>
          <p:grpSp>
            <p:nvGrpSpPr>
              <p:cNvPr id="1353" name="Graphic 2125">
                <a:extLst>
                  <a:ext uri="{FF2B5EF4-FFF2-40B4-BE49-F238E27FC236}">
                    <a16:creationId xmlns:a16="http://schemas.microsoft.com/office/drawing/2014/main" id="{28ED955A-496D-49DD-8508-0A7E5EAE04A5}"/>
                  </a:ext>
                </a:extLst>
              </p:cNvPr>
              <p:cNvGrpSpPr/>
              <p:nvPr/>
            </p:nvGrpSpPr>
            <p:grpSpPr>
              <a:xfrm>
                <a:off x="5817634" y="3318417"/>
                <a:ext cx="1967489" cy="790890"/>
                <a:chOff x="5817634" y="3318417"/>
                <a:chExt cx="1967489" cy="790890"/>
              </a:xfrm>
            </p:grpSpPr>
            <p:sp>
              <p:nvSpPr>
                <p:cNvPr id="1369" name="Freeform: Shape 1368">
                  <a:extLst>
                    <a:ext uri="{FF2B5EF4-FFF2-40B4-BE49-F238E27FC236}">
                      <a16:creationId xmlns:a16="http://schemas.microsoft.com/office/drawing/2014/main" id="{B378E72C-57A4-4A54-B529-F4318858270E}"/>
                    </a:ext>
                  </a:extLst>
                </p:cNvPr>
                <p:cNvSpPr/>
                <p:nvPr/>
              </p:nvSpPr>
              <p:spPr>
                <a:xfrm>
                  <a:off x="5817634" y="3318417"/>
                  <a:ext cx="1967489" cy="790890"/>
                </a:xfrm>
                <a:custGeom>
                  <a:avLst/>
                  <a:gdLst>
                    <a:gd name="connsiteX0" fmla="*/ 1855986 w 1967489"/>
                    <a:gd name="connsiteY0" fmla="*/ 765763 h 790890"/>
                    <a:gd name="connsiteX1" fmla="*/ 271064 w 1967489"/>
                    <a:gd name="connsiteY1" fmla="*/ 790891 h 790890"/>
                    <a:gd name="connsiteX2" fmla="*/ 79466 w 1967489"/>
                    <a:gd name="connsiteY2" fmla="*/ 660855 h 790890"/>
                    <a:gd name="connsiteX3" fmla="*/ 9737 w 1967489"/>
                    <a:gd name="connsiteY3" fmla="*/ 579191 h 790890"/>
                    <a:gd name="connsiteX4" fmla="*/ 0 w 1967489"/>
                    <a:gd name="connsiteY4" fmla="*/ 298390 h 790890"/>
                    <a:gd name="connsiteX5" fmla="*/ 79466 w 1967489"/>
                    <a:gd name="connsiteY5" fmla="*/ 232744 h 790890"/>
                    <a:gd name="connsiteX6" fmla="*/ 79466 w 1967489"/>
                    <a:gd name="connsiteY6" fmla="*/ 167727 h 790890"/>
                    <a:gd name="connsiteX7" fmla="*/ 271064 w 1967489"/>
                    <a:gd name="connsiteY7" fmla="*/ 37691 h 790890"/>
                    <a:gd name="connsiteX8" fmla="*/ 749116 w 1967489"/>
                    <a:gd name="connsiteY8" fmla="*/ 0 h 790890"/>
                    <a:gd name="connsiteX9" fmla="*/ 1184137 w 1967489"/>
                    <a:gd name="connsiteY9" fmla="*/ 44916 h 790890"/>
                    <a:gd name="connsiteX10" fmla="*/ 1252924 w 1967489"/>
                    <a:gd name="connsiteY10" fmla="*/ 37377 h 790890"/>
                    <a:gd name="connsiteX11" fmla="*/ 1782174 w 1967489"/>
                    <a:gd name="connsiteY11" fmla="*/ 37377 h 790890"/>
                    <a:gd name="connsiteX12" fmla="*/ 1967490 w 1967489"/>
                    <a:gd name="connsiteY12" fmla="*/ 122811 h 790890"/>
                    <a:gd name="connsiteX13" fmla="*/ 1897446 w 1967489"/>
                    <a:gd name="connsiteY13" fmla="*/ 653317 h 790890"/>
                    <a:gd name="connsiteX14" fmla="*/ 1855986 w 1967489"/>
                    <a:gd name="connsiteY14" fmla="*/ 765763 h 79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67489" h="790890">
                      <a:moveTo>
                        <a:pt x="1855986" y="765763"/>
                      </a:moveTo>
                      <a:lnTo>
                        <a:pt x="271064" y="790891"/>
                      </a:lnTo>
                      <a:cubicBezTo>
                        <a:pt x="165842" y="790891"/>
                        <a:pt x="79466" y="732469"/>
                        <a:pt x="79466" y="660855"/>
                      </a:cubicBezTo>
                      <a:lnTo>
                        <a:pt x="9737" y="579191"/>
                      </a:lnTo>
                      <a:lnTo>
                        <a:pt x="0" y="298390"/>
                      </a:lnTo>
                      <a:lnTo>
                        <a:pt x="79466" y="232744"/>
                      </a:lnTo>
                      <a:lnTo>
                        <a:pt x="79466" y="167727"/>
                      </a:lnTo>
                      <a:cubicBezTo>
                        <a:pt x="79466" y="96113"/>
                        <a:pt x="165528" y="37691"/>
                        <a:pt x="271064" y="37691"/>
                      </a:cubicBezTo>
                      <a:lnTo>
                        <a:pt x="749116" y="0"/>
                      </a:lnTo>
                      <a:lnTo>
                        <a:pt x="1184137" y="44916"/>
                      </a:lnTo>
                      <a:lnTo>
                        <a:pt x="1252924" y="37377"/>
                      </a:lnTo>
                      <a:lnTo>
                        <a:pt x="1782174" y="37377"/>
                      </a:lnTo>
                      <a:cubicBezTo>
                        <a:pt x="1887395" y="37377"/>
                        <a:pt x="1967490" y="51197"/>
                        <a:pt x="1967490" y="122811"/>
                      </a:cubicBezTo>
                      <a:lnTo>
                        <a:pt x="1897446" y="653317"/>
                      </a:lnTo>
                      <a:cubicBezTo>
                        <a:pt x="1897446" y="724931"/>
                        <a:pt x="1961208" y="765763"/>
                        <a:pt x="1855986" y="765763"/>
                      </a:cubicBezTo>
                      <a:close/>
                    </a:path>
                  </a:pathLst>
                </a:custGeom>
                <a:solidFill>
                  <a:srgbClr val="512C1E">
                    <a:alpha val="60000"/>
                  </a:srgbClr>
                </a:solidFill>
                <a:ln w="31296" cap="flat">
                  <a:noFill/>
                  <a:prstDash val="solid"/>
                  <a:miter/>
                </a:ln>
              </p:spPr>
              <p:txBody>
                <a:bodyPr rtlCol="0" anchor="ctr"/>
                <a:lstStyle/>
                <a:p>
                  <a:endParaRPr lang="th-TH"/>
                </a:p>
              </p:txBody>
            </p:sp>
            <p:grpSp>
              <p:nvGrpSpPr>
                <p:cNvPr id="1370" name="Graphic 2125">
                  <a:extLst>
                    <a:ext uri="{FF2B5EF4-FFF2-40B4-BE49-F238E27FC236}">
                      <a16:creationId xmlns:a16="http://schemas.microsoft.com/office/drawing/2014/main" id="{9008995D-73EF-4F2D-B3FB-421A3A4B10C2}"/>
                    </a:ext>
                  </a:extLst>
                </p:cNvPr>
                <p:cNvGrpSpPr/>
                <p:nvPr/>
              </p:nvGrpSpPr>
              <p:grpSpPr>
                <a:xfrm>
                  <a:off x="5897100" y="3355794"/>
                  <a:ext cx="1817980" cy="681899"/>
                  <a:chOff x="5897100" y="3355794"/>
                  <a:chExt cx="1817980" cy="681899"/>
                </a:xfrm>
                <a:solidFill>
                  <a:srgbClr val="593B2E"/>
                </a:solidFill>
              </p:grpSpPr>
              <p:sp>
                <p:nvSpPr>
                  <p:cNvPr id="1376" name="Freeform: Shape 1375">
                    <a:extLst>
                      <a:ext uri="{FF2B5EF4-FFF2-40B4-BE49-F238E27FC236}">
                        <a16:creationId xmlns:a16="http://schemas.microsoft.com/office/drawing/2014/main" id="{8E8766B8-D0AC-4B96-B116-EA77021ED589}"/>
                      </a:ext>
                    </a:extLst>
                  </p:cNvPr>
                  <p:cNvSpPr/>
                  <p:nvPr/>
                </p:nvSpPr>
                <p:spPr>
                  <a:xfrm>
                    <a:off x="6003578" y="3429604"/>
                    <a:ext cx="1696739" cy="608090"/>
                  </a:xfrm>
                  <a:custGeom>
                    <a:avLst/>
                    <a:gdLst>
                      <a:gd name="connsiteX0" fmla="*/ 0 w 1696739"/>
                      <a:gd name="connsiteY0" fmla="*/ 65962 h 608090"/>
                      <a:gd name="connsiteX1" fmla="*/ 0 w 1696739"/>
                      <a:gd name="connsiteY1" fmla="*/ 542130 h 608090"/>
                      <a:gd name="connsiteX2" fmla="*/ 98940 w 1696739"/>
                      <a:gd name="connsiteY2" fmla="*/ 608090 h 608090"/>
                      <a:gd name="connsiteX3" fmla="*/ 1597800 w 1696739"/>
                      <a:gd name="connsiteY3" fmla="*/ 608090 h 608090"/>
                      <a:gd name="connsiteX4" fmla="*/ 1696740 w 1696739"/>
                      <a:gd name="connsiteY4" fmla="*/ 542130 h 608090"/>
                      <a:gd name="connsiteX5" fmla="*/ 1696740 w 1696739"/>
                      <a:gd name="connsiteY5" fmla="*/ 72872 h 608090"/>
                      <a:gd name="connsiteX6" fmla="*/ 1598428 w 1696739"/>
                      <a:gd name="connsiteY6" fmla="*/ 6913 h 608090"/>
                      <a:gd name="connsiteX7" fmla="*/ 99882 w 1696739"/>
                      <a:gd name="connsiteY7" fmla="*/ 2 h 608090"/>
                      <a:gd name="connsiteX8" fmla="*/ 0 w 1696739"/>
                      <a:gd name="connsiteY8" fmla="*/ 65962 h 608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6739" h="608090">
                        <a:moveTo>
                          <a:pt x="0" y="65962"/>
                        </a:moveTo>
                        <a:lnTo>
                          <a:pt x="0" y="542130"/>
                        </a:lnTo>
                        <a:cubicBezTo>
                          <a:pt x="0" y="578565"/>
                          <a:pt x="44287" y="608090"/>
                          <a:pt x="98940" y="608090"/>
                        </a:cubicBezTo>
                        <a:lnTo>
                          <a:pt x="1597800" y="608090"/>
                        </a:lnTo>
                        <a:cubicBezTo>
                          <a:pt x="1652453" y="608090"/>
                          <a:pt x="1696740" y="578565"/>
                          <a:pt x="1696740" y="542130"/>
                        </a:cubicBezTo>
                        <a:lnTo>
                          <a:pt x="1696740" y="72872"/>
                        </a:lnTo>
                        <a:cubicBezTo>
                          <a:pt x="1696740" y="36437"/>
                          <a:pt x="1652767" y="6913"/>
                          <a:pt x="1598428" y="6913"/>
                        </a:cubicBezTo>
                        <a:lnTo>
                          <a:pt x="99882" y="2"/>
                        </a:lnTo>
                        <a:cubicBezTo>
                          <a:pt x="44916" y="-312"/>
                          <a:pt x="0" y="29213"/>
                          <a:pt x="0" y="65962"/>
                        </a:cubicBezTo>
                        <a:close/>
                      </a:path>
                    </a:pathLst>
                  </a:custGeom>
                  <a:solidFill>
                    <a:srgbClr val="593B2E"/>
                  </a:solidFill>
                  <a:ln w="31296" cap="flat">
                    <a:noFill/>
                    <a:prstDash val="solid"/>
                    <a:miter/>
                  </a:ln>
                </p:spPr>
                <p:txBody>
                  <a:bodyPr rtlCol="0" anchor="ctr"/>
                  <a:lstStyle/>
                  <a:p>
                    <a:endParaRPr lang="th-TH"/>
                  </a:p>
                </p:txBody>
              </p:sp>
              <p:sp>
                <p:nvSpPr>
                  <p:cNvPr id="1377" name="Freeform: Shape 1376">
                    <a:extLst>
                      <a:ext uri="{FF2B5EF4-FFF2-40B4-BE49-F238E27FC236}">
                        <a16:creationId xmlns:a16="http://schemas.microsoft.com/office/drawing/2014/main" id="{26B0E8BC-99B7-4077-AECD-6CB567D87D59}"/>
                      </a:ext>
                    </a:extLst>
                  </p:cNvPr>
                  <p:cNvSpPr/>
                  <p:nvPr/>
                </p:nvSpPr>
                <p:spPr>
                  <a:xfrm>
                    <a:off x="5976566" y="3434946"/>
                    <a:ext cx="1709303" cy="590812"/>
                  </a:xfrm>
                  <a:custGeom>
                    <a:avLst/>
                    <a:gdLst>
                      <a:gd name="connsiteX0" fmla="*/ 69101 w 1709303"/>
                      <a:gd name="connsiteY0" fmla="*/ 590812 h 590812"/>
                      <a:gd name="connsiteX1" fmla="*/ 42403 w 1709303"/>
                      <a:gd name="connsiteY1" fmla="*/ 369690 h 590812"/>
                      <a:gd name="connsiteX2" fmla="*/ 67530 w 1709303"/>
                      <a:gd name="connsiteY2" fmla="*/ 41775 h 590812"/>
                      <a:gd name="connsiteX3" fmla="*/ 1709304 w 1709303"/>
                      <a:gd name="connsiteY3" fmla="*/ 32980 h 590812"/>
                      <a:gd name="connsiteX4" fmla="*/ 1709304 w 1709303"/>
                      <a:gd name="connsiteY4" fmla="*/ 32980 h 590812"/>
                      <a:gd name="connsiteX5" fmla="*/ 1593089 w 1709303"/>
                      <a:gd name="connsiteY5" fmla="*/ 1570 h 590812"/>
                      <a:gd name="connsiteX6" fmla="*/ 87947 w 1709303"/>
                      <a:gd name="connsiteY6" fmla="*/ 0 h 590812"/>
                      <a:gd name="connsiteX7" fmla="*/ 0 w 1709303"/>
                      <a:gd name="connsiteY7" fmla="*/ 59678 h 590812"/>
                      <a:gd name="connsiteX8" fmla="*/ 0 w 1709303"/>
                      <a:gd name="connsiteY8" fmla="*/ 503808 h 590812"/>
                      <a:gd name="connsiteX9" fmla="*/ 69101 w 1709303"/>
                      <a:gd name="connsiteY9" fmla="*/ 590812 h 590812"/>
                      <a:gd name="connsiteX10" fmla="*/ 69101 w 1709303"/>
                      <a:gd name="connsiteY10" fmla="*/ 590812 h 590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09303" h="590812">
                        <a:moveTo>
                          <a:pt x="69101" y="590812"/>
                        </a:moveTo>
                        <a:lnTo>
                          <a:pt x="42403" y="369690"/>
                        </a:lnTo>
                        <a:lnTo>
                          <a:pt x="67530" y="41775"/>
                        </a:lnTo>
                        <a:lnTo>
                          <a:pt x="1709304" y="32980"/>
                        </a:lnTo>
                        <a:lnTo>
                          <a:pt x="1709304" y="32980"/>
                        </a:lnTo>
                        <a:cubicBezTo>
                          <a:pt x="1676638" y="4397"/>
                          <a:pt x="1655594" y="1570"/>
                          <a:pt x="1593089" y="1570"/>
                        </a:cubicBezTo>
                        <a:lnTo>
                          <a:pt x="87947" y="0"/>
                        </a:lnTo>
                        <a:cubicBezTo>
                          <a:pt x="39262" y="0"/>
                          <a:pt x="0" y="26698"/>
                          <a:pt x="0" y="59678"/>
                        </a:cubicBezTo>
                        <a:lnTo>
                          <a:pt x="0" y="503808"/>
                        </a:lnTo>
                        <a:cubicBezTo>
                          <a:pt x="314" y="538987"/>
                          <a:pt x="26070" y="571653"/>
                          <a:pt x="69101" y="590812"/>
                        </a:cubicBezTo>
                        <a:lnTo>
                          <a:pt x="69101" y="590812"/>
                        </a:lnTo>
                        <a:close/>
                      </a:path>
                    </a:pathLst>
                  </a:custGeom>
                  <a:solidFill>
                    <a:srgbClr val="593B2E"/>
                  </a:solidFill>
                  <a:ln w="31296" cap="flat">
                    <a:noFill/>
                    <a:prstDash val="solid"/>
                    <a:miter/>
                  </a:ln>
                </p:spPr>
                <p:txBody>
                  <a:bodyPr rtlCol="0" anchor="ctr"/>
                  <a:lstStyle/>
                  <a:p>
                    <a:endParaRPr lang="th-TH"/>
                  </a:p>
                </p:txBody>
              </p:sp>
              <p:sp>
                <p:nvSpPr>
                  <p:cNvPr id="1378" name="Freeform: Shape 1377">
                    <a:extLst>
                      <a:ext uri="{FF2B5EF4-FFF2-40B4-BE49-F238E27FC236}">
                        <a16:creationId xmlns:a16="http://schemas.microsoft.com/office/drawing/2014/main" id="{50FFE2AB-37E3-49F0-8FD7-7EC51D4C7FE3}"/>
                      </a:ext>
                    </a:extLst>
                  </p:cNvPr>
                  <p:cNvSpPr/>
                  <p:nvPr/>
                </p:nvSpPr>
                <p:spPr>
                  <a:xfrm>
                    <a:off x="5897100" y="3385319"/>
                    <a:ext cx="70985" cy="307812"/>
                  </a:xfrm>
                  <a:custGeom>
                    <a:avLst/>
                    <a:gdLst>
                      <a:gd name="connsiteX0" fmla="*/ 70985 w 70985"/>
                      <a:gd name="connsiteY0" fmla="*/ 0 h 307812"/>
                      <a:gd name="connsiteX1" fmla="*/ 45230 w 70985"/>
                      <a:gd name="connsiteY1" fmla="*/ 94543 h 307812"/>
                      <a:gd name="connsiteX2" fmla="*/ 23243 w 70985"/>
                      <a:gd name="connsiteY2" fmla="*/ 307813 h 307812"/>
                      <a:gd name="connsiteX3" fmla="*/ 0 w 70985"/>
                      <a:gd name="connsiteY3" fmla="*/ 216097 h 307812"/>
                      <a:gd name="connsiteX4" fmla="*/ 0 w 70985"/>
                      <a:gd name="connsiteY4" fmla="*/ 72556 h 307812"/>
                      <a:gd name="connsiteX5" fmla="*/ 70985 w 70985"/>
                      <a:gd name="connsiteY5" fmla="*/ 0 h 30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985" h="307812">
                        <a:moveTo>
                          <a:pt x="70985" y="0"/>
                        </a:moveTo>
                        <a:cubicBezTo>
                          <a:pt x="70985" y="0"/>
                          <a:pt x="50569" y="58736"/>
                          <a:pt x="45230" y="94543"/>
                        </a:cubicBezTo>
                        <a:cubicBezTo>
                          <a:pt x="39890" y="130349"/>
                          <a:pt x="23243" y="307813"/>
                          <a:pt x="23243" y="307813"/>
                        </a:cubicBezTo>
                        <a:lnTo>
                          <a:pt x="0" y="216097"/>
                        </a:lnTo>
                        <a:lnTo>
                          <a:pt x="0" y="72556"/>
                        </a:lnTo>
                        <a:cubicBezTo>
                          <a:pt x="0" y="72556"/>
                          <a:pt x="15391" y="21358"/>
                          <a:pt x="70985" y="0"/>
                        </a:cubicBezTo>
                        <a:close/>
                      </a:path>
                    </a:pathLst>
                  </a:custGeom>
                  <a:solidFill>
                    <a:srgbClr val="593B2E"/>
                  </a:solidFill>
                  <a:ln w="31296" cap="flat">
                    <a:noFill/>
                    <a:prstDash val="solid"/>
                    <a:miter/>
                  </a:ln>
                </p:spPr>
                <p:txBody>
                  <a:bodyPr rtlCol="0" anchor="ctr"/>
                  <a:lstStyle/>
                  <a:p>
                    <a:endParaRPr lang="th-TH"/>
                  </a:p>
                </p:txBody>
              </p:sp>
              <p:sp>
                <p:nvSpPr>
                  <p:cNvPr id="1379" name="Freeform: Shape 1378">
                    <a:extLst>
                      <a:ext uri="{FF2B5EF4-FFF2-40B4-BE49-F238E27FC236}">
                        <a16:creationId xmlns:a16="http://schemas.microsoft.com/office/drawing/2014/main" id="{F5E8704D-4119-4DF6-AF70-E7F650E6A363}"/>
                      </a:ext>
                    </a:extLst>
                  </p:cNvPr>
                  <p:cNvSpPr/>
                  <p:nvPr/>
                </p:nvSpPr>
                <p:spPr>
                  <a:xfrm>
                    <a:off x="5897100" y="3879704"/>
                    <a:ext cx="78837" cy="157989"/>
                  </a:xfrm>
                  <a:custGeom>
                    <a:avLst/>
                    <a:gdLst>
                      <a:gd name="connsiteX0" fmla="*/ 78838 w 78837"/>
                      <a:gd name="connsiteY0" fmla="*/ 0 h 157989"/>
                      <a:gd name="connsiteX1" fmla="*/ 23243 w 78837"/>
                      <a:gd name="connsiteY1" fmla="*/ 157990 h 157989"/>
                      <a:gd name="connsiteX2" fmla="*/ 0 w 78837"/>
                      <a:gd name="connsiteY2" fmla="*/ 99568 h 157989"/>
                    </a:gdLst>
                    <a:ahLst/>
                    <a:cxnLst>
                      <a:cxn ang="0">
                        <a:pos x="connsiteX0" y="connsiteY0"/>
                      </a:cxn>
                      <a:cxn ang="0">
                        <a:pos x="connsiteX1" y="connsiteY1"/>
                      </a:cxn>
                      <a:cxn ang="0">
                        <a:pos x="connsiteX2" y="connsiteY2"/>
                      </a:cxn>
                    </a:cxnLst>
                    <a:rect l="l" t="t" r="r" b="b"/>
                    <a:pathLst>
                      <a:path w="78837" h="157989">
                        <a:moveTo>
                          <a:pt x="78838" y="0"/>
                        </a:moveTo>
                        <a:lnTo>
                          <a:pt x="23243" y="157990"/>
                        </a:lnTo>
                        <a:lnTo>
                          <a:pt x="0" y="99568"/>
                        </a:lnTo>
                        <a:close/>
                      </a:path>
                    </a:pathLst>
                  </a:custGeom>
                  <a:solidFill>
                    <a:srgbClr val="593B2E"/>
                  </a:solidFill>
                  <a:ln w="31296" cap="flat">
                    <a:noFill/>
                    <a:prstDash val="solid"/>
                    <a:miter/>
                  </a:ln>
                </p:spPr>
                <p:txBody>
                  <a:bodyPr rtlCol="0" anchor="ctr"/>
                  <a:lstStyle/>
                  <a:p>
                    <a:endParaRPr lang="th-TH"/>
                  </a:p>
                </p:txBody>
              </p:sp>
              <p:sp>
                <p:nvSpPr>
                  <p:cNvPr id="1380" name="Freeform: Shape 1379">
                    <a:extLst>
                      <a:ext uri="{FF2B5EF4-FFF2-40B4-BE49-F238E27FC236}">
                        <a16:creationId xmlns:a16="http://schemas.microsoft.com/office/drawing/2014/main" id="{0405FB85-327E-45A9-B9C9-7C55B0BBD0BF}"/>
                      </a:ext>
                    </a:extLst>
                  </p:cNvPr>
                  <p:cNvSpPr/>
                  <p:nvPr/>
                </p:nvSpPr>
                <p:spPr>
                  <a:xfrm>
                    <a:off x="6941151" y="3355794"/>
                    <a:ext cx="287710" cy="55594"/>
                  </a:xfrm>
                  <a:custGeom>
                    <a:avLst/>
                    <a:gdLst>
                      <a:gd name="connsiteX0" fmla="*/ 129407 w 287710"/>
                      <a:gd name="connsiteY0" fmla="*/ 0 h 55594"/>
                      <a:gd name="connsiteX1" fmla="*/ 0 w 287710"/>
                      <a:gd name="connsiteY1" fmla="*/ 55595 h 55594"/>
                      <a:gd name="connsiteX2" fmla="*/ 223636 w 287710"/>
                      <a:gd name="connsiteY2" fmla="*/ 24813 h 55594"/>
                      <a:gd name="connsiteX3" fmla="*/ 287711 w 287710"/>
                      <a:gd name="connsiteY3" fmla="*/ 0 h 55594"/>
                    </a:gdLst>
                    <a:ahLst/>
                    <a:cxnLst>
                      <a:cxn ang="0">
                        <a:pos x="connsiteX0" y="connsiteY0"/>
                      </a:cxn>
                      <a:cxn ang="0">
                        <a:pos x="connsiteX1" y="connsiteY1"/>
                      </a:cxn>
                      <a:cxn ang="0">
                        <a:pos x="connsiteX2" y="connsiteY2"/>
                      </a:cxn>
                      <a:cxn ang="0">
                        <a:pos x="connsiteX3" y="connsiteY3"/>
                      </a:cxn>
                    </a:cxnLst>
                    <a:rect l="l" t="t" r="r" b="b"/>
                    <a:pathLst>
                      <a:path w="287710" h="55594">
                        <a:moveTo>
                          <a:pt x="129407" y="0"/>
                        </a:moveTo>
                        <a:lnTo>
                          <a:pt x="0" y="55595"/>
                        </a:lnTo>
                        <a:lnTo>
                          <a:pt x="223636" y="24813"/>
                        </a:lnTo>
                        <a:lnTo>
                          <a:pt x="287711" y="0"/>
                        </a:lnTo>
                        <a:close/>
                      </a:path>
                    </a:pathLst>
                  </a:custGeom>
                  <a:solidFill>
                    <a:srgbClr val="593B2E"/>
                  </a:solidFill>
                  <a:ln w="31296" cap="flat">
                    <a:noFill/>
                    <a:prstDash val="solid"/>
                    <a:miter/>
                  </a:ln>
                </p:spPr>
                <p:txBody>
                  <a:bodyPr rtlCol="0" anchor="ctr"/>
                  <a:lstStyle/>
                  <a:p>
                    <a:endParaRPr lang="th-TH"/>
                  </a:p>
                </p:txBody>
              </p:sp>
              <p:sp>
                <p:nvSpPr>
                  <p:cNvPr id="1381" name="Freeform: Shape 1380">
                    <a:extLst>
                      <a:ext uri="{FF2B5EF4-FFF2-40B4-BE49-F238E27FC236}">
                        <a16:creationId xmlns:a16="http://schemas.microsoft.com/office/drawing/2014/main" id="{15F53290-DAE4-4EB5-B066-3C9B9D9E2984}"/>
                      </a:ext>
                    </a:extLst>
                  </p:cNvPr>
                  <p:cNvSpPr/>
                  <p:nvPr/>
                </p:nvSpPr>
                <p:spPr>
                  <a:xfrm>
                    <a:off x="7671421" y="3502477"/>
                    <a:ext cx="43659" cy="492500"/>
                  </a:xfrm>
                  <a:custGeom>
                    <a:avLst/>
                    <a:gdLst>
                      <a:gd name="connsiteX0" fmla="*/ 29211 w 43659"/>
                      <a:gd name="connsiteY0" fmla="*/ 0 h 492500"/>
                      <a:gd name="connsiteX1" fmla="*/ 0 w 43659"/>
                      <a:gd name="connsiteY1" fmla="*/ 295877 h 492500"/>
                      <a:gd name="connsiteX2" fmla="*/ 14448 w 43659"/>
                      <a:gd name="connsiteY2" fmla="*/ 492501 h 492500"/>
                      <a:gd name="connsiteX3" fmla="*/ 43659 w 43659"/>
                      <a:gd name="connsiteY3" fmla="*/ 377228 h 492500"/>
                    </a:gdLst>
                    <a:ahLst/>
                    <a:cxnLst>
                      <a:cxn ang="0">
                        <a:pos x="connsiteX0" y="connsiteY0"/>
                      </a:cxn>
                      <a:cxn ang="0">
                        <a:pos x="connsiteX1" y="connsiteY1"/>
                      </a:cxn>
                      <a:cxn ang="0">
                        <a:pos x="connsiteX2" y="connsiteY2"/>
                      </a:cxn>
                      <a:cxn ang="0">
                        <a:pos x="connsiteX3" y="connsiteY3"/>
                      </a:cxn>
                    </a:cxnLst>
                    <a:rect l="l" t="t" r="r" b="b"/>
                    <a:pathLst>
                      <a:path w="43659" h="492500">
                        <a:moveTo>
                          <a:pt x="29211" y="0"/>
                        </a:moveTo>
                        <a:lnTo>
                          <a:pt x="0" y="295877"/>
                        </a:lnTo>
                        <a:lnTo>
                          <a:pt x="14448" y="492501"/>
                        </a:lnTo>
                        <a:lnTo>
                          <a:pt x="43659" y="377228"/>
                        </a:lnTo>
                        <a:close/>
                      </a:path>
                    </a:pathLst>
                  </a:custGeom>
                  <a:solidFill>
                    <a:srgbClr val="593B2E"/>
                  </a:solidFill>
                  <a:ln w="31296" cap="flat">
                    <a:noFill/>
                    <a:prstDash val="solid"/>
                    <a:miter/>
                  </a:ln>
                </p:spPr>
                <p:txBody>
                  <a:bodyPr rtlCol="0" anchor="ctr"/>
                  <a:lstStyle/>
                  <a:p>
                    <a:endParaRPr lang="th-TH"/>
                  </a:p>
                </p:txBody>
              </p:sp>
            </p:grpSp>
            <p:sp>
              <p:nvSpPr>
                <p:cNvPr id="1371" name="Freeform: Shape 1370">
                  <a:extLst>
                    <a:ext uri="{FF2B5EF4-FFF2-40B4-BE49-F238E27FC236}">
                      <a16:creationId xmlns:a16="http://schemas.microsoft.com/office/drawing/2014/main" id="{F28E4B26-1C88-4E58-9D9A-3CC75A2FFE53}"/>
                    </a:ext>
                  </a:extLst>
                </p:cNvPr>
                <p:cNvSpPr/>
                <p:nvPr/>
              </p:nvSpPr>
              <p:spPr>
                <a:xfrm>
                  <a:off x="6006405" y="3351397"/>
                  <a:ext cx="641067" cy="53396"/>
                </a:xfrm>
                <a:custGeom>
                  <a:avLst/>
                  <a:gdLst>
                    <a:gd name="connsiteX0" fmla="*/ 0 w 641067"/>
                    <a:gd name="connsiteY0" fmla="*/ 17589 h 53396"/>
                    <a:gd name="connsiteX1" fmla="*/ 246250 w 641067"/>
                    <a:gd name="connsiteY1" fmla="*/ 53396 h 53396"/>
                    <a:gd name="connsiteX2" fmla="*/ 641067 w 641067"/>
                    <a:gd name="connsiteY2" fmla="*/ 4397 h 53396"/>
                    <a:gd name="connsiteX3" fmla="*/ 54967 w 641067"/>
                    <a:gd name="connsiteY3" fmla="*/ 0 h 53396"/>
                  </a:gdLst>
                  <a:ahLst/>
                  <a:cxnLst>
                    <a:cxn ang="0">
                      <a:pos x="connsiteX0" y="connsiteY0"/>
                    </a:cxn>
                    <a:cxn ang="0">
                      <a:pos x="connsiteX1" y="connsiteY1"/>
                    </a:cxn>
                    <a:cxn ang="0">
                      <a:pos x="connsiteX2" y="connsiteY2"/>
                    </a:cxn>
                    <a:cxn ang="0">
                      <a:pos x="connsiteX3" y="connsiteY3"/>
                    </a:cxn>
                  </a:cxnLst>
                  <a:rect l="l" t="t" r="r" b="b"/>
                  <a:pathLst>
                    <a:path w="641067" h="53396">
                      <a:moveTo>
                        <a:pt x="0" y="17589"/>
                      </a:moveTo>
                      <a:lnTo>
                        <a:pt x="246250" y="53396"/>
                      </a:lnTo>
                      <a:lnTo>
                        <a:pt x="641067" y="4397"/>
                      </a:lnTo>
                      <a:lnTo>
                        <a:pt x="54967" y="0"/>
                      </a:lnTo>
                      <a:close/>
                    </a:path>
                  </a:pathLst>
                </a:custGeom>
                <a:solidFill>
                  <a:srgbClr val="593B2E"/>
                </a:solidFill>
                <a:ln w="31296" cap="flat">
                  <a:noFill/>
                  <a:prstDash val="solid"/>
                  <a:miter/>
                </a:ln>
              </p:spPr>
              <p:txBody>
                <a:bodyPr rtlCol="0" anchor="ctr"/>
                <a:lstStyle/>
                <a:p>
                  <a:endParaRPr lang="th-TH"/>
                </a:p>
              </p:txBody>
            </p:sp>
            <p:sp>
              <p:nvSpPr>
                <p:cNvPr id="1372" name="Freeform: Shape 1371">
                  <a:extLst>
                    <a:ext uri="{FF2B5EF4-FFF2-40B4-BE49-F238E27FC236}">
                      <a16:creationId xmlns:a16="http://schemas.microsoft.com/office/drawing/2014/main" id="{74B5CBA2-53C3-4C82-8CFF-997DE141F5F5}"/>
                    </a:ext>
                  </a:extLst>
                </p:cNvPr>
                <p:cNvSpPr/>
                <p:nvPr/>
              </p:nvSpPr>
              <p:spPr>
                <a:xfrm>
                  <a:off x="7164787" y="3355794"/>
                  <a:ext cx="435335" cy="24813"/>
                </a:xfrm>
                <a:custGeom>
                  <a:avLst/>
                  <a:gdLst>
                    <a:gd name="connsiteX0" fmla="*/ 0 w 435335"/>
                    <a:gd name="connsiteY0" fmla="*/ 24813 h 24813"/>
                    <a:gd name="connsiteX1" fmla="*/ 435335 w 435335"/>
                    <a:gd name="connsiteY1" fmla="*/ 0 h 24813"/>
                    <a:gd name="connsiteX2" fmla="*/ 64075 w 435335"/>
                    <a:gd name="connsiteY2" fmla="*/ 0 h 24813"/>
                  </a:gdLst>
                  <a:ahLst/>
                  <a:cxnLst>
                    <a:cxn ang="0">
                      <a:pos x="connsiteX0" y="connsiteY0"/>
                    </a:cxn>
                    <a:cxn ang="0">
                      <a:pos x="connsiteX1" y="connsiteY1"/>
                    </a:cxn>
                    <a:cxn ang="0">
                      <a:pos x="connsiteX2" y="connsiteY2"/>
                    </a:cxn>
                  </a:cxnLst>
                  <a:rect l="l" t="t" r="r" b="b"/>
                  <a:pathLst>
                    <a:path w="435335" h="24813">
                      <a:moveTo>
                        <a:pt x="0" y="24813"/>
                      </a:moveTo>
                      <a:lnTo>
                        <a:pt x="435335" y="0"/>
                      </a:lnTo>
                      <a:lnTo>
                        <a:pt x="64075" y="0"/>
                      </a:lnTo>
                      <a:close/>
                    </a:path>
                  </a:pathLst>
                </a:custGeom>
                <a:solidFill>
                  <a:srgbClr val="593B2E"/>
                </a:solidFill>
                <a:ln w="31296" cap="flat">
                  <a:noFill/>
                  <a:prstDash val="solid"/>
                  <a:miter/>
                </a:ln>
              </p:spPr>
              <p:txBody>
                <a:bodyPr rtlCol="0" anchor="ctr"/>
                <a:lstStyle/>
                <a:p>
                  <a:endParaRPr lang="th-TH"/>
                </a:p>
              </p:txBody>
            </p:sp>
            <p:sp>
              <p:nvSpPr>
                <p:cNvPr id="1373" name="Freeform: Shape 1372">
                  <a:extLst>
                    <a:ext uri="{FF2B5EF4-FFF2-40B4-BE49-F238E27FC236}">
                      <a16:creationId xmlns:a16="http://schemas.microsoft.com/office/drawing/2014/main" id="{E1ACE87D-50F2-4F54-BE99-23980FF76C6D}"/>
                    </a:ext>
                  </a:extLst>
                </p:cNvPr>
                <p:cNvSpPr/>
                <p:nvPr/>
              </p:nvSpPr>
              <p:spPr>
                <a:xfrm>
                  <a:off x="5947355" y="3368986"/>
                  <a:ext cx="305300" cy="92972"/>
                </a:xfrm>
                <a:custGeom>
                  <a:avLst/>
                  <a:gdLst>
                    <a:gd name="connsiteX0" fmla="*/ 305300 w 305300"/>
                    <a:gd name="connsiteY0" fmla="*/ 35807 h 92972"/>
                    <a:gd name="connsiteX1" fmla="*/ 0 w 305300"/>
                    <a:gd name="connsiteY1" fmla="*/ 92972 h 92972"/>
                    <a:gd name="connsiteX2" fmla="*/ 20730 w 305300"/>
                    <a:gd name="connsiteY2" fmla="*/ 16333 h 92972"/>
                    <a:gd name="connsiteX3" fmla="*/ 59050 w 305300"/>
                    <a:gd name="connsiteY3" fmla="*/ 0 h 92972"/>
                  </a:gdLst>
                  <a:ahLst/>
                  <a:cxnLst>
                    <a:cxn ang="0">
                      <a:pos x="connsiteX0" y="connsiteY0"/>
                    </a:cxn>
                    <a:cxn ang="0">
                      <a:pos x="connsiteX1" y="connsiteY1"/>
                    </a:cxn>
                    <a:cxn ang="0">
                      <a:pos x="connsiteX2" y="connsiteY2"/>
                    </a:cxn>
                    <a:cxn ang="0">
                      <a:pos x="connsiteX3" y="connsiteY3"/>
                    </a:cxn>
                  </a:cxnLst>
                  <a:rect l="l" t="t" r="r" b="b"/>
                  <a:pathLst>
                    <a:path w="305300" h="92972">
                      <a:moveTo>
                        <a:pt x="305300" y="35807"/>
                      </a:moveTo>
                      <a:lnTo>
                        <a:pt x="0" y="92972"/>
                      </a:lnTo>
                      <a:lnTo>
                        <a:pt x="20730" y="16333"/>
                      </a:lnTo>
                      <a:lnTo>
                        <a:pt x="59050" y="0"/>
                      </a:lnTo>
                      <a:close/>
                    </a:path>
                  </a:pathLst>
                </a:custGeom>
                <a:solidFill>
                  <a:srgbClr val="593B2E"/>
                </a:solidFill>
                <a:ln w="31296" cap="flat">
                  <a:noFill/>
                  <a:prstDash val="solid"/>
                  <a:miter/>
                </a:ln>
              </p:spPr>
              <p:txBody>
                <a:bodyPr rtlCol="0" anchor="ctr"/>
                <a:lstStyle/>
                <a:p>
                  <a:endParaRPr lang="th-TH"/>
                </a:p>
              </p:txBody>
            </p:sp>
            <p:sp>
              <p:nvSpPr>
                <p:cNvPr id="1374" name="Freeform: Shape 1373">
                  <a:extLst>
                    <a:ext uri="{FF2B5EF4-FFF2-40B4-BE49-F238E27FC236}">
                      <a16:creationId xmlns:a16="http://schemas.microsoft.com/office/drawing/2014/main" id="{140E7050-F5E5-4C75-982F-F64481194883}"/>
                    </a:ext>
                  </a:extLst>
                </p:cNvPr>
                <p:cNvSpPr/>
                <p:nvPr/>
              </p:nvSpPr>
              <p:spPr>
                <a:xfrm>
                  <a:off x="5915318" y="3597019"/>
                  <a:ext cx="61562" cy="282685"/>
                </a:xfrm>
                <a:custGeom>
                  <a:avLst/>
                  <a:gdLst>
                    <a:gd name="connsiteX0" fmla="*/ 17275 w 61562"/>
                    <a:gd name="connsiteY0" fmla="*/ 0 h 282685"/>
                    <a:gd name="connsiteX1" fmla="*/ 61563 w 61562"/>
                    <a:gd name="connsiteY1" fmla="*/ 76953 h 282685"/>
                    <a:gd name="connsiteX2" fmla="*/ 60620 w 61562"/>
                    <a:gd name="connsiteY2" fmla="*/ 282685 h 282685"/>
                    <a:gd name="connsiteX3" fmla="*/ 0 w 61562"/>
                    <a:gd name="connsiteY3" fmla="*/ 76953 h 282685"/>
                  </a:gdLst>
                  <a:ahLst/>
                  <a:cxnLst>
                    <a:cxn ang="0">
                      <a:pos x="connsiteX0" y="connsiteY0"/>
                    </a:cxn>
                    <a:cxn ang="0">
                      <a:pos x="connsiteX1" y="connsiteY1"/>
                    </a:cxn>
                    <a:cxn ang="0">
                      <a:pos x="connsiteX2" y="connsiteY2"/>
                    </a:cxn>
                    <a:cxn ang="0">
                      <a:pos x="connsiteX3" y="connsiteY3"/>
                    </a:cxn>
                  </a:cxnLst>
                  <a:rect l="l" t="t" r="r" b="b"/>
                  <a:pathLst>
                    <a:path w="61562" h="282685">
                      <a:moveTo>
                        <a:pt x="17275" y="0"/>
                      </a:moveTo>
                      <a:lnTo>
                        <a:pt x="61563" y="76953"/>
                      </a:lnTo>
                      <a:lnTo>
                        <a:pt x="60620" y="282685"/>
                      </a:lnTo>
                      <a:lnTo>
                        <a:pt x="0" y="76953"/>
                      </a:lnTo>
                      <a:close/>
                    </a:path>
                  </a:pathLst>
                </a:custGeom>
                <a:solidFill>
                  <a:srgbClr val="593B2E"/>
                </a:solidFill>
                <a:ln w="31296" cap="flat">
                  <a:noFill/>
                  <a:prstDash val="solid"/>
                  <a:miter/>
                </a:ln>
              </p:spPr>
              <p:txBody>
                <a:bodyPr rtlCol="0" anchor="ctr"/>
                <a:lstStyle/>
                <a:p>
                  <a:endParaRPr lang="th-TH"/>
                </a:p>
              </p:txBody>
            </p:sp>
            <p:sp>
              <p:nvSpPr>
                <p:cNvPr id="1375" name="Freeform: Shape 1374">
                  <a:extLst>
                    <a:ext uri="{FF2B5EF4-FFF2-40B4-BE49-F238E27FC236}">
                      <a16:creationId xmlns:a16="http://schemas.microsoft.com/office/drawing/2014/main" id="{1E3564C7-B5E3-4717-8A28-F5F964D2D234}"/>
                    </a:ext>
                  </a:extLst>
                </p:cNvPr>
                <p:cNvSpPr/>
                <p:nvPr/>
              </p:nvSpPr>
              <p:spPr>
                <a:xfrm>
                  <a:off x="7001771" y="3355794"/>
                  <a:ext cx="679072" cy="63761"/>
                </a:xfrm>
                <a:custGeom>
                  <a:avLst/>
                  <a:gdLst>
                    <a:gd name="connsiteX0" fmla="*/ 0 w 679072"/>
                    <a:gd name="connsiteY0" fmla="*/ 48999 h 63761"/>
                    <a:gd name="connsiteX1" fmla="*/ 250334 w 679072"/>
                    <a:gd name="connsiteY1" fmla="*/ 63761 h 63761"/>
                    <a:gd name="connsiteX2" fmla="*/ 679073 w 679072"/>
                    <a:gd name="connsiteY2" fmla="*/ 12564 h 63761"/>
                    <a:gd name="connsiteX3" fmla="*/ 499411 w 679072"/>
                    <a:gd name="connsiteY3" fmla="*/ 0 h 63761"/>
                    <a:gd name="connsiteX4" fmla="*/ 163015 w 679072"/>
                    <a:gd name="connsiteY4" fmla="*/ 24813 h 63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072" h="63761">
                      <a:moveTo>
                        <a:pt x="0" y="48999"/>
                      </a:moveTo>
                      <a:lnTo>
                        <a:pt x="250334" y="63761"/>
                      </a:lnTo>
                      <a:lnTo>
                        <a:pt x="679073" y="12564"/>
                      </a:lnTo>
                      <a:lnTo>
                        <a:pt x="499411" y="0"/>
                      </a:lnTo>
                      <a:lnTo>
                        <a:pt x="163015" y="24813"/>
                      </a:lnTo>
                      <a:close/>
                    </a:path>
                  </a:pathLst>
                </a:custGeom>
                <a:solidFill>
                  <a:srgbClr val="593B2E"/>
                </a:solidFill>
                <a:ln w="31296" cap="flat">
                  <a:noFill/>
                  <a:prstDash val="solid"/>
                  <a:miter/>
                </a:ln>
              </p:spPr>
              <p:txBody>
                <a:bodyPr rtlCol="0" anchor="ctr"/>
                <a:lstStyle/>
                <a:p>
                  <a:endParaRPr lang="th-TH"/>
                </a:p>
              </p:txBody>
            </p:sp>
          </p:grpSp>
          <p:grpSp>
            <p:nvGrpSpPr>
              <p:cNvPr id="1354" name="Graphic 2125">
                <a:extLst>
                  <a:ext uri="{FF2B5EF4-FFF2-40B4-BE49-F238E27FC236}">
                    <a16:creationId xmlns:a16="http://schemas.microsoft.com/office/drawing/2014/main" id="{841EDF1C-475B-4E5B-B22B-27E0679638BC}"/>
                  </a:ext>
                </a:extLst>
              </p:cNvPr>
              <p:cNvGrpSpPr/>
              <p:nvPr/>
            </p:nvGrpSpPr>
            <p:grpSpPr>
              <a:xfrm>
                <a:off x="5795962" y="3309937"/>
                <a:ext cx="1894305" cy="757910"/>
                <a:chOff x="5795962" y="3309937"/>
                <a:chExt cx="1894305" cy="757910"/>
              </a:xfrm>
            </p:grpSpPr>
            <p:sp>
              <p:nvSpPr>
                <p:cNvPr id="1357" name="Freeform: Shape 1356">
                  <a:extLst>
                    <a:ext uri="{FF2B5EF4-FFF2-40B4-BE49-F238E27FC236}">
                      <a16:creationId xmlns:a16="http://schemas.microsoft.com/office/drawing/2014/main" id="{0341FB92-683E-438E-A2CD-28772CC60E32}"/>
                    </a:ext>
                  </a:extLst>
                </p:cNvPr>
                <p:cNvSpPr/>
                <p:nvPr/>
              </p:nvSpPr>
              <p:spPr>
                <a:xfrm>
                  <a:off x="5795962" y="3314334"/>
                  <a:ext cx="1894305" cy="753513"/>
                </a:xfrm>
                <a:custGeom>
                  <a:avLst/>
                  <a:gdLst>
                    <a:gd name="connsiteX0" fmla="*/ 1702708 w 1894305"/>
                    <a:gd name="connsiteY0" fmla="*/ 753513 h 753513"/>
                    <a:gd name="connsiteX1" fmla="*/ 191598 w 1894305"/>
                    <a:gd name="connsiteY1" fmla="*/ 753513 h 753513"/>
                    <a:gd name="connsiteX2" fmla="*/ 0 w 1894305"/>
                    <a:gd name="connsiteY2" fmla="*/ 623478 h 753513"/>
                    <a:gd name="connsiteX3" fmla="*/ 55909 w 1894305"/>
                    <a:gd name="connsiteY3" fmla="*/ 515744 h 753513"/>
                    <a:gd name="connsiteX4" fmla="*/ 0 w 1894305"/>
                    <a:gd name="connsiteY4" fmla="*/ 245308 h 753513"/>
                    <a:gd name="connsiteX5" fmla="*/ 0 w 1894305"/>
                    <a:gd name="connsiteY5" fmla="*/ 195053 h 753513"/>
                    <a:gd name="connsiteX6" fmla="*/ 0 w 1894305"/>
                    <a:gd name="connsiteY6" fmla="*/ 130035 h 753513"/>
                    <a:gd name="connsiteX7" fmla="*/ 191598 w 1894305"/>
                    <a:gd name="connsiteY7" fmla="*/ 0 h 753513"/>
                    <a:gd name="connsiteX8" fmla="*/ 750372 w 1894305"/>
                    <a:gd name="connsiteY8" fmla="*/ 0 h 753513"/>
                    <a:gd name="connsiteX9" fmla="*/ 1044051 w 1894305"/>
                    <a:gd name="connsiteY9" fmla="*/ 55595 h 753513"/>
                    <a:gd name="connsiteX10" fmla="*/ 1173458 w 1894305"/>
                    <a:gd name="connsiteY10" fmla="*/ 0 h 753513"/>
                    <a:gd name="connsiteX11" fmla="*/ 1702708 w 1894305"/>
                    <a:gd name="connsiteY11" fmla="*/ 0 h 753513"/>
                    <a:gd name="connsiteX12" fmla="*/ 1894306 w 1894305"/>
                    <a:gd name="connsiteY12" fmla="*/ 130035 h 753513"/>
                    <a:gd name="connsiteX13" fmla="*/ 1867607 w 1894305"/>
                    <a:gd name="connsiteY13" fmla="*/ 668080 h 753513"/>
                    <a:gd name="connsiteX14" fmla="*/ 1702708 w 1894305"/>
                    <a:gd name="connsiteY14" fmla="*/ 753513 h 753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94305" h="753513">
                      <a:moveTo>
                        <a:pt x="1702708" y="753513"/>
                      </a:moveTo>
                      <a:lnTo>
                        <a:pt x="191598" y="753513"/>
                      </a:lnTo>
                      <a:cubicBezTo>
                        <a:pt x="86376" y="753513"/>
                        <a:pt x="0" y="695092"/>
                        <a:pt x="0" y="623478"/>
                      </a:cubicBezTo>
                      <a:lnTo>
                        <a:pt x="55909" y="515744"/>
                      </a:lnTo>
                      <a:lnTo>
                        <a:pt x="0" y="245308"/>
                      </a:lnTo>
                      <a:lnTo>
                        <a:pt x="0" y="195053"/>
                      </a:lnTo>
                      <a:lnTo>
                        <a:pt x="0" y="130035"/>
                      </a:lnTo>
                      <a:cubicBezTo>
                        <a:pt x="0" y="58422"/>
                        <a:pt x="86062" y="0"/>
                        <a:pt x="191598" y="0"/>
                      </a:cubicBezTo>
                      <a:lnTo>
                        <a:pt x="750372" y="0"/>
                      </a:lnTo>
                      <a:lnTo>
                        <a:pt x="1044051" y="55595"/>
                      </a:lnTo>
                      <a:lnTo>
                        <a:pt x="1173458" y="0"/>
                      </a:lnTo>
                      <a:lnTo>
                        <a:pt x="1702708" y="0"/>
                      </a:lnTo>
                      <a:cubicBezTo>
                        <a:pt x="1807930" y="0"/>
                        <a:pt x="1894306" y="58422"/>
                        <a:pt x="1894306" y="130035"/>
                      </a:cubicBezTo>
                      <a:lnTo>
                        <a:pt x="1867607" y="668080"/>
                      </a:lnTo>
                      <a:cubicBezTo>
                        <a:pt x="1867607" y="739693"/>
                        <a:pt x="1808244" y="753513"/>
                        <a:pt x="1702708" y="753513"/>
                      </a:cubicBezTo>
                      <a:close/>
                    </a:path>
                  </a:pathLst>
                </a:custGeom>
                <a:solidFill>
                  <a:srgbClr val="FFBD03"/>
                </a:solidFill>
                <a:ln w="31296" cap="flat">
                  <a:noFill/>
                  <a:prstDash val="solid"/>
                  <a:miter/>
                </a:ln>
              </p:spPr>
              <p:txBody>
                <a:bodyPr rtlCol="0" anchor="ctr"/>
                <a:lstStyle/>
                <a:p>
                  <a:endParaRPr lang="th-TH"/>
                </a:p>
              </p:txBody>
            </p:sp>
            <p:grpSp>
              <p:nvGrpSpPr>
                <p:cNvPr id="1358" name="Graphic 2125">
                  <a:extLst>
                    <a:ext uri="{FF2B5EF4-FFF2-40B4-BE49-F238E27FC236}">
                      <a16:creationId xmlns:a16="http://schemas.microsoft.com/office/drawing/2014/main" id="{581A3797-37CB-49E6-B05E-475B97EA34D0}"/>
                    </a:ext>
                  </a:extLst>
                </p:cNvPr>
                <p:cNvGrpSpPr/>
                <p:nvPr/>
              </p:nvGrpSpPr>
              <p:grpSpPr>
                <a:xfrm>
                  <a:off x="5795962" y="3314334"/>
                  <a:ext cx="1875459" cy="731840"/>
                  <a:chOff x="5795962" y="3314334"/>
                  <a:chExt cx="1875459" cy="731840"/>
                </a:xfrm>
              </p:grpSpPr>
              <p:sp>
                <p:nvSpPr>
                  <p:cNvPr id="1364" name="Freeform: Shape 1363">
                    <a:extLst>
                      <a:ext uri="{FF2B5EF4-FFF2-40B4-BE49-F238E27FC236}">
                        <a16:creationId xmlns:a16="http://schemas.microsoft.com/office/drawing/2014/main" id="{B941C0C6-F816-4601-A5AD-018957DB9236}"/>
                      </a:ext>
                    </a:extLst>
                  </p:cNvPr>
                  <p:cNvSpPr/>
                  <p:nvPr/>
                </p:nvSpPr>
                <p:spPr>
                  <a:xfrm>
                    <a:off x="5900555" y="3387830"/>
                    <a:ext cx="1730822" cy="658345"/>
                  </a:xfrm>
                  <a:custGeom>
                    <a:avLst/>
                    <a:gdLst>
                      <a:gd name="connsiteX0" fmla="*/ 1885 w 1730822"/>
                      <a:gd name="connsiteY0" fmla="*/ 66276 h 658345"/>
                      <a:gd name="connsiteX1" fmla="*/ 0 w 1730822"/>
                      <a:gd name="connsiteY1" fmla="*/ 574168 h 658345"/>
                      <a:gd name="connsiteX2" fmla="*/ 98940 w 1730822"/>
                      <a:gd name="connsiteY2" fmla="*/ 640128 h 658345"/>
                      <a:gd name="connsiteX3" fmla="*/ 1629210 w 1730822"/>
                      <a:gd name="connsiteY3" fmla="*/ 658345 h 658345"/>
                      <a:gd name="connsiteX4" fmla="*/ 1728149 w 1730822"/>
                      <a:gd name="connsiteY4" fmla="*/ 592385 h 658345"/>
                      <a:gd name="connsiteX5" fmla="*/ 1730348 w 1730822"/>
                      <a:gd name="connsiteY5" fmla="*/ 51514 h 658345"/>
                      <a:gd name="connsiteX6" fmla="*/ 1600313 w 1730822"/>
                      <a:gd name="connsiteY6" fmla="*/ 7227 h 658345"/>
                      <a:gd name="connsiteX7" fmla="*/ 101453 w 1730822"/>
                      <a:gd name="connsiteY7" fmla="*/ 2 h 658345"/>
                      <a:gd name="connsiteX8" fmla="*/ 1885 w 1730822"/>
                      <a:gd name="connsiteY8" fmla="*/ 66276 h 658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822" h="658345">
                        <a:moveTo>
                          <a:pt x="1885" y="66276"/>
                        </a:moveTo>
                        <a:lnTo>
                          <a:pt x="0" y="574168"/>
                        </a:lnTo>
                        <a:cubicBezTo>
                          <a:pt x="0" y="610603"/>
                          <a:pt x="44287" y="640128"/>
                          <a:pt x="98940" y="640128"/>
                        </a:cubicBezTo>
                        <a:lnTo>
                          <a:pt x="1629210" y="658345"/>
                        </a:lnTo>
                        <a:cubicBezTo>
                          <a:pt x="1683862" y="658345"/>
                          <a:pt x="1728149" y="628820"/>
                          <a:pt x="1728149" y="592385"/>
                        </a:cubicBezTo>
                        <a:lnTo>
                          <a:pt x="1730348" y="51514"/>
                        </a:lnTo>
                        <a:cubicBezTo>
                          <a:pt x="1737258" y="17906"/>
                          <a:pt x="1667529" y="12566"/>
                          <a:pt x="1600313" y="7227"/>
                        </a:cubicBezTo>
                        <a:lnTo>
                          <a:pt x="101453" y="2"/>
                        </a:lnTo>
                        <a:cubicBezTo>
                          <a:pt x="46800" y="-312"/>
                          <a:pt x="1885" y="29527"/>
                          <a:pt x="1885" y="66276"/>
                        </a:cubicBezTo>
                        <a:close/>
                      </a:path>
                    </a:pathLst>
                  </a:custGeom>
                  <a:solidFill>
                    <a:srgbClr val="FFAB17"/>
                  </a:solidFill>
                  <a:ln w="31296" cap="flat">
                    <a:noFill/>
                    <a:prstDash val="solid"/>
                    <a:miter/>
                  </a:ln>
                </p:spPr>
                <p:txBody>
                  <a:bodyPr rtlCol="0" anchor="ctr"/>
                  <a:lstStyle/>
                  <a:p>
                    <a:endParaRPr lang="th-TH"/>
                  </a:p>
                </p:txBody>
              </p:sp>
              <p:sp>
                <p:nvSpPr>
                  <p:cNvPr id="1365" name="Freeform: Shape 1364">
                    <a:extLst>
                      <a:ext uri="{FF2B5EF4-FFF2-40B4-BE49-F238E27FC236}">
                        <a16:creationId xmlns:a16="http://schemas.microsoft.com/office/drawing/2014/main" id="{8C416CC8-4739-41A2-9B0E-CEEDEEC653A6}"/>
                      </a:ext>
                    </a:extLst>
                  </p:cNvPr>
                  <p:cNvSpPr/>
                  <p:nvPr/>
                </p:nvSpPr>
                <p:spPr>
                  <a:xfrm>
                    <a:off x="5851556" y="3369484"/>
                    <a:ext cx="1785942" cy="628320"/>
                  </a:xfrm>
                  <a:custGeom>
                    <a:avLst/>
                    <a:gdLst>
                      <a:gd name="connsiteX0" fmla="*/ 63761 w 1785942"/>
                      <a:gd name="connsiteY0" fmla="*/ 628321 h 628320"/>
                      <a:gd name="connsiteX1" fmla="*/ 42089 w 1785942"/>
                      <a:gd name="connsiteY1" fmla="*/ 375160 h 628320"/>
                      <a:gd name="connsiteX2" fmla="*/ 48056 w 1785942"/>
                      <a:gd name="connsiteY2" fmla="*/ 32797 h 628320"/>
                      <a:gd name="connsiteX3" fmla="*/ 1785943 w 1785942"/>
                      <a:gd name="connsiteY3" fmla="*/ 31540 h 628320"/>
                      <a:gd name="connsiteX4" fmla="*/ 1781860 w 1785942"/>
                      <a:gd name="connsiteY4" fmla="*/ 25259 h 628320"/>
                      <a:gd name="connsiteX5" fmla="*/ 1669728 w 1785942"/>
                      <a:gd name="connsiteY5" fmla="*/ 131 h 628320"/>
                      <a:gd name="connsiteX6" fmla="*/ 87947 w 1785942"/>
                      <a:gd name="connsiteY6" fmla="*/ 5471 h 628320"/>
                      <a:gd name="connsiteX7" fmla="*/ 0 w 1785942"/>
                      <a:gd name="connsiteY7" fmla="*/ 65149 h 628320"/>
                      <a:gd name="connsiteX8" fmla="*/ 17903 w 1785942"/>
                      <a:gd name="connsiteY8" fmla="*/ 542573 h 628320"/>
                      <a:gd name="connsiteX9" fmla="*/ 63761 w 1785942"/>
                      <a:gd name="connsiteY9" fmla="*/ 628321 h 628320"/>
                      <a:gd name="connsiteX10" fmla="*/ 63761 w 1785942"/>
                      <a:gd name="connsiteY10" fmla="*/ 628321 h 628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5942" h="628320">
                        <a:moveTo>
                          <a:pt x="63761" y="628321"/>
                        </a:moveTo>
                        <a:lnTo>
                          <a:pt x="42089" y="375160"/>
                        </a:lnTo>
                        <a:lnTo>
                          <a:pt x="48056" y="32797"/>
                        </a:lnTo>
                        <a:lnTo>
                          <a:pt x="1785943" y="31540"/>
                        </a:lnTo>
                        <a:lnTo>
                          <a:pt x="1781860" y="25259"/>
                        </a:lnTo>
                        <a:cubicBezTo>
                          <a:pt x="1749194" y="-3324"/>
                          <a:pt x="1732233" y="131"/>
                          <a:pt x="1669728" y="131"/>
                        </a:cubicBezTo>
                        <a:lnTo>
                          <a:pt x="87947" y="5471"/>
                        </a:lnTo>
                        <a:cubicBezTo>
                          <a:pt x="39262" y="5471"/>
                          <a:pt x="0" y="32169"/>
                          <a:pt x="0" y="65149"/>
                        </a:cubicBezTo>
                        <a:lnTo>
                          <a:pt x="17903" y="542573"/>
                        </a:lnTo>
                        <a:cubicBezTo>
                          <a:pt x="17903" y="577751"/>
                          <a:pt x="20730" y="609161"/>
                          <a:pt x="63761" y="628321"/>
                        </a:cubicBezTo>
                        <a:lnTo>
                          <a:pt x="63761" y="628321"/>
                        </a:lnTo>
                        <a:close/>
                      </a:path>
                    </a:pathLst>
                  </a:custGeom>
                  <a:solidFill>
                    <a:srgbClr val="D87100"/>
                  </a:solidFill>
                  <a:ln w="31296" cap="flat">
                    <a:noFill/>
                    <a:prstDash val="solid"/>
                    <a:miter/>
                  </a:ln>
                </p:spPr>
                <p:txBody>
                  <a:bodyPr rtlCol="0" anchor="ctr"/>
                  <a:lstStyle/>
                  <a:p>
                    <a:endParaRPr lang="th-TH"/>
                  </a:p>
                </p:txBody>
              </p:sp>
              <p:sp>
                <p:nvSpPr>
                  <p:cNvPr id="1366" name="Freeform: Shape 1365">
                    <a:extLst>
                      <a:ext uri="{FF2B5EF4-FFF2-40B4-BE49-F238E27FC236}">
                        <a16:creationId xmlns:a16="http://schemas.microsoft.com/office/drawing/2014/main" id="{A185B372-A2B1-4847-94B2-43D044C16A04}"/>
                      </a:ext>
                    </a:extLst>
                  </p:cNvPr>
                  <p:cNvSpPr/>
                  <p:nvPr/>
                </p:nvSpPr>
                <p:spPr>
                  <a:xfrm>
                    <a:off x="5795962" y="3343545"/>
                    <a:ext cx="70985" cy="308127"/>
                  </a:xfrm>
                  <a:custGeom>
                    <a:avLst/>
                    <a:gdLst>
                      <a:gd name="connsiteX0" fmla="*/ 70985 w 70985"/>
                      <a:gd name="connsiteY0" fmla="*/ 0 h 308127"/>
                      <a:gd name="connsiteX1" fmla="*/ 35493 w 70985"/>
                      <a:gd name="connsiteY1" fmla="*/ 64075 h 308127"/>
                      <a:gd name="connsiteX2" fmla="*/ 22929 w 70985"/>
                      <a:gd name="connsiteY2" fmla="*/ 308127 h 308127"/>
                      <a:gd name="connsiteX3" fmla="*/ 0 w 70985"/>
                      <a:gd name="connsiteY3" fmla="*/ 216097 h 308127"/>
                      <a:gd name="connsiteX4" fmla="*/ 0 w 70985"/>
                      <a:gd name="connsiteY4" fmla="*/ 72556 h 308127"/>
                      <a:gd name="connsiteX5" fmla="*/ 70985 w 70985"/>
                      <a:gd name="connsiteY5" fmla="*/ 0 h 30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985" h="308127">
                        <a:moveTo>
                          <a:pt x="70985" y="0"/>
                        </a:moveTo>
                        <a:cubicBezTo>
                          <a:pt x="70985" y="0"/>
                          <a:pt x="41146" y="27954"/>
                          <a:pt x="35493" y="64075"/>
                        </a:cubicBezTo>
                        <a:cubicBezTo>
                          <a:pt x="29839" y="99882"/>
                          <a:pt x="22929" y="308127"/>
                          <a:pt x="22929" y="308127"/>
                        </a:cubicBezTo>
                        <a:lnTo>
                          <a:pt x="0" y="216097"/>
                        </a:lnTo>
                        <a:lnTo>
                          <a:pt x="0" y="72556"/>
                        </a:lnTo>
                        <a:cubicBezTo>
                          <a:pt x="0" y="72556"/>
                          <a:pt x="15391" y="21358"/>
                          <a:pt x="70985" y="0"/>
                        </a:cubicBezTo>
                        <a:close/>
                      </a:path>
                    </a:pathLst>
                  </a:custGeom>
                  <a:solidFill>
                    <a:srgbClr val="FFFFFF"/>
                  </a:solidFill>
                  <a:ln w="31296" cap="flat">
                    <a:noFill/>
                    <a:prstDash val="solid"/>
                    <a:miter/>
                  </a:ln>
                </p:spPr>
                <p:txBody>
                  <a:bodyPr rtlCol="0" anchor="ctr"/>
                  <a:lstStyle/>
                  <a:p>
                    <a:endParaRPr lang="th-TH"/>
                  </a:p>
                </p:txBody>
              </p:sp>
              <p:sp>
                <p:nvSpPr>
                  <p:cNvPr id="1367" name="Freeform: Shape 1366">
                    <a:extLst>
                      <a:ext uri="{FF2B5EF4-FFF2-40B4-BE49-F238E27FC236}">
                        <a16:creationId xmlns:a16="http://schemas.microsoft.com/office/drawing/2014/main" id="{92D043E3-C726-43FE-A226-BCDFBE4ADB52}"/>
                      </a:ext>
                    </a:extLst>
                  </p:cNvPr>
                  <p:cNvSpPr/>
                  <p:nvPr/>
                </p:nvSpPr>
                <p:spPr>
                  <a:xfrm>
                    <a:off x="6840013" y="3314334"/>
                    <a:ext cx="287710" cy="55594"/>
                  </a:xfrm>
                  <a:custGeom>
                    <a:avLst/>
                    <a:gdLst>
                      <a:gd name="connsiteX0" fmla="*/ 129407 w 287710"/>
                      <a:gd name="connsiteY0" fmla="*/ 0 h 55594"/>
                      <a:gd name="connsiteX1" fmla="*/ 0 w 287710"/>
                      <a:gd name="connsiteY1" fmla="*/ 55595 h 55594"/>
                      <a:gd name="connsiteX2" fmla="*/ 145112 w 287710"/>
                      <a:gd name="connsiteY2" fmla="*/ 21358 h 55594"/>
                      <a:gd name="connsiteX3" fmla="*/ 287711 w 287710"/>
                      <a:gd name="connsiteY3" fmla="*/ 0 h 55594"/>
                    </a:gdLst>
                    <a:ahLst/>
                    <a:cxnLst>
                      <a:cxn ang="0">
                        <a:pos x="connsiteX0" y="connsiteY0"/>
                      </a:cxn>
                      <a:cxn ang="0">
                        <a:pos x="connsiteX1" y="connsiteY1"/>
                      </a:cxn>
                      <a:cxn ang="0">
                        <a:pos x="connsiteX2" y="connsiteY2"/>
                      </a:cxn>
                      <a:cxn ang="0">
                        <a:pos x="connsiteX3" y="connsiteY3"/>
                      </a:cxn>
                    </a:cxnLst>
                    <a:rect l="l" t="t" r="r" b="b"/>
                    <a:pathLst>
                      <a:path w="287710" h="55594">
                        <a:moveTo>
                          <a:pt x="129407" y="0"/>
                        </a:moveTo>
                        <a:lnTo>
                          <a:pt x="0" y="55595"/>
                        </a:lnTo>
                        <a:lnTo>
                          <a:pt x="145112" y="21358"/>
                        </a:lnTo>
                        <a:lnTo>
                          <a:pt x="287711" y="0"/>
                        </a:lnTo>
                        <a:close/>
                      </a:path>
                    </a:pathLst>
                  </a:custGeom>
                  <a:solidFill>
                    <a:srgbClr val="FFFFFF"/>
                  </a:solidFill>
                  <a:ln w="31296" cap="flat">
                    <a:noFill/>
                    <a:prstDash val="solid"/>
                    <a:miter/>
                  </a:ln>
                </p:spPr>
                <p:txBody>
                  <a:bodyPr rtlCol="0" anchor="ctr"/>
                  <a:lstStyle/>
                  <a:p>
                    <a:endParaRPr lang="th-TH"/>
                  </a:p>
                </p:txBody>
              </p:sp>
              <p:sp>
                <p:nvSpPr>
                  <p:cNvPr id="1368" name="Freeform: Shape 1367">
                    <a:extLst>
                      <a:ext uri="{FF2B5EF4-FFF2-40B4-BE49-F238E27FC236}">
                        <a16:creationId xmlns:a16="http://schemas.microsoft.com/office/drawing/2014/main" id="{DE56FF33-F0C9-4D89-8F62-AE93E0FFED06}"/>
                      </a:ext>
                    </a:extLst>
                  </p:cNvPr>
                  <p:cNvSpPr/>
                  <p:nvPr/>
                </p:nvSpPr>
                <p:spPr>
                  <a:xfrm>
                    <a:off x="7629647" y="3426152"/>
                    <a:ext cx="41774" cy="581075"/>
                  </a:xfrm>
                  <a:custGeom>
                    <a:avLst/>
                    <a:gdLst>
                      <a:gd name="connsiteX0" fmla="*/ 27012 w 41774"/>
                      <a:gd name="connsiteY0" fmla="*/ 0 h 581075"/>
                      <a:gd name="connsiteX1" fmla="*/ 0 w 41774"/>
                      <a:gd name="connsiteY1" fmla="*/ 386651 h 581075"/>
                      <a:gd name="connsiteX2" fmla="*/ 6282 w 41774"/>
                      <a:gd name="connsiteY2" fmla="*/ 581075 h 581075"/>
                      <a:gd name="connsiteX3" fmla="*/ 41775 w 41774"/>
                      <a:gd name="connsiteY3" fmla="*/ 349902 h 581075"/>
                    </a:gdLst>
                    <a:ahLst/>
                    <a:cxnLst>
                      <a:cxn ang="0">
                        <a:pos x="connsiteX0" y="connsiteY0"/>
                      </a:cxn>
                      <a:cxn ang="0">
                        <a:pos x="connsiteX1" y="connsiteY1"/>
                      </a:cxn>
                      <a:cxn ang="0">
                        <a:pos x="connsiteX2" y="connsiteY2"/>
                      </a:cxn>
                      <a:cxn ang="0">
                        <a:pos x="connsiteX3" y="connsiteY3"/>
                      </a:cxn>
                    </a:cxnLst>
                    <a:rect l="l" t="t" r="r" b="b"/>
                    <a:pathLst>
                      <a:path w="41774" h="581075">
                        <a:moveTo>
                          <a:pt x="27012" y="0"/>
                        </a:moveTo>
                        <a:lnTo>
                          <a:pt x="0" y="386651"/>
                        </a:lnTo>
                        <a:lnTo>
                          <a:pt x="6282" y="581075"/>
                        </a:lnTo>
                        <a:lnTo>
                          <a:pt x="41775" y="349902"/>
                        </a:lnTo>
                        <a:close/>
                      </a:path>
                    </a:pathLst>
                  </a:custGeom>
                  <a:solidFill>
                    <a:srgbClr val="FFCE78"/>
                  </a:solidFill>
                  <a:ln w="31296" cap="flat">
                    <a:noFill/>
                    <a:prstDash val="solid"/>
                    <a:miter/>
                  </a:ln>
                </p:spPr>
                <p:txBody>
                  <a:bodyPr rtlCol="0" anchor="ctr"/>
                  <a:lstStyle/>
                  <a:p>
                    <a:endParaRPr lang="th-TH"/>
                  </a:p>
                </p:txBody>
              </p:sp>
            </p:grpSp>
            <p:sp>
              <p:nvSpPr>
                <p:cNvPr id="1359" name="Freeform: Shape 1358">
                  <a:extLst>
                    <a:ext uri="{FF2B5EF4-FFF2-40B4-BE49-F238E27FC236}">
                      <a16:creationId xmlns:a16="http://schemas.microsoft.com/office/drawing/2014/main" id="{3CC4D81C-C0D9-40E9-8C32-37B994A24A3B}"/>
                    </a:ext>
                  </a:extLst>
                </p:cNvPr>
                <p:cNvSpPr/>
                <p:nvPr/>
              </p:nvSpPr>
              <p:spPr>
                <a:xfrm>
                  <a:off x="5904952" y="3309937"/>
                  <a:ext cx="641381" cy="19473"/>
                </a:xfrm>
                <a:custGeom>
                  <a:avLst/>
                  <a:gdLst>
                    <a:gd name="connsiteX0" fmla="*/ 0 w 641381"/>
                    <a:gd name="connsiteY0" fmla="*/ 17275 h 19473"/>
                    <a:gd name="connsiteX1" fmla="*/ 241539 w 641381"/>
                    <a:gd name="connsiteY1" fmla="*/ 19474 h 19473"/>
                    <a:gd name="connsiteX2" fmla="*/ 641382 w 641381"/>
                    <a:gd name="connsiteY2" fmla="*/ 4397 h 19473"/>
                    <a:gd name="connsiteX3" fmla="*/ 55281 w 641381"/>
                    <a:gd name="connsiteY3" fmla="*/ 0 h 19473"/>
                  </a:gdLst>
                  <a:ahLst/>
                  <a:cxnLst>
                    <a:cxn ang="0">
                      <a:pos x="connsiteX0" y="connsiteY0"/>
                    </a:cxn>
                    <a:cxn ang="0">
                      <a:pos x="connsiteX1" y="connsiteY1"/>
                    </a:cxn>
                    <a:cxn ang="0">
                      <a:pos x="connsiteX2" y="connsiteY2"/>
                    </a:cxn>
                    <a:cxn ang="0">
                      <a:pos x="connsiteX3" y="connsiteY3"/>
                    </a:cxn>
                  </a:cxnLst>
                  <a:rect l="l" t="t" r="r" b="b"/>
                  <a:pathLst>
                    <a:path w="641381" h="19473">
                      <a:moveTo>
                        <a:pt x="0" y="17275"/>
                      </a:moveTo>
                      <a:lnTo>
                        <a:pt x="241539" y="19474"/>
                      </a:lnTo>
                      <a:lnTo>
                        <a:pt x="641382" y="4397"/>
                      </a:lnTo>
                      <a:lnTo>
                        <a:pt x="55281" y="0"/>
                      </a:lnTo>
                      <a:close/>
                    </a:path>
                  </a:pathLst>
                </a:custGeom>
                <a:solidFill>
                  <a:srgbClr val="FFAB17"/>
                </a:solidFill>
                <a:ln w="31296" cap="flat">
                  <a:noFill/>
                  <a:prstDash val="solid"/>
                  <a:miter/>
                </a:ln>
              </p:spPr>
              <p:txBody>
                <a:bodyPr rtlCol="0" anchor="ctr"/>
                <a:lstStyle/>
                <a:p>
                  <a:endParaRPr lang="th-TH"/>
                </a:p>
              </p:txBody>
            </p:sp>
            <p:sp>
              <p:nvSpPr>
                <p:cNvPr id="1360" name="Freeform: Shape 1359">
                  <a:extLst>
                    <a:ext uri="{FF2B5EF4-FFF2-40B4-BE49-F238E27FC236}">
                      <a16:creationId xmlns:a16="http://schemas.microsoft.com/office/drawing/2014/main" id="{98D99FA5-2907-48E5-AEA8-B024BC499A10}"/>
                    </a:ext>
                  </a:extLst>
                </p:cNvPr>
                <p:cNvSpPr/>
                <p:nvPr/>
              </p:nvSpPr>
              <p:spPr>
                <a:xfrm>
                  <a:off x="7063334" y="3314334"/>
                  <a:ext cx="435335" cy="24813"/>
                </a:xfrm>
                <a:custGeom>
                  <a:avLst/>
                  <a:gdLst>
                    <a:gd name="connsiteX0" fmla="*/ 0 w 435335"/>
                    <a:gd name="connsiteY0" fmla="*/ 24813 h 24813"/>
                    <a:gd name="connsiteX1" fmla="*/ 435335 w 435335"/>
                    <a:gd name="connsiteY1" fmla="*/ 0 h 24813"/>
                    <a:gd name="connsiteX2" fmla="*/ 64390 w 435335"/>
                    <a:gd name="connsiteY2" fmla="*/ 0 h 24813"/>
                  </a:gdLst>
                  <a:ahLst/>
                  <a:cxnLst>
                    <a:cxn ang="0">
                      <a:pos x="connsiteX0" y="connsiteY0"/>
                    </a:cxn>
                    <a:cxn ang="0">
                      <a:pos x="connsiteX1" y="connsiteY1"/>
                    </a:cxn>
                    <a:cxn ang="0">
                      <a:pos x="connsiteX2" y="connsiteY2"/>
                    </a:cxn>
                  </a:cxnLst>
                  <a:rect l="l" t="t" r="r" b="b"/>
                  <a:pathLst>
                    <a:path w="435335" h="24813">
                      <a:moveTo>
                        <a:pt x="0" y="24813"/>
                      </a:moveTo>
                      <a:lnTo>
                        <a:pt x="435335" y="0"/>
                      </a:lnTo>
                      <a:lnTo>
                        <a:pt x="64390" y="0"/>
                      </a:lnTo>
                      <a:close/>
                    </a:path>
                  </a:pathLst>
                </a:custGeom>
                <a:solidFill>
                  <a:srgbClr val="FFAB17"/>
                </a:solidFill>
                <a:ln w="31296" cap="flat">
                  <a:noFill/>
                  <a:prstDash val="solid"/>
                  <a:miter/>
                </a:ln>
              </p:spPr>
              <p:txBody>
                <a:bodyPr rtlCol="0" anchor="ctr"/>
                <a:lstStyle/>
                <a:p>
                  <a:endParaRPr lang="th-TH"/>
                </a:p>
              </p:txBody>
            </p:sp>
            <p:sp>
              <p:nvSpPr>
                <p:cNvPr id="1361" name="Freeform: Shape 1360">
                  <a:extLst>
                    <a:ext uri="{FF2B5EF4-FFF2-40B4-BE49-F238E27FC236}">
                      <a16:creationId xmlns:a16="http://schemas.microsoft.com/office/drawing/2014/main" id="{FBE6A9F1-8CB2-4958-A39D-9D6F2CCB8FC2}"/>
                    </a:ext>
                  </a:extLst>
                </p:cNvPr>
                <p:cNvSpPr/>
                <p:nvPr/>
              </p:nvSpPr>
              <p:spPr>
                <a:xfrm>
                  <a:off x="5831768" y="3327212"/>
                  <a:ext cx="305300" cy="61876"/>
                </a:xfrm>
                <a:custGeom>
                  <a:avLst/>
                  <a:gdLst>
                    <a:gd name="connsiteX0" fmla="*/ 305300 w 305300"/>
                    <a:gd name="connsiteY0" fmla="*/ 5026 h 61876"/>
                    <a:gd name="connsiteX1" fmla="*/ 0 w 305300"/>
                    <a:gd name="connsiteY1" fmla="*/ 61877 h 61876"/>
                    <a:gd name="connsiteX2" fmla="*/ 35179 w 305300"/>
                    <a:gd name="connsiteY2" fmla="*/ 16333 h 61876"/>
                    <a:gd name="connsiteX3" fmla="*/ 73184 w 305300"/>
                    <a:gd name="connsiteY3" fmla="*/ 0 h 61876"/>
                  </a:gdLst>
                  <a:ahLst/>
                  <a:cxnLst>
                    <a:cxn ang="0">
                      <a:pos x="connsiteX0" y="connsiteY0"/>
                    </a:cxn>
                    <a:cxn ang="0">
                      <a:pos x="connsiteX1" y="connsiteY1"/>
                    </a:cxn>
                    <a:cxn ang="0">
                      <a:pos x="connsiteX2" y="connsiteY2"/>
                    </a:cxn>
                    <a:cxn ang="0">
                      <a:pos x="connsiteX3" y="connsiteY3"/>
                    </a:cxn>
                  </a:cxnLst>
                  <a:rect l="l" t="t" r="r" b="b"/>
                  <a:pathLst>
                    <a:path w="305300" h="61876">
                      <a:moveTo>
                        <a:pt x="305300" y="5026"/>
                      </a:moveTo>
                      <a:lnTo>
                        <a:pt x="0" y="61877"/>
                      </a:lnTo>
                      <a:lnTo>
                        <a:pt x="35179" y="16333"/>
                      </a:lnTo>
                      <a:lnTo>
                        <a:pt x="73184" y="0"/>
                      </a:lnTo>
                      <a:close/>
                    </a:path>
                  </a:pathLst>
                </a:custGeom>
                <a:solidFill>
                  <a:srgbClr val="FFCE78"/>
                </a:solidFill>
                <a:ln w="31296" cap="flat">
                  <a:noFill/>
                  <a:prstDash val="solid"/>
                  <a:miter/>
                </a:ln>
              </p:spPr>
              <p:txBody>
                <a:bodyPr rtlCol="0" anchor="ctr"/>
                <a:lstStyle/>
                <a:p>
                  <a:endParaRPr lang="th-TH"/>
                </a:p>
              </p:txBody>
            </p:sp>
            <p:sp>
              <p:nvSpPr>
                <p:cNvPr id="1362" name="Freeform: Shape 1361">
                  <a:extLst>
                    <a:ext uri="{FF2B5EF4-FFF2-40B4-BE49-F238E27FC236}">
                      <a16:creationId xmlns:a16="http://schemas.microsoft.com/office/drawing/2014/main" id="{FDACCDEB-DEC2-4D9B-AEFE-6A2470DDA4BB}"/>
                    </a:ext>
                  </a:extLst>
                </p:cNvPr>
                <p:cNvSpPr/>
                <p:nvPr/>
              </p:nvSpPr>
              <p:spPr>
                <a:xfrm>
                  <a:off x="5814179" y="3555245"/>
                  <a:ext cx="37691" cy="274832"/>
                </a:xfrm>
                <a:custGeom>
                  <a:avLst/>
                  <a:gdLst>
                    <a:gd name="connsiteX0" fmla="*/ 17275 w 37691"/>
                    <a:gd name="connsiteY0" fmla="*/ 0 h 274832"/>
                    <a:gd name="connsiteX1" fmla="*/ 37691 w 37691"/>
                    <a:gd name="connsiteY1" fmla="*/ 75069 h 274832"/>
                    <a:gd name="connsiteX2" fmla="*/ 37691 w 37691"/>
                    <a:gd name="connsiteY2" fmla="*/ 274833 h 274832"/>
                    <a:gd name="connsiteX3" fmla="*/ 0 w 37691"/>
                    <a:gd name="connsiteY3" fmla="*/ 76953 h 274832"/>
                  </a:gdLst>
                  <a:ahLst/>
                  <a:cxnLst>
                    <a:cxn ang="0">
                      <a:pos x="connsiteX0" y="connsiteY0"/>
                    </a:cxn>
                    <a:cxn ang="0">
                      <a:pos x="connsiteX1" y="connsiteY1"/>
                    </a:cxn>
                    <a:cxn ang="0">
                      <a:pos x="connsiteX2" y="connsiteY2"/>
                    </a:cxn>
                    <a:cxn ang="0">
                      <a:pos x="connsiteX3" y="connsiteY3"/>
                    </a:cxn>
                  </a:cxnLst>
                  <a:rect l="l" t="t" r="r" b="b"/>
                  <a:pathLst>
                    <a:path w="37691" h="274832">
                      <a:moveTo>
                        <a:pt x="17275" y="0"/>
                      </a:moveTo>
                      <a:lnTo>
                        <a:pt x="37691" y="75069"/>
                      </a:lnTo>
                      <a:lnTo>
                        <a:pt x="37691" y="274833"/>
                      </a:lnTo>
                      <a:lnTo>
                        <a:pt x="0" y="76953"/>
                      </a:lnTo>
                      <a:close/>
                    </a:path>
                  </a:pathLst>
                </a:custGeom>
                <a:solidFill>
                  <a:srgbClr val="FFCE78"/>
                </a:solidFill>
                <a:ln w="31296" cap="flat">
                  <a:noFill/>
                  <a:prstDash val="solid"/>
                  <a:miter/>
                </a:ln>
              </p:spPr>
              <p:txBody>
                <a:bodyPr rtlCol="0" anchor="ctr"/>
                <a:lstStyle/>
                <a:p>
                  <a:endParaRPr lang="th-TH"/>
                </a:p>
              </p:txBody>
            </p:sp>
            <p:sp>
              <p:nvSpPr>
                <p:cNvPr id="1363" name="Freeform: Shape 1362">
                  <a:extLst>
                    <a:ext uri="{FF2B5EF4-FFF2-40B4-BE49-F238E27FC236}">
                      <a16:creationId xmlns:a16="http://schemas.microsoft.com/office/drawing/2014/main" id="{ACAE2A73-F6E5-45F1-A634-3B00562182F7}"/>
                    </a:ext>
                  </a:extLst>
                </p:cNvPr>
                <p:cNvSpPr/>
                <p:nvPr/>
              </p:nvSpPr>
              <p:spPr>
                <a:xfrm>
                  <a:off x="6840013" y="3314334"/>
                  <a:ext cx="739378" cy="55594"/>
                </a:xfrm>
                <a:custGeom>
                  <a:avLst/>
                  <a:gdLst>
                    <a:gd name="connsiteX0" fmla="*/ 0 w 739378"/>
                    <a:gd name="connsiteY0" fmla="*/ 55595 h 55594"/>
                    <a:gd name="connsiteX1" fmla="*/ 279858 w 739378"/>
                    <a:gd name="connsiteY1" fmla="*/ 47114 h 55594"/>
                    <a:gd name="connsiteX2" fmla="*/ 739379 w 739378"/>
                    <a:gd name="connsiteY2" fmla="*/ 12250 h 55594"/>
                    <a:gd name="connsiteX3" fmla="*/ 560031 w 739378"/>
                    <a:gd name="connsiteY3" fmla="*/ 0 h 55594"/>
                    <a:gd name="connsiteX4" fmla="*/ 157361 w 739378"/>
                    <a:gd name="connsiteY4" fmla="*/ 12878 h 55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378" h="55594">
                      <a:moveTo>
                        <a:pt x="0" y="55595"/>
                      </a:moveTo>
                      <a:lnTo>
                        <a:pt x="279858" y="47114"/>
                      </a:lnTo>
                      <a:lnTo>
                        <a:pt x="739379" y="12250"/>
                      </a:lnTo>
                      <a:lnTo>
                        <a:pt x="560031" y="0"/>
                      </a:lnTo>
                      <a:lnTo>
                        <a:pt x="157361" y="12878"/>
                      </a:lnTo>
                      <a:close/>
                    </a:path>
                  </a:pathLst>
                </a:custGeom>
                <a:solidFill>
                  <a:srgbClr val="FFCE78"/>
                </a:solidFill>
                <a:ln w="31296" cap="flat">
                  <a:noFill/>
                  <a:prstDash val="solid"/>
                  <a:miter/>
                </a:ln>
              </p:spPr>
              <p:txBody>
                <a:bodyPr rtlCol="0" anchor="ctr"/>
                <a:lstStyle/>
                <a:p>
                  <a:endParaRPr lang="th-TH"/>
                </a:p>
              </p:txBody>
            </p:sp>
          </p:grpSp>
          <p:sp>
            <p:nvSpPr>
              <p:cNvPr id="1355" name="Freeform: Shape 1354">
                <a:extLst>
                  <a:ext uri="{FF2B5EF4-FFF2-40B4-BE49-F238E27FC236}">
                    <a16:creationId xmlns:a16="http://schemas.microsoft.com/office/drawing/2014/main" id="{85C538C4-2CFD-48BF-91AE-6FDC7175F2F7}"/>
                  </a:ext>
                </a:extLst>
              </p:cNvPr>
              <p:cNvSpPr/>
              <p:nvPr/>
            </p:nvSpPr>
            <p:spPr>
              <a:xfrm>
                <a:off x="6073935" y="3369929"/>
                <a:ext cx="1513308" cy="667765"/>
              </a:xfrm>
              <a:custGeom>
                <a:avLst/>
                <a:gdLst>
                  <a:gd name="connsiteX0" fmla="*/ 0 w 1513308"/>
                  <a:gd name="connsiteY0" fmla="*/ 658971 h 667765"/>
                  <a:gd name="connsiteX1" fmla="*/ 1135767 w 1513308"/>
                  <a:gd name="connsiteY1" fmla="*/ 0 h 667765"/>
                  <a:gd name="connsiteX2" fmla="*/ 1513309 w 1513308"/>
                  <a:gd name="connsiteY2" fmla="*/ 6282 h 667765"/>
                  <a:gd name="connsiteX3" fmla="*/ 647977 w 1513308"/>
                  <a:gd name="connsiteY3" fmla="*/ 667766 h 667765"/>
                </a:gdLst>
                <a:ahLst/>
                <a:cxnLst>
                  <a:cxn ang="0">
                    <a:pos x="connsiteX0" y="connsiteY0"/>
                  </a:cxn>
                  <a:cxn ang="0">
                    <a:pos x="connsiteX1" y="connsiteY1"/>
                  </a:cxn>
                  <a:cxn ang="0">
                    <a:pos x="connsiteX2" y="connsiteY2"/>
                  </a:cxn>
                  <a:cxn ang="0">
                    <a:pos x="connsiteX3" y="connsiteY3"/>
                  </a:cxn>
                </a:cxnLst>
                <a:rect l="l" t="t" r="r" b="b"/>
                <a:pathLst>
                  <a:path w="1513308" h="667765">
                    <a:moveTo>
                      <a:pt x="0" y="658971"/>
                    </a:moveTo>
                    <a:lnTo>
                      <a:pt x="1135767" y="0"/>
                    </a:lnTo>
                    <a:lnTo>
                      <a:pt x="1513309" y="6282"/>
                    </a:lnTo>
                    <a:lnTo>
                      <a:pt x="647977" y="667766"/>
                    </a:lnTo>
                    <a:close/>
                  </a:path>
                </a:pathLst>
              </a:custGeom>
              <a:solidFill>
                <a:srgbClr val="D87100">
                  <a:alpha val="15000"/>
                </a:srgbClr>
              </a:solidFill>
              <a:ln w="31296" cap="flat">
                <a:noFill/>
                <a:prstDash val="solid"/>
                <a:miter/>
              </a:ln>
            </p:spPr>
            <p:txBody>
              <a:bodyPr rtlCol="0" anchor="ctr"/>
              <a:lstStyle/>
              <a:p>
                <a:endParaRPr lang="th-TH"/>
              </a:p>
            </p:txBody>
          </p:sp>
          <p:sp>
            <p:nvSpPr>
              <p:cNvPr id="1356" name="Freeform: Shape 1355">
                <a:extLst>
                  <a:ext uri="{FF2B5EF4-FFF2-40B4-BE49-F238E27FC236}">
                    <a16:creationId xmlns:a16="http://schemas.microsoft.com/office/drawing/2014/main" id="{276C5D51-9916-4C9A-ACD4-1E24C982A541}"/>
                  </a:ext>
                </a:extLst>
              </p:cNvPr>
              <p:cNvSpPr/>
              <p:nvPr/>
            </p:nvSpPr>
            <p:spPr>
              <a:xfrm>
                <a:off x="5987559" y="4037694"/>
                <a:ext cx="1525244" cy="43659"/>
              </a:xfrm>
              <a:custGeom>
                <a:avLst/>
                <a:gdLst>
                  <a:gd name="connsiteX0" fmla="*/ 0 w 1525244"/>
                  <a:gd name="connsiteY0" fmla="*/ 30153 h 43659"/>
                  <a:gd name="connsiteX1" fmla="*/ 238084 w 1525244"/>
                  <a:gd name="connsiteY1" fmla="*/ 0 h 43659"/>
                  <a:gd name="connsiteX2" fmla="*/ 1033058 w 1525244"/>
                  <a:gd name="connsiteY2" fmla="*/ 30153 h 43659"/>
                  <a:gd name="connsiteX3" fmla="*/ 1353749 w 1525244"/>
                  <a:gd name="connsiteY3" fmla="*/ 0 h 43659"/>
                  <a:gd name="connsiteX4" fmla="*/ 1525244 w 1525244"/>
                  <a:gd name="connsiteY4" fmla="*/ 33922 h 43659"/>
                  <a:gd name="connsiteX5" fmla="*/ 1145818 w 1525244"/>
                  <a:gd name="connsiteY5" fmla="*/ 43659 h 43659"/>
                  <a:gd name="connsiteX6" fmla="*/ 366863 w 1525244"/>
                  <a:gd name="connsiteY6" fmla="*/ 33922 h 43659"/>
                  <a:gd name="connsiteX7" fmla="*/ 265096 w 1525244"/>
                  <a:gd name="connsiteY7" fmla="*/ 43659 h 43659"/>
                  <a:gd name="connsiteX8" fmla="*/ 209501 w 1525244"/>
                  <a:gd name="connsiteY8" fmla="*/ 30153 h 4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5244" h="43659">
                    <a:moveTo>
                      <a:pt x="0" y="30153"/>
                    </a:moveTo>
                    <a:lnTo>
                      <a:pt x="238084" y="0"/>
                    </a:lnTo>
                    <a:lnTo>
                      <a:pt x="1033058" y="30153"/>
                    </a:lnTo>
                    <a:lnTo>
                      <a:pt x="1353749" y="0"/>
                    </a:lnTo>
                    <a:lnTo>
                      <a:pt x="1525244" y="33922"/>
                    </a:lnTo>
                    <a:lnTo>
                      <a:pt x="1145818" y="43659"/>
                    </a:lnTo>
                    <a:lnTo>
                      <a:pt x="366863" y="33922"/>
                    </a:lnTo>
                    <a:lnTo>
                      <a:pt x="265096" y="43659"/>
                    </a:lnTo>
                    <a:lnTo>
                      <a:pt x="209501" y="30153"/>
                    </a:lnTo>
                    <a:close/>
                  </a:path>
                </a:pathLst>
              </a:custGeom>
              <a:solidFill>
                <a:srgbClr val="D87100"/>
              </a:solidFill>
              <a:ln w="31296" cap="flat">
                <a:noFill/>
                <a:prstDash val="solid"/>
                <a:miter/>
              </a:ln>
            </p:spPr>
            <p:txBody>
              <a:bodyPr rtlCol="0" anchor="ctr"/>
              <a:lstStyle/>
              <a:p>
                <a:endParaRPr lang="th-TH"/>
              </a:p>
            </p:txBody>
          </p:sp>
        </p:grpSp>
        <p:sp>
          <p:nvSpPr>
            <p:cNvPr id="1352" name="Freeform: Shape 1351">
              <a:extLst>
                <a:ext uri="{FF2B5EF4-FFF2-40B4-BE49-F238E27FC236}">
                  <a16:creationId xmlns:a16="http://schemas.microsoft.com/office/drawing/2014/main" id="{9DF73F53-5345-4DAA-A499-DFD6924084CB}"/>
                </a:ext>
              </a:extLst>
            </p:cNvPr>
            <p:cNvSpPr/>
            <p:nvPr/>
          </p:nvSpPr>
          <p:spPr>
            <a:xfrm>
              <a:off x="6760232" y="3366474"/>
              <a:ext cx="859355" cy="718773"/>
            </a:xfrm>
            <a:custGeom>
              <a:avLst/>
              <a:gdLst>
                <a:gd name="connsiteX0" fmla="*/ 0 w 859355"/>
                <a:gd name="connsiteY0" fmla="*/ 695092 h 718773"/>
                <a:gd name="connsiteX1" fmla="*/ 855908 w 859355"/>
                <a:gd name="connsiteY1" fmla="*/ 0 h 718773"/>
                <a:gd name="connsiteX2" fmla="*/ 855908 w 859355"/>
                <a:gd name="connsiteY2" fmla="*/ 642324 h 718773"/>
                <a:gd name="connsiteX3" fmla="*/ 769846 w 859355"/>
                <a:gd name="connsiteY3" fmla="*/ 713309 h 718773"/>
                <a:gd name="connsiteX4" fmla="*/ 0 w 859355"/>
                <a:gd name="connsiteY4" fmla="*/ 695092 h 718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355" h="718773">
                  <a:moveTo>
                    <a:pt x="0" y="695092"/>
                  </a:moveTo>
                  <a:lnTo>
                    <a:pt x="855908" y="0"/>
                  </a:lnTo>
                  <a:lnTo>
                    <a:pt x="855908" y="642324"/>
                  </a:lnTo>
                  <a:cubicBezTo>
                    <a:pt x="855908" y="642324"/>
                    <a:pt x="885747" y="693835"/>
                    <a:pt x="769846" y="713309"/>
                  </a:cubicBezTo>
                  <a:cubicBezTo>
                    <a:pt x="653945" y="732469"/>
                    <a:pt x="0" y="695092"/>
                    <a:pt x="0" y="695092"/>
                  </a:cubicBezTo>
                  <a:close/>
                </a:path>
              </a:pathLst>
            </a:custGeom>
            <a:solidFill>
              <a:srgbClr val="D87100">
                <a:alpha val="15000"/>
              </a:srgbClr>
            </a:solidFill>
            <a:ln w="31296" cap="flat">
              <a:noFill/>
              <a:prstDash val="solid"/>
              <a:miter/>
            </a:ln>
          </p:spPr>
          <p:txBody>
            <a:bodyPr rtlCol="0" anchor="ctr"/>
            <a:lstStyle/>
            <a:p>
              <a:endParaRPr lang="th-TH"/>
            </a:p>
          </p:txBody>
        </p:sp>
      </p:grpSp>
      <p:grpSp>
        <p:nvGrpSpPr>
          <p:cNvPr id="668" name="Graphic 666">
            <a:extLst>
              <a:ext uri="{FF2B5EF4-FFF2-40B4-BE49-F238E27FC236}">
                <a16:creationId xmlns:a16="http://schemas.microsoft.com/office/drawing/2014/main" id="{F1B41CCA-7B45-4BF1-95E6-7292BD1875EF}"/>
              </a:ext>
            </a:extLst>
          </p:cNvPr>
          <p:cNvGrpSpPr/>
          <p:nvPr/>
        </p:nvGrpSpPr>
        <p:grpSpPr>
          <a:xfrm flipH="1">
            <a:off x="10927048" y="4887557"/>
            <a:ext cx="1058475" cy="1822959"/>
            <a:chOff x="4491523" y="-19822"/>
            <a:chExt cx="3208307" cy="6878580"/>
          </a:xfrm>
        </p:grpSpPr>
        <p:sp>
          <p:nvSpPr>
            <p:cNvPr id="669" name="Freeform: Shape 668">
              <a:extLst>
                <a:ext uri="{FF2B5EF4-FFF2-40B4-BE49-F238E27FC236}">
                  <a16:creationId xmlns:a16="http://schemas.microsoft.com/office/drawing/2014/main" id="{7CA6D021-4A3F-4067-B869-FF4F3F398BC8}"/>
                </a:ext>
              </a:extLst>
            </p:cNvPr>
            <p:cNvSpPr/>
            <p:nvPr/>
          </p:nvSpPr>
          <p:spPr>
            <a:xfrm>
              <a:off x="6456044" y="2296974"/>
              <a:ext cx="800884" cy="563433"/>
            </a:xfrm>
            <a:custGeom>
              <a:avLst/>
              <a:gdLst>
                <a:gd name="connsiteX0" fmla="*/ 46580 w 800884"/>
                <a:gd name="connsiteY0" fmla="*/ 0 h 563433"/>
                <a:gd name="connsiteX1" fmla="*/ 800884 w 800884"/>
                <a:gd name="connsiteY1" fmla="*/ 528536 h 563433"/>
                <a:gd name="connsiteX2" fmla="*/ 777594 w 800884"/>
                <a:gd name="connsiteY2" fmla="*/ 563433 h 563433"/>
                <a:gd name="connsiteX3" fmla="*/ 0 w 800884"/>
                <a:gd name="connsiteY3" fmla="*/ 23290 h 563433"/>
                <a:gd name="connsiteX4" fmla="*/ 46580 w 800884"/>
                <a:gd name="connsiteY4" fmla="*/ 0 h 563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0884" h="563433">
                  <a:moveTo>
                    <a:pt x="46580" y="0"/>
                  </a:moveTo>
                  <a:cubicBezTo>
                    <a:pt x="60539" y="0"/>
                    <a:pt x="800884" y="528536"/>
                    <a:pt x="800884" y="528536"/>
                  </a:cubicBezTo>
                  <a:lnTo>
                    <a:pt x="777594" y="563433"/>
                  </a:lnTo>
                  <a:lnTo>
                    <a:pt x="0" y="23290"/>
                  </a:lnTo>
                  <a:lnTo>
                    <a:pt x="46580" y="0"/>
                  </a:lnTo>
                  <a:close/>
                </a:path>
              </a:pathLst>
            </a:custGeom>
            <a:solidFill>
              <a:srgbClr val="E5A35C"/>
            </a:solidFill>
            <a:ln w="7566" cap="flat">
              <a:noFill/>
              <a:prstDash val="solid"/>
              <a:miter/>
            </a:ln>
          </p:spPr>
          <p:txBody>
            <a:bodyPr rtlCol="0" anchor="ctr"/>
            <a:lstStyle/>
            <a:p>
              <a:endParaRPr lang="th-TH"/>
            </a:p>
          </p:txBody>
        </p:sp>
        <p:sp>
          <p:nvSpPr>
            <p:cNvPr id="670" name="Freeform: Shape 669">
              <a:extLst>
                <a:ext uri="{FF2B5EF4-FFF2-40B4-BE49-F238E27FC236}">
                  <a16:creationId xmlns:a16="http://schemas.microsoft.com/office/drawing/2014/main" id="{C1435D94-12AA-466C-B991-CB4EBA79E5AD}"/>
                </a:ext>
              </a:extLst>
            </p:cNvPr>
            <p:cNvSpPr/>
            <p:nvPr/>
          </p:nvSpPr>
          <p:spPr>
            <a:xfrm>
              <a:off x="7385289" y="2083041"/>
              <a:ext cx="201946" cy="1763204"/>
            </a:xfrm>
            <a:custGeom>
              <a:avLst/>
              <a:gdLst>
                <a:gd name="connsiteX0" fmla="*/ 0 w 201946"/>
                <a:gd name="connsiteY0" fmla="*/ 40890 h 1763204"/>
                <a:gd name="connsiteX1" fmla="*/ 67670 w 201946"/>
                <a:gd name="connsiteY1" fmla="*/ 1763204 h 1763204"/>
                <a:gd name="connsiteX2" fmla="*/ 201947 w 201946"/>
                <a:gd name="connsiteY2" fmla="*/ 1761535 h 1763204"/>
                <a:gd name="connsiteX3" fmla="*/ 201947 w 201946"/>
                <a:gd name="connsiteY3" fmla="*/ 0 h 1763204"/>
                <a:gd name="connsiteX4" fmla="*/ 0 w 201946"/>
                <a:gd name="connsiteY4" fmla="*/ 40890 h 176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946" h="1763204">
                  <a:moveTo>
                    <a:pt x="0" y="40890"/>
                  </a:moveTo>
                  <a:cubicBezTo>
                    <a:pt x="3793" y="60235"/>
                    <a:pt x="67670" y="1763204"/>
                    <a:pt x="67670" y="1763204"/>
                  </a:cubicBezTo>
                  <a:lnTo>
                    <a:pt x="201947" y="1761535"/>
                  </a:lnTo>
                  <a:lnTo>
                    <a:pt x="201947" y="0"/>
                  </a:lnTo>
                  <a:lnTo>
                    <a:pt x="0" y="40890"/>
                  </a:lnTo>
                  <a:close/>
                </a:path>
              </a:pathLst>
            </a:custGeom>
            <a:solidFill>
              <a:srgbClr val="EABB68"/>
            </a:solidFill>
            <a:ln w="7566" cap="flat">
              <a:noFill/>
              <a:prstDash val="solid"/>
              <a:miter/>
            </a:ln>
          </p:spPr>
          <p:txBody>
            <a:bodyPr rtlCol="0" anchor="ctr"/>
            <a:lstStyle/>
            <a:p>
              <a:endParaRPr lang="th-TH"/>
            </a:p>
          </p:txBody>
        </p:sp>
        <p:sp>
          <p:nvSpPr>
            <p:cNvPr id="671" name="Freeform: Shape 670">
              <a:extLst>
                <a:ext uri="{FF2B5EF4-FFF2-40B4-BE49-F238E27FC236}">
                  <a16:creationId xmlns:a16="http://schemas.microsoft.com/office/drawing/2014/main" id="{B507029E-DB14-4378-90F3-138B2770C208}"/>
                </a:ext>
              </a:extLst>
            </p:cNvPr>
            <p:cNvSpPr/>
            <p:nvPr/>
          </p:nvSpPr>
          <p:spPr>
            <a:xfrm>
              <a:off x="4810746" y="3844652"/>
              <a:ext cx="858600" cy="3014105"/>
            </a:xfrm>
            <a:custGeom>
              <a:avLst/>
              <a:gdLst>
                <a:gd name="connsiteX0" fmla="*/ 339092 w 858600"/>
                <a:gd name="connsiteY0" fmla="*/ 0 h 3014105"/>
                <a:gd name="connsiteX1" fmla="*/ 322478 w 858600"/>
                <a:gd name="connsiteY1" fmla="*/ 26931 h 3014105"/>
                <a:gd name="connsiteX2" fmla="*/ 225298 w 858600"/>
                <a:gd name="connsiteY2" fmla="*/ 436970 h 3014105"/>
                <a:gd name="connsiteX3" fmla="*/ 225298 w 858600"/>
                <a:gd name="connsiteY3" fmla="*/ 1534022 h 3014105"/>
                <a:gd name="connsiteX4" fmla="*/ 71752 w 858600"/>
                <a:gd name="connsiteY4" fmla="*/ 2011048 h 3014105"/>
                <a:gd name="connsiteX5" fmla="*/ 33744 w 858600"/>
                <a:gd name="connsiteY5" fmla="*/ 2752986 h 3014105"/>
                <a:gd name="connsiteX6" fmla="*/ 516 w 858600"/>
                <a:gd name="connsiteY6" fmla="*/ 2923223 h 3014105"/>
                <a:gd name="connsiteX7" fmla="*/ 22137 w 858600"/>
                <a:gd name="connsiteY7" fmla="*/ 3014106 h 3014105"/>
                <a:gd name="connsiteX8" fmla="*/ 817332 w 858600"/>
                <a:gd name="connsiteY8" fmla="*/ 3014106 h 3014105"/>
                <a:gd name="connsiteX9" fmla="*/ 817332 w 858600"/>
                <a:gd name="connsiteY9" fmla="*/ 2967678 h 3014105"/>
                <a:gd name="connsiteX10" fmla="*/ 323920 w 858600"/>
                <a:gd name="connsiteY10" fmla="*/ 2723931 h 3014105"/>
                <a:gd name="connsiteX11" fmla="*/ 585115 w 858600"/>
                <a:gd name="connsiteY11" fmla="*/ 1690755 h 3014105"/>
                <a:gd name="connsiteX12" fmla="*/ 736007 w 858600"/>
                <a:gd name="connsiteY12" fmla="*/ 303451 h 3014105"/>
                <a:gd name="connsiteX13" fmla="*/ 339092 w 858600"/>
                <a:gd name="connsiteY13" fmla="*/ 0 h 3014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58600" h="3014105">
                  <a:moveTo>
                    <a:pt x="339092" y="0"/>
                  </a:moveTo>
                  <a:cubicBezTo>
                    <a:pt x="339092" y="0"/>
                    <a:pt x="332644" y="7283"/>
                    <a:pt x="322478" y="26931"/>
                  </a:cubicBezTo>
                  <a:cubicBezTo>
                    <a:pt x="298430" y="73208"/>
                    <a:pt x="253822" y="188140"/>
                    <a:pt x="225298" y="436970"/>
                  </a:cubicBezTo>
                  <a:cubicBezTo>
                    <a:pt x="184635" y="791022"/>
                    <a:pt x="248512" y="1452773"/>
                    <a:pt x="225298" y="1534022"/>
                  </a:cubicBezTo>
                  <a:cubicBezTo>
                    <a:pt x="202084" y="1615272"/>
                    <a:pt x="117649" y="1704714"/>
                    <a:pt x="71752" y="2011048"/>
                  </a:cubicBezTo>
                  <a:cubicBezTo>
                    <a:pt x="33820" y="2263899"/>
                    <a:pt x="45351" y="2677503"/>
                    <a:pt x="33744" y="2752986"/>
                  </a:cubicBezTo>
                  <a:cubicBezTo>
                    <a:pt x="22137" y="2828470"/>
                    <a:pt x="3703" y="2857070"/>
                    <a:pt x="516" y="2923223"/>
                  </a:cubicBezTo>
                  <a:cubicBezTo>
                    <a:pt x="-3960" y="3014106"/>
                    <a:pt x="22137" y="3014106"/>
                    <a:pt x="22137" y="3014106"/>
                  </a:cubicBezTo>
                  <a:lnTo>
                    <a:pt x="817332" y="3014106"/>
                  </a:lnTo>
                  <a:cubicBezTo>
                    <a:pt x="817332" y="3014106"/>
                    <a:pt x="910188" y="2979285"/>
                    <a:pt x="817332" y="2967678"/>
                  </a:cubicBezTo>
                  <a:cubicBezTo>
                    <a:pt x="724475" y="2956071"/>
                    <a:pt x="352975" y="2747145"/>
                    <a:pt x="323920" y="2723931"/>
                  </a:cubicBezTo>
                  <a:cubicBezTo>
                    <a:pt x="294864" y="2700717"/>
                    <a:pt x="567667" y="1754556"/>
                    <a:pt x="585115" y="1690755"/>
                  </a:cubicBezTo>
                  <a:cubicBezTo>
                    <a:pt x="602488" y="1626878"/>
                    <a:pt x="736007" y="303451"/>
                    <a:pt x="736007" y="303451"/>
                  </a:cubicBezTo>
                  <a:lnTo>
                    <a:pt x="339092" y="0"/>
                  </a:lnTo>
                  <a:close/>
                </a:path>
              </a:pathLst>
            </a:custGeom>
            <a:solidFill>
              <a:srgbClr val="C67446"/>
            </a:solidFill>
            <a:ln w="7566" cap="flat">
              <a:noFill/>
              <a:prstDash val="solid"/>
              <a:miter/>
            </a:ln>
          </p:spPr>
          <p:txBody>
            <a:bodyPr rtlCol="0" anchor="ctr"/>
            <a:lstStyle/>
            <a:p>
              <a:endParaRPr lang="th-TH"/>
            </a:p>
          </p:txBody>
        </p:sp>
        <p:sp>
          <p:nvSpPr>
            <p:cNvPr id="672" name="Freeform: Shape 671">
              <a:extLst>
                <a:ext uri="{FF2B5EF4-FFF2-40B4-BE49-F238E27FC236}">
                  <a16:creationId xmlns:a16="http://schemas.microsoft.com/office/drawing/2014/main" id="{56FA850B-60B2-4D5B-91E3-63DAFB9DD39A}"/>
                </a:ext>
              </a:extLst>
            </p:cNvPr>
            <p:cNvSpPr/>
            <p:nvPr/>
          </p:nvSpPr>
          <p:spPr>
            <a:xfrm>
              <a:off x="4989312" y="5269204"/>
              <a:ext cx="441294" cy="217259"/>
            </a:xfrm>
            <a:custGeom>
              <a:avLst/>
              <a:gdLst>
                <a:gd name="connsiteX0" fmla="*/ 54849 w 441294"/>
                <a:gd name="connsiteY0" fmla="*/ 82387 h 217259"/>
                <a:gd name="connsiteX1" fmla="*/ 44456 w 441294"/>
                <a:gd name="connsiteY1" fmla="*/ 116828 h 217259"/>
                <a:gd name="connsiteX2" fmla="*/ 0 w 441294"/>
                <a:gd name="connsiteY2" fmla="*/ 215375 h 217259"/>
                <a:gd name="connsiteX3" fmla="*/ 198988 w 441294"/>
                <a:gd name="connsiteY3" fmla="*/ 192919 h 217259"/>
                <a:gd name="connsiteX4" fmla="*/ 425742 w 441294"/>
                <a:gd name="connsiteY4" fmla="*/ 125022 h 217259"/>
                <a:gd name="connsiteX5" fmla="*/ 441294 w 441294"/>
                <a:gd name="connsiteY5" fmla="*/ 0 h 217259"/>
                <a:gd name="connsiteX6" fmla="*/ 54849 w 441294"/>
                <a:gd name="connsiteY6" fmla="*/ 82387 h 217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294" h="217259">
                  <a:moveTo>
                    <a:pt x="54849" y="82387"/>
                  </a:moveTo>
                  <a:cubicBezTo>
                    <a:pt x="54849" y="82387"/>
                    <a:pt x="56214" y="86939"/>
                    <a:pt x="44456" y="116828"/>
                  </a:cubicBezTo>
                  <a:cubicBezTo>
                    <a:pt x="32697" y="146718"/>
                    <a:pt x="0" y="215375"/>
                    <a:pt x="0" y="215375"/>
                  </a:cubicBezTo>
                  <a:cubicBezTo>
                    <a:pt x="0" y="215375"/>
                    <a:pt x="49614" y="226906"/>
                    <a:pt x="198988" y="192919"/>
                  </a:cubicBezTo>
                  <a:cubicBezTo>
                    <a:pt x="348362" y="158857"/>
                    <a:pt x="425742" y="125022"/>
                    <a:pt x="425742" y="125022"/>
                  </a:cubicBezTo>
                  <a:lnTo>
                    <a:pt x="441294" y="0"/>
                  </a:lnTo>
                  <a:lnTo>
                    <a:pt x="54849" y="82387"/>
                  </a:lnTo>
                  <a:close/>
                </a:path>
              </a:pathLst>
            </a:custGeom>
            <a:solidFill>
              <a:srgbClr val="9B5938"/>
            </a:solidFill>
            <a:ln w="7566" cap="flat">
              <a:noFill/>
              <a:prstDash val="solid"/>
              <a:miter/>
            </a:ln>
          </p:spPr>
          <p:txBody>
            <a:bodyPr rtlCol="0" anchor="ctr"/>
            <a:lstStyle/>
            <a:p>
              <a:endParaRPr lang="th-TH"/>
            </a:p>
          </p:txBody>
        </p:sp>
        <p:sp>
          <p:nvSpPr>
            <p:cNvPr id="673" name="Freeform: Shape 672">
              <a:extLst>
                <a:ext uri="{FF2B5EF4-FFF2-40B4-BE49-F238E27FC236}">
                  <a16:creationId xmlns:a16="http://schemas.microsoft.com/office/drawing/2014/main" id="{21D9E8AF-430A-429D-9B2C-9E38E677ACF9}"/>
                </a:ext>
              </a:extLst>
            </p:cNvPr>
            <p:cNvSpPr/>
            <p:nvPr/>
          </p:nvSpPr>
          <p:spPr>
            <a:xfrm>
              <a:off x="5442297" y="3772886"/>
              <a:ext cx="1304150" cy="3085872"/>
            </a:xfrm>
            <a:custGeom>
              <a:avLst/>
              <a:gdLst>
                <a:gd name="connsiteX0" fmla="*/ 4392 w 1304150"/>
                <a:gd name="connsiteY0" fmla="*/ 372031 h 3085872"/>
                <a:gd name="connsiteX1" fmla="*/ 196173 w 1304150"/>
                <a:gd name="connsiteY1" fmla="*/ 1605789 h 3085872"/>
                <a:gd name="connsiteX2" fmla="*/ 184718 w 1304150"/>
                <a:gd name="connsiteY2" fmla="*/ 2074849 h 3085872"/>
                <a:gd name="connsiteX3" fmla="*/ 479369 w 1304150"/>
                <a:gd name="connsiteY3" fmla="*/ 2824677 h 3085872"/>
                <a:gd name="connsiteX4" fmla="*/ 446141 w 1304150"/>
                <a:gd name="connsiteY4" fmla="*/ 2994913 h 3085872"/>
                <a:gd name="connsiteX5" fmla="*/ 467762 w 1304150"/>
                <a:gd name="connsiteY5" fmla="*/ 3085872 h 3085872"/>
                <a:gd name="connsiteX6" fmla="*/ 1262881 w 1304150"/>
                <a:gd name="connsiteY6" fmla="*/ 3085872 h 3085872"/>
                <a:gd name="connsiteX7" fmla="*/ 1262881 w 1304150"/>
                <a:gd name="connsiteY7" fmla="*/ 3039444 h 3085872"/>
                <a:gd name="connsiteX8" fmla="*/ 769469 w 1304150"/>
                <a:gd name="connsiteY8" fmla="*/ 2795697 h 3085872"/>
                <a:gd name="connsiteX9" fmla="*/ 555991 w 1304150"/>
                <a:gd name="connsiteY9" fmla="*/ 1762521 h 3085872"/>
                <a:gd name="connsiteX10" fmla="*/ 479521 w 1304150"/>
                <a:gd name="connsiteY10" fmla="*/ 0 h 3085872"/>
                <a:gd name="connsiteX11" fmla="*/ 4392 w 1304150"/>
                <a:gd name="connsiteY11" fmla="*/ 372031 h 3085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04150" h="3085872">
                  <a:moveTo>
                    <a:pt x="4392" y="372031"/>
                  </a:moveTo>
                  <a:cubicBezTo>
                    <a:pt x="-36270" y="726083"/>
                    <a:pt x="219387" y="1524539"/>
                    <a:pt x="196173" y="1605789"/>
                  </a:cubicBezTo>
                  <a:cubicBezTo>
                    <a:pt x="172959" y="1687038"/>
                    <a:pt x="146028" y="1822150"/>
                    <a:pt x="184718" y="2074849"/>
                  </a:cubicBezTo>
                  <a:cubicBezTo>
                    <a:pt x="227126" y="2352051"/>
                    <a:pt x="490976" y="2749269"/>
                    <a:pt x="479369" y="2824677"/>
                  </a:cubicBezTo>
                  <a:cubicBezTo>
                    <a:pt x="467762" y="2900160"/>
                    <a:pt x="449328" y="2928761"/>
                    <a:pt x="446141" y="2994913"/>
                  </a:cubicBezTo>
                  <a:cubicBezTo>
                    <a:pt x="441741" y="3085872"/>
                    <a:pt x="467762" y="3085872"/>
                    <a:pt x="467762" y="3085872"/>
                  </a:cubicBezTo>
                  <a:lnTo>
                    <a:pt x="1262881" y="3085872"/>
                  </a:lnTo>
                  <a:cubicBezTo>
                    <a:pt x="1262881" y="3085872"/>
                    <a:pt x="1355737" y="3051052"/>
                    <a:pt x="1262881" y="3039444"/>
                  </a:cubicBezTo>
                  <a:cubicBezTo>
                    <a:pt x="1170025" y="3027838"/>
                    <a:pt x="798524" y="2818911"/>
                    <a:pt x="769469" y="2795697"/>
                  </a:cubicBezTo>
                  <a:cubicBezTo>
                    <a:pt x="740413" y="2772483"/>
                    <a:pt x="538543" y="1826322"/>
                    <a:pt x="555991" y="1762521"/>
                  </a:cubicBezTo>
                  <a:cubicBezTo>
                    <a:pt x="573364" y="1698645"/>
                    <a:pt x="479521" y="0"/>
                    <a:pt x="479521" y="0"/>
                  </a:cubicBezTo>
                  <a:lnTo>
                    <a:pt x="4392" y="372031"/>
                  </a:lnTo>
                  <a:close/>
                </a:path>
              </a:pathLst>
            </a:custGeom>
            <a:solidFill>
              <a:srgbClr val="C67446"/>
            </a:solidFill>
            <a:ln w="7566" cap="flat">
              <a:noFill/>
              <a:prstDash val="solid"/>
              <a:miter/>
            </a:ln>
          </p:spPr>
          <p:txBody>
            <a:bodyPr rtlCol="0" anchor="ctr"/>
            <a:lstStyle/>
            <a:p>
              <a:endParaRPr lang="th-TH"/>
            </a:p>
          </p:txBody>
        </p:sp>
        <p:sp>
          <p:nvSpPr>
            <p:cNvPr id="674" name="Freeform: Shape 673">
              <a:extLst>
                <a:ext uri="{FF2B5EF4-FFF2-40B4-BE49-F238E27FC236}">
                  <a16:creationId xmlns:a16="http://schemas.microsoft.com/office/drawing/2014/main" id="{B7869F2C-19C2-4BFB-89E8-0B1C11BC84ED}"/>
                </a:ext>
              </a:extLst>
            </p:cNvPr>
            <p:cNvSpPr/>
            <p:nvPr/>
          </p:nvSpPr>
          <p:spPr>
            <a:xfrm>
              <a:off x="5631871" y="5051706"/>
              <a:ext cx="356858" cy="289302"/>
            </a:xfrm>
            <a:custGeom>
              <a:avLst/>
              <a:gdLst>
                <a:gd name="connsiteX0" fmla="*/ 0 w 356858"/>
                <a:gd name="connsiteY0" fmla="*/ 229561 h 289302"/>
                <a:gd name="connsiteX1" fmla="*/ 6448 w 356858"/>
                <a:gd name="connsiteY1" fmla="*/ 288127 h 289302"/>
                <a:gd name="connsiteX2" fmla="*/ 193754 w 356858"/>
                <a:gd name="connsiteY2" fmla="*/ 258844 h 289302"/>
                <a:gd name="connsiteX3" fmla="*/ 356859 w 356858"/>
                <a:gd name="connsiteY3" fmla="*/ 181616 h 289302"/>
                <a:gd name="connsiteX4" fmla="*/ 354128 w 356858"/>
                <a:gd name="connsiteY4" fmla="*/ 0 h 289302"/>
                <a:gd name="connsiteX5" fmla="*/ 0 w 356858"/>
                <a:gd name="connsiteY5" fmla="*/ 156201 h 289302"/>
                <a:gd name="connsiteX6" fmla="*/ 0 w 356858"/>
                <a:gd name="connsiteY6" fmla="*/ 229561 h 289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6858" h="289302">
                  <a:moveTo>
                    <a:pt x="0" y="229561"/>
                  </a:moveTo>
                  <a:lnTo>
                    <a:pt x="6448" y="288127"/>
                  </a:lnTo>
                  <a:cubicBezTo>
                    <a:pt x="6448" y="288127"/>
                    <a:pt x="102946" y="298292"/>
                    <a:pt x="193754" y="258844"/>
                  </a:cubicBezTo>
                  <a:cubicBezTo>
                    <a:pt x="284486" y="219395"/>
                    <a:pt x="356859" y="181616"/>
                    <a:pt x="356859" y="181616"/>
                  </a:cubicBezTo>
                  <a:lnTo>
                    <a:pt x="354128" y="0"/>
                  </a:lnTo>
                  <a:lnTo>
                    <a:pt x="0" y="156201"/>
                  </a:lnTo>
                  <a:lnTo>
                    <a:pt x="0" y="229561"/>
                  </a:lnTo>
                  <a:close/>
                </a:path>
              </a:pathLst>
            </a:custGeom>
            <a:solidFill>
              <a:srgbClr val="9B5938"/>
            </a:solidFill>
            <a:ln w="7566" cap="flat">
              <a:noFill/>
              <a:prstDash val="solid"/>
              <a:miter/>
            </a:ln>
          </p:spPr>
          <p:txBody>
            <a:bodyPr rtlCol="0" anchor="ctr"/>
            <a:lstStyle/>
            <a:p>
              <a:endParaRPr lang="th-TH"/>
            </a:p>
          </p:txBody>
        </p:sp>
        <p:sp>
          <p:nvSpPr>
            <p:cNvPr id="675" name="Freeform: Shape 674">
              <a:extLst>
                <a:ext uri="{FF2B5EF4-FFF2-40B4-BE49-F238E27FC236}">
                  <a16:creationId xmlns:a16="http://schemas.microsoft.com/office/drawing/2014/main" id="{6B82C9E4-EF59-4ED6-94BB-61DC44DDF493}"/>
                </a:ext>
              </a:extLst>
            </p:cNvPr>
            <p:cNvSpPr/>
            <p:nvPr/>
          </p:nvSpPr>
          <p:spPr>
            <a:xfrm>
              <a:off x="5039761" y="3844652"/>
              <a:ext cx="948968" cy="1507091"/>
            </a:xfrm>
            <a:custGeom>
              <a:avLst/>
              <a:gdLst>
                <a:gd name="connsiteX0" fmla="*/ 885395 w 948968"/>
                <a:gd name="connsiteY0" fmla="*/ 0 h 1507091"/>
                <a:gd name="connsiteX1" fmla="*/ 948134 w 948968"/>
                <a:gd name="connsiteY1" fmla="*/ 1243923 h 1507091"/>
                <a:gd name="connsiteX2" fmla="*/ 948968 w 948968"/>
                <a:gd name="connsiteY2" fmla="*/ 1264481 h 1507091"/>
                <a:gd name="connsiteX3" fmla="*/ 629586 w 948968"/>
                <a:gd name="connsiteY3" fmla="*/ 1424552 h 1507091"/>
                <a:gd name="connsiteX4" fmla="*/ 0 w 948968"/>
                <a:gd name="connsiteY4" fmla="*/ 1507091 h 1507091"/>
                <a:gd name="connsiteX5" fmla="*/ 98394 w 948968"/>
                <a:gd name="connsiteY5" fmla="*/ 0 h 1507091"/>
                <a:gd name="connsiteX6" fmla="*/ 885395 w 948968"/>
                <a:gd name="connsiteY6" fmla="*/ 0 h 1507091"/>
                <a:gd name="connsiteX7" fmla="*/ 885395 w 948968"/>
                <a:gd name="connsiteY7" fmla="*/ 0 h 150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8968" h="1507091">
                  <a:moveTo>
                    <a:pt x="885395" y="0"/>
                  </a:moveTo>
                  <a:lnTo>
                    <a:pt x="948134" y="1243923"/>
                  </a:lnTo>
                  <a:lnTo>
                    <a:pt x="948968" y="1264481"/>
                  </a:lnTo>
                  <a:cubicBezTo>
                    <a:pt x="948968" y="1264481"/>
                    <a:pt x="855809" y="1344517"/>
                    <a:pt x="629586" y="1424552"/>
                  </a:cubicBezTo>
                  <a:cubicBezTo>
                    <a:pt x="403363" y="1504588"/>
                    <a:pt x="0" y="1507091"/>
                    <a:pt x="0" y="1507091"/>
                  </a:cubicBezTo>
                  <a:lnTo>
                    <a:pt x="98394" y="0"/>
                  </a:lnTo>
                  <a:lnTo>
                    <a:pt x="885395" y="0"/>
                  </a:lnTo>
                  <a:lnTo>
                    <a:pt x="885395" y="0"/>
                  </a:lnTo>
                  <a:close/>
                </a:path>
              </a:pathLst>
            </a:custGeom>
            <a:solidFill>
              <a:srgbClr val="4D65B2"/>
            </a:solidFill>
            <a:ln w="7566" cap="flat">
              <a:noFill/>
              <a:prstDash val="solid"/>
              <a:miter/>
            </a:ln>
          </p:spPr>
          <p:txBody>
            <a:bodyPr rtlCol="0" anchor="ctr"/>
            <a:lstStyle/>
            <a:p>
              <a:endParaRPr lang="th-TH" dirty="0"/>
            </a:p>
          </p:txBody>
        </p:sp>
        <p:sp>
          <p:nvSpPr>
            <p:cNvPr id="676" name="Freeform: Shape 675">
              <a:extLst>
                <a:ext uri="{FF2B5EF4-FFF2-40B4-BE49-F238E27FC236}">
                  <a16:creationId xmlns:a16="http://schemas.microsoft.com/office/drawing/2014/main" id="{16CC15AD-C7E1-4ED5-A412-254F9889954D}"/>
                </a:ext>
              </a:extLst>
            </p:cNvPr>
            <p:cNvSpPr/>
            <p:nvPr/>
          </p:nvSpPr>
          <p:spPr>
            <a:xfrm>
              <a:off x="5044161" y="3896845"/>
              <a:ext cx="886153" cy="1454821"/>
            </a:xfrm>
            <a:custGeom>
              <a:avLst/>
              <a:gdLst>
                <a:gd name="connsiteX0" fmla="*/ 97484 w 886153"/>
                <a:gd name="connsiteY0" fmla="*/ 1454822 h 1454821"/>
                <a:gd name="connsiteX1" fmla="*/ 500315 w 886153"/>
                <a:gd name="connsiteY1" fmla="*/ 1037803 h 1454821"/>
                <a:gd name="connsiteX2" fmla="*/ 886154 w 886153"/>
                <a:gd name="connsiteY2" fmla="*/ 7359 h 1454821"/>
                <a:gd name="connsiteX3" fmla="*/ 806725 w 886153"/>
                <a:gd name="connsiteY3" fmla="*/ 0 h 1454821"/>
                <a:gd name="connsiteX4" fmla="*/ 0 w 886153"/>
                <a:gd name="connsiteY4" fmla="*/ 1454746 h 1454821"/>
                <a:gd name="connsiteX5" fmla="*/ 97484 w 886153"/>
                <a:gd name="connsiteY5" fmla="*/ 1454822 h 1454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6153" h="1454821">
                  <a:moveTo>
                    <a:pt x="97484" y="1454822"/>
                  </a:moveTo>
                  <a:cubicBezTo>
                    <a:pt x="97484" y="1454822"/>
                    <a:pt x="306182" y="1357566"/>
                    <a:pt x="500315" y="1037803"/>
                  </a:cubicBezTo>
                  <a:cubicBezTo>
                    <a:pt x="694448" y="717966"/>
                    <a:pt x="886154" y="7359"/>
                    <a:pt x="886154" y="7359"/>
                  </a:cubicBezTo>
                  <a:lnTo>
                    <a:pt x="806725" y="0"/>
                  </a:lnTo>
                  <a:lnTo>
                    <a:pt x="0" y="1454746"/>
                  </a:lnTo>
                  <a:lnTo>
                    <a:pt x="97484" y="1454822"/>
                  </a:lnTo>
                  <a:close/>
                </a:path>
              </a:pathLst>
            </a:custGeom>
            <a:solidFill>
              <a:srgbClr val="3E558C"/>
            </a:solidFill>
            <a:ln w="7566" cap="flat">
              <a:noFill/>
              <a:prstDash val="solid"/>
              <a:miter/>
            </a:ln>
          </p:spPr>
          <p:txBody>
            <a:bodyPr rtlCol="0" anchor="ctr"/>
            <a:lstStyle/>
            <a:p>
              <a:endParaRPr lang="th-TH"/>
            </a:p>
          </p:txBody>
        </p:sp>
        <p:sp>
          <p:nvSpPr>
            <p:cNvPr id="677" name="Freeform: Shape 676">
              <a:extLst>
                <a:ext uri="{FF2B5EF4-FFF2-40B4-BE49-F238E27FC236}">
                  <a16:creationId xmlns:a16="http://schemas.microsoft.com/office/drawing/2014/main" id="{21A706F8-3626-4EF1-8BB5-65581344A6BC}"/>
                </a:ext>
              </a:extLst>
            </p:cNvPr>
            <p:cNvSpPr/>
            <p:nvPr/>
          </p:nvSpPr>
          <p:spPr>
            <a:xfrm>
              <a:off x="6038875" y="2123979"/>
              <a:ext cx="622985" cy="1510077"/>
            </a:xfrm>
            <a:custGeom>
              <a:avLst/>
              <a:gdLst>
                <a:gd name="connsiteX0" fmla="*/ 122518 w 622985"/>
                <a:gd name="connsiteY0" fmla="*/ 1925 h 1510077"/>
                <a:gd name="connsiteX1" fmla="*/ 332583 w 622985"/>
                <a:gd name="connsiteY1" fmla="*/ 60719 h 1510077"/>
                <a:gd name="connsiteX2" fmla="*/ 622986 w 622985"/>
                <a:gd name="connsiteY2" fmla="*/ 1232724 h 1510077"/>
                <a:gd name="connsiteX3" fmla="*/ 491971 w 622985"/>
                <a:gd name="connsiteY3" fmla="*/ 1510078 h 1510077"/>
                <a:gd name="connsiteX4" fmla="*/ 166291 w 622985"/>
                <a:gd name="connsiteY4" fmla="*/ 945810 h 1510077"/>
                <a:gd name="connsiteX5" fmla="*/ 0 w 622985"/>
                <a:gd name="connsiteY5" fmla="*/ 161692 h 1510077"/>
                <a:gd name="connsiteX6" fmla="*/ 122518 w 622985"/>
                <a:gd name="connsiteY6" fmla="*/ 1925 h 1510077"/>
                <a:gd name="connsiteX7" fmla="*/ 122518 w 622985"/>
                <a:gd name="connsiteY7" fmla="*/ 1925 h 1510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2985" h="1510077">
                  <a:moveTo>
                    <a:pt x="122518" y="1925"/>
                  </a:moveTo>
                  <a:cubicBezTo>
                    <a:pt x="122518" y="1925"/>
                    <a:pt x="273182" y="-16510"/>
                    <a:pt x="332583" y="60719"/>
                  </a:cubicBezTo>
                  <a:cubicBezTo>
                    <a:pt x="391983" y="137947"/>
                    <a:pt x="622986" y="1232724"/>
                    <a:pt x="622986" y="1232724"/>
                  </a:cubicBezTo>
                  <a:lnTo>
                    <a:pt x="491971" y="1510078"/>
                  </a:lnTo>
                  <a:cubicBezTo>
                    <a:pt x="491971" y="1510078"/>
                    <a:pt x="231533" y="1223847"/>
                    <a:pt x="166291" y="945810"/>
                  </a:cubicBezTo>
                  <a:cubicBezTo>
                    <a:pt x="104463" y="682414"/>
                    <a:pt x="0" y="161692"/>
                    <a:pt x="0" y="161692"/>
                  </a:cubicBezTo>
                  <a:lnTo>
                    <a:pt x="122518" y="1925"/>
                  </a:lnTo>
                  <a:lnTo>
                    <a:pt x="122518" y="1925"/>
                  </a:lnTo>
                  <a:close/>
                </a:path>
              </a:pathLst>
            </a:custGeom>
            <a:solidFill>
              <a:srgbClr val="C67446"/>
            </a:solidFill>
            <a:ln w="7566" cap="flat">
              <a:noFill/>
              <a:prstDash val="solid"/>
              <a:miter/>
            </a:ln>
          </p:spPr>
          <p:txBody>
            <a:bodyPr rtlCol="0" anchor="ctr"/>
            <a:lstStyle/>
            <a:p>
              <a:endParaRPr lang="th-TH"/>
            </a:p>
          </p:txBody>
        </p:sp>
        <p:sp>
          <p:nvSpPr>
            <p:cNvPr id="678" name="Freeform: Shape 677">
              <a:extLst>
                <a:ext uri="{FF2B5EF4-FFF2-40B4-BE49-F238E27FC236}">
                  <a16:creationId xmlns:a16="http://schemas.microsoft.com/office/drawing/2014/main" id="{475B45BF-BFDF-4AB6-A17B-6E92B59CE325}"/>
                </a:ext>
              </a:extLst>
            </p:cNvPr>
            <p:cNvSpPr/>
            <p:nvPr/>
          </p:nvSpPr>
          <p:spPr>
            <a:xfrm>
              <a:off x="7150199" y="2937706"/>
              <a:ext cx="549631" cy="347984"/>
            </a:xfrm>
            <a:custGeom>
              <a:avLst/>
              <a:gdLst>
                <a:gd name="connsiteX0" fmla="*/ 275221 w 549631"/>
                <a:gd name="connsiteY0" fmla="*/ 16240 h 347984"/>
                <a:gd name="connsiteX1" fmla="*/ 498713 w 549631"/>
                <a:gd name="connsiteY1" fmla="*/ 5923 h 347984"/>
                <a:gd name="connsiteX2" fmla="*/ 544155 w 549631"/>
                <a:gd name="connsiteY2" fmla="*/ 5771 h 347984"/>
                <a:gd name="connsiteX3" fmla="*/ 528603 w 549631"/>
                <a:gd name="connsiteY3" fmla="*/ 50834 h 347984"/>
                <a:gd name="connsiteX4" fmla="*/ 519803 w 549631"/>
                <a:gd name="connsiteY4" fmla="*/ 61606 h 347984"/>
                <a:gd name="connsiteX5" fmla="*/ 523975 w 549631"/>
                <a:gd name="connsiteY5" fmla="*/ 74958 h 347984"/>
                <a:gd name="connsiteX6" fmla="*/ 510244 w 549631"/>
                <a:gd name="connsiteY6" fmla="*/ 152869 h 347984"/>
                <a:gd name="connsiteX7" fmla="*/ 497044 w 549631"/>
                <a:gd name="connsiteY7" fmla="*/ 247470 h 347984"/>
                <a:gd name="connsiteX8" fmla="*/ 482099 w 549631"/>
                <a:gd name="connsiteY8" fmla="*/ 268181 h 347984"/>
                <a:gd name="connsiteX9" fmla="*/ 484375 w 549631"/>
                <a:gd name="connsiteY9" fmla="*/ 290788 h 347984"/>
                <a:gd name="connsiteX10" fmla="*/ 467154 w 549631"/>
                <a:gd name="connsiteY10" fmla="*/ 312105 h 347984"/>
                <a:gd name="connsiteX11" fmla="*/ 237745 w 549631"/>
                <a:gd name="connsiteY11" fmla="*/ 341237 h 347984"/>
                <a:gd name="connsiteX12" fmla="*/ 95957 w 549631"/>
                <a:gd name="connsiteY12" fmla="*/ 311498 h 347984"/>
                <a:gd name="connsiteX13" fmla="*/ 33067 w 549631"/>
                <a:gd name="connsiteY13" fmla="*/ 281305 h 347984"/>
                <a:gd name="connsiteX14" fmla="*/ 58177 w 549631"/>
                <a:gd name="connsiteY14" fmla="*/ 103634 h 347984"/>
                <a:gd name="connsiteX15" fmla="*/ 142916 w 549631"/>
                <a:gd name="connsiteY15" fmla="*/ 66689 h 347984"/>
                <a:gd name="connsiteX16" fmla="*/ 275221 w 549631"/>
                <a:gd name="connsiteY16" fmla="*/ 16240 h 34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49631" h="347984">
                  <a:moveTo>
                    <a:pt x="275221" y="16240"/>
                  </a:moveTo>
                  <a:cubicBezTo>
                    <a:pt x="349263" y="5544"/>
                    <a:pt x="427629" y="27544"/>
                    <a:pt x="498713" y="5923"/>
                  </a:cubicBezTo>
                  <a:cubicBezTo>
                    <a:pt x="513961" y="1295"/>
                    <a:pt x="533003" y="-4622"/>
                    <a:pt x="544155" y="5771"/>
                  </a:cubicBezTo>
                  <a:cubicBezTo>
                    <a:pt x="557810" y="18440"/>
                    <a:pt x="543396" y="39151"/>
                    <a:pt x="528603" y="50834"/>
                  </a:cubicBezTo>
                  <a:cubicBezTo>
                    <a:pt x="524810" y="53868"/>
                    <a:pt x="520713" y="57130"/>
                    <a:pt x="519803" y="61606"/>
                  </a:cubicBezTo>
                  <a:cubicBezTo>
                    <a:pt x="518892" y="66234"/>
                    <a:pt x="521775" y="70710"/>
                    <a:pt x="523975" y="74958"/>
                  </a:cubicBezTo>
                  <a:cubicBezTo>
                    <a:pt x="537479" y="100069"/>
                    <a:pt x="531713" y="132614"/>
                    <a:pt x="510244" y="152869"/>
                  </a:cubicBezTo>
                  <a:cubicBezTo>
                    <a:pt x="527237" y="182835"/>
                    <a:pt x="521699" y="221980"/>
                    <a:pt x="497044" y="247470"/>
                  </a:cubicBezTo>
                  <a:cubicBezTo>
                    <a:pt x="490899" y="253767"/>
                    <a:pt x="483464" y="259912"/>
                    <a:pt x="482099" y="268181"/>
                  </a:cubicBezTo>
                  <a:cubicBezTo>
                    <a:pt x="480885" y="275691"/>
                    <a:pt x="485285" y="283202"/>
                    <a:pt x="484375" y="290788"/>
                  </a:cubicBezTo>
                  <a:cubicBezTo>
                    <a:pt x="483313" y="299816"/>
                    <a:pt x="475195" y="306719"/>
                    <a:pt x="467154" y="312105"/>
                  </a:cubicBezTo>
                  <a:cubicBezTo>
                    <a:pt x="403277" y="354664"/>
                    <a:pt x="316111" y="352009"/>
                    <a:pt x="237745" y="341237"/>
                  </a:cubicBezTo>
                  <a:cubicBezTo>
                    <a:pt x="189724" y="334637"/>
                    <a:pt x="141930" y="325685"/>
                    <a:pt x="95957" y="311498"/>
                  </a:cubicBezTo>
                  <a:cubicBezTo>
                    <a:pt x="73274" y="304519"/>
                    <a:pt x="50591" y="296023"/>
                    <a:pt x="33067" y="281305"/>
                  </a:cubicBezTo>
                  <a:cubicBezTo>
                    <a:pt x="-24741" y="232677"/>
                    <a:pt x="-616" y="143538"/>
                    <a:pt x="58177" y="103634"/>
                  </a:cubicBezTo>
                  <a:cubicBezTo>
                    <a:pt x="82909" y="86869"/>
                    <a:pt x="115909" y="79965"/>
                    <a:pt x="142916" y="66689"/>
                  </a:cubicBezTo>
                  <a:cubicBezTo>
                    <a:pt x="185854" y="45296"/>
                    <a:pt x="225986" y="23296"/>
                    <a:pt x="275221" y="16240"/>
                  </a:cubicBezTo>
                  <a:close/>
                </a:path>
              </a:pathLst>
            </a:custGeom>
            <a:solidFill>
              <a:srgbClr val="C67446"/>
            </a:solidFill>
            <a:ln w="7566" cap="flat">
              <a:noFill/>
              <a:prstDash val="solid"/>
              <a:miter/>
            </a:ln>
          </p:spPr>
          <p:txBody>
            <a:bodyPr rtlCol="0" anchor="ctr"/>
            <a:lstStyle/>
            <a:p>
              <a:endParaRPr lang="th-TH"/>
            </a:p>
          </p:txBody>
        </p:sp>
        <p:sp>
          <p:nvSpPr>
            <p:cNvPr id="679" name="Freeform: Shape 678">
              <a:extLst>
                <a:ext uri="{FF2B5EF4-FFF2-40B4-BE49-F238E27FC236}">
                  <a16:creationId xmlns:a16="http://schemas.microsoft.com/office/drawing/2014/main" id="{80C7EDE6-3E76-408D-832D-22D50A5DCE1E}"/>
                </a:ext>
              </a:extLst>
            </p:cNvPr>
            <p:cNvSpPr/>
            <p:nvPr/>
          </p:nvSpPr>
          <p:spPr>
            <a:xfrm>
              <a:off x="6376313" y="3049230"/>
              <a:ext cx="987885" cy="584826"/>
            </a:xfrm>
            <a:custGeom>
              <a:avLst/>
              <a:gdLst>
                <a:gd name="connsiteX0" fmla="*/ 154457 w 987885"/>
                <a:gd name="connsiteY0" fmla="*/ 584827 h 584826"/>
                <a:gd name="connsiteX1" fmla="*/ 566468 w 987885"/>
                <a:gd name="connsiteY1" fmla="*/ 393045 h 584826"/>
                <a:gd name="connsiteX2" fmla="*/ 987886 w 987885"/>
                <a:gd name="connsiteY2" fmla="*/ 140043 h 584826"/>
                <a:gd name="connsiteX3" fmla="*/ 852395 w 987885"/>
                <a:gd name="connsiteY3" fmla="*/ 0 h 584826"/>
                <a:gd name="connsiteX4" fmla="*/ 333190 w 987885"/>
                <a:gd name="connsiteY4" fmla="*/ 174257 h 584826"/>
                <a:gd name="connsiteX5" fmla="*/ 0 w 987885"/>
                <a:gd name="connsiteY5" fmla="*/ 305651 h 584826"/>
                <a:gd name="connsiteX6" fmla="*/ 139208 w 987885"/>
                <a:gd name="connsiteY6" fmla="*/ 542571 h 584826"/>
                <a:gd name="connsiteX7" fmla="*/ 154457 w 987885"/>
                <a:gd name="connsiteY7" fmla="*/ 584827 h 584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7885" h="584826">
                  <a:moveTo>
                    <a:pt x="154457" y="584827"/>
                  </a:moveTo>
                  <a:cubicBezTo>
                    <a:pt x="154457" y="584827"/>
                    <a:pt x="393804" y="486584"/>
                    <a:pt x="566468" y="393045"/>
                  </a:cubicBezTo>
                  <a:cubicBezTo>
                    <a:pt x="739132" y="299507"/>
                    <a:pt x="987886" y="140043"/>
                    <a:pt x="987886" y="140043"/>
                  </a:cubicBezTo>
                  <a:lnTo>
                    <a:pt x="852395" y="0"/>
                  </a:lnTo>
                  <a:cubicBezTo>
                    <a:pt x="852395" y="0"/>
                    <a:pt x="523909" y="116146"/>
                    <a:pt x="333190" y="174257"/>
                  </a:cubicBezTo>
                  <a:cubicBezTo>
                    <a:pt x="146415" y="231154"/>
                    <a:pt x="0" y="305651"/>
                    <a:pt x="0" y="305651"/>
                  </a:cubicBezTo>
                  <a:lnTo>
                    <a:pt x="139208" y="542571"/>
                  </a:lnTo>
                  <a:lnTo>
                    <a:pt x="154457" y="584827"/>
                  </a:lnTo>
                  <a:close/>
                </a:path>
              </a:pathLst>
            </a:custGeom>
            <a:solidFill>
              <a:srgbClr val="C67446"/>
            </a:solidFill>
            <a:ln w="7566" cap="flat">
              <a:noFill/>
              <a:prstDash val="solid"/>
              <a:miter/>
            </a:ln>
          </p:spPr>
          <p:txBody>
            <a:bodyPr rtlCol="0" anchor="ctr"/>
            <a:lstStyle/>
            <a:p>
              <a:endParaRPr lang="th-TH" dirty="0"/>
            </a:p>
          </p:txBody>
        </p:sp>
        <p:sp>
          <p:nvSpPr>
            <p:cNvPr id="680" name="Freeform: Shape 679">
              <a:extLst>
                <a:ext uri="{FF2B5EF4-FFF2-40B4-BE49-F238E27FC236}">
                  <a16:creationId xmlns:a16="http://schemas.microsoft.com/office/drawing/2014/main" id="{7E89CFBA-AD58-4C59-863F-B8C63B34E02F}"/>
                </a:ext>
              </a:extLst>
            </p:cNvPr>
            <p:cNvSpPr/>
            <p:nvPr/>
          </p:nvSpPr>
          <p:spPr>
            <a:xfrm>
              <a:off x="4491523" y="1055220"/>
              <a:ext cx="1239651" cy="1972919"/>
            </a:xfrm>
            <a:custGeom>
              <a:avLst/>
              <a:gdLst>
                <a:gd name="connsiteX0" fmla="*/ 743509 w 1239651"/>
                <a:gd name="connsiteY0" fmla="*/ 1945230 h 1972919"/>
                <a:gd name="connsiteX1" fmla="*/ 2632 w 1239651"/>
                <a:gd name="connsiteY1" fmla="*/ 1972920 h 1972919"/>
                <a:gd name="connsiteX2" fmla="*/ 46405 w 1239651"/>
                <a:gd name="connsiteY2" fmla="*/ 1107856 h 1972919"/>
                <a:gd name="connsiteX3" fmla="*/ 587004 w 1239651"/>
                <a:gd name="connsiteY3" fmla="*/ 160481 h 1972919"/>
                <a:gd name="connsiteX4" fmla="*/ 1239652 w 1239651"/>
                <a:gd name="connsiteY4" fmla="*/ 14445 h 1972919"/>
                <a:gd name="connsiteX5" fmla="*/ 1239652 w 1239651"/>
                <a:gd name="connsiteY5" fmla="*/ 1606199 h 1972919"/>
                <a:gd name="connsiteX6" fmla="*/ 743509 w 1239651"/>
                <a:gd name="connsiteY6" fmla="*/ 1945230 h 19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9651" h="1972919">
                  <a:moveTo>
                    <a:pt x="743509" y="1945230"/>
                  </a:moveTo>
                  <a:lnTo>
                    <a:pt x="2632" y="1972920"/>
                  </a:lnTo>
                  <a:cubicBezTo>
                    <a:pt x="2632" y="1972920"/>
                    <a:pt x="-16106" y="1405466"/>
                    <a:pt x="46405" y="1107856"/>
                  </a:cubicBezTo>
                  <a:cubicBezTo>
                    <a:pt x="108916" y="810246"/>
                    <a:pt x="230676" y="388828"/>
                    <a:pt x="587004" y="160481"/>
                  </a:cubicBezTo>
                  <a:cubicBezTo>
                    <a:pt x="943332" y="-67866"/>
                    <a:pt x="1239652" y="14445"/>
                    <a:pt x="1239652" y="14445"/>
                  </a:cubicBezTo>
                  <a:lnTo>
                    <a:pt x="1239652" y="1606199"/>
                  </a:lnTo>
                  <a:lnTo>
                    <a:pt x="743509" y="1945230"/>
                  </a:lnTo>
                  <a:close/>
                </a:path>
              </a:pathLst>
            </a:custGeom>
            <a:solidFill>
              <a:srgbClr val="434156"/>
            </a:solidFill>
            <a:ln w="7566" cap="flat">
              <a:noFill/>
              <a:prstDash val="solid"/>
              <a:miter/>
            </a:ln>
          </p:spPr>
          <p:txBody>
            <a:bodyPr rtlCol="0" anchor="ctr"/>
            <a:lstStyle/>
            <a:p>
              <a:endParaRPr lang="th-TH"/>
            </a:p>
          </p:txBody>
        </p:sp>
        <p:sp>
          <p:nvSpPr>
            <p:cNvPr id="681" name="Freeform: Shape 680">
              <a:extLst>
                <a:ext uri="{FF2B5EF4-FFF2-40B4-BE49-F238E27FC236}">
                  <a16:creationId xmlns:a16="http://schemas.microsoft.com/office/drawing/2014/main" id="{D5D693C4-10ED-4E78-81F2-CB03C225BB07}"/>
                </a:ext>
              </a:extLst>
            </p:cNvPr>
            <p:cNvSpPr/>
            <p:nvPr/>
          </p:nvSpPr>
          <p:spPr>
            <a:xfrm>
              <a:off x="4715894" y="2025613"/>
              <a:ext cx="1554464" cy="1818963"/>
            </a:xfrm>
            <a:custGeom>
              <a:avLst/>
              <a:gdLst>
                <a:gd name="connsiteX0" fmla="*/ 616546 w 1554464"/>
                <a:gd name="connsiteY0" fmla="*/ 0 h 1818963"/>
                <a:gd name="connsiteX1" fmla="*/ 16092 w 1554464"/>
                <a:gd name="connsiteY1" fmla="*/ 305575 h 1818963"/>
                <a:gd name="connsiteX2" fmla="*/ 228735 w 1554464"/>
                <a:gd name="connsiteY2" fmla="*/ 999720 h 1818963"/>
                <a:gd name="connsiteX3" fmla="*/ 422261 w 1554464"/>
                <a:gd name="connsiteY3" fmla="*/ 1818963 h 1818963"/>
                <a:gd name="connsiteX4" fmla="*/ 1209262 w 1554464"/>
                <a:gd name="connsiteY4" fmla="*/ 1818963 h 1818963"/>
                <a:gd name="connsiteX5" fmla="*/ 1273746 w 1554464"/>
                <a:gd name="connsiteY5" fmla="*/ 1296420 h 1818963"/>
                <a:gd name="connsiteX6" fmla="*/ 1409237 w 1554464"/>
                <a:gd name="connsiteY6" fmla="*/ 909368 h 1818963"/>
                <a:gd name="connsiteX7" fmla="*/ 1551176 w 1554464"/>
                <a:gd name="connsiteY7" fmla="*/ 490074 h 1818963"/>
                <a:gd name="connsiteX8" fmla="*/ 1445499 w 1554464"/>
                <a:gd name="connsiteY8" fmla="*/ 100215 h 1818963"/>
                <a:gd name="connsiteX9" fmla="*/ 616546 w 1554464"/>
                <a:gd name="connsiteY9" fmla="*/ 0 h 1818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64" h="1818963">
                  <a:moveTo>
                    <a:pt x="616546" y="0"/>
                  </a:moveTo>
                  <a:cubicBezTo>
                    <a:pt x="616546" y="0"/>
                    <a:pt x="134893" y="115994"/>
                    <a:pt x="16092" y="305575"/>
                  </a:cubicBezTo>
                  <a:cubicBezTo>
                    <a:pt x="-57192" y="422556"/>
                    <a:pt x="138458" y="780401"/>
                    <a:pt x="228735" y="999720"/>
                  </a:cubicBezTo>
                  <a:cubicBezTo>
                    <a:pt x="319088" y="1219040"/>
                    <a:pt x="422261" y="1818963"/>
                    <a:pt x="422261" y="1818963"/>
                  </a:cubicBezTo>
                  <a:lnTo>
                    <a:pt x="1209262" y="1818963"/>
                  </a:lnTo>
                  <a:cubicBezTo>
                    <a:pt x="1209262" y="1818963"/>
                    <a:pt x="1183469" y="1567402"/>
                    <a:pt x="1273746" y="1296420"/>
                  </a:cubicBezTo>
                  <a:cubicBezTo>
                    <a:pt x="1361671" y="1032645"/>
                    <a:pt x="1357574" y="948058"/>
                    <a:pt x="1409237" y="909368"/>
                  </a:cubicBezTo>
                  <a:cubicBezTo>
                    <a:pt x="1460823" y="870678"/>
                    <a:pt x="1551176" y="490074"/>
                    <a:pt x="1551176" y="490074"/>
                  </a:cubicBezTo>
                  <a:cubicBezTo>
                    <a:pt x="1551176" y="490074"/>
                    <a:pt x="1583494" y="151953"/>
                    <a:pt x="1445499" y="100215"/>
                  </a:cubicBezTo>
                  <a:cubicBezTo>
                    <a:pt x="1239076" y="22835"/>
                    <a:pt x="616546" y="0"/>
                    <a:pt x="616546" y="0"/>
                  </a:cubicBezTo>
                  <a:close/>
                </a:path>
              </a:pathLst>
            </a:custGeom>
            <a:solidFill>
              <a:srgbClr val="C67446"/>
            </a:solidFill>
            <a:ln w="7566" cap="flat">
              <a:noFill/>
              <a:prstDash val="solid"/>
              <a:miter/>
            </a:ln>
          </p:spPr>
          <p:txBody>
            <a:bodyPr rtlCol="0" anchor="ctr"/>
            <a:lstStyle/>
            <a:p>
              <a:endParaRPr lang="th-TH"/>
            </a:p>
          </p:txBody>
        </p:sp>
        <p:sp>
          <p:nvSpPr>
            <p:cNvPr id="682" name="Freeform: Shape 681">
              <a:extLst>
                <a:ext uri="{FF2B5EF4-FFF2-40B4-BE49-F238E27FC236}">
                  <a16:creationId xmlns:a16="http://schemas.microsoft.com/office/drawing/2014/main" id="{2D15543C-AFFE-4A4F-B953-703A06ACBC39}"/>
                </a:ext>
              </a:extLst>
            </p:cNvPr>
            <p:cNvSpPr/>
            <p:nvPr/>
          </p:nvSpPr>
          <p:spPr>
            <a:xfrm>
              <a:off x="4791917" y="2596101"/>
              <a:ext cx="1369172" cy="1248550"/>
            </a:xfrm>
            <a:custGeom>
              <a:avLst/>
              <a:gdLst>
                <a:gd name="connsiteX0" fmla="*/ 0 w 1369172"/>
                <a:gd name="connsiteY0" fmla="*/ 81325 h 1248550"/>
                <a:gd name="connsiteX1" fmla="*/ 202478 w 1369172"/>
                <a:gd name="connsiteY1" fmla="*/ 580503 h 1248550"/>
                <a:gd name="connsiteX2" fmla="*/ 346238 w 1369172"/>
                <a:gd name="connsiteY2" fmla="*/ 1248551 h 1248550"/>
                <a:gd name="connsiteX3" fmla="*/ 1133239 w 1369172"/>
                <a:gd name="connsiteY3" fmla="*/ 1248551 h 1248550"/>
                <a:gd name="connsiteX4" fmla="*/ 1369173 w 1369172"/>
                <a:gd name="connsiteY4" fmla="*/ 277203 h 1248550"/>
                <a:gd name="connsiteX5" fmla="*/ 1369173 w 1369172"/>
                <a:gd name="connsiteY5" fmla="*/ 277203 h 1248550"/>
                <a:gd name="connsiteX6" fmla="*/ 273410 w 1369172"/>
                <a:gd name="connsiteY6" fmla="*/ 0 h 1248550"/>
                <a:gd name="connsiteX7" fmla="*/ 0 w 1369172"/>
                <a:gd name="connsiteY7" fmla="*/ 81325 h 1248550"/>
                <a:gd name="connsiteX8" fmla="*/ 0 w 1369172"/>
                <a:gd name="connsiteY8" fmla="*/ 81325 h 1248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9172" h="1248550">
                  <a:moveTo>
                    <a:pt x="0" y="81325"/>
                  </a:moveTo>
                  <a:cubicBezTo>
                    <a:pt x="7510" y="99608"/>
                    <a:pt x="143533" y="341459"/>
                    <a:pt x="202478" y="580503"/>
                  </a:cubicBezTo>
                  <a:cubicBezTo>
                    <a:pt x="261423" y="819546"/>
                    <a:pt x="346238" y="1248551"/>
                    <a:pt x="346238" y="1248551"/>
                  </a:cubicBezTo>
                  <a:lnTo>
                    <a:pt x="1133239" y="1248551"/>
                  </a:lnTo>
                  <a:lnTo>
                    <a:pt x="1369173" y="277203"/>
                  </a:lnTo>
                  <a:lnTo>
                    <a:pt x="1369173" y="277203"/>
                  </a:lnTo>
                  <a:lnTo>
                    <a:pt x="273410" y="0"/>
                  </a:lnTo>
                  <a:lnTo>
                    <a:pt x="0" y="81325"/>
                  </a:lnTo>
                  <a:lnTo>
                    <a:pt x="0" y="81325"/>
                  </a:lnTo>
                  <a:close/>
                </a:path>
              </a:pathLst>
            </a:custGeom>
            <a:solidFill>
              <a:srgbClr val="4D65B2"/>
            </a:solidFill>
            <a:ln w="7566" cap="flat">
              <a:noFill/>
              <a:prstDash val="solid"/>
              <a:miter/>
            </a:ln>
          </p:spPr>
          <p:txBody>
            <a:bodyPr rtlCol="0" anchor="ctr"/>
            <a:lstStyle/>
            <a:p>
              <a:endParaRPr lang="th-TH"/>
            </a:p>
          </p:txBody>
        </p:sp>
        <p:sp>
          <p:nvSpPr>
            <p:cNvPr id="683" name="Freeform: Shape 682">
              <a:extLst>
                <a:ext uri="{FF2B5EF4-FFF2-40B4-BE49-F238E27FC236}">
                  <a16:creationId xmlns:a16="http://schemas.microsoft.com/office/drawing/2014/main" id="{6090B371-3620-4482-8976-2DABFBE45894}"/>
                </a:ext>
              </a:extLst>
            </p:cNvPr>
            <p:cNvSpPr/>
            <p:nvPr/>
          </p:nvSpPr>
          <p:spPr>
            <a:xfrm>
              <a:off x="4623817" y="2138193"/>
              <a:ext cx="1166682" cy="1303778"/>
            </a:xfrm>
            <a:custGeom>
              <a:avLst/>
              <a:gdLst>
                <a:gd name="connsiteX0" fmla="*/ 805424 w 1166682"/>
                <a:gd name="connsiteY0" fmla="*/ 723428 h 1303778"/>
                <a:gd name="connsiteX1" fmla="*/ 376799 w 1166682"/>
                <a:gd name="connsiteY1" fmla="*/ 200429 h 1303778"/>
                <a:gd name="connsiteX2" fmla="*/ 368454 w 1166682"/>
                <a:gd name="connsiteY2" fmla="*/ 0 h 1303778"/>
                <a:gd name="connsiteX3" fmla="*/ 12960 w 1166682"/>
                <a:gd name="connsiteY3" fmla="*/ 392818 h 1303778"/>
                <a:gd name="connsiteX4" fmla="*/ 944860 w 1166682"/>
                <a:gd name="connsiteY4" fmla="*/ 1303779 h 1303778"/>
                <a:gd name="connsiteX5" fmla="*/ 1166682 w 1166682"/>
                <a:gd name="connsiteY5" fmla="*/ 1213957 h 1303778"/>
                <a:gd name="connsiteX6" fmla="*/ 805424 w 1166682"/>
                <a:gd name="connsiteY6" fmla="*/ 723428 h 130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6682" h="1303778">
                  <a:moveTo>
                    <a:pt x="805424" y="723428"/>
                  </a:moveTo>
                  <a:cubicBezTo>
                    <a:pt x="681615" y="595827"/>
                    <a:pt x="457972" y="375597"/>
                    <a:pt x="376799" y="200429"/>
                  </a:cubicBezTo>
                  <a:cubicBezTo>
                    <a:pt x="334467" y="109091"/>
                    <a:pt x="368454" y="0"/>
                    <a:pt x="368454" y="0"/>
                  </a:cubicBezTo>
                  <a:cubicBezTo>
                    <a:pt x="368454" y="0"/>
                    <a:pt x="-81185" y="159691"/>
                    <a:pt x="12960" y="392818"/>
                  </a:cubicBezTo>
                  <a:cubicBezTo>
                    <a:pt x="49450" y="483170"/>
                    <a:pt x="944860" y="1303779"/>
                    <a:pt x="944860" y="1303779"/>
                  </a:cubicBezTo>
                  <a:lnTo>
                    <a:pt x="1166682" y="1213957"/>
                  </a:lnTo>
                  <a:cubicBezTo>
                    <a:pt x="1166607" y="1214033"/>
                    <a:pt x="1004260" y="928409"/>
                    <a:pt x="805424" y="723428"/>
                  </a:cubicBezTo>
                  <a:close/>
                </a:path>
              </a:pathLst>
            </a:custGeom>
            <a:solidFill>
              <a:srgbClr val="C67446"/>
            </a:solidFill>
            <a:ln w="7566" cap="flat">
              <a:noFill/>
              <a:prstDash val="solid"/>
              <a:miter/>
            </a:ln>
          </p:spPr>
          <p:txBody>
            <a:bodyPr rtlCol="0" anchor="ctr"/>
            <a:lstStyle/>
            <a:p>
              <a:endParaRPr lang="th-TH"/>
            </a:p>
          </p:txBody>
        </p:sp>
        <p:sp>
          <p:nvSpPr>
            <p:cNvPr id="684" name="Freeform: Shape 683">
              <a:extLst>
                <a:ext uri="{FF2B5EF4-FFF2-40B4-BE49-F238E27FC236}">
                  <a16:creationId xmlns:a16="http://schemas.microsoft.com/office/drawing/2014/main" id="{83064FF1-1047-4258-B9C9-354186336076}"/>
                </a:ext>
              </a:extLst>
            </p:cNvPr>
            <p:cNvSpPr/>
            <p:nvPr/>
          </p:nvSpPr>
          <p:spPr>
            <a:xfrm>
              <a:off x="4923539" y="2025689"/>
              <a:ext cx="1357186" cy="670960"/>
            </a:xfrm>
            <a:custGeom>
              <a:avLst/>
              <a:gdLst>
                <a:gd name="connsiteX0" fmla="*/ 0 w 1357186"/>
                <a:gd name="connsiteY0" fmla="*/ 141105 h 670960"/>
                <a:gd name="connsiteX1" fmla="*/ 425591 w 1357186"/>
                <a:gd name="connsiteY1" fmla="*/ 626020 h 670960"/>
                <a:gd name="connsiteX2" fmla="*/ 1105625 w 1357186"/>
                <a:gd name="connsiteY2" fmla="*/ 550309 h 670960"/>
                <a:gd name="connsiteX3" fmla="*/ 1357186 w 1357186"/>
                <a:gd name="connsiteY3" fmla="*/ 101732 h 670960"/>
                <a:gd name="connsiteX4" fmla="*/ 679048 w 1357186"/>
                <a:gd name="connsiteY4" fmla="*/ 0 h 670960"/>
                <a:gd name="connsiteX5" fmla="*/ 0 w 1357186"/>
                <a:gd name="connsiteY5" fmla="*/ 141105 h 670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7186" h="670960">
                  <a:moveTo>
                    <a:pt x="0" y="141105"/>
                  </a:moveTo>
                  <a:cubicBezTo>
                    <a:pt x="0" y="141105"/>
                    <a:pt x="120394" y="524288"/>
                    <a:pt x="425591" y="626020"/>
                  </a:cubicBezTo>
                  <a:cubicBezTo>
                    <a:pt x="730787" y="727752"/>
                    <a:pt x="996382" y="636793"/>
                    <a:pt x="1105625" y="550309"/>
                  </a:cubicBezTo>
                  <a:cubicBezTo>
                    <a:pt x="1260689" y="427639"/>
                    <a:pt x="1357186" y="101732"/>
                    <a:pt x="1357186" y="101732"/>
                  </a:cubicBezTo>
                  <a:cubicBezTo>
                    <a:pt x="1357186" y="101732"/>
                    <a:pt x="1119811" y="0"/>
                    <a:pt x="679048" y="0"/>
                  </a:cubicBezTo>
                  <a:cubicBezTo>
                    <a:pt x="304513" y="-76"/>
                    <a:pt x="0" y="141105"/>
                    <a:pt x="0" y="141105"/>
                  </a:cubicBezTo>
                  <a:close/>
                </a:path>
              </a:pathLst>
            </a:custGeom>
            <a:solidFill>
              <a:srgbClr val="EABB68"/>
            </a:solidFill>
            <a:ln w="7566" cap="flat">
              <a:noFill/>
              <a:prstDash val="solid"/>
              <a:miter/>
            </a:ln>
          </p:spPr>
          <p:txBody>
            <a:bodyPr rtlCol="0" anchor="ctr"/>
            <a:lstStyle/>
            <a:p>
              <a:endParaRPr lang="th-TH"/>
            </a:p>
          </p:txBody>
        </p:sp>
        <p:sp>
          <p:nvSpPr>
            <p:cNvPr id="685" name="Freeform: Shape 684">
              <a:extLst>
                <a:ext uri="{FF2B5EF4-FFF2-40B4-BE49-F238E27FC236}">
                  <a16:creationId xmlns:a16="http://schemas.microsoft.com/office/drawing/2014/main" id="{6BD15353-EF1C-424C-A795-2C68E0949DAF}"/>
                </a:ext>
              </a:extLst>
            </p:cNvPr>
            <p:cNvSpPr/>
            <p:nvPr/>
          </p:nvSpPr>
          <p:spPr>
            <a:xfrm>
              <a:off x="4923539" y="2120062"/>
              <a:ext cx="1357186" cy="576435"/>
            </a:xfrm>
            <a:custGeom>
              <a:avLst/>
              <a:gdLst>
                <a:gd name="connsiteX0" fmla="*/ 1105625 w 1357186"/>
                <a:gd name="connsiteY0" fmla="*/ 392363 h 576435"/>
                <a:gd name="connsiteX1" fmla="*/ 425591 w 1357186"/>
                <a:gd name="connsiteY1" fmla="*/ 468074 h 576435"/>
                <a:gd name="connsiteX2" fmla="*/ 20635 w 1357186"/>
                <a:gd name="connsiteY2" fmla="*/ 37704 h 576435"/>
                <a:gd name="connsiteX3" fmla="*/ 0 w 1357186"/>
                <a:gd name="connsiteY3" fmla="*/ 46656 h 576435"/>
                <a:gd name="connsiteX4" fmla="*/ 425591 w 1357186"/>
                <a:gd name="connsiteY4" fmla="*/ 531495 h 576435"/>
                <a:gd name="connsiteX5" fmla="*/ 1105625 w 1357186"/>
                <a:gd name="connsiteY5" fmla="*/ 455784 h 576435"/>
                <a:gd name="connsiteX6" fmla="*/ 1357186 w 1357186"/>
                <a:gd name="connsiteY6" fmla="*/ 7207 h 576435"/>
                <a:gd name="connsiteX7" fmla="*/ 1338524 w 1357186"/>
                <a:gd name="connsiteY7" fmla="*/ 0 h 576435"/>
                <a:gd name="connsiteX8" fmla="*/ 1105625 w 1357186"/>
                <a:gd name="connsiteY8" fmla="*/ 392363 h 576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7186" h="576435">
                  <a:moveTo>
                    <a:pt x="1105625" y="392363"/>
                  </a:moveTo>
                  <a:cubicBezTo>
                    <a:pt x="996307" y="478846"/>
                    <a:pt x="730711" y="569730"/>
                    <a:pt x="425591" y="468074"/>
                  </a:cubicBezTo>
                  <a:cubicBezTo>
                    <a:pt x="191857" y="390163"/>
                    <a:pt x="66532" y="147174"/>
                    <a:pt x="20635" y="37704"/>
                  </a:cubicBezTo>
                  <a:cubicBezTo>
                    <a:pt x="7207" y="43318"/>
                    <a:pt x="0" y="46656"/>
                    <a:pt x="0" y="46656"/>
                  </a:cubicBezTo>
                  <a:cubicBezTo>
                    <a:pt x="0" y="46656"/>
                    <a:pt x="120394" y="429763"/>
                    <a:pt x="425591" y="531495"/>
                  </a:cubicBezTo>
                  <a:cubicBezTo>
                    <a:pt x="730787" y="633227"/>
                    <a:pt x="996382" y="542268"/>
                    <a:pt x="1105625" y="455784"/>
                  </a:cubicBezTo>
                  <a:cubicBezTo>
                    <a:pt x="1260689" y="333114"/>
                    <a:pt x="1357186" y="7207"/>
                    <a:pt x="1357186" y="7207"/>
                  </a:cubicBezTo>
                  <a:cubicBezTo>
                    <a:pt x="1357186" y="7207"/>
                    <a:pt x="1350890" y="4476"/>
                    <a:pt x="1338524" y="0"/>
                  </a:cubicBezTo>
                  <a:cubicBezTo>
                    <a:pt x="1303399" y="98698"/>
                    <a:pt x="1220633" y="301403"/>
                    <a:pt x="1105625" y="392363"/>
                  </a:cubicBezTo>
                  <a:close/>
                </a:path>
              </a:pathLst>
            </a:custGeom>
            <a:solidFill>
              <a:srgbClr val="4D65B2"/>
            </a:solidFill>
            <a:ln w="7566" cap="flat">
              <a:noFill/>
              <a:prstDash val="solid"/>
              <a:miter/>
            </a:ln>
          </p:spPr>
          <p:txBody>
            <a:bodyPr rtlCol="0" anchor="ctr"/>
            <a:lstStyle/>
            <a:p>
              <a:endParaRPr lang="th-TH"/>
            </a:p>
          </p:txBody>
        </p:sp>
        <p:sp>
          <p:nvSpPr>
            <p:cNvPr id="686" name="Freeform: Shape 685">
              <a:extLst>
                <a:ext uri="{FF2B5EF4-FFF2-40B4-BE49-F238E27FC236}">
                  <a16:creationId xmlns:a16="http://schemas.microsoft.com/office/drawing/2014/main" id="{6CD2599C-EC15-4017-8194-BF22B2FAD026}"/>
                </a:ext>
              </a:extLst>
            </p:cNvPr>
            <p:cNvSpPr/>
            <p:nvPr/>
          </p:nvSpPr>
          <p:spPr>
            <a:xfrm>
              <a:off x="5041430" y="1999440"/>
              <a:ext cx="1093866" cy="474698"/>
            </a:xfrm>
            <a:custGeom>
              <a:avLst/>
              <a:gdLst>
                <a:gd name="connsiteX0" fmla="*/ 0 w 1093866"/>
                <a:gd name="connsiteY0" fmla="*/ 122063 h 474698"/>
                <a:gd name="connsiteX1" fmla="*/ 348362 w 1093866"/>
                <a:gd name="connsiteY1" fmla="*/ 442887 h 474698"/>
                <a:gd name="connsiteX2" fmla="*/ 875685 w 1093866"/>
                <a:gd name="connsiteY2" fmla="*/ 389328 h 474698"/>
                <a:gd name="connsiteX3" fmla="*/ 1093866 w 1093866"/>
                <a:gd name="connsiteY3" fmla="*/ 83601 h 474698"/>
                <a:gd name="connsiteX4" fmla="*/ 544847 w 1093866"/>
                <a:gd name="connsiteY4" fmla="*/ 0 h 474698"/>
                <a:gd name="connsiteX5" fmla="*/ 0 w 1093866"/>
                <a:gd name="connsiteY5" fmla="*/ 122063 h 474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3866" h="474698">
                  <a:moveTo>
                    <a:pt x="0" y="122063"/>
                  </a:moveTo>
                  <a:cubicBezTo>
                    <a:pt x="0" y="122063"/>
                    <a:pt x="111670" y="370894"/>
                    <a:pt x="348362" y="442887"/>
                  </a:cubicBezTo>
                  <a:cubicBezTo>
                    <a:pt x="584978" y="514881"/>
                    <a:pt x="790946" y="450549"/>
                    <a:pt x="875685" y="389328"/>
                  </a:cubicBezTo>
                  <a:cubicBezTo>
                    <a:pt x="995927" y="302541"/>
                    <a:pt x="1093866" y="83601"/>
                    <a:pt x="1093866" y="83601"/>
                  </a:cubicBezTo>
                  <a:cubicBezTo>
                    <a:pt x="1093866" y="83601"/>
                    <a:pt x="886685" y="0"/>
                    <a:pt x="544847" y="0"/>
                  </a:cubicBezTo>
                  <a:cubicBezTo>
                    <a:pt x="254444" y="76"/>
                    <a:pt x="0" y="122063"/>
                    <a:pt x="0" y="122063"/>
                  </a:cubicBezTo>
                  <a:close/>
                </a:path>
              </a:pathLst>
            </a:custGeom>
            <a:solidFill>
              <a:srgbClr val="C9522D"/>
            </a:solidFill>
            <a:ln w="7566" cap="flat">
              <a:noFill/>
              <a:prstDash val="solid"/>
              <a:miter/>
            </a:ln>
          </p:spPr>
          <p:txBody>
            <a:bodyPr rtlCol="0" anchor="ctr"/>
            <a:lstStyle/>
            <a:p>
              <a:endParaRPr lang="th-TH"/>
            </a:p>
          </p:txBody>
        </p:sp>
        <p:sp>
          <p:nvSpPr>
            <p:cNvPr id="687" name="Freeform: Shape 686">
              <a:extLst>
                <a:ext uri="{FF2B5EF4-FFF2-40B4-BE49-F238E27FC236}">
                  <a16:creationId xmlns:a16="http://schemas.microsoft.com/office/drawing/2014/main" id="{56CC8929-E623-4C0E-95CD-4322EB9E38FC}"/>
                </a:ext>
              </a:extLst>
            </p:cNvPr>
            <p:cNvSpPr/>
            <p:nvPr/>
          </p:nvSpPr>
          <p:spPr>
            <a:xfrm>
              <a:off x="5041506" y="2075151"/>
              <a:ext cx="1093866" cy="399409"/>
            </a:xfrm>
            <a:custGeom>
              <a:avLst/>
              <a:gdLst>
                <a:gd name="connsiteX0" fmla="*/ 875609 w 1093866"/>
                <a:gd name="connsiteY0" fmla="*/ 258161 h 399409"/>
                <a:gd name="connsiteX1" fmla="*/ 348286 w 1093866"/>
                <a:gd name="connsiteY1" fmla="*/ 311720 h 399409"/>
                <a:gd name="connsiteX2" fmla="*/ 24124 w 1093866"/>
                <a:gd name="connsiteY2" fmla="*/ 36035 h 399409"/>
                <a:gd name="connsiteX3" fmla="*/ 0 w 1093866"/>
                <a:gd name="connsiteY3" fmla="*/ 46807 h 399409"/>
                <a:gd name="connsiteX4" fmla="*/ 348362 w 1093866"/>
                <a:gd name="connsiteY4" fmla="*/ 367631 h 399409"/>
                <a:gd name="connsiteX5" fmla="*/ 875685 w 1093866"/>
                <a:gd name="connsiteY5" fmla="*/ 314072 h 399409"/>
                <a:gd name="connsiteX6" fmla="*/ 1093866 w 1093866"/>
                <a:gd name="connsiteY6" fmla="*/ 8345 h 399409"/>
                <a:gd name="connsiteX7" fmla="*/ 1070576 w 1093866"/>
                <a:gd name="connsiteY7" fmla="*/ 0 h 399409"/>
                <a:gd name="connsiteX8" fmla="*/ 875609 w 1093866"/>
                <a:gd name="connsiteY8" fmla="*/ 258161 h 399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3866" h="399409">
                  <a:moveTo>
                    <a:pt x="875609" y="258161"/>
                  </a:moveTo>
                  <a:cubicBezTo>
                    <a:pt x="790870" y="319307"/>
                    <a:pt x="584903" y="383638"/>
                    <a:pt x="348286" y="311720"/>
                  </a:cubicBezTo>
                  <a:cubicBezTo>
                    <a:pt x="174864" y="258996"/>
                    <a:pt x="68504" y="111215"/>
                    <a:pt x="24124" y="36035"/>
                  </a:cubicBezTo>
                  <a:cubicBezTo>
                    <a:pt x="8497" y="42711"/>
                    <a:pt x="0" y="46807"/>
                    <a:pt x="0" y="46807"/>
                  </a:cubicBezTo>
                  <a:cubicBezTo>
                    <a:pt x="0" y="46807"/>
                    <a:pt x="111670" y="295637"/>
                    <a:pt x="348362" y="367631"/>
                  </a:cubicBezTo>
                  <a:cubicBezTo>
                    <a:pt x="584978" y="439549"/>
                    <a:pt x="790946" y="375293"/>
                    <a:pt x="875685" y="314072"/>
                  </a:cubicBezTo>
                  <a:cubicBezTo>
                    <a:pt x="995927" y="227285"/>
                    <a:pt x="1093866" y="8345"/>
                    <a:pt x="1093866" y="8345"/>
                  </a:cubicBezTo>
                  <a:cubicBezTo>
                    <a:pt x="1093866" y="8345"/>
                    <a:pt x="1085901" y="5159"/>
                    <a:pt x="1070576" y="0"/>
                  </a:cubicBezTo>
                  <a:cubicBezTo>
                    <a:pt x="1034542" y="69339"/>
                    <a:pt x="960651" y="196788"/>
                    <a:pt x="875609" y="258161"/>
                  </a:cubicBezTo>
                  <a:close/>
                </a:path>
              </a:pathLst>
            </a:custGeom>
            <a:solidFill>
              <a:srgbClr val="4D65B2"/>
            </a:solidFill>
            <a:ln w="7566" cap="flat">
              <a:noFill/>
              <a:prstDash val="solid"/>
              <a:miter/>
            </a:ln>
          </p:spPr>
          <p:txBody>
            <a:bodyPr rtlCol="0" anchor="ctr"/>
            <a:lstStyle/>
            <a:p>
              <a:endParaRPr lang="th-TH"/>
            </a:p>
          </p:txBody>
        </p:sp>
        <p:sp>
          <p:nvSpPr>
            <p:cNvPr id="688" name="Freeform: Shape 687">
              <a:extLst>
                <a:ext uri="{FF2B5EF4-FFF2-40B4-BE49-F238E27FC236}">
                  <a16:creationId xmlns:a16="http://schemas.microsoft.com/office/drawing/2014/main" id="{CF45CFAC-E200-4039-B443-04D8161D640F}"/>
                </a:ext>
              </a:extLst>
            </p:cNvPr>
            <p:cNvSpPr/>
            <p:nvPr/>
          </p:nvSpPr>
          <p:spPr>
            <a:xfrm>
              <a:off x="4953055" y="3720995"/>
              <a:ext cx="955108" cy="1630705"/>
            </a:xfrm>
            <a:custGeom>
              <a:avLst/>
              <a:gdLst>
                <a:gd name="connsiteX0" fmla="*/ 160218 w 955108"/>
                <a:gd name="connsiteY0" fmla="*/ 0 h 1630705"/>
                <a:gd name="connsiteX1" fmla="*/ 5154 w 955108"/>
                <a:gd name="connsiteY1" fmla="*/ 380983 h 1630705"/>
                <a:gd name="connsiteX2" fmla="*/ 91107 w 955108"/>
                <a:gd name="connsiteY2" fmla="*/ 1630596 h 1630705"/>
                <a:gd name="connsiteX3" fmla="*/ 507366 w 955108"/>
                <a:gd name="connsiteY3" fmla="*/ 1180046 h 1630705"/>
                <a:gd name="connsiteX4" fmla="*/ 955109 w 955108"/>
                <a:gd name="connsiteY4" fmla="*/ 150436 h 1630705"/>
                <a:gd name="connsiteX5" fmla="*/ 160218 w 955108"/>
                <a:gd name="connsiteY5" fmla="*/ 0 h 1630705"/>
                <a:gd name="connsiteX6" fmla="*/ 160218 w 955108"/>
                <a:gd name="connsiteY6" fmla="*/ 0 h 1630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5108" h="1630705">
                  <a:moveTo>
                    <a:pt x="160218" y="0"/>
                  </a:moveTo>
                  <a:cubicBezTo>
                    <a:pt x="160218" y="0"/>
                    <a:pt x="38306" y="109774"/>
                    <a:pt x="5154" y="380983"/>
                  </a:cubicBezTo>
                  <a:cubicBezTo>
                    <a:pt x="-25570" y="632013"/>
                    <a:pt x="91107" y="1630596"/>
                    <a:pt x="91107" y="1630596"/>
                  </a:cubicBezTo>
                  <a:cubicBezTo>
                    <a:pt x="91107" y="1630596"/>
                    <a:pt x="186846" y="1649789"/>
                    <a:pt x="507366" y="1180046"/>
                  </a:cubicBezTo>
                  <a:cubicBezTo>
                    <a:pt x="827811" y="710304"/>
                    <a:pt x="955109" y="150436"/>
                    <a:pt x="955109" y="150436"/>
                  </a:cubicBezTo>
                  <a:lnTo>
                    <a:pt x="160218" y="0"/>
                  </a:lnTo>
                  <a:lnTo>
                    <a:pt x="160218" y="0"/>
                  </a:lnTo>
                  <a:close/>
                </a:path>
              </a:pathLst>
            </a:custGeom>
            <a:solidFill>
              <a:srgbClr val="EABB68"/>
            </a:solidFill>
            <a:ln w="7566" cap="flat">
              <a:noFill/>
              <a:prstDash val="solid"/>
              <a:miter/>
            </a:ln>
          </p:spPr>
          <p:txBody>
            <a:bodyPr rtlCol="0" anchor="ctr"/>
            <a:lstStyle/>
            <a:p>
              <a:endParaRPr lang="th-TH"/>
            </a:p>
          </p:txBody>
        </p:sp>
        <p:grpSp>
          <p:nvGrpSpPr>
            <p:cNvPr id="689" name="Graphic 666">
              <a:extLst>
                <a:ext uri="{FF2B5EF4-FFF2-40B4-BE49-F238E27FC236}">
                  <a16:creationId xmlns:a16="http://schemas.microsoft.com/office/drawing/2014/main" id="{F1B41CCA-7B45-4BF1-95E6-7292BD1875EF}"/>
                </a:ext>
              </a:extLst>
            </p:cNvPr>
            <p:cNvGrpSpPr/>
            <p:nvPr/>
          </p:nvGrpSpPr>
          <p:grpSpPr>
            <a:xfrm>
              <a:off x="4953429" y="3736016"/>
              <a:ext cx="946919" cy="1594333"/>
              <a:chOff x="4953429" y="3736016"/>
              <a:chExt cx="946919" cy="1594333"/>
            </a:xfrm>
            <a:solidFill>
              <a:srgbClr val="E5A35C"/>
            </a:solidFill>
          </p:grpSpPr>
          <p:sp>
            <p:nvSpPr>
              <p:cNvPr id="690" name="Freeform: Shape 689">
                <a:extLst>
                  <a:ext uri="{FF2B5EF4-FFF2-40B4-BE49-F238E27FC236}">
                    <a16:creationId xmlns:a16="http://schemas.microsoft.com/office/drawing/2014/main" id="{076279EC-01C1-43D4-9162-98D5E98154B4}"/>
                  </a:ext>
                </a:extLst>
              </p:cNvPr>
              <p:cNvSpPr/>
              <p:nvPr/>
            </p:nvSpPr>
            <p:spPr>
              <a:xfrm>
                <a:off x="5024892" y="4024447"/>
                <a:ext cx="841622" cy="1183460"/>
              </a:xfrm>
              <a:custGeom>
                <a:avLst/>
                <a:gdLst>
                  <a:gd name="connsiteX0" fmla="*/ 622758 w 841622"/>
                  <a:gd name="connsiteY0" fmla="*/ 289341 h 1183460"/>
                  <a:gd name="connsiteX1" fmla="*/ 400708 w 841622"/>
                  <a:gd name="connsiteY1" fmla="*/ 589530 h 1183460"/>
                  <a:gd name="connsiteX2" fmla="*/ 182829 w 841622"/>
                  <a:gd name="connsiteY2" fmla="*/ 890706 h 1183460"/>
                  <a:gd name="connsiteX3" fmla="*/ 74118 w 841622"/>
                  <a:gd name="connsiteY3" fmla="*/ 1043493 h 1183460"/>
                  <a:gd name="connsiteX4" fmla="*/ 20559 w 841622"/>
                  <a:gd name="connsiteY4" fmla="*/ 1119432 h 1183460"/>
                  <a:gd name="connsiteX5" fmla="*/ 0 w 841622"/>
                  <a:gd name="connsiteY5" fmla="*/ 1148943 h 1183460"/>
                  <a:gd name="connsiteX6" fmla="*/ 3717 w 841622"/>
                  <a:gd name="connsiteY6" fmla="*/ 1183460 h 1183460"/>
                  <a:gd name="connsiteX7" fmla="*/ 25490 w 841622"/>
                  <a:gd name="connsiteY7" fmla="*/ 1150915 h 1183460"/>
                  <a:gd name="connsiteX8" fmla="*/ 131698 w 841622"/>
                  <a:gd name="connsiteY8" fmla="*/ 1000479 h 1183460"/>
                  <a:gd name="connsiteX9" fmla="*/ 347604 w 841622"/>
                  <a:gd name="connsiteY9" fmla="*/ 699911 h 1183460"/>
                  <a:gd name="connsiteX10" fmla="*/ 566620 w 841622"/>
                  <a:gd name="connsiteY10" fmla="*/ 401618 h 1183460"/>
                  <a:gd name="connsiteX11" fmla="*/ 789808 w 841622"/>
                  <a:gd name="connsiteY11" fmla="*/ 104387 h 1183460"/>
                  <a:gd name="connsiteX12" fmla="*/ 822201 w 841622"/>
                  <a:gd name="connsiteY12" fmla="*/ 62056 h 1183460"/>
                  <a:gd name="connsiteX13" fmla="*/ 841622 w 841622"/>
                  <a:gd name="connsiteY13" fmla="*/ 0 h 1183460"/>
                  <a:gd name="connsiteX14" fmla="*/ 622758 w 841622"/>
                  <a:gd name="connsiteY14" fmla="*/ 289341 h 1183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41622" h="1183460">
                    <a:moveTo>
                      <a:pt x="622758" y="289341"/>
                    </a:moveTo>
                    <a:cubicBezTo>
                      <a:pt x="548185" y="389025"/>
                      <a:pt x="474143" y="489088"/>
                      <a:pt x="400708" y="589530"/>
                    </a:cubicBezTo>
                    <a:cubicBezTo>
                      <a:pt x="327576" y="689517"/>
                      <a:pt x="254899" y="789884"/>
                      <a:pt x="182829" y="890706"/>
                    </a:cubicBezTo>
                    <a:cubicBezTo>
                      <a:pt x="146491" y="941534"/>
                      <a:pt x="110229" y="992438"/>
                      <a:pt x="74118" y="1043493"/>
                    </a:cubicBezTo>
                    <a:cubicBezTo>
                      <a:pt x="56214" y="1068756"/>
                      <a:pt x="38387" y="1094094"/>
                      <a:pt x="20559" y="1119432"/>
                    </a:cubicBezTo>
                    <a:cubicBezTo>
                      <a:pt x="13655" y="1129219"/>
                      <a:pt x="6752" y="1139081"/>
                      <a:pt x="0" y="1148943"/>
                    </a:cubicBezTo>
                    <a:cubicBezTo>
                      <a:pt x="1290" y="1160929"/>
                      <a:pt x="2503" y="1172460"/>
                      <a:pt x="3717" y="1183460"/>
                    </a:cubicBezTo>
                    <a:cubicBezTo>
                      <a:pt x="10697" y="1172460"/>
                      <a:pt x="18055" y="1161612"/>
                      <a:pt x="25490" y="1150915"/>
                    </a:cubicBezTo>
                    <a:cubicBezTo>
                      <a:pt x="60539" y="1100542"/>
                      <a:pt x="96194" y="1050548"/>
                      <a:pt x="131698" y="1000479"/>
                    </a:cubicBezTo>
                    <a:cubicBezTo>
                      <a:pt x="203161" y="899885"/>
                      <a:pt x="275079" y="799746"/>
                      <a:pt x="347604" y="699911"/>
                    </a:cubicBezTo>
                    <a:cubicBezTo>
                      <a:pt x="420053" y="600075"/>
                      <a:pt x="493108" y="500695"/>
                      <a:pt x="566620" y="401618"/>
                    </a:cubicBezTo>
                    <a:cubicBezTo>
                      <a:pt x="640510" y="302162"/>
                      <a:pt x="714856" y="203085"/>
                      <a:pt x="789808" y="104387"/>
                    </a:cubicBezTo>
                    <a:cubicBezTo>
                      <a:pt x="800581" y="90201"/>
                      <a:pt x="811353" y="76167"/>
                      <a:pt x="822201" y="62056"/>
                    </a:cubicBezTo>
                    <a:cubicBezTo>
                      <a:pt x="829333" y="39980"/>
                      <a:pt x="835781" y="19269"/>
                      <a:pt x="841622" y="0"/>
                    </a:cubicBezTo>
                    <a:cubicBezTo>
                      <a:pt x="768491" y="96422"/>
                      <a:pt x="695207" y="192540"/>
                      <a:pt x="622758" y="289341"/>
                    </a:cubicBezTo>
                    <a:close/>
                  </a:path>
                </a:pathLst>
              </a:custGeom>
              <a:solidFill>
                <a:srgbClr val="E5A35C"/>
              </a:solidFill>
              <a:ln w="7566" cap="flat">
                <a:noFill/>
                <a:prstDash val="solid"/>
                <a:miter/>
              </a:ln>
            </p:spPr>
            <p:txBody>
              <a:bodyPr rtlCol="0" anchor="ctr"/>
              <a:lstStyle/>
              <a:p>
                <a:endParaRPr lang="th-TH"/>
              </a:p>
            </p:txBody>
          </p:sp>
          <p:sp>
            <p:nvSpPr>
              <p:cNvPr id="691" name="Freeform: Shape 690">
                <a:extLst>
                  <a:ext uri="{FF2B5EF4-FFF2-40B4-BE49-F238E27FC236}">
                    <a16:creationId xmlns:a16="http://schemas.microsoft.com/office/drawing/2014/main" id="{9E88CAB4-3CD0-449C-A9A1-D9BBED4169EB}"/>
                  </a:ext>
                </a:extLst>
              </p:cNvPr>
              <p:cNvSpPr/>
              <p:nvPr/>
            </p:nvSpPr>
            <p:spPr>
              <a:xfrm>
                <a:off x="4955629" y="3786086"/>
                <a:ext cx="527853" cy="571019"/>
              </a:xfrm>
              <a:custGeom>
                <a:avLst/>
                <a:gdLst>
                  <a:gd name="connsiteX0" fmla="*/ 70856 w 527853"/>
                  <a:gd name="connsiteY0" fmla="*/ 462839 h 571019"/>
                  <a:gd name="connsiteX1" fmla="*/ 0 w 527853"/>
                  <a:gd name="connsiteY1" fmla="*/ 539157 h 571019"/>
                  <a:gd name="connsiteX2" fmla="*/ 1290 w 527853"/>
                  <a:gd name="connsiteY2" fmla="*/ 571020 h 571019"/>
                  <a:gd name="connsiteX3" fmla="*/ 115463 w 527853"/>
                  <a:gd name="connsiteY3" fmla="*/ 447667 h 571019"/>
                  <a:gd name="connsiteX4" fmla="*/ 386066 w 527853"/>
                  <a:gd name="connsiteY4" fmla="*/ 158781 h 571019"/>
                  <a:gd name="connsiteX5" fmla="*/ 515260 w 527853"/>
                  <a:gd name="connsiteY5" fmla="*/ 19345 h 571019"/>
                  <a:gd name="connsiteX6" fmla="*/ 527854 w 527853"/>
                  <a:gd name="connsiteY6" fmla="*/ 4703 h 571019"/>
                  <a:gd name="connsiteX7" fmla="*/ 502819 w 527853"/>
                  <a:gd name="connsiteY7" fmla="*/ 0 h 571019"/>
                  <a:gd name="connsiteX8" fmla="*/ 475812 w 527853"/>
                  <a:gd name="connsiteY8" fmla="*/ 30345 h 571019"/>
                  <a:gd name="connsiteX9" fmla="*/ 207409 w 527853"/>
                  <a:gd name="connsiteY9" fmla="*/ 317182 h 571019"/>
                  <a:gd name="connsiteX10" fmla="*/ 70856 w 527853"/>
                  <a:gd name="connsiteY10" fmla="*/ 462839 h 571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7853" h="571019">
                    <a:moveTo>
                      <a:pt x="70856" y="462839"/>
                    </a:moveTo>
                    <a:cubicBezTo>
                      <a:pt x="47111" y="488177"/>
                      <a:pt x="23214" y="513364"/>
                      <a:pt x="0" y="539157"/>
                    </a:cubicBezTo>
                    <a:cubicBezTo>
                      <a:pt x="379" y="549626"/>
                      <a:pt x="834" y="560247"/>
                      <a:pt x="1290" y="571020"/>
                    </a:cubicBezTo>
                    <a:cubicBezTo>
                      <a:pt x="38235" y="528915"/>
                      <a:pt x="77152" y="488556"/>
                      <a:pt x="115463" y="447667"/>
                    </a:cubicBezTo>
                    <a:cubicBezTo>
                      <a:pt x="205664" y="351397"/>
                      <a:pt x="295865" y="255127"/>
                      <a:pt x="386066" y="158781"/>
                    </a:cubicBezTo>
                    <a:cubicBezTo>
                      <a:pt x="429384" y="112580"/>
                      <a:pt x="473612" y="67063"/>
                      <a:pt x="515260" y="19345"/>
                    </a:cubicBezTo>
                    <a:cubicBezTo>
                      <a:pt x="519509" y="14490"/>
                      <a:pt x="523681" y="9634"/>
                      <a:pt x="527854" y="4703"/>
                    </a:cubicBezTo>
                    <a:lnTo>
                      <a:pt x="502819" y="0"/>
                    </a:lnTo>
                    <a:cubicBezTo>
                      <a:pt x="493943" y="10242"/>
                      <a:pt x="484915" y="20331"/>
                      <a:pt x="475812" y="30345"/>
                    </a:cubicBezTo>
                    <a:cubicBezTo>
                      <a:pt x="387507" y="126994"/>
                      <a:pt x="296927" y="221671"/>
                      <a:pt x="207409" y="317182"/>
                    </a:cubicBezTo>
                    <a:cubicBezTo>
                      <a:pt x="161815" y="365735"/>
                      <a:pt x="116298" y="414287"/>
                      <a:pt x="70856" y="462839"/>
                    </a:cubicBezTo>
                    <a:close/>
                  </a:path>
                </a:pathLst>
              </a:custGeom>
              <a:solidFill>
                <a:srgbClr val="E5A35C"/>
              </a:solidFill>
              <a:ln w="7566" cap="flat">
                <a:noFill/>
                <a:prstDash val="solid"/>
                <a:miter/>
              </a:ln>
            </p:spPr>
            <p:txBody>
              <a:bodyPr rtlCol="0" anchor="ctr"/>
              <a:lstStyle/>
              <a:p>
                <a:endParaRPr lang="th-TH"/>
              </a:p>
            </p:txBody>
          </p:sp>
          <p:sp>
            <p:nvSpPr>
              <p:cNvPr id="692" name="Freeform: Shape 691">
                <a:extLst>
                  <a:ext uri="{FF2B5EF4-FFF2-40B4-BE49-F238E27FC236}">
                    <a16:creationId xmlns:a16="http://schemas.microsoft.com/office/drawing/2014/main" id="{CF7841C2-5E3A-43DB-9575-96DC6F7E12FF}"/>
                  </a:ext>
                </a:extLst>
              </p:cNvPr>
              <p:cNvSpPr/>
              <p:nvPr/>
            </p:nvSpPr>
            <p:spPr>
              <a:xfrm>
                <a:off x="5038623" y="4429706"/>
                <a:ext cx="678517" cy="900643"/>
              </a:xfrm>
              <a:custGeom>
                <a:avLst/>
                <a:gdLst>
                  <a:gd name="connsiteX0" fmla="*/ 630875 w 678517"/>
                  <a:gd name="connsiteY0" fmla="*/ 61297 h 900643"/>
                  <a:gd name="connsiteX1" fmla="*/ 398735 w 678517"/>
                  <a:gd name="connsiteY1" fmla="*/ 359287 h 900643"/>
                  <a:gd name="connsiteX2" fmla="*/ 166595 w 678517"/>
                  <a:gd name="connsiteY2" fmla="*/ 657276 h 900643"/>
                  <a:gd name="connsiteX3" fmla="*/ 50525 w 678517"/>
                  <a:gd name="connsiteY3" fmla="*/ 806270 h 900643"/>
                  <a:gd name="connsiteX4" fmla="*/ 0 w 678517"/>
                  <a:gd name="connsiteY4" fmla="*/ 871285 h 900643"/>
                  <a:gd name="connsiteX5" fmla="*/ 3338 w 678517"/>
                  <a:gd name="connsiteY5" fmla="*/ 900644 h 900643"/>
                  <a:gd name="connsiteX6" fmla="*/ 7586 w 678517"/>
                  <a:gd name="connsiteY6" fmla="*/ 896396 h 900643"/>
                  <a:gd name="connsiteX7" fmla="*/ 34442 w 678517"/>
                  <a:gd name="connsiteY7" fmla="*/ 862636 h 900643"/>
                  <a:gd name="connsiteX8" fmla="*/ 63118 w 678517"/>
                  <a:gd name="connsiteY8" fmla="*/ 825843 h 900643"/>
                  <a:gd name="connsiteX9" fmla="*/ 296700 w 678517"/>
                  <a:gd name="connsiteY9" fmla="*/ 525957 h 900643"/>
                  <a:gd name="connsiteX10" fmla="*/ 530888 w 678517"/>
                  <a:gd name="connsiteY10" fmla="*/ 225313 h 900643"/>
                  <a:gd name="connsiteX11" fmla="*/ 639827 w 678517"/>
                  <a:gd name="connsiteY11" fmla="*/ 85498 h 900643"/>
                  <a:gd name="connsiteX12" fmla="*/ 678517 w 678517"/>
                  <a:gd name="connsiteY12" fmla="*/ 0 h 900643"/>
                  <a:gd name="connsiteX13" fmla="*/ 630875 w 678517"/>
                  <a:gd name="connsiteY13" fmla="*/ 61297 h 900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8517" h="900643">
                    <a:moveTo>
                      <a:pt x="630875" y="61297"/>
                    </a:moveTo>
                    <a:cubicBezTo>
                      <a:pt x="553495" y="160602"/>
                      <a:pt x="476115" y="259906"/>
                      <a:pt x="398735" y="359287"/>
                    </a:cubicBezTo>
                    <a:cubicBezTo>
                      <a:pt x="321355" y="458591"/>
                      <a:pt x="243975" y="557896"/>
                      <a:pt x="166595" y="657276"/>
                    </a:cubicBezTo>
                    <a:cubicBezTo>
                      <a:pt x="127905" y="706890"/>
                      <a:pt x="89215" y="756580"/>
                      <a:pt x="50525" y="806270"/>
                    </a:cubicBezTo>
                    <a:cubicBezTo>
                      <a:pt x="33759" y="827816"/>
                      <a:pt x="17676" y="850347"/>
                      <a:pt x="0" y="871285"/>
                    </a:cubicBezTo>
                    <a:cubicBezTo>
                      <a:pt x="1290" y="882968"/>
                      <a:pt x="2428" y="892830"/>
                      <a:pt x="3338" y="900644"/>
                    </a:cubicBezTo>
                    <a:cubicBezTo>
                      <a:pt x="4779" y="899202"/>
                      <a:pt x="6221" y="897837"/>
                      <a:pt x="7586" y="896396"/>
                    </a:cubicBezTo>
                    <a:cubicBezTo>
                      <a:pt x="17373" y="886002"/>
                      <a:pt x="25642" y="873940"/>
                      <a:pt x="34442" y="862636"/>
                    </a:cubicBezTo>
                    <a:cubicBezTo>
                      <a:pt x="44000" y="850347"/>
                      <a:pt x="53559" y="838133"/>
                      <a:pt x="63118" y="825843"/>
                    </a:cubicBezTo>
                    <a:cubicBezTo>
                      <a:pt x="140953" y="725856"/>
                      <a:pt x="218864" y="625944"/>
                      <a:pt x="296700" y="525957"/>
                    </a:cubicBezTo>
                    <a:cubicBezTo>
                      <a:pt x="374762" y="425743"/>
                      <a:pt x="452825" y="325528"/>
                      <a:pt x="530888" y="225313"/>
                    </a:cubicBezTo>
                    <a:cubicBezTo>
                      <a:pt x="567226" y="178733"/>
                      <a:pt x="603489" y="132077"/>
                      <a:pt x="639827" y="85498"/>
                    </a:cubicBezTo>
                    <a:cubicBezTo>
                      <a:pt x="653407" y="56670"/>
                      <a:pt x="666303" y="28069"/>
                      <a:pt x="678517" y="0"/>
                    </a:cubicBezTo>
                    <a:cubicBezTo>
                      <a:pt x="662738" y="20483"/>
                      <a:pt x="646807" y="40890"/>
                      <a:pt x="630875" y="61297"/>
                    </a:cubicBezTo>
                    <a:close/>
                  </a:path>
                </a:pathLst>
              </a:custGeom>
              <a:solidFill>
                <a:srgbClr val="E5A35C"/>
              </a:solidFill>
              <a:ln w="7566" cap="flat">
                <a:noFill/>
                <a:prstDash val="solid"/>
                <a:miter/>
              </a:ln>
            </p:spPr>
            <p:txBody>
              <a:bodyPr rtlCol="0" anchor="ctr"/>
              <a:lstStyle/>
              <a:p>
                <a:endParaRPr lang="th-TH"/>
              </a:p>
            </p:txBody>
          </p:sp>
          <p:sp>
            <p:nvSpPr>
              <p:cNvPr id="693" name="Freeform: Shape 692">
                <a:extLst>
                  <a:ext uri="{FF2B5EF4-FFF2-40B4-BE49-F238E27FC236}">
                    <a16:creationId xmlns:a16="http://schemas.microsoft.com/office/drawing/2014/main" id="{EAE5AE24-1275-4D5D-AB02-C579C2AEA04E}"/>
                  </a:ext>
                </a:extLst>
              </p:cNvPr>
              <p:cNvSpPr/>
              <p:nvPr/>
            </p:nvSpPr>
            <p:spPr>
              <a:xfrm>
                <a:off x="4990602" y="3736016"/>
                <a:ext cx="230547" cy="211278"/>
              </a:xfrm>
              <a:custGeom>
                <a:avLst/>
                <a:gdLst>
                  <a:gd name="connsiteX0" fmla="*/ 230547 w 230547"/>
                  <a:gd name="connsiteY0" fmla="*/ 5235 h 211278"/>
                  <a:gd name="connsiteX1" fmla="*/ 203009 w 230547"/>
                  <a:gd name="connsiteY1" fmla="*/ 0 h 211278"/>
                  <a:gd name="connsiteX2" fmla="*/ 175622 w 230547"/>
                  <a:gd name="connsiteY2" fmla="*/ 24655 h 211278"/>
                  <a:gd name="connsiteX3" fmla="*/ 28373 w 230547"/>
                  <a:gd name="connsiteY3" fmla="*/ 156277 h 211278"/>
                  <a:gd name="connsiteX4" fmla="*/ 14262 w 230547"/>
                  <a:gd name="connsiteY4" fmla="*/ 168871 h 211278"/>
                  <a:gd name="connsiteX5" fmla="*/ 0 w 230547"/>
                  <a:gd name="connsiteY5" fmla="*/ 211278 h 211278"/>
                  <a:gd name="connsiteX6" fmla="*/ 230547 w 230547"/>
                  <a:gd name="connsiteY6" fmla="*/ 5235 h 211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547" h="211278">
                    <a:moveTo>
                      <a:pt x="230547" y="5235"/>
                    </a:moveTo>
                    <a:lnTo>
                      <a:pt x="203009" y="0"/>
                    </a:lnTo>
                    <a:cubicBezTo>
                      <a:pt x="193905" y="8193"/>
                      <a:pt x="184726" y="16462"/>
                      <a:pt x="175622" y="24655"/>
                    </a:cubicBezTo>
                    <a:cubicBezTo>
                      <a:pt x="126539" y="68504"/>
                      <a:pt x="77456" y="112429"/>
                      <a:pt x="28373" y="156277"/>
                    </a:cubicBezTo>
                    <a:cubicBezTo>
                      <a:pt x="23669" y="160450"/>
                      <a:pt x="18966" y="164698"/>
                      <a:pt x="14262" y="168871"/>
                    </a:cubicBezTo>
                    <a:cubicBezTo>
                      <a:pt x="9331" y="182222"/>
                      <a:pt x="4552" y="196333"/>
                      <a:pt x="0" y="211278"/>
                    </a:cubicBezTo>
                    <a:cubicBezTo>
                      <a:pt x="76849" y="142546"/>
                      <a:pt x="153698" y="73890"/>
                      <a:pt x="230547" y="5235"/>
                    </a:cubicBezTo>
                    <a:close/>
                  </a:path>
                </a:pathLst>
              </a:custGeom>
              <a:solidFill>
                <a:srgbClr val="E5A35C"/>
              </a:solidFill>
              <a:ln w="7566" cap="flat">
                <a:noFill/>
                <a:prstDash val="solid"/>
                <a:miter/>
              </a:ln>
            </p:spPr>
            <p:txBody>
              <a:bodyPr rtlCol="0" anchor="ctr"/>
              <a:lstStyle/>
              <a:p>
                <a:endParaRPr lang="th-TH"/>
              </a:p>
            </p:txBody>
          </p:sp>
          <p:sp>
            <p:nvSpPr>
              <p:cNvPr id="694" name="Freeform: Shape 693">
                <a:extLst>
                  <a:ext uri="{FF2B5EF4-FFF2-40B4-BE49-F238E27FC236}">
                    <a16:creationId xmlns:a16="http://schemas.microsoft.com/office/drawing/2014/main" id="{CFF0349B-D915-4138-A436-3886671A5701}"/>
                  </a:ext>
                </a:extLst>
              </p:cNvPr>
              <p:cNvSpPr/>
              <p:nvPr/>
            </p:nvSpPr>
            <p:spPr>
              <a:xfrm>
                <a:off x="4971333" y="3814155"/>
                <a:ext cx="660537" cy="817270"/>
              </a:xfrm>
              <a:custGeom>
                <a:avLst/>
                <a:gdLst>
                  <a:gd name="connsiteX0" fmla="*/ 343735 w 660537"/>
                  <a:gd name="connsiteY0" fmla="*/ 349121 h 817270"/>
                  <a:gd name="connsiteX1" fmla="*/ 102870 w 660537"/>
                  <a:gd name="connsiteY1" fmla="*/ 640965 h 817270"/>
                  <a:gd name="connsiteX2" fmla="*/ 0 w 660537"/>
                  <a:gd name="connsiteY2" fmla="*/ 781463 h 817270"/>
                  <a:gd name="connsiteX3" fmla="*/ 2731 w 660537"/>
                  <a:gd name="connsiteY3" fmla="*/ 817270 h 817270"/>
                  <a:gd name="connsiteX4" fmla="*/ 45366 w 660537"/>
                  <a:gd name="connsiteY4" fmla="*/ 754532 h 817270"/>
                  <a:gd name="connsiteX5" fmla="*/ 271361 w 660537"/>
                  <a:gd name="connsiteY5" fmla="*/ 469970 h 817270"/>
                  <a:gd name="connsiteX6" fmla="*/ 525654 w 660537"/>
                  <a:gd name="connsiteY6" fmla="*/ 165988 h 817270"/>
                  <a:gd name="connsiteX7" fmla="*/ 652800 w 660537"/>
                  <a:gd name="connsiteY7" fmla="*/ 13959 h 817270"/>
                  <a:gd name="connsiteX8" fmla="*/ 660538 w 660537"/>
                  <a:gd name="connsiteY8" fmla="*/ 4704 h 817270"/>
                  <a:gd name="connsiteX9" fmla="*/ 635731 w 660537"/>
                  <a:gd name="connsiteY9" fmla="*/ 0 h 817270"/>
                  <a:gd name="connsiteX10" fmla="*/ 599089 w 660537"/>
                  <a:gd name="connsiteY10" fmla="*/ 43773 h 817270"/>
                  <a:gd name="connsiteX11" fmla="*/ 343735 w 660537"/>
                  <a:gd name="connsiteY11" fmla="*/ 349121 h 81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0537" h="817270">
                    <a:moveTo>
                      <a:pt x="343735" y="349121"/>
                    </a:moveTo>
                    <a:cubicBezTo>
                      <a:pt x="262789" y="445846"/>
                      <a:pt x="180554" y="541661"/>
                      <a:pt x="102870" y="640965"/>
                    </a:cubicBezTo>
                    <a:cubicBezTo>
                      <a:pt x="67139" y="686710"/>
                      <a:pt x="32469" y="733290"/>
                      <a:pt x="0" y="781463"/>
                    </a:cubicBezTo>
                    <a:cubicBezTo>
                      <a:pt x="910" y="793373"/>
                      <a:pt x="1821" y="805284"/>
                      <a:pt x="2731" y="817270"/>
                    </a:cubicBezTo>
                    <a:cubicBezTo>
                      <a:pt x="16538" y="796105"/>
                      <a:pt x="30800" y="775167"/>
                      <a:pt x="45366" y="754532"/>
                    </a:cubicBezTo>
                    <a:cubicBezTo>
                      <a:pt x="115463" y="655607"/>
                      <a:pt x="193678" y="562902"/>
                      <a:pt x="271361" y="469970"/>
                    </a:cubicBezTo>
                    <a:cubicBezTo>
                      <a:pt x="356100" y="368617"/>
                      <a:pt x="440839" y="267341"/>
                      <a:pt x="525654" y="165988"/>
                    </a:cubicBezTo>
                    <a:cubicBezTo>
                      <a:pt x="568061" y="115311"/>
                      <a:pt x="610392" y="64635"/>
                      <a:pt x="652800" y="13959"/>
                    </a:cubicBezTo>
                    <a:cubicBezTo>
                      <a:pt x="655379" y="10849"/>
                      <a:pt x="657958" y="7814"/>
                      <a:pt x="660538" y="4704"/>
                    </a:cubicBezTo>
                    <a:lnTo>
                      <a:pt x="635731" y="0"/>
                    </a:lnTo>
                    <a:cubicBezTo>
                      <a:pt x="623517" y="14566"/>
                      <a:pt x="611303" y="29207"/>
                      <a:pt x="599089" y="43773"/>
                    </a:cubicBezTo>
                    <a:cubicBezTo>
                      <a:pt x="513971" y="145657"/>
                      <a:pt x="428853" y="247389"/>
                      <a:pt x="343735" y="349121"/>
                    </a:cubicBezTo>
                    <a:close/>
                  </a:path>
                </a:pathLst>
              </a:custGeom>
              <a:solidFill>
                <a:srgbClr val="E5A35C"/>
              </a:solidFill>
              <a:ln w="7566" cap="flat">
                <a:noFill/>
                <a:prstDash val="solid"/>
                <a:miter/>
              </a:ln>
            </p:spPr>
            <p:txBody>
              <a:bodyPr rtlCol="0" anchor="ctr"/>
              <a:lstStyle/>
              <a:p>
                <a:endParaRPr lang="th-TH"/>
              </a:p>
            </p:txBody>
          </p:sp>
          <p:sp>
            <p:nvSpPr>
              <p:cNvPr id="695" name="Freeform: Shape 694">
                <a:extLst>
                  <a:ext uri="{FF2B5EF4-FFF2-40B4-BE49-F238E27FC236}">
                    <a16:creationId xmlns:a16="http://schemas.microsoft.com/office/drawing/2014/main" id="{76456AD1-7893-4391-A658-82C7911680AD}"/>
                  </a:ext>
                </a:extLst>
              </p:cNvPr>
              <p:cNvSpPr/>
              <p:nvPr/>
            </p:nvSpPr>
            <p:spPr>
              <a:xfrm>
                <a:off x="4984154" y="3828797"/>
                <a:ext cx="724565" cy="953975"/>
              </a:xfrm>
              <a:custGeom>
                <a:avLst/>
                <a:gdLst>
                  <a:gd name="connsiteX0" fmla="*/ 422328 w 724565"/>
                  <a:gd name="connsiteY0" fmla="*/ 384700 h 953975"/>
                  <a:gd name="connsiteX1" fmla="*/ 207257 w 724565"/>
                  <a:gd name="connsiteY1" fmla="*/ 679731 h 953975"/>
                  <a:gd name="connsiteX2" fmla="*/ 93691 w 724565"/>
                  <a:gd name="connsiteY2" fmla="*/ 820077 h 953975"/>
                  <a:gd name="connsiteX3" fmla="*/ 33152 w 724565"/>
                  <a:gd name="connsiteY3" fmla="*/ 889188 h 953975"/>
                  <a:gd name="connsiteX4" fmla="*/ 0 w 724565"/>
                  <a:gd name="connsiteY4" fmla="*/ 925678 h 953975"/>
                  <a:gd name="connsiteX5" fmla="*/ 2503 w 724565"/>
                  <a:gd name="connsiteY5" fmla="*/ 953975 h 953975"/>
                  <a:gd name="connsiteX6" fmla="*/ 41497 w 724565"/>
                  <a:gd name="connsiteY6" fmla="*/ 912933 h 953975"/>
                  <a:gd name="connsiteX7" fmla="*/ 102263 w 724565"/>
                  <a:gd name="connsiteY7" fmla="*/ 844050 h 953975"/>
                  <a:gd name="connsiteX8" fmla="*/ 328258 w 724565"/>
                  <a:gd name="connsiteY8" fmla="*/ 554709 h 953975"/>
                  <a:gd name="connsiteX9" fmla="*/ 539992 w 724565"/>
                  <a:gd name="connsiteY9" fmla="*/ 255278 h 953975"/>
                  <a:gd name="connsiteX10" fmla="*/ 724566 w 724565"/>
                  <a:gd name="connsiteY10" fmla="*/ 4628 h 953975"/>
                  <a:gd name="connsiteX11" fmla="*/ 700062 w 724565"/>
                  <a:gd name="connsiteY11" fmla="*/ 0 h 953975"/>
                  <a:gd name="connsiteX12" fmla="*/ 631786 w 724565"/>
                  <a:gd name="connsiteY12" fmla="*/ 88608 h 953975"/>
                  <a:gd name="connsiteX13" fmla="*/ 422328 w 724565"/>
                  <a:gd name="connsiteY13" fmla="*/ 384700 h 953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4565" h="953975">
                    <a:moveTo>
                      <a:pt x="422328" y="384700"/>
                    </a:moveTo>
                    <a:cubicBezTo>
                      <a:pt x="352383" y="484308"/>
                      <a:pt x="281755" y="583461"/>
                      <a:pt x="207257" y="679731"/>
                    </a:cubicBezTo>
                    <a:cubicBezTo>
                      <a:pt x="170388" y="727373"/>
                      <a:pt x="132684" y="774256"/>
                      <a:pt x="93691" y="820077"/>
                    </a:cubicBezTo>
                    <a:cubicBezTo>
                      <a:pt x="73815" y="843367"/>
                      <a:pt x="53711" y="866429"/>
                      <a:pt x="33152" y="889188"/>
                    </a:cubicBezTo>
                    <a:cubicBezTo>
                      <a:pt x="22304" y="901250"/>
                      <a:pt x="11455" y="913843"/>
                      <a:pt x="0" y="925678"/>
                    </a:cubicBezTo>
                    <a:cubicBezTo>
                      <a:pt x="834" y="935161"/>
                      <a:pt x="1669" y="944568"/>
                      <a:pt x="2503" y="953975"/>
                    </a:cubicBezTo>
                    <a:cubicBezTo>
                      <a:pt x="16310" y="941078"/>
                      <a:pt x="28828" y="926816"/>
                      <a:pt x="41497" y="912933"/>
                    </a:cubicBezTo>
                    <a:cubicBezTo>
                      <a:pt x="62132" y="890250"/>
                      <a:pt x="82311" y="867264"/>
                      <a:pt x="102263" y="844050"/>
                    </a:cubicBezTo>
                    <a:cubicBezTo>
                      <a:pt x="181919" y="751042"/>
                      <a:pt x="256265" y="653710"/>
                      <a:pt x="328258" y="554709"/>
                    </a:cubicBezTo>
                    <a:cubicBezTo>
                      <a:pt x="400176" y="455860"/>
                      <a:pt x="469667" y="355266"/>
                      <a:pt x="539992" y="255278"/>
                    </a:cubicBezTo>
                    <a:cubicBezTo>
                      <a:pt x="599468" y="170615"/>
                      <a:pt x="658034" y="84208"/>
                      <a:pt x="724566" y="4628"/>
                    </a:cubicBezTo>
                    <a:lnTo>
                      <a:pt x="700062" y="0"/>
                    </a:lnTo>
                    <a:cubicBezTo>
                      <a:pt x="676469" y="28904"/>
                      <a:pt x="653862" y="58642"/>
                      <a:pt x="631786" y="88608"/>
                    </a:cubicBezTo>
                    <a:cubicBezTo>
                      <a:pt x="560247" y="186167"/>
                      <a:pt x="491743" y="285851"/>
                      <a:pt x="422328" y="384700"/>
                    </a:cubicBezTo>
                    <a:close/>
                  </a:path>
                </a:pathLst>
              </a:custGeom>
              <a:solidFill>
                <a:srgbClr val="E5A35C"/>
              </a:solidFill>
              <a:ln w="7566" cap="flat">
                <a:noFill/>
                <a:prstDash val="solid"/>
                <a:miter/>
              </a:ln>
            </p:spPr>
            <p:txBody>
              <a:bodyPr rtlCol="0" anchor="ctr"/>
              <a:lstStyle/>
              <a:p>
                <a:endParaRPr lang="th-TH"/>
              </a:p>
            </p:txBody>
          </p:sp>
          <p:sp>
            <p:nvSpPr>
              <p:cNvPr id="696" name="Freeform: Shape 695">
                <a:extLst>
                  <a:ext uri="{FF2B5EF4-FFF2-40B4-BE49-F238E27FC236}">
                    <a16:creationId xmlns:a16="http://schemas.microsoft.com/office/drawing/2014/main" id="{61163C60-9327-448E-9EBA-CA317F228C24}"/>
                  </a:ext>
                </a:extLst>
              </p:cNvPr>
              <p:cNvSpPr/>
              <p:nvPr/>
            </p:nvSpPr>
            <p:spPr>
              <a:xfrm>
                <a:off x="4962836" y="3797389"/>
                <a:ext cx="581564" cy="703172"/>
              </a:xfrm>
              <a:custGeom>
                <a:avLst/>
                <a:gdLst>
                  <a:gd name="connsiteX0" fmla="*/ 525957 w 581564"/>
                  <a:gd name="connsiteY0" fmla="*/ 31862 h 703172"/>
                  <a:gd name="connsiteX1" fmla="*/ 306334 w 581564"/>
                  <a:gd name="connsiteY1" fmla="*/ 295486 h 703172"/>
                  <a:gd name="connsiteX2" fmla="*/ 91642 w 581564"/>
                  <a:gd name="connsiteY2" fmla="*/ 566392 h 703172"/>
                  <a:gd name="connsiteX3" fmla="*/ 0 w 581564"/>
                  <a:gd name="connsiteY3" fmla="*/ 672828 h 703172"/>
                  <a:gd name="connsiteX4" fmla="*/ 1897 w 581564"/>
                  <a:gd name="connsiteY4" fmla="*/ 703173 h 703172"/>
                  <a:gd name="connsiteX5" fmla="*/ 31407 w 581564"/>
                  <a:gd name="connsiteY5" fmla="*/ 670476 h 703172"/>
                  <a:gd name="connsiteX6" fmla="*/ 88304 w 581564"/>
                  <a:gd name="connsiteY6" fmla="*/ 604703 h 703172"/>
                  <a:gd name="connsiteX7" fmla="*/ 198154 w 581564"/>
                  <a:gd name="connsiteY7" fmla="*/ 469439 h 703172"/>
                  <a:gd name="connsiteX8" fmla="*/ 413908 w 581564"/>
                  <a:gd name="connsiteY8" fmla="*/ 195726 h 703172"/>
                  <a:gd name="connsiteX9" fmla="*/ 581564 w 581564"/>
                  <a:gd name="connsiteY9" fmla="*/ 4931 h 703172"/>
                  <a:gd name="connsiteX10" fmla="*/ 555544 w 581564"/>
                  <a:gd name="connsiteY10" fmla="*/ 0 h 703172"/>
                  <a:gd name="connsiteX11" fmla="*/ 525957 w 581564"/>
                  <a:gd name="connsiteY11" fmla="*/ 31862 h 70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1564" h="703172">
                    <a:moveTo>
                      <a:pt x="525957" y="31862"/>
                    </a:moveTo>
                    <a:cubicBezTo>
                      <a:pt x="448577" y="116222"/>
                      <a:pt x="376887" y="205437"/>
                      <a:pt x="306334" y="295486"/>
                    </a:cubicBezTo>
                    <a:cubicBezTo>
                      <a:pt x="235251" y="386217"/>
                      <a:pt x="165305" y="477784"/>
                      <a:pt x="91642" y="566392"/>
                    </a:cubicBezTo>
                    <a:cubicBezTo>
                      <a:pt x="61828" y="602275"/>
                      <a:pt x="31787" y="638461"/>
                      <a:pt x="0" y="672828"/>
                    </a:cubicBezTo>
                    <a:cubicBezTo>
                      <a:pt x="607" y="682917"/>
                      <a:pt x="1214" y="693007"/>
                      <a:pt x="1897" y="703173"/>
                    </a:cubicBezTo>
                    <a:cubicBezTo>
                      <a:pt x="11986" y="692476"/>
                      <a:pt x="21697" y="681400"/>
                      <a:pt x="31407" y="670476"/>
                    </a:cubicBezTo>
                    <a:cubicBezTo>
                      <a:pt x="50676" y="648779"/>
                      <a:pt x="69642" y="626855"/>
                      <a:pt x="88304" y="604703"/>
                    </a:cubicBezTo>
                    <a:cubicBezTo>
                      <a:pt x="125781" y="560323"/>
                      <a:pt x="162195" y="515033"/>
                      <a:pt x="198154" y="469439"/>
                    </a:cubicBezTo>
                    <a:cubicBezTo>
                      <a:pt x="270148" y="378252"/>
                      <a:pt x="340397" y="285699"/>
                      <a:pt x="413908" y="195726"/>
                    </a:cubicBezTo>
                    <a:cubicBezTo>
                      <a:pt x="467467" y="130180"/>
                      <a:pt x="522847" y="65925"/>
                      <a:pt x="581564" y="4931"/>
                    </a:cubicBezTo>
                    <a:lnTo>
                      <a:pt x="555544" y="0"/>
                    </a:lnTo>
                    <a:cubicBezTo>
                      <a:pt x="545681" y="10621"/>
                      <a:pt x="535743" y="21242"/>
                      <a:pt x="525957" y="31862"/>
                    </a:cubicBezTo>
                    <a:close/>
                  </a:path>
                </a:pathLst>
              </a:custGeom>
              <a:solidFill>
                <a:srgbClr val="E5A35C"/>
              </a:solidFill>
              <a:ln w="7566" cap="flat">
                <a:noFill/>
                <a:prstDash val="solid"/>
                <a:miter/>
              </a:ln>
            </p:spPr>
            <p:txBody>
              <a:bodyPr rtlCol="0" anchor="ctr"/>
              <a:lstStyle/>
              <a:p>
                <a:endParaRPr lang="th-TH"/>
              </a:p>
            </p:txBody>
          </p:sp>
          <p:sp>
            <p:nvSpPr>
              <p:cNvPr id="697" name="Freeform: Shape 696">
                <a:extLst>
                  <a:ext uri="{FF2B5EF4-FFF2-40B4-BE49-F238E27FC236}">
                    <a16:creationId xmlns:a16="http://schemas.microsoft.com/office/drawing/2014/main" id="{C526BE6C-430E-47B9-9611-1CED3D0400BB}"/>
                  </a:ext>
                </a:extLst>
              </p:cNvPr>
              <p:cNvSpPr/>
              <p:nvPr/>
            </p:nvSpPr>
            <p:spPr>
              <a:xfrm>
                <a:off x="4960409" y="3747320"/>
                <a:ext cx="316803" cy="340092"/>
              </a:xfrm>
              <a:custGeom>
                <a:avLst/>
                <a:gdLst>
                  <a:gd name="connsiteX0" fmla="*/ 50828 w 316803"/>
                  <a:gd name="connsiteY0" fmla="*/ 280920 h 340092"/>
                  <a:gd name="connsiteX1" fmla="*/ 271968 w 316803"/>
                  <a:gd name="connsiteY1" fmla="*/ 56897 h 340092"/>
                  <a:gd name="connsiteX2" fmla="*/ 316803 w 316803"/>
                  <a:gd name="connsiteY2" fmla="*/ 4552 h 340092"/>
                  <a:gd name="connsiteX3" fmla="*/ 292603 w 316803"/>
                  <a:gd name="connsiteY3" fmla="*/ 0 h 340092"/>
                  <a:gd name="connsiteX4" fmla="*/ 244354 w 316803"/>
                  <a:gd name="connsiteY4" fmla="*/ 53939 h 340092"/>
                  <a:gd name="connsiteX5" fmla="*/ 131925 w 316803"/>
                  <a:gd name="connsiteY5" fmla="*/ 166140 h 340092"/>
                  <a:gd name="connsiteX6" fmla="*/ 6828 w 316803"/>
                  <a:gd name="connsiteY6" fmla="*/ 297231 h 340092"/>
                  <a:gd name="connsiteX7" fmla="*/ 0 w 316803"/>
                  <a:gd name="connsiteY7" fmla="*/ 340093 h 340092"/>
                  <a:gd name="connsiteX8" fmla="*/ 50828 w 316803"/>
                  <a:gd name="connsiteY8" fmla="*/ 280920 h 340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803" h="340092">
                    <a:moveTo>
                      <a:pt x="50828" y="280920"/>
                    </a:moveTo>
                    <a:cubicBezTo>
                      <a:pt x="121684" y="203388"/>
                      <a:pt x="200202" y="133443"/>
                      <a:pt x="271968" y="56897"/>
                    </a:cubicBezTo>
                    <a:cubicBezTo>
                      <a:pt x="287672" y="40207"/>
                      <a:pt x="302996" y="22911"/>
                      <a:pt x="316803" y="4552"/>
                    </a:cubicBezTo>
                    <a:lnTo>
                      <a:pt x="292603" y="0"/>
                    </a:lnTo>
                    <a:cubicBezTo>
                      <a:pt x="277582" y="18890"/>
                      <a:pt x="260892" y="36642"/>
                      <a:pt x="244354" y="53939"/>
                    </a:cubicBezTo>
                    <a:cubicBezTo>
                      <a:pt x="207788" y="92173"/>
                      <a:pt x="169705" y="128967"/>
                      <a:pt x="131925" y="166140"/>
                    </a:cubicBezTo>
                    <a:cubicBezTo>
                      <a:pt x="88987" y="208395"/>
                      <a:pt x="46200" y="251409"/>
                      <a:pt x="6828" y="297231"/>
                    </a:cubicBezTo>
                    <a:cubicBezTo>
                      <a:pt x="4324" y="311038"/>
                      <a:pt x="2048" y="325300"/>
                      <a:pt x="0" y="340093"/>
                    </a:cubicBezTo>
                    <a:cubicBezTo>
                      <a:pt x="16310" y="319762"/>
                      <a:pt x="33380" y="300114"/>
                      <a:pt x="50828" y="280920"/>
                    </a:cubicBezTo>
                    <a:close/>
                  </a:path>
                </a:pathLst>
              </a:custGeom>
              <a:solidFill>
                <a:srgbClr val="E5A35C"/>
              </a:solidFill>
              <a:ln w="7566" cap="flat">
                <a:noFill/>
                <a:prstDash val="solid"/>
                <a:miter/>
              </a:ln>
            </p:spPr>
            <p:txBody>
              <a:bodyPr rtlCol="0" anchor="ctr"/>
              <a:lstStyle/>
              <a:p>
                <a:endParaRPr lang="th-TH"/>
              </a:p>
            </p:txBody>
          </p:sp>
          <p:sp>
            <p:nvSpPr>
              <p:cNvPr id="698" name="Freeform: Shape 697">
                <a:extLst>
                  <a:ext uri="{FF2B5EF4-FFF2-40B4-BE49-F238E27FC236}">
                    <a16:creationId xmlns:a16="http://schemas.microsoft.com/office/drawing/2014/main" id="{92FC31BA-3B7C-40A2-AC1B-DA6247DC6BE6}"/>
                  </a:ext>
                </a:extLst>
              </p:cNvPr>
              <p:cNvSpPr/>
              <p:nvPr/>
            </p:nvSpPr>
            <p:spPr>
              <a:xfrm>
                <a:off x="4953429" y="3768031"/>
                <a:ext cx="433935" cy="482487"/>
              </a:xfrm>
              <a:custGeom>
                <a:avLst/>
                <a:gdLst>
                  <a:gd name="connsiteX0" fmla="*/ 381590 w 433935"/>
                  <a:gd name="connsiteY0" fmla="*/ 32242 h 482487"/>
                  <a:gd name="connsiteX1" fmla="*/ 131015 w 433935"/>
                  <a:gd name="connsiteY1" fmla="*/ 313465 h 482487"/>
                  <a:gd name="connsiteX2" fmla="*/ 607 w 433935"/>
                  <a:gd name="connsiteY2" fmla="*/ 450474 h 482487"/>
                  <a:gd name="connsiteX3" fmla="*/ 0 w 433935"/>
                  <a:gd name="connsiteY3" fmla="*/ 451156 h 482487"/>
                  <a:gd name="connsiteX4" fmla="*/ 228 w 433935"/>
                  <a:gd name="connsiteY4" fmla="*/ 482487 h 482487"/>
                  <a:gd name="connsiteX5" fmla="*/ 241699 w 433935"/>
                  <a:gd name="connsiteY5" fmla="*/ 225464 h 482487"/>
                  <a:gd name="connsiteX6" fmla="*/ 433935 w 433935"/>
                  <a:gd name="connsiteY6" fmla="*/ 4703 h 482487"/>
                  <a:gd name="connsiteX7" fmla="*/ 408901 w 433935"/>
                  <a:gd name="connsiteY7" fmla="*/ 0 h 482487"/>
                  <a:gd name="connsiteX8" fmla="*/ 381590 w 433935"/>
                  <a:gd name="connsiteY8" fmla="*/ 32242 h 482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3935" h="482487">
                    <a:moveTo>
                      <a:pt x="381590" y="32242"/>
                    </a:moveTo>
                    <a:cubicBezTo>
                      <a:pt x="300113" y="127753"/>
                      <a:pt x="216588" y="221596"/>
                      <a:pt x="131015" y="313465"/>
                    </a:cubicBezTo>
                    <a:cubicBezTo>
                      <a:pt x="88077" y="359590"/>
                      <a:pt x="44532" y="405259"/>
                      <a:pt x="607" y="450474"/>
                    </a:cubicBezTo>
                    <a:cubicBezTo>
                      <a:pt x="379" y="450701"/>
                      <a:pt x="152" y="450929"/>
                      <a:pt x="0" y="451156"/>
                    </a:cubicBezTo>
                    <a:cubicBezTo>
                      <a:pt x="0" y="461246"/>
                      <a:pt x="76" y="471715"/>
                      <a:pt x="228" y="482487"/>
                    </a:cubicBezTo>
                    <a:cubicBezTo>
                      <a:pt x="82463" y="398432"/>
                      <a:pt x="163029" y="312782"/>
                      <a:pt x="241699" y="225464"/>
                    </a:cubicBezTo>
                    <a:cubicBezTo>
                      <a:pt x="307017" y="152939"/>
                      <a:pt x="371121" y="79352"/>
                      <a:pt x="433935" y="4703"/>
                    </a:cubicBezTo>
                    <a:lnTo>
                      <a:pt x="408901" y="0"/>
                    </a:lnTo>
                    <a:cubicBezTo>
                      <a:pt x="399797" y="10697"/>
                      <a:pt x="390770" y="21545"/>
                      <a:pt x="381590" y="32242"/>
                    </a:cubicBezTo>
                    <a:close/>
                  </a:path>
                </a:pathLst>
              </a:custGeom>
              <a:solidFill>
                <a:srgbClr val="E5A35C"/>
              </a:solidFill>
              <a:ln w="7566" cap="flat">
                <a:noFill/>
                <a:prstDash val="solid"/>
                <a:miter/>
              </a:ln>
            </p:spPr>
            <p:txBody>
              <a:bodyPr rtlCol="0" anchor="ctr"/>
              <a:lstStyle/>
              <a:p>
                <a:endParaRPr lang="th-TH"/>
              </a:p>
            </p:txBody>
          </p:sp>
          <p:sp>
            <p:nvSpPr>
              <p:cNvPr id="699" name="Freeform: Shape 698">
                <a:extLst>
                  <a:ext uri="{FF2B5EF4-FFF2-40B4-BE49-F238E27FC236}">
                    <a16:creationId xmlns:a16="http://schemas.microsoft.com/office/drawing/2014/main" id="{3CAE2BCB-54AA-47AA-A1E5-D600372AD94D}"/>
                  </a:ext>
                </a:extLst>
              </p:cNvPr>
              <p:cNvSpPr/>
              <p:nvPr/>
            </p:nvSpPr>
            <p:spPr>
              <a:xfrm>
                <a:off x="5013892" y="3865211"/>
                <a:ext cx="886457" cy="1232012"/>
              </a:xfrm>
              <a:custGeom>
                <a:avLst/>
                <a:gdLst>
                  <a:gd name="connsiteX0" fmla="*/ 820077 w 886457"/>
                  <a:gd name="connsiteY0" fmla="*/ 53483 h 1232012"/>
                  <a:gd name="connsiteX1" fmla="*/ 607434 w 886457"/>
                  <a:gd name="connsiteY1" fmla="*/ 343127 h 1232012"/>
                  <a:gd name="connsiteX2" fmla="*/ 404046 w 886457"/>
                  <a:gd name="connsiteY2" fmla="*/ 638082 h 1232012"/>
                  <a:gd name="connsiteX3" fmla="*/ 200733 w 886457"/>
                  <a:gd name="connsiteY3" fmla="*/ 933113 h 1232012"/>
                  <a:gd name="connsiteX4" fmla="*/ 95967 w 886457"/>
                  <a:gd name="connsiteY4" fmla="*/ 1079377 h 1232012"/>
                  <a:gd name="connsiteX5" fmla="*/ 0 w 886457"/>
                  <a:gd name="connsiteY5" fmla="*/ 1202805 h 1232012"/>
                  <a:gd name="connsiteX6" fmla="*/ 2959 w 886457"/>
                  <a:gd name="connsiteY6" fmla="*/ 1232013 h 1232012"/>
                  <a:gd name="connsiteX7" fmla="*/ 96042 w 886457"/>
                  <a:gd name="connsiteY7" fmla="*/ 1116473 h 1232012"/>
                  <a:gd name="connsiteX8" fmla="*/ 305196 w 886457"/>
                  <a:gd name="connsiteY8" fmla="*/ 821670 h 1232012"/>
                  <a:gd name="connsiteX9" fmla="*/ 508433 w 886457"/>
                  <a:gd name="connsiteY9" fmla="*/ 524592 h 1232012"/>
                  <a:gd name="connsiteX10" fmla="*/ 716221 w 886457"/>
                  <a:gd name="connsiteY10" fmla="*/ 228954 h 1232012"/>
                  <a:gd name="connsiteX11" fmla="*/ 823719 w 886457"/>
                  <a:gd name="connsiteY11" fmla="*/ 84815 h 1232012"/>
                  <a:gd name="connsiteX12" fmla="*/ 886457 w 886457"/>
                  <a:gd name="connsiteY12" fmla="*/ 4628 h 1232012"/>
                  <a:gd name="connsiteX13" fmla="*/ 861954 w 886457"/>
                  <a:gd name="connsiteY13" fmla="*/ 0 h 1232012"/>
                  <a:gd name="connsiteX14" fmla="*/ 820077 w 886457"/>
                  <a:gd name="connsiteY14" fmla="*/ 53483 h 1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6457" h="1232012">
                    <a:moveTo>
                      <a:pt x="820077" y="53483"/>
                    </a:moveTo>
                    <a:cubicBezTo>
                      <a:pt x="746794" y="148312"/>
                      <a:pt x="676393" y="245189"/>
                      <a:pt x="607434" y="343127"/>
                    </a:cubicBezTo>
                    <a:cubicBezTo>
                      <a:pt x="538702" y="440763"/>
                      <a:pt x="471336" y="539461"/>
                      <a:pt x="404046" y="638082"/>
                    </a:cubicBezTo>
                    <a:cubicBezTo>
                      <a:pt x="336755" y="736780"/>
                      <a:pt x="269465" y="835477"/>
                      <a:pt x="200733" y="933113"/>
                    </a:cubicBezTo>
                    <a:cubicBezTo>
                      <a:pt x="166215" y="982196"/>
                      <a:pt x="131319" y="1030976"/>
                      <a:pt x="95967" y="1079377"/>
                    </a:cubicBezTo>
                    <a:cubicBezTo>
                      <a:pt x="65242" y="1121329"/>
                      <a:pt x="35049" y="1164191"/>
                      <a:pt x="0" y="1202805"/>
                    </a:cubicBezTo>
                    <a:cubicBezTo>
                      <a:pt x="986" y="1212743"/>
                      <a:pt x="1972" y="1222454"/>
                      <a:pt x="2959" y="1232013"/>
                    </a:cubicBezTo>
                    <a:cubicBezTo>
                      <a:pt x="37476" y="1196584"/>
                      <a:pt x="66759" y="1156225"/>
                      <a:pt x="96042" y="1116473"/>
                    </a:cubicBezTo>
                    <a:cubicBezTo>
                      <a:pt x="167581" y="1019521"/>
                      <a:pt x="236844" y="920899"/>
                      <a:pt x="305196" y="821670"/>
                    </a:cubicBezTo>
                    <a:cubicBezTo>
                      <a:pt x="373321" y="722897"/>
                      <a:pt x="440536" y="623517"/>
                      <a:pt x="508433" y="524592"/>
                    </a:cubicBezTo>
                    <a:cubicBezTo>
                      <a:pt x="576558" y="425287"/>
                      <a:pt x="645365" y="326362"/>
                      <a:pt x="716221" y="228954"/>
                    </a:cubicBezTo>
                    <a:cubicBezTo>
                      <a:pt x="751497" y="180478"/>
                      <a:pt x="787305" y="132381"/>
                      <a:pt x="823719" y="84815"/>
                    </a:cubicBezTo>
                    <a:cubicBezTo>
                      <a:pt x="844353" y="57959"/>
                      <a:pt x="864912" y="30876"/>
                      <a:pt x="886457" y="4628"/>
                    </a:cubicBezTo>
                    <a:lnTo>
                      <a:pt x="861954" y="0"/>
                    </a:lnTo>
                    <a:cubicBezTo>
                      <a:pt x="847767" y="17600"/>
                      <a:pt x="833884" y="35580"/>
                      <a:pt x="820077" y="53483"/>
                    </a:cubicBezTo>
                    <a:close/>
                  </a:path>
                </a:pathLst>
              </a:custGeom>
              <a:solidFill>
                <a:srgbClr val="E5A35C"/>
              </a:solidFill>
              <a:ln w="7566" cap="flat">
                <a:noFill/>
                <a:prstDash val="solid"/>
                <a:miter/>
              </a:ln>
            </p:spPr>
            <p:txBody>
              <a:bodyPr rtlCol="0" anchor="ctr"/>
              <a:lstStyle/>
              <a:p>
                <a:endParaRPr lang="th-TH"/>
              </a:p>
            </p:txBody>
          </p:sp>
          <p:sp>
            <p:nvSpPr>
              <p:cNvPr id="700" name="Freeform: Shape 699">
                <a:extLst>
                  <a:ext uri="{FF2B5EF4-FFF2-40B4-BE49-F238E27FC236}">
                    <a16:creationId xmlns:a16="http://schemas.microsoft.com/office/drawing/2014/main" id="{78D036BB-C1DE-4884-A223-E0F71CED60A5}"/>
                  </a:ext>
                </a:extLst>
              </p:cNvPr>
              <p:cNvSpPr/>
              <p:nvPr/>
            </p:nvSpPr>
            <p:spPr>
              <a:xfrm>
                <a:off x="5000540" y="3846245"/>
                <a:ext cx="800201" cy="1125045"/>
              </a:xfrm>
              <a:custGeom>
                <a:avLst/>
                <a:gdLst>
                  <a:gd name="connsiteX0" fmla="*/ 687393 w 800201"/>
                  <a:gd name="connsiteY0" fmla="*/ 118726 h 1125045"/>
                  <a:gd name="connsiteX1" fmla="*/ 474370 w 800201"/>
                  <a:gd name="connsiteY1" fmla="*/ 403970 h 1125045"/>
                  <a:gd name="connsiteX2" fmla="*/ 264306 w 800201"/>
                  <a:gd name="connsiteY2" fmla="*/ 693159 h 1125045"/>
                  <a:gd name="connsiteX3" fmla="*/ 63649 w 800201"/>
                  <a:gd name="connsiteY3" fmla="*/ 988493 h 1125045"/>
                  <a:gd name="connsiteX4" fmla="*/ 0 w 800201"/>
                  <a:gd name="connsiteY4" fmla="*/ 1088708 h 1125045"/>
                  <a:gd name="connsiteX5" fmla="*/ 3490 w 800201"/>
                  <a:gd name="connsiteY5" fmla="*/ 1125046 h 1125045"/>
                  <a:gd name="connsiteX6" fmla="*/ 9710 w 800201"/>
                  <a:gd name="connsiteY6" fmla="*/ 1114956 h 1125045"/>
                  <a:gd name="connsiteX7" fmla="*/ 203464 w 800201"/>
                  <a:gd name="connsiteY7" fmla="*/ 818939 h 1125045"/>
                  <a:gd name="connsiteX8" fmla="*/ 408673 w 800201"/>
                  <a:gd name="connsiteY8" fmla="*/ 530357 h 1125045"/>
                  <a:gd name="connsiteX9" fmla="*/ 619875 w 800201"/>
                  <a:gd name="connsiteY9" fmla="*/ 245720 h 1125045"/>
                  <a:gd name="connsiteX10" fmla="*/ 800201 w 800201"/>
                  <a:gd name="connsiteY10" fmla="*/ 4628 h 1125045"/>
                  <a:gd name="connsiteX11" fmla="*/ 775698 w 800201"/>
                  <a:gd name="connsiteY11" fmla="*/ 0 h 1125045"/>
                  <a:gd name="connsiteX12" fmla="*/ 687393 w 800201"/>
                  <a:gd name="connsiteY12" fmla="*/ 118726 h 112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0201" h="1125045">
                    <a:moveTo>
                      <a:pt x="687393" y="118726"/>
                    </a:moveTo>
                    <a:cubicBezTo>
                      <a:pt x="616386" y="213781"/>
                      <a:pt x="545075" y="308686"/>
                      <a:pt x="474370" y="403970"/>
                    </a:cubicBezTo>
                    <a:cubicBezTo>
                      <a:pt x="403439" y="499708"/>
                      <a:pt x="333114" y="595827"/>
                      <a:pt x="264306" y="693159"/>
                    </a:cubicBezTo>
                    <a:cubicBezTo>
                      <a:pt x="195574" y="790339"/>
                      <a:pt x="128360" y="888581"/>
                      <a:pt x="63649" y="988493"/>
                    </a:cubicBezTo>
                    <a:cubicBezTo>
                      <a:pt x="42104" y="1021721"/>
                      <a:pt x="20938" y="1055100"/>
                      <a:pt x="0" y="1088708"/>
                    </a:cubicBezTo>
                    <a:cubicBezTo>
                      <a:pt x="1214" y="1100997"/>
                      <a:pt x="2352" y="1113059"/>
                      <a:pt x="3490" y="1125046"/>
                    </a:cubicBezTo>
                    <a:cubicBezTo>
                      <a:pt x="5538" y="1121708"/>
                      <a:pt x="7586" y="1118294"/>
                      <a:pt x="9710" y="1114956"/>
                    </a:cubicBezTo>
                    <a:cubicBezTo>
                      <a:pt x="71766" y="1014665"/>
                      <a:pt x="136705" y="916120"/>
                      <a:pt x="203464" y="818939"/>
                    </a:cubicBezTo>
                    <a:cubicBezTo>
                      <a:pt x="270299" y="721607"/>
                      <a:pt x="338955" y="625641"/>
                      <a:pt x="408673" y="530357"/>
                    </a:cubicBezTo>
                    <a:cubicBezTo>
                      <a:pt x="478391" y="434998"/>
                      <a:pt x="549095" y="340321"/>
                      <a:pt x="619875" y="245720"/>
                    </a:cubicBezTo>
                    <a:cubicBezTo>
                      <a:pt x="679959" y="165381"/>
                      <a:pt x="740876" y="85574"/>
                      <a:pt x="800201" y="4628"/>
                    </a:cubicBezTo>
                    <a:lnTo>
                      <a:pt x="775698" y="0"/>
                    </a:lnTo>
                    <a:cubicBezTo>
                      <a:pt x="746415" y="39676"/>
                      <a:pt x="716980" y="79201"/>
                      <a:pt x="687393" y="118726"/>
                    </a:cubicBezTo>
                    <a:close/>
                  </a:path>
                </a:pathLst>
              </a:custGeom>
              <a:solidFill>
                <a:srgbClr val="E5A35C"/>
              </a:solidFill>
              <a:ln w="7566" cap="flat">
                <a:noFill/>
                <a:prstDash val="solid"/>
                <a:miter/>
              </a:ln>
            </p:spPr>
            <p:txBody>
              <a:bodyPr rtlCol="0" anchor="ctr"/>
              <a:lstStyle/>
              <a:p>
                <a:endParaRPr lang="th-TH"/>
              </a:p>
            </p:txBody>
          </p:sp>
        </p:grpSp>
        <p:sp>
          <p:nvSpPr>
            <p:cNvPr id="701" name="Freeform: Shape 700">
              <a:extLst>
                <a:ext uri="{FF2B5EF4-FFF2-40B4-BE49-F238E27FC236}">
                  <a16:creationId xmlns:a16="http://schemas.microsoft.com/office/drawing/2014/main" id="{1F57F540-D993-41C0-A0F7-8B73F509B759}"/>
                </a:ext>
              </a:extLst>
            </p:cNvPr>
            <p:cNvSpPr/>
            <p:nvPr/>
          </p:nvSpPr>
          <p:spPr>
            <a:xfrm>
              <a:off x="5078527" y="3630491"/>
              <a:ext cx="865367" cy="273713"/>
            </a:xfrm>
            <a:custGeom>
              <a:avLst/>
              <a:gdLst>
                <a:gd name="connsiteX0" fmla="*/ 0 w 865367"/>
                <a:gd name="connsiteY0" fmla="*/ 129422 h 273713"/>
                <a:gd name="connsiteX1" fmla="*/ 352155 w 865367"/>
                <a:gd name="connsiteY1" fmla="*/ 211126 h 273713"/>
                <a:gd name="connsiteX2" fmla="*/ 851864 w 865367"/>
                <a:gd name="connsiteY2" fmla="*/ 273713 h 273713"/>
                <a:gd name="connsiteX3" fmla="*/ 865367 w 865367"/>
                <a:gd name="connsiteY3" fmla="*/ 137463 h 273713"/>
                <a:gd name="connsiteX4" fmla="*/ 414666 w 865367"/>
                <a:gd name="connsiteY4" fmla="*/ 90504 h 273713"/>
                <a:gd name="connsiteX5" fmla="*/ 19800 w 865367"/>
                <a:gd name="connsiteY5" fmla="*/ 0 h 273713"/>
                <a:gd name="connsiteX6" fmla="*/ 0 w 865367"/>
                <a:gd name="connsiteY6" fmla="*/ 129422 h 273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5367" h="273713">
                  <a:moveTo>
                    <a:pt x="0" y="129422"/>
                  </a:moveTo>
                  <a:cubicBezTo>
                    <a:pt x="0" y="129422"/>
                    <a:pt x="79580" y="166595"/>
                    <a:pt x="352155" y="211126"/>
                  </a:cubicBezTo>
                  <a:cubicBezTo>
                    <a:pt x="624730" y="255658"/>
                    <a:pt x="851864" y="273713"/>
                    <a:pt x="851864" y="273713"/>
                  </a:cubicBezTo>
                  <a:lnTo>
                    <a:pt x="865367" y="137463"/>
                  </a:lnTo>
                  <a:cubicBezTo>
                    <a:pt x="865367" y="137463"/>
                    <a:pt x="654393" y="127753"/>
                    <a:pt x="414666" y="90504"/>
                  </a:cubicBezTo>
                  <a:cubicBezTo>
                    <a:pt x="174940" y="53332"/>
                    <a:pt x="19800" y="0"/>
                    <a:pt x="19800" y="0"/>
                  </a:cubicBezTo>
                  <a:lnTo>
                    <a:pt x="0" y="129422"/>
                  </a:lnTo>
                  <a:close/>
                </a:path>
              </a:pathLst>
            </a:custGeom>
            <a:solidFill>
              <a:srgbClr val="3E558C"/>
            </a:solidFill>
            <a:ln w="7566" cap="flat">
              <a:noFill/>
              <a:prstDash val="solid"/>
              <a:miter/>
            </a:ln>
          </p:spPr>
          <p:txBody>
            <a:bodyPr rtlCol="0" anchor="ctr"/>
            <a:lstStyle/>
            <a:p>
              <a:endParaRPr lang="th-TH"/>
            </a:p>
          </p:txBody>
        </p:sp>
        <p:sp>
          <p:nvSpPr>
            <p:cNvPr id="702" name="Freeform: Shape 701">
              <a:extLst>
                <a:ext uri="{FF2B5EF4-FFF2-40B4-BE49-F238E27FC236}">
                  <a16:creationId xmlns:a16="http://schemas.microsoft.com/office/drawing/2014/main" id="{13B57CA0-0D0F-4496-8E24-CB179798CB0C}"/>
                </a:ext>
              </a:extLst>
            </p:cNvPr>
            <p:cNvSpPr/>
            <p:nvPr/>
          </p:nvSpPr>
          <p:spPr>
            <a:xfrm>
              <a:off x="5084520" y="3677299"/>
              <a:ext cx="854822" cy="169022"/>
            </a:xfrm>
            <a:custGeom>
              <a:avLst/>
              <a:gdLst>
                <a:gd name="connsiteX0" fmla="*/ 6600 w 854822"/>
                <a:gd name="connsiteY0" fmla="*/ 0 h 169022"/>
                <a:gd name="connsiteX1" fmla="*/ 459956 w 854822"/>
                <a:gd name="connsiteY1" fmla="*/ 95587 h 169022"/>
                <a:gd name="connsiteX2" fmla="*/ 854823 w 854822"/>
                <a:gd name="connsiteY2" fmla="*/ 136174 h 169022"/>
                <a:gd name="connsiteX3" fmla="*/ 851560 w 854822"/>
                <a:gd name="connsiteY3" fmla="*/ 169022 h 169022"/>
                <a:gd name="connsiteX4" fmla="*/ 456391 w 854822"/>
                <a:gd name="connsiteY4" fmla="*/ 132381 h 169022"/>
                <a:gd name="connsiteX5" fmla="*/ 0 w 854822"/>
                <a:gd name="connsiteY5" fmla="*/ 43773 h 169022"/>
                <a:gd name="connsiteX6" fmla="*/ 6600 w 854822"/>
                <a:gd name="connsiteY6" fmla="*/ 0 h 16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4822" h="169022">
                  <a:moveTo>
                    <a:pt x="6600" y="0"/>
                  </a:moveTo>
                  <a:cubicBezTo>
                    <a:pt x="6600" y="0"/>
                    <a:pt x="251940" y="67366"/>
                    <a:pt x="459956" y="95587"/>
                  </a:cubicBezTo>
                  <a:cubicBezTo>
                    <a:pt x="667972" y="123732"/>
                    <a:pt x="854823" y="136174"/>
                    <a:pt x="854823" y="136174"/>
                  </a:cubicBezTo>
                  <a:lnTo>
                    <a:pt x="851560" y="169022"/>
                  </a:lnTo>
                  <a:cubicBezTo>
                    <a:pt x="851560" y="169022"/>
                    <a:pt x="614565" y="155822"/>
                    <a:pt x="456391" y="132381"/>
                  </a:cubicBezTo>
                  <a:cubicBezTo>
                    <a:pt x="273334" y="105297"/>
                    <a:pt x="0" y="43773"/>
                    <a:pt x="0" y="43773"/>
                  </a:cubicBezTo>
                  <a:lnTo>
                    <a:pt x="6600" y="0"/>
                  </a:lnTo>
                  <a:close/>
                </a:path>
              </a:pathLst>
            </a:custGeom>
            <a:solidFill>
              <a:srgbClr val="9DBBF9"/>
            </a:solidFill>
            <a:ln w="7566" cap="flat">
              <a:noFill/>
              <a:prstDash val="solid"/>
              <a:miter/>
            </a:ln>
          </p:spPr>
          <p:txBody>
            <a:bodyPr rtlCol="0" anchor="ctr"/>
            <a:lstStyle/>
            <a:p>
              <a:endParaRPr lang="th-TH"/>
            </a:p>
          </p:txBody>
        </p:sp>
        <p:sp>
          <p:nvSpPr>
            <p:cNvPr id="703" name="Freeform: Shape 702">
              <a:extLst>
                <a:ext uri="{FF2B5EF4-FFF2-40B4-BE49-F238E27FC236}">
                  <a16:creationId xmlns:a16="http://schemas.microsoft.com/office/drawing/2014/main" id="{B42DB206-4498-4B72-A10A-12EA5A92ACC4}"/>
                </a:ext>
              </a:extLst>
            </p:cNvPr>
            <p:cNvSpPr/>
            <p:nvPr/>
          </p:nvSpPr>
          <p:spPr>
            <a:xfrm>
              <a:off x="4953050" y="2651633"/>
              <a:ext cx="476191" cy="419673"/>
            </a:xfrm>
            <a:custGeom>
              <a:avLst/>
              <a:gdLst>
                <a:gd name="connsiteX0" fmla="*/ 251409 w 476191"/>
                <a:gd name="connsiteY0" fmla="*/ 0 h 419673"/>
                <a:gd name="connsiteX1" fmla="*/ 0 w 476191"/>
                <a:gd name="connsiteY1" fmla="*/ 212568 h 419673"/>
                <a:gd name="connsiteX2" fmla="*/ 191781 w 476191"/>
                <a:gd name="connsiteY2" fmla="*/ 419673 h 419673"/>
                <a:gd name="connsiteX3" fmla="*/ 476191 w 476191"/>
                <a:gd name="connsiteY3" fmla="*/ 209988 h 419673"/>
              </a:gdLst>
              <a:ahLst/>
              <a:cxnLst>
                <a:cxn ang="0">
                  <a:pos x="connsiteX0" y="connsiteY0"/>
                </a:cxn>
                <a:cxn ang="0">
                  <a:pos x="connsiteX1" y="connsiteY1"/>
                </a:cxn>
                <a:cxn ang="0">
                  <a:pos x="connsiteX2" y="connsiteY2"/>
                </a:cxn>
                <a:cxn ang="0">
                  <a:pos x="connsiteX3" y="connsiteY3"/>
                </a:cxn>
              </a:cxnLst>
              <a:rect l="l" t="t" r="r" b="b"/>
              <a:pathLst>
                <a:path w="476191" h="419673">
                  <a:moveTo>
                    <a:pt x="251409" y="0"/>
                  </a:moveTo>
                  <a:lnTo>
                    <a:pt x="0" y="212568"/>
                  </a:lnTo>
                  <a:lnTo>
                    <a:pt x="191781" y="419673"/>
                  </a:lnTo>
                  <a:lnTo>
                    <a:pt x="476191" y="209988"/>
                  </a:lnTo>
                  <a:close/>
                </a:path>
              </a:pathLst>
            </a:custGeom>
            <a:solidFill>
              <a:srgbClr val="C9522D"/>
            </a:solidFill>
            <a:ln w="7566" cap="flat">
              <a:noFill/>
              <a:prstDash val="solid"/>
              <a:miter/>
            </a:ln>
          </p:spPr>
          <p:txBody>
            <a:bodyPr rtlCol="0" anchor="ctr"/>
            <a:lstStyle/>
            <a:p>
              <a:endParaRPr lang="th-TH"/>
            </a:p>
          </p:txBody>
        </p:sp>
        <p:sp>
          <p:nvSpPr>
            <p:cNvPr id="704" name="Freeform: Shape 703">
              <a:extLst>
                <a:ext uri="{FF2B5EF4-FFF2-40B4-BE49-F238E27FC236}">
                  <a16:creationId xmlns:a16="http://schemas.microsoft.com/office/drawing/2014/main" id="{0D1ABBDA-C2B9-471D-9BBD-08E38FD49961}"/>
                </a:ext>
              </a:extLst>
            </p:cNvPr>
            <p:cNvSpPr/>
            <p:nvPr/>
          </p:nvSpPr>
          <p:spPr>
            <a:xfrm>
              <a:off x="4984154" y="2687516"/>
              <a:ext cx="273333" cy="233126"/>
            </a:xfrm>
            <a:custGeom>
              <a:avLst/>
              <a:gdLst>
                <a:gd name="connsiteX0" fmla="*/ 0 w 273333"/>
                <a:gd name="connsiteY0" fmla="*/ 210216 h 233126"/>
                <a:gd name="connsiteX1" fmla="*/ 258692 w 273333"/>
                <a:gd name="connsiteY1" fmla="*/ 0 h 233126"/>
                <a:gd name="connsiteX2" fmla="*/ 273334 w 273333"/>
                <a:gd name="connsiteY2" fmla="*/ 13655 h 233126"/>
                <a:gd name="connsiteX3" fmla="*/ 21166 w 273333"/>
                <a:gd name="connsiteY3" fmla="*/ 233126 h 233126"/>
              </a:gdLst>
              <a:ahLst/>
              <a:cxnLst>
                <a:cxn ang="0">
                  <a:pos x="connsiteX0" y="connsiteY0"/>
                </a:cxn>
                <a:cxn ang="0">
                  <a:pos x="connsiteX1" y="connsiteY1"/>
                </a:cxn>
                <a:cxn ang="0">
                  <a:pos x="connsiteX2" y="connsiteY2"/>
                </a:cxn>
                <a:cxn ang="0">
                  <a:pos x="connsiteX3" y="connsiteY3"/>
                </a:cxn>
              </a:cxnLst>
              <a:rect l="l" t="t" r="r" b="b"/>
              <a:pathLst>
                <a:path w="273333" h="233126">
                  <a:moveTo>
                    <a:pt x="0" y="210216"/>
                  </a:moveTo>
                  <a:lnTo>
                    <a:pt x="258692" y="0"/>
                  </a:lnTo>
                  <a:lnTo>
                    <a:pt x="273334" y="13655"/>
                  </a:lnTo>
                  <a:lnTo>
                    <a:pt x="21166" y="233126"/>
                  </a:lnTo>
                  <a:close/>
                </a:path>
              </a:pathLst>
            </a:custGeom>
            <a:solidFill>
              <a:srgbClr val="EABB68"/>
            </a:solidFill>
            <a:ln w="7566" cap="flat">
              <a:noFill/>
              <a:prstDash val="solid"/>
              <a:miter/>
            </a:ln>
          </p:spPr>
          <p:txBody>
            <a:bodyPr rtlCol="0" anchor="ctr"/>
            <a:lstStyle/>
            <a:p>
              <a:endParaRPr lang="th-TH"/>
            </a:p>
          </p:txBody>
        </p:sp>
        <p:sp>
          <p:nvSpPr>
            <p:cNvPr id="705" name="Freeform: Shape 704">
              <a:extLst>
                <a:ext uri="{FF2B5EF4-FFF2-40B4-BE49-F238E27FC236}">
                  <a16:creationId xmlns:a16="http://schemas.microsoft.com/office/drawing/2014/main" id="{EA659F73-E2DE-4D2E-BAE5-53962CBE3DC4}"/>
                </a:ext>
              </a:extLst>
            </p:cNvPr>
            <p:cNvSpPr/>
            <p:nvPr/>
          </p:nvSpPr>
          <p:spPr>
            <a:xfrm>
              <a:off x="5105914" y="2811855"/>
              <a:ext cx="286382" cy="231381"/>
            </a:xfrm>
            <a:custGeom>
              <a:avLst/>
              <a:gdLst>
                <a:gd name="connsiteX0" fmla="*/ 0 w 286382"/>
                <a:gd name="connsiteY0" fmla="*/ 216285 h 231381"/>
                <a:gd name="connsiteX1" fmla="*/ 269996 w 286382"/>
                <a:gd name="connsiteY1" fmla="*/ 0 h 231381"/>
                <a:gd name="connsiteX2" fmla="*/ 286382 w 286382"/>
                <a:gd name="connsiteY2" fmla="*/ 11835 h 231381"/>
                <a:gd name="connsiteX3" fmla="*/ 12973 w 286382"/>
                <a:gd name="connsiteY3" fmla="*/ 231382 h 231381"/>
              </a:gdLst>
              <a:ahLst/>
              <a:cxnLst>
                <a:cxn ang="0">
                  <a:pos x="connsiteX0" y="connsiteY0"/>
                </a:cxn>
                <a:cxn ang="0">
                  <a:pos x="connsiteX1" y="connsiteY1"/>
                </a:cxn>
                <a:cxn ang="0">
                  <a:pos x="connsiteX2" y="connsiteY2"/>
                </a:cxn>
                <a:cxn ang="0">
                  <a:pos x="connsiteX3" y="connsiteY3"/>
                </a:cxn>
              </a:cxnLst>
              <a:rect l="l" t="t" r="r" b="b"/>
              <a:pathLst>
                <a:path w="286382" h="231381">
                  <a:moveTo>
                    <a:pt x="0" y="216285"/>
                  </a:moveTo>
                  <a:lnTo>
                    <a:pt x="269996" y="0"/>
                  </a:lnTo>
                  <a:lnTo>
                    <a:pt x="286382" y="11835"/>
                  </a:lnTo>
                  <a:lnTo>
                    <a:pt x="12973" y="231382"/>
                  </a:lnTo>
                  <a:close/>
                </a:path>
              </a:pathLst>
            </a:custGeom>
            <a:solidFill>
              <a:srgbClr val="EABB68"/>
            </a:solidFill>
            <a:ln w="7566" cap="flat">
              <a:noFill/>
              <a:prstDash val="solid"/>
              <a:miter/>
            </a:ln>
          </p:spPr>
          <p:txBody>
            <a:bodyPr rtlCol="0" anchor="ctr"/>
            <a:lstStyle/>
            <a:p>
              <a:endParaRPr lang="th-TH"/>
            </a:p>
          </p:txBody>
        </p:sp>
        <p:sp>
          <p:nvSpPr>
            <p:cNvPr id="706" name="Freeform: Shape 705">
              <a:extLst>
                <a:ext uri="{FF2B5EF4-FFF2-40B4-BE49-F238E27FC236}">
                  <a16:creationId xmlns:a16="http://schemas.microsoft.com/office/drawing/2014/main" id="{125A1DEB-6069-4136-BFFF-23B328949C43}"/>
                </a:ext>
              </a:extLst>
            </p:cNvPr>
            <p:cNvSpPr/>
            <p:nvPr/>
          </p:nvSpPr>
          <p:spPr>
            <a:xfrm>
              <a:off x="4941443" y="2082965"/>
              <a:ext cx="1331089" cy="591881"/>
            </a:xfrm>
            <a:custGeom>
              <a:avLst/>
              <a:gdLst>
                <a:gd name="connsiteX0" fmla="*/ 0 w 1331089"/>
                <a:gd name="connsiteY0" fmla="*/ 104463 h 591881"/>
                <a:gd name="connsiteX1" fmla="*/ 121077 w 1331089"/>
                <a:gd name="connsiteY1" fmla="*/ 55228 h 591881"/>
                <a:gd name="connsiteX2" fmla="*/ 24807 w 1331089"/>
                <a:gd name="connsiteY2" fmla="*/ 123732 h 591881"/>
                <a:gd name="connsiteX3" fmla="*/ 60539 w 1331089"/>
                <a:gd name="connsiteY3" fmla="*/ 196940 h 591881"/>
                <a:gd name="connsiteX4" fmla="*/ 160905 w 1331089"/>
                <a:gd name="connsiteY4" fmla="*/ 139815 h 591881"/>
                <a:gd name="connsiteX5" fmla="*/ 71387 w 1331089"/>
                <a:gd name="connsiteY5" fmla="*/ 228726 h 591881"/>
                <a:gd name="connsiteX6" fmla="*/ 110229 w 1331089"/>
                <a:gd name="connsiteY6" fmla="*/ 290782 h 591881"/>
                <a:gd name="connsiteX7" fmla="*/ 221975 w 1331089"/>
                <a:gd name="connsiteY7" fmla="*/ 196864 h 591881"/>
                <a:gd name="connsiteX8" fmla="*/ 131925 w 1331089"/>
                <a:gd name="connsiteY8" fmla="*/ 325300 h 591881"/>
                <a:gd name="connsiteX9" fmla="*/ 164546 w 1331089"/>
                <a:gd name="connsiteY9" fmla="*/ 356024 h 591881"/>
                <a:gd name="connsiteX10" fmla="*/ 279706 w 1331089"/>
                <a:gd name="connsiteY10" fmla="*/ 253609 h 591881"/>
                <a:gd name="connsiteX11" fmla="*/ 209533 w 1331089"/>
                <a:gd name="connsiteY11" fmla="*/ 413452 h 591881"/>
                <a:gd name="connsiteX12" fmla="*/ 261196 w 1331089"/>
                <a:gd name="connsiteY12" fmla="*/ 447591 h 591881"/>
                <a:gd name="connsiteX13" fmla="*/ 390921 w 1331089"/>
                <a:gd name="connsiteY13" fmla="*/ 337514 h 591881"/>
                <a:gd name="connsiteX14" fmla="*/ 336831 w 1331089"/>
                <a:gd name="connsiteY14" fmla="*/ 523681 h 591881"/>
                <a:gd name="connsiteX15" fmla="*/ 509115 w 1331089"/>
                <a:gd name="connsiteY15" fmla="*/ 568668 h 591881"/>
                <a:gd name="connsiteX16" fmla="*/ 660689 w 1331089"/>
                <a:gd name="connsiteY16" fmla="*/ 574889 h 591881"/>
                <a:gd name="connsiteX17" fmla="*/ 670703 w 1331089"/>
                <a:gd name="connsiteY17" fmla="*/ 380831 h 591881"/>
                <a:gd name="connsiteX18" fmla="*/ 689214 w 1331089"/>
                <a:gd name="connsiteY18" fmla="*/ 568668 h 591881"/>
                <a:gd name="connsiteX19" fmla="*/ 776304 w 1331089"/>
                <a:gd name="connsiteY19" fmla="*/ 562447 h 591881"/>
                <a:gd name="connsiteX20" fmla="*/ 762118 w 1331089"/>
                <a:gd name="connsiteY20" fmla="*/ 365280 h 591881"/>
                <a:gd name="connsiteX21" fmla="*/ 819546 w 1331089"/>
                <a:gd name="connsiteY21" fmla="*/ 548412 h 591881"/>
                <a:gd name="connsiteX22" fmla="*/ 914982 w 1331089"/>
                <a:gd name="connsiteY22" fmla="*/ 526716 h 591881"/>
                <a:gd name="connsiteX23" fmla="*/ 866278 w 1331089"/>
                <a:gd name="connsiteY23" fmla="*/ 343583 h 591881"/>
                <a:gd name="connsiteX24" fmla="*/ 963762 w 1331089"/>
                <a:gd name="connsiteY24" fmla="*/ 505019 h 591881"/>
                <a:gd name="connsiteX25" fmla="*/ 1020431 w 1331089"/>
                <a:gd name="connsiteY25" fmla="*/ 472246 h 591881"/>
                <a:gd name="connsiteX26" fmla="*/ 934478 w 1331089"/>
                <a:gd name="connsiteY26" fmla="*/ 306334 h 591881"/>
                <a:gd name="connsiteX27" fmla="*/ 1071714 w 1331089"/>
                <a:gd name="connsiteY27" fmla="*/ 441370 h 591881"/>
                <a:gd name="connsiteX28" fmla="*/ 1130053 w 1331089"/>
                <a:gd name="connsiteY28" fmla="*/ 407232 h 591881"/>
                <a:gd name="connsiteX29" fmla="*/ 1011707 w 1331089"/>
                <a:gd name="connsiteY29" fmla="*/ 241168 h 591881"/>
                <a:gd name="connsiteX30" fmla="*/ 1164267 w 1331089"/>
                <a:gd name="connsiteY30" fmla="*/ 374686 h 591881"/>
                <a:gd name="connsiteX31" fmla="*/ 1185964 w 1331089"/>
                <a:gd name="connsiteY31" fmla="*/ 335845 h 591881"/>
                <a:gd name="connsiteX32" fmla="*/ 1064356 w 1331089"/>
                <a:gd name="connsiteY32" fmla="*/ 196940 h 591881"/>
                <a:gd name="connsiteX33" fmla="*/ 1219723 w 1331089"/>
                <a:gd name="connsiteY33" fmla="*/ 278113 h 591881"/>
                <a:gd name="connsiteX34" fmla="*/ 1243316 w 1331089"/>
                <a:gd name="connsiteY34" fmla="*/ 245796 h 591881"/>
                <a:gd name="connsiteX35" fmla="*/ 1108280 w 1331089"/>
                <a:gd name="connsiteY35" fmla="*/ 126312 h 591881"/>
                <a:gd name="connsiteX36" fmla="*/ 1271234 w 1331089"/>
                <a:gd name="connsiteY36" fmla="*/ 196940 h 591881"/>
                <a:gd name="connsiteX37" fmla="*/ 1296041 w 1331089"/>
                <a:gd name="connsiteY37" fmla="*/ 132456 h 591881"/>
                <a:gd name="connsiteX38" fmla="*/ 1147046 w 1331089"/>
                <a:gd name="connsiteY38" fmla="*/ 48628 h 591881"/>
                <a:gd name="connsiteX39" fmla="*/ 1319331 w 1331089"/>
                <a:gd name="connsiteY39" fmla="*/ 76546 h 591881"/>
                <a:gd name="connsiteX40" fmla="*/ 1193853 w 1331089"/>
                <a:gd name="connsiteY40" fmla="*/ 0 h 591881"/>
                <a:gd name="connsiteX41" fmla="*/ 1331089 w 1331089"/>
                <a:gd name="connsiteY41" fmla="*/ 40890 h 591881"/>
                <a:gd name="connsiteX42" fmla="*/ 1209102 w 1331089"/>
                <a:gd name="connsiteY42" fmla="*/ 312479 h 591881"/>
                <a:gd name="connsiteX43" fmla="*/ 1069742 w 1331089"/>
                <a:gd name="connsiteY43" fmla="*/ 473915 h 591881"/>
                <a:gd name="connsiteX44" fmla="*/ 963686 w 1331089"/>
                <a:gd name="connsiteY44" fmla="*/ 540674 h 591881"/>
                <a:gd name="connsiteX45" fmla="*/ 782298 w 1331089"/>
                <a:gd name="connsiteY45" fmla="*/ 574813 h 591881"/>
                <a:gd name="connsiteX46" fmla="*/ 597572 w 1331089"/>
                <a:gd name="connsiteY46" fmla="*/ 591882 h 591881"/>
                <a:gd name="connsiteX47" fmla="*/ 390921 w 1331089"/>
                <a:gd name="connsiteY47" fmla="*/ 562523 h 591881"/>
                <a:gd name="connsiteX48" fmla="*/ 261499 w 1331089"/>
                <a:gd name="connsiteY48" fmla="*/ 467694 h 591881"/>
                <a:gd name="connsiteX49" fmla="*/ 154760 w 1331089"/>
                <a:gd name="connsiteY49" fmla="*/ 352838 h 591881"/>
                <a:gd name="connsiteX50" fmla="*/ 38766 w 1331089"/>
                <a:gd name="connsiteY50" fmla="*/ 177443 h 591881"/>
                <a:gd name="connsiteX51" fmla="*/ 0 w 1331089"/>
                <a:gd name="connsiteY51" fmla="*/ 104463 h 591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331089" h="591881">
                  <a:moveTo>
                    <a:pt x="0" y="104463"/>
                  </a:moveTo>
                  <a:cubicBezTo>
                    <a:pt x="11910" y="95815"/>
                    <a:pt x="121077" y="55228"/>
                    <a:pt x="121077" y="55228"/>
                  </a:cubicBezTo>
                  <a:lnTo>
                    <a:pt x="24807" y="123732"/>
                  </a:lnTo>
                  <a:lnTo>
                    <a:pt x="60539" y="196940"/>
                  </a:lnTo>
                  <a:lnTo>
                    <a:pt x="160905" y="139815"/>
                  </a:lnTo>
                  <a:lnTo>
                    <a:pt x="71387" y="228726"/>
                  </a:lnTo>
                  <a:lnTo>
                    <a:pt x="110229" y="290782"/>
                  </a:lnTo>
                  <a:lnTo>
                    <a:pt x="221975" y="196864"/>
                  </a:lnTo>
                  <a:lnTo>
                    <a:pt x="131925" y="325300"/>
                  </a:lnTo>
                  <a:lnTo>
                    <a:pt x="164546" y="356024"/>
                  </a:lnTo>
                  <a:lnTo>
                    <a:pt x="279706" y="253609"/>
                  </a:lnTo>
                  <a:lnTo>
                    <a:pt x="209533" y="413452"/>
                  </a:lnTo>
                  <a:lnTo>
                    <a:pt x="261196" y="447591"/>
                  </a:lnTo>
                  <a:cubicBezTo>
                    <a:pt x="261196" y="447591"/>
                    <a:pt x="393804" y="337590"/>
                    <a:pt x="390921" y="337514"/>
                  </a:cubicBezTo>
                  <a:cubicBezTo>
                    <a:pt x="388038" y="337438"/>
                    <a:pt x="336831" y="523681"/>
                    <a:pt x="336831" y="523681"/>
                  </a:cubicBezTo>
                  <a:lnTo>
                    <a:pt x="509115" y="568668"/>
                  </a:lnTo>
                  <a:lnTo>
                    <a:pt x="660689" y="574889"/>
                  </a:lnTo>
                  <a:lnTo>
                    <a:pt x="670703" y="380831"/>
                  </a:lnTo>
                  <a:lnTo>
                    <a:pt x="689214" y="568668"/>
                  </a:lnTo>
                  <a:lnTo>
                    <a:pt x="776304" y="562447"/>
                  </a:lnTo>
                  <a:lnTo>
                    <a:pt x="762118" y="365280"/>
                  </a:lnTo>
                  <a:lnTo>
                    <a:pt x="819546" y="548412"/>
                  </a:lnTo>
                  <a:lnTo>
                    <a:pt x="914982" y="526716"/>
                  </a:lnTo>
                  <a:lnTo>
                    <a:pt x="866278" y="343583"/>
                  </a:lnTo>
                  <a:lnTo>
                    <a:pt x="963762" y="505019"/>
                  </a:lnTo>
                  <a:lnTo>
                    <a:pt x="1020431" y="472246"/>
                  </a:lnTo>
                  <a:lnTo>
                    <a:pt x="934478" y="306334"/>
                  </a:lnTo>
                  <a:lnTo>
                    <a:pt x="1071714" y="441370"/>
                  </a:lnTo>
                  <a:lnTo>
                    <a:pt x="1130053" y="407232"/>
                  </a:lnTo>
                  <a:lnTo>
                    <a:pt x="1011707" y="241168"/>
                  </a:lnTo>
                  <a:cubicBezTo>
                    <a:pt x="1011707" y="241168"/>
                    <a:pt x="1164267" y="379314"/>
                    <a:pt x="1164267" y="374686"/>
                  </a:cubicBezTo>
                  <a:cubicBezTo>
                    <a:pt x="1164267" y="370059"/>
                    <a:pt x="1185964" y="335845"/>
                    <a:pt x="1185964" y="335845"/>
                  </a:cubicBezTo>
                  <a:lnTo>
                    <a:pt x="1064356" y="196940"/>
                  </a:lnTo>
                  <a:lnTo>
                    <a:pt x="1219723" y="278113"/>
                  </a:lnTo>
                  <a:lnTo>
                    <a:pt x="1243316" y="245796"/>
                  </a:lnTo>
                  <a:lnTo>
                    <a:pt x="1108280" y="126312"/>
                  </a:lnTo>
                  <a:lnTo>
                    <a:pt x="1271234" y="196940"/>
                  </a:lnTo>
                  <a:lnTo>
                    <a:pt x="1296041" y="132456"/>
                  </a:lnTo>
                  <a:lnTo>
                    <a:pt x="1147046" y="48628"/>
                  </a:lnTo>
                  <a:lnTo>
                    <a:pt x="1319331" y="76546"/>
                  </a:lnTo>
                  <a:lnTo>
                    <a:pt x="1193853" y="0"/>
                  </a:lnTo>
                  <a:lnTo>
                    <a:pt x="1331089" y="40890"/>
                  </a:lnTo>
                  <a:lnTo>
                    <a:pt x="1209102" y="312479"/>
                  </a:lnTo>
                  <a:lnTo>
                    <a:pt x="1069742" y="473915"/>
                  </a:lnTo>
                  <a:lnTo>
                    <a:pt x="963686" y="540674"/>
                  </a:lnTo>
                  <a:lnTo>
                    <a:pt x="782298" y="574813"/>
                  </a:lnTo>
                  <a:lnTo>
                    <a:pt x="597572" y="591882"/>
                  </a:lnTo>
                  <a:lnTo>
                    <a:pt x="390921" y="562523"/>
                  </a:lnTo>
                  <a:lnTo>
                    <a:pt x="261499" y="467694"/>
                  </a:lnTo>
                  <a:lnTo>
                    <a:pt x="154760" y="352838"/>
                  </a:lnTo>
                  <a:lnTo>
                    <a:pt x="38766" y="177443"/>
                  </a:lnTo>
                  <a:lnTo>
                    <a:pt x="0" y="104463"/>
                  </a:lnTo>
                  <a:close/>
                </a:path>
              </a:pathLst>
            </a:custGeom>
            <a:solidFill>
              <a:srgbClr val="4D65B2"/>
            </a:solidFill>
            <a:ln w="7566" cap="flat">
              <a:noFill/>
              <a:prstDash val="solid"/>
              <a:miter/>
            </a:ln>
          </p:spPr>
          <p:txBody>
            <a:bodyPr rtlCol="0" anchor="ctr"/>
            <a:lstStyle/>
            <a:p>
              <a:endParaRPr lang="th-TH"/>
            </a:p>
          </p:txBody>
        </p:sp>
        <p:sp>
          <p:nvSpPr>
            <p:cNvPr id="707" name="Freeform: Shape 706">
              <a:extLst>
                <a:ext uri="{FF2B5EF4-FFF2-40B4-BE49-F238E27FC236}">
                  <a16:creationId xmlns:a16="http://schemas.microsoft.com/office/drawing/2014/main" id="{46D6C901-2B3C-4560-AF3B-8BCE358C2136}"/>
                </a:ext>
              </a:extLst>
            </p:cNvPr>
            <p:cNvSpPr/>
            <p:nvPr/>
          </p:nvSpPr>
          <p:spPr>
            <a:xfrm>
              <a:off x="5096203" y="1531670"/>
              <a:ext cx="472322" cy="1496470"/>
            </a:xfrm>
            <a:custGeom>
              <a:avLst/>
              <a:gdLst>
                <a:gd name="connsiteX0" fmla="*/ 458591 w 472322"/>
                <a:gd name="connsiteY0" fmla="*/ 0 h 1496470"/>
                <a:gd name="connsiteX1" fmla="*/ 472322 w 472322"/>
                <a:gd name="connsiteY1" fmla="*/ 1496470 h 1496470"/>
                <a:gd name="connsiteX2" fmla="*/ 108256 w 472322"/>
                <a:gd name="connsiteY2" fmla="*/ 1119963 h 1496470"/>
                <a:gd name="connsiteX3" fmla="*/ 99456 w 472322"/>
                <a:gd name="connsiteY3" fmla="*/ 527854 h 1496470"/>
                <a:gd name="connsiteX4" fmla="*/ 0 w 472322"/>
                <a:gd name="connsiteY4" fmla="*/ 154078 h 1496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322" h="1496470">
                  <a:moveTo>
                    <a:pt x="458591" y="0"/>
                  </a:moveTo>
                  <a:lnTo>
                    <a:pt x="472322" y="1496470"/>
                  </a:lnTo>
                  <a:lnTo>
                    <a:pt x="108256" y="1119963"/>
                  </a:lnTo>
                  <a:lnTo>
                    <a:pt x="99456" y="527854"/>
                  </a:lnTo>
                  <a:lnTo>
                    <a:pt x="0" y="154078"/>
                  </a:lnTo>
                  <a:close/>
                </a:path>
              </a:pathLst>
            </a:custGeom>
            <a:solidFill>
              <a:srgbClr val="434156"/>
            </a:solidFill>
            <a:ln w="7566" cap="flat">
              <a:noFill/>
              <a:prstDash val="solid"/>
              <a:miter/>
            </a:ln>
          </p:spPr>
          <p:txBody>
            <a:bodyPr rtlCol="0" anchor="ctr"/>
            <a:lstStyle/>
            <a:p>
              <a:endParaRPr lang="th-TH"/>
            </a:p>
          </p:txBody>
        </p:sp>
        <p:sp>
          <p:nvSpPr>
            <p:cNvPr id="708" name="Freeform: Shape 707">
              <a:extLst>
                <a:ext uri="{FF2B5EF4-FFF2-40B4-BE49-F238E27FC236}">
                  <a16:creationId xmlns:a16="http://schemas.microsoft.com/office/drawing/2014/main" id="{15C0CFB1-D221-489C-8720-0429F6457245}"/>
                </a:ext>
              </a:extLst>
            </p:cNvPr>
            <p:cNvSpPr/>
            <p:nvPr/>
          </p:nvSpPr>
          <p:spPr>
            <a:xfrm>
              <a:off x="6161090" y="2463797"/>
              <a:ext cx="143608" cy="552281"/>
            </a:xfrm>
            <a:custGeom>
              <a:avLst/>
              <a:gdLst>
                <a:gd name="connsiteX0" fmla="*/ 0 w 143608"/>
                <a:gd name="connsiteY0" fmla="*/ 409508 h 552281"/>
                <a:gd name="connsiteX1" fmla="*/ 85270 w 143608"/>
                <a:gd name="connsiteY1" fmla="*/ 225237 h 552281"/>
                <a:gd name="connsiteX2" fmla="*/ 143608 w 143608"/>
                <a:gd name="connsiteY2" fmla="*/ 0 h 552281"/>
                <a:gd name="connsiteX3" fmla="*/ 111443 w 143608"/>
                <a:gd name="connsiteY3" fmla="*/ 232823 h 552281"/>
                <a:gd name="connsiteX4" fmla="*/ 31635 w 143608"/>
                <a:gd name="connsiteY4" fmla="*/ 552282 h 552281"/>
                <a:gd name="connsiteX5" fmla="*/ 0 w 143608"/>
                <a:gd name="connsiteY5" fmla="*/ 409508 h 552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608" h="552281">
                  <a:moveTo>
                    <a:pt x="0" y="409508"/>
                  </a:moveTo>
                  <a:cubicBezTo>
                    <a:pt x="5690" y="395321"/>
                    <a:pt x="64559" y="309521"/>
                    <a:pt x="85270" y="225237"/>
                  </a:cubicBezTo>
                  <a:cubicBezTo>
                    <a:pt x="105980" y="140953"/>
                    <a:pt x="143608" y="0"/>
                    <a:pt x="143608" y="0"/>
                  </a:cubicBezTo>
                  <a:cubicBezTo>
                    <a:pt x="143608" y="0"/>
                    <a:pt x="125932" y="132836"/>
                    <a:pt x="111443" y="232823"/>
                  </a:cubicBezTo>
                  <a:cubicBezTo>
                    <a:pt x="96953" y="332810"/>
                    <a:pt x="31635" y="552282"/>
                    <a:pt x="31635" y="552282"/>
                  </a:cubicBezTo>
                  <a:lnTo>
                    <a:pt x="0" y="409508"/>
                  </a:lnTo>
                  <a:close/>
                </a:path>
              </a:pathLst>
            </a:custGeom>
            <a:solidFill>
              <a:srgbClr val="9B5938"/>
            </a:solidFill>
            <a:ln w="7566" cap="flat">
              <a:noFill/>
              <a:prstDash val="solid"/>
              <a:miter/>
            </a:ln>
          </p:spPr>
          <p:txBody>
            <a:bodyPr rtlCol="0" anchor="ctr"/>
            <a:lstStyle/>
            <a:p>
              <a:endParaRPr lang="th-TH"/>
            </a:p>
          </p:txBody>
        </p:sp>
        <p:sp>
          <p:nvSpPr>
            <p:cNvPr id="709" name="Freeform: Shape 708">
              <a:extLst>
                <a:ext uri="{FF2B5EF4-FFF2-40B4-BE49-F238E27FC236}">
                  <a16:creationId xmlns:a16="http://schemas.microsoft.com/office/drawing/2014/main" id="{B9A5CAD5-A9E6-4FBE-B840-2787AC7FAE82}"/>
                </a:ext>
              </a:extLst>
            </p:cNvPr>
            <p:cNvSpPr/>
            <p:nvPr/>
          </p:nvSpPr>
          <p:spPr>
            <a:xfrm>
              <a:off x="4834542" y="1251045"/>
              <a:ext cx="448177" cy="442781"/>
            </a:xfrm>
            <a:custGeom>
              <a:avLst/>
              <a:gdLst>
                <a:gd name="connsiteX0" fmla="*/ 171005 w 448177"/>
                <a:gd name="connsiteY0" fmla="*/ 133906 h 442781"/>
                <a:gd name="connsiteX1" fmla="*/ 9645 w 448177"/>
                <a:gd name="connsiteY1" fmla="*/ 344046 h 442781"/>
                <a:gd name="connsiteX2" fmla="*/ 466 w 448177"/>
                <a:gd name="connsiteY2" fmla="*/ 397378 h 442781"/>
                <a:gd name="connsiteX3" fmla="*/ 29976 w 448177"/>
                <a:gd name="connsiteY3" fmla="*/ 440165 h 442781"/>
                <a:gd name="connsiteX4" fmla="*/ 87329 w 448177"/>
                <a:gd name="connsiteY4" fmla="*/ 421958 h 442781"/>
                <a:gd name="connsiteX5" fmla="*/ 118129 w 448177"/>
                <a:gd name="connsiteY5" fmla="*/ 366274 h 442781"/>
                <a:gd name="connsiteX6" fmla="*/ 307559 w 448177"/>
                <a:gd name="connsiteY6" fmla="*/ 141720 h 442781"/>
                <a:gd name="connsiteX7" fmla="*/ 435311 w 448177"/>
                <a:gd name="connsiteY7" fmla="*/ 50837 h 442781"/>
                <a:gd name="connsiteX8" fmla="*/ 446767 w 448177"/>
                <a:gd name="connsiteY8" fmla="*/ 18064 h 442781"/>
                <a:gd name="connsiteX9" fmla="*/ 171005 w 448177"/>
                <a:gd name="connsiteY9" fmla="*/ 133906 h 442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177" h="442781">
                  <a:moveTo>
                    <a:pt x="171005" y="133906"/>
                  </a:moveTo>
                  <a:cubicBezTo>
                    <a:pt x="100832" y="189362"/>
                    <a:pt x="40218" y="259990"/>
                    <a:pt x="9645" y="344046"/>
                  </a:cubicBezTo>
                  <a:cubicBezTo>
                    <a:pt x="3424" y="361192"/>
                    <a:pt x="-1583" y="379323"/>
                    <a:pt x="466" y="397378"/>
                  </a:cubicBezTo>
                  <a:cubicBezTo>
                    <a:pt x="2514" y="415509"/>
                    <a:pt x="12983" y="433565"/>
                    <a:pt x="29976" y="440165"/>
                  </a:cubicBezTo>
                  <a:cubicBezTo>
                    <a:pt x="49852" y="447827"/>
                    <a:pt x="72991" y="437737"/>
                    <a:pt x="87329" y="421958"/>
                  </a:cubicBezTo>
                  <a:cubicBezTo>
                    <a:pt x="101667" y="406178"/>
                    <a:pt x="109481" y="385771"/>
                    <a:pt x="118129" y="366274"/>
                  </a:cubicBezTo>
                  <a:cubicBezTo>
                    <a:pt x="158488" y="275618"/>
                    <a:pt x="225020" y="196797"/>
                    <a:pt x="307559" y="141720"/>
                  </a:cubicBezTo>
                  <a:cubicBezTo>
                    <a:pt x="351180" y="112589"/>
                    <a:pt x="399808" y="89451"/>
                    <a:pt x="435311" y="50837"/>
                  </a:cubicBezTo>
                  <a:cubicBezTo>
                    <a:pt x="443581" y="41809"/>
                    <a:pt x="451470" y="29367"/>
                    <a:pt x="446767" y="18064"/>
                  </a:cubicBezTo>
                  <a:cubicBezTo>
                    <a:pt x="416573" y="-53475"/>
                    <a:pt x="202716" y="108872"/>
                    <a:pt x="171005" y="133906"/>
                  </a:cubicBezTo>
                  <a:close/>
                </a:path>
              </a:pathLst>
            </a:custGeom>
            <a:solidFill>
              <a:srgbClr val="FFFFFF">
                <a:alpha val="26000"/>
              </a:srgbClr>
            </a:solidFill>
            <a:ln w="7566" cap="flat">
              <a:noFill/>
              <a:prstDash val="solid"/>
              <a:miter/>
            </a:ln>
          </p:spPr>
          <p:txBody>
            <a:bodyPr rtlCol="0" anchor="ctr"/>
            <a:lstStyle/>
            <a:p>
              <a:endParaRPr lang="th-TH"/>
            </a:p>
          </p:txBody>
        </p:sp>
        <p:sp>
          <p:nvSpPr>
            <p:cNvPr id="710" name="Freeform: Shape 709">
              <a:extLst>
                <a:ext uri="{FF2B5EF4-FFF2-40B4-BE49-F238E27FC236}">
                  <a16:creationId xmlns:a16="http://schemas.microsoft.com/office/drawing/2014/main" id="{FF2D4E9A-D1D4-4148-B2CC-0270D5512BDA}"/>
                </a:ext>
              </a:extLst>
            </p:cNvPr>
            <p:cNvSpPr/>
            <p:nvPr/>
          </p:nvSpPr>
          <p:spPr>
            <a:xfrm>
              <a:off x="4726569" y="1744451"/>
              <a:ext cx="122137" cy="116511"/>
            </a:xfrm>
            <a:custGeom>
              <a:avLst/>
              <a:gdLst>
                <a:gd name="connsiteX0" fmla="*/ 63225 w 122137"/>
                <a:gd name="connsiteY0" fmla="*/ 849 h 116511"/>
                <a:gd name="connsiteX1" fmla="*/ 6024 w 122137"/>
                <a:gd name="connsiteY1" fmla="*/ 43256 h 116511"/>
                <a:gd name="connsiteX2" fmla="*/ 7921 w 122137"/>
                <a:gd name="connsiteY2" fmla="*/ 99622 h 116511"/>
                <a:gd name="connsiteX3" fmla="*/ 61480 w 122137"/>
                <a:gd name="connsiteY3" fmla="*/ 113884 h 116511"/>
                <a:gd name="connsiteX4" fmla="*/ 107528 w 122137"/>
                <a:gd name="connsiteY4" fmla="*/ 78001 h 116511"/>
                <a:gd name="connsiteX5" fmla="*/ 121942 w 122137"/>
                <a:gd name="connsiteY5" fmla="*/ 41359 h 116511"/>
                <a:gd name="connsiteX6" fmla="*/ 71342 w 122137"/>
                <a:gd name="connsiteY6" fmla="*/ 925 h 116511"/>
                <a:gd name="connsiteX7" fmla="*/ 63225 w 122137"/>
                <a:gd name="connsiteY7" fmla="*/ 849 h 11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137" h="116511">
                  <a:moveTo>
                    <a:pt x="63225" y="849"/>
                  </a:moveTo>
                  <a:cubicBezTo>
                    <a:pt x="37962" y="-4841"/>
                    <a:pt x="15355" y="19056"/>
                    <a:pt x="6024" y="43256"/>
                  </a:cubicBezTo>
                  <a:cubicBezTo>
                    <a:pt x="-1031" y="61539"/>
                    <a:pt x="-3611" y="83767"/>
                    <a:pt x="7921" y="99622"/>
                  </a:cubicBezTo>
                  <a:cubicBezTo>
                    <a:pt x="19528" y="115629"/>
                    <a:pt x="42666" y="119953"/>
                    <a:pt x="61480" y="113884"/>
                  </a:cubicBezTo>
                  <a:cubicBezTo>
                    <a:pt x="80294" y="107891"/>
                    <a:pt x="95315" y="93553"/>
                    <a:pt x="107528" y="78001"/>
                  </a:cubicBezTo>
                  <a:cubicBezTo>
                    <a:pt x="115873" y="67380"/>
                    <a:pt x="123460" y="54711"/>
                    <a:pt x="121942" y="41359"/>
                  </a:cubicBezTo>
                  <a:cubicBezTo>
                    <a:pt x="119363" y="18525"/>
                    <a:pt x="93342" y="7449"/>
                    <a:pt x="71342" y="925"/>
                  </a:cubicBezTo>
                  <a:lnTo>
                    <a:pt x="63225" y="849"/>
                  </a:lnTo>
                  <a:close/>
                </a:path>
              </a:pathLst>
            </a:custGeom>
            <a:solidFill>
              <a:srgbClr val="FFFFFF">
                <a:alpha val="26000"/>
              </a:srgbClr>
            </a:solidFill>
            <a:ln w="7566" cap="flat">
              <a:noFill/>
              <a:prstDash val="solid"/>
              <a:miter/>
            </a:ln>
          </p:spPr>
          <p:txBody>
            <a:bodyPr rtlCol="0" anchor="ctr"/>
            <a:lstStyle/>
            <a:p>
              <a:endParaRPr lang="th-TH"/>
            </a:p>
          </p:txBody>
        </p:sp>
        <p:sp>
          <p:nvSpPr>
            <p:cNvPr id="711" name="Freeform: Shape 710">
              <a:extLst>
                <a:ext uri="{FF2B5EF4-FFF2-40B4-BE49-F238E27FC236}">
                  <a16:creationId xmlns:a16="http://schemas.microsoft.com/office/drawing/2014/main" id="{06797ABF-22C1-4EF5-A923-4137D4CDCCB6}"/>
                </a:ext>
              </a:extLst>
            </p:cNvPr>
            <p:cNvSpPr/>
            <p:nvPr/>
          </p:nvSpPr>
          <p:spPr>
            <a:xfrm>
              <a:off x="4791917" y="2705572"/>
              <a:ext cx="1281095" cy="847236"/>
            </a:xfrm>
            <a:custGeom>
              <a:avLst/>
              <a:gdLst>
                <a:gd name="connsiteX0" fmla="*/ 0 w 1281095"/>
                <a:gd name="connsiteY0" fmla="*/ 0 h 847236"/>
                <a:gd name="connsiteX1" fmla="*/ 113643 w 1281095"/>
                <a:gd name="connsiteY1" fmla="*/ 229561 h 847236"/>
                <a:gd name="connsiteX2" fmla="*/ 554482 w 1281095"/>
                <a:gd name="connsiteY2" fmla="*/ 692855 h 847236"/>
                <a:gd name="connsiteX3" fmla="*/ 752559 w 1281095"/>
                <a:gd name="connsiteY3" fmla="*/ 847236 h 847236"/>
                <a:gd name="connsiteX4" fmla="*/ 1252951 w 1281095"/>
                <a:gd name="connsiteY4" fmla="*/ 646655 h 847236"/>
                <a:gd name="connsiteX5" fmla="*/ 1281096 w 1281095"/>
                <a:gd name="connsiteY5" fmla="*/ 532178 h 847236"/>
                <a:gd name="connsiteX6" fmla="*/ 776760 w 1281095"/>
                <a:gd name="connsiteY6" fmla="*/ 736400 h 847236"/>
                <a:gd name="connsiteX7" fmla="*/ 326969 w 1281095"/>
                <a:gd name="connsiteY7" fmla="*/ 301479 h 847236"/>
                <a:gd name="connsiteX8" fmla="*/ 0 w 1281095"/>
                <a:gd name="connsiteY8" fmla="*/ 0 h 847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1095" h="847236">
                  <a:moveTo>
                    <a:pt x="0" y="0"/>
                  </a:moveTo>
                  <a:lnTo>
                    <a:pt x="113643" y="229561"/>
                  </a:lnTo>
                  <a:cubicBezTo>
                    <a:pt x="113643" y="229561"/>
                    <a:pt x="413377" y="557061"/>
                    <a:pt x="554482" y="692855"/>
                  </a:cubicBezTo>
                  <a:cubicBezTo>
                    <a:pt x="624730" y="760449"/>
                    <a:pt x="752559" y="847236"/>
                    <a:pt x="752559" y="847236"/>
                  </a:cubicBezTo>
                  <a:lnTo>
                    <a:pt x="1252951" y="646655"/>
                  </a:lnTo>
                  <a:lnTo>
                    <a:pt x="1281096" y="532178"/>
                  </a:lnTo>
                  <a:lnTo>
                    <a:pt x="776760" y="736400"/>
                  </a:lnTo>
                  <a:cubicBezTo>
                    <a:pt x="776760" y="736400"/>
                    <a:pt x="461701" y="410797"/>
                    <a:pt x="326969" y="301479"/>
                  </a:cubicBezTo>
                  <a:cubicBezTo>
                    <a:pt x="192236" y="192160"/>
                    <a:pt x="0" y="0"/>
                    <a:pt x="0" y="0"/>
                  </a:cubicBezTo>
                  <a:close/>
                </a:path>
              </a:pathLst>
            </a:custGeom>
            <a:solidFill>
              <a:srgbClr val="3E558C"/>
            </a:solidFill>
            <a:ln w="7566" cap="flat">
              <a:noFill/>
              <a:prstDash val="solid"/>
              <a:miter/>
            </a:ln>
          </p:spPr>
          <p:txBody>
            <a:bodyPr rtlCol="0" anchor="ctr"/>
            <a:lstStyle/>
            <a:p>
              <a:endParaRPr lang="th-TH"/>
            </a:p>
          </p:txBody>
        </p:sp>
        <p:sp>
          <p:nvSpPr>
            <p:cNvPr id="712" name="Freeform: Shape 711">
              <a:extLst>
                <a:ext uri="{FF2B5EF4-FFF2-40B4-BE49-F238E27FC236}">
                  <a16:creationId xmlns:a16="http://schemas.microsoft.com/office/drawing/2014/main" id="{D6651351-989E-44F0-B723-CB5F99EAB378}"/>
                </a:ext>
              </a:extLst>
            </p:cNvPr>
            <p:cNvSpPr/>
            <p:nvPr/>
          </p:nvSpPr>
          <p:spPr>
            <a:xfrm>
              <a:off x="5568677" y="2738117"/>
              <a:ext cx="1153418" cy="703931"/>
            </a:xfrm>
            <a:custGeom>
              <a:avLst/>
              <a:gdLst>
                <a:gd name="connsiteX0" fmla="*/ 0 w 1153418"/>
                <a:gd name="connsiteY0" fmla="*/ 703931 h 703931"/>
                <a:gd name="connsiteX1" fmla="*/ 732683 w 1153418"/>
                <a:gd name="connsiteY1" fmla="*/ 393804 h 703931"/>
                <a:gd name="connsiteX2" fmla="*/ 1153419 w 1153418"/>
                <a:gd name="connsiteY2" fmla="*/ 139739 h 703931"/>
                <a:gd name="connsiteX3" fmla="*/ 1017624 w 1153418"/>
                <a:gd name="connsiteY3" fmla="*/ 0 h 703931"/>
                <a:gd name="connsiteX4" fmla="*/ 498874 w 1153418"/>
                <a:gd name="connsiteY4" fmla="*/ 175547 h 703931"/>
                <a:gd name="connsiteX5" fmla="*/ 60842 w 1153418"/>
                <a:gd name="connsiteY5" fmla="*/ 363990 h 703931"/>
                <a:gd name="connsiteX6" fmla="*/ 82159 w 1153418"/>
                <a:gd name="connsiteY6" fmla="*/ 672069 h 703931"/>
                <a:gd name="connsiteX7" fmla="*/ 0 w 1153418"/>
                <a:gd name="connsiteY7" fmla="*/ 703931 h 703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3418" h="703931">
                  <a:moveTo>
                    <a:pt x="0" y="703931"/>
                  </a:moveTo>
                  <a:cubicBezTo>
                    <a:pt x="0" y="703931"/>
                    <a:pt x="560323" y="487798"/>
                    <a:pt x="732683" y="393804"/>
                  </a:cubicBezTo>
                  <a:cubicBezTo>
                    <a:pt x="905044" y="299886"/>
                    <a:pt x="1153419" y="139739"/>
                    <a:pt x="1153419" y="139739"/>
                  </a:cubicBezTo>
                  <a:lnTo>
                    <a:pt x="1017624" y="0"/>
                  </a:lnTo>
                  <a:cubicBezTo>
                    <a:pt x="1017624" y="0"/>
                    <a:pt x="689441" y="116981"/>
                    <a:pt x="498874" y="175547"/>
                  </a:cubicBezTo>
                  <a:cubicBezTo>
                    <a:pt x="312251" y="232899"/>
                    <a:pt x="60842" y="363990"/>
                    <a:pt x="60842" y="363990"/>
                  </a:cubicBezTo>
                  <a:lnTo>
                    <a:pt x="82159" y="672069"/>
                  </a:lnTo>
                  <a:lnTo>
                    <a:pt x="0" y="703931"/>
                  </a:lnTo>
                  <a:close/>
                </a:path>
              </a:pathLst>
            </a:custGeom>
            <a:solidFill>
              <a:srgbClr val="C67446"/>
            </a:solidFill>
            <a:ln w="7566" cap="flat">
              <a:noFill/>
              <a:prstDash val="solid"/>
              <a:miter/>
            </a:ln>
          </p:spPr>
          <p:txBody>
            <a:bodyPr rtlCol="0" anchor="ctr"/>
            <a:lstStyle/>
            <a:p>
              <a:endParaRPr lang="th-TH"/>
            </a:p>
          </p:txBody>
        </p:sp>
        <p:sp>
          <p:nvSpPr>
            <p:cNvPr id="713" name="Freeform: Shape 712">
              <a:extLst>
                <a:ext uri="{FF2B5EF4-FFF2-40B4-BE49-F238E27FC236}">
                  <a16:creationId xmlns:a16="http://schemas.microsoft.com/office/drawing/2014/main" id="{71A68F5A-B319-4AED-83D5-CAB72829DAB2}"/>
                </a:ext>
              </a:extLst>
            </p:cNvPr>
            <p:cNvSpPr/>
            <p:nvPr/>
          </p:nvSpPr>
          <p:spPr>
            <a:xfrm>
              <a:off x="4774090" y="2687516"/>
              <a:ext cx="449134" cy="977720"/>
            </a:xfrm>
            <a:custGeom>
              <a:avLst/>
              <a:gdLst>
                <a:gd name="connsiteX0" fmla="*/ 0 w 449134"/>
                <a:gd name="connsiteY0" fmla="*/ 0 h 977720"/>
                <a:gd name="connsiteX1" fmla="*/ 178960 w 449134"/>
                <a:gd name="connsiteY1" fmla="*/ 432039 h 977720"/>
                <a:gd name="connsiteX2" fmla="*/ 324162 w 449134"/>
                <a:gd name="connsiteY2" fmla="*/ 942899 h 977720"/>
                <a:gd name="connsiteX3" fmla="*/ 445391 w 449134"/>
                <a:gd name="connsiteY3" fmla="*/ 977720 h 977720"/>
                <a:gd name="connsiteX4" fmla="*/ 433784 w 449134"/>
                <a:gd name="connsiteY4" fmla="*/ 653710 h 977720"/>
                <a:gd name="connsiteX5" fmla="*/ 417018 w 449134"/>
                <a:gd name="connsiteY5" fmla="*/ 441597 h 977720"/>
                <a:gd name="connsiteX6" fmla="*/ 149450 w 449134"/>
                <a:gd name="connsiteY6" fmla="*/ 162953 h 977720"/>
                <a:gd name="connsiteX7" fmla="*/ 0 w 449134"/>
                <a:gd name="connsiteY7" fmla="*/ 0 h 977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9134" h="977720">
                  <a:moveTo>
                    <a:pt x="0" y="0"/>
                  </a:moveTo>
                  <a:cubicBezTo>
                    <a:pt x="0" y="0"/>
                    <a:pt x="139588" y="284865"/>
                    <a:pt x="178960" y="432039"/>
                  </a:cubicBezTo>
                  <a:cubicBezTo>
                    <a:pt x="218333" y="579213"/>
                    <a:pt x="324162" y="942899"/>
                    <a:pt x="324162" y="942899"/>
                  </a:cubicBezTo>
                  <a:lnTo>
                    <a:pt x="445391" y="977720"/>
                  </a:lnTo>
                  <a:cubicBezTo>
                    <a:pt x="445391" y="977720"/>
                    <a:pt x="459198" y="804298"/>
                    <a:pt x="433784" y="653710"/>
                  </a:cubicBezTo>
                  <a:cubicBezTo>
                    <a:pt x="408446" y="503122"/>
                    <a:pt x="417018" y="441597"/>
                    <a:pt x="417018" y="441597"/>
                  </a:cubicBezTo>
                  <a:lnTo>
                    <a:pt x="149450" y="162953"/>
                  </a:lnTo>
                  <a:lnTo>
                    <a:pt x="0" y="0"/>
                  </a:lnTo>
                  <a:close/>
                </a:path>
              </a:pathLst>
            </a:custGeom>
            <a:solidFill>
              <a:srgbClr val="3E558C"/>
            </a:solidFill>
            <a:ln w="7566" cap="flat">
              <a:noFill/>
              <a:prstDash val="solid"/>
              <a:miter/>
            </a:ln>
          </p:spPr>
          <p:txBody>
            <a:bodyPr rtlCol="0" anchor="ctr"/>
            <a:lstStyle/>
            <a:p>
              <a:endParaRPr lang="th-TH"/>
            </a:p>
          </p:txBody>
        </p:sp>
        <p:sp>
          <p:nvSpPr>
            <p:cNvPr id="714" name="Freeform: Shape 713">
              <a:extLst>
                <a:ext uri="{FF2B5EF4-FFF2-40B4-BE49-F238E27FC236}">
                  <a16:creationId xmlns:a16="http://schemas.microsoft.com/office/drawing/2014/main" id="{0B8C2CF9-08BF-4E29-A57D-C7716EA2396A}"/>
                </a:ext>
              </a:extLst>
            </p:cNvPr>
            <p:cNvSpPr/>
            <p:nvPr/>
          </p:nvSpPr>
          <p:spPr>
            <a:xfrm>
              <a:off x="4671479" y="2257419"/>
              <a:ext cx="208243" cy="364935"/>
            </a:xfrm>
            <a:custGeom>
              <a:avLst/>
              <a:gdLst>
                <a:gd name="connsiteX0" fmla="*/ 94948 w 208243"/>
                <a:gd name="connsiteY0" fmla="*/ 44941 h 364935"/>
                <a:gd name="connsiteX1" fmla="*/ 55044 w 208243"/>
                <a:gd name="connsiteY1" fmla="*/ 72176 h 364935"/>
                <a:gd name="connsiteX2" fmla="*/ 3609 w 208243"/>
                <a:gd name="connsiteY2" fmla="*/ 229667 h 364935"/>
                <a:gd name="connsiteX3" fmla="*/ 111638 w 208243"/>
                <a:gd name="connsiteY3" fmla="*/ 357724 h 364935"/>
                <a:gd name="connsiteX4" fmla="*/ 169370 w 208243"/>
                <a:gd name="connsiteY4" fmla="*/ 354841 h 364935"/>
                <a:gd name="connsiteX5" fmla="*/ 171494 w 208243"/>
                <a:gd name="connsiteY5" fmla="*/ 307275 h 364935"/>
                <a:gd name="connsiteX6" fmla="*/ 137811 w 208243"/>
                <a:gd name="connsiteY6" fmla="*/ 269344 h 364935"/>
                <a:gd name="connsiteX7" fmla="*/ 91990 w 208243"/>
                <a:gd name="connsiteY7" fmla="*/ 206984 h 364935"/>
                <a:gd name="connsiteX8" fmla="*/ 83948 w 208243"/>
                <a:gd name="connsiteY8" fmla="*/ 183618 h 364935"/>
                <a:gd name="connsiteX9" fmla="*/ 97755 w 208243"/>
                <a:gd name="connsiteY9" fmla="*/ 144473 h 364935"/>
                <a:gd name="connsiteX10" fmla="*/ 166563 w 208243"/>
                <a:gd name="connsiteY10" fmla="*/ 76728 h 364935"/>
                <a:gd name="connsiteX11" fmla="*/ 207832 w 208243"/>
                <a:gd name="connsiteY11" fmla="*/ 31665 h 364935"/>
                <a:gd name="connsiteX12" fmla="*/ 94948 w 208243"/>
                <a:gd name="connsiteY12" fmla="*/ 44941 h 364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8243" h="364935">
                  <a:moveTo>
                    <a:pt x="94948" y="44941"/>
                  </a:moveTo>
                  <a:cubicBezTo>
                    <a:pt x="81141" y="53286"/>
                    <a:pt x="67334" y="61707"/>
                    <a:pt x="55044" y="72176"/>
                  </a:cubicBezTo>
                  <a:cubicBezTo>
                    <a:pt x="10892" y="109804"/>
                    <a:pt x="-8680" y="172998"/>
                    <a:pt x="3609" y="229667"/>
                  </a:cubicBezTo>
                  <a:cubicBezTo>
                    <a:pt x="15899" y="286337"/>
                    <a:pt x="58306" y="334889"/>
                    <a:pt x="111638" y="357724"/>
                  </a:cubicBezTo>
                  <a:cubicBezTo>
                    <a:pt x="130528" y="365841"/>
                    <a:pt x="155183" y="369786"/>
                    <a:pt x="169370" y="354841"/>
                  </a:cubicBezTo>
                  <a:cubicBezTo>
                    <a:pt x="181052" y="342551"/>
                    <a:pt x="179687" y="322220"/>
                    <a:pt x="171494" y="307275"/>
                  </a:cubicBezTo>
                  <a:cubicBezTo>
                    <a:pt x="163301" y="292406"/>
                    <a:pt x="149873" y="281330"/>
                    <a:pt x="137811" y="269344"/>
                  </a:cubicBezTo>
                  <a:cubicBezTo>
                    <a:pt x="119452" y="251061"/>
                    <a:pt x="103976" y="229971"/>
                    <a:pt x="91990" y="206984"/>
                  </a:cubicBezTo>
                  <a:cubicBezTo>
                    <a:pt x="88196" y="199626"/>
                    <a:pt x="84631" y="191887"/>
                    <a:pt x="83948" y="183618"/>
                  </a:cubicBezTo>
                  <a:cubicBezTo>
                    <a:pt x="82734" y="169584"/>
                    <a:pt x="89865" y="156156"/>
                    <a:pt x="97755" y="144473"/>
                  </a:cubicBezTo>
                  <a:cubicBezTo>
                    <a:pt x="115886" y="117618"/>
                    <a:pt x="139404" y="94404"/>
                    <a:pt x="166563" y="76728"/>
                  </a:cubicBezTo>
                  <a:cubicBezTo>
                    <a:pt x="184239" y="65197"/>
                    <a:pt x="205632" y="52679"/>
                    <a:pt x="207832" y="31665"/>
                  </a:cubicBezTo>
                  <a:cubicBezTo>
                    <a:pt x="215570" y="-42074"/>
                    <a:pt x="111790" y="34700"/>
                    <a:pt x="94948" y="44941"/>
                  </a:cubicBezTo>
                  <a:close/>
                </a:path>
              </a:pathLst>
            </a:custGeom>
            <a:solidFill>
              <a:srgbClr val="FFFFFF">
                <a:alpha val="26000"/>
              </a:srgbClr>
            </a:solidFill>
            <a:ln w="7566" cap="flat">
              <a:noFill/>
              <a:prstDash val="solid"/>
              <a:miter/>
            </a:ln>
          </p:spPr>
          <p:txBody>
            <a:bodyPr rtlCol="0" anchor="ctr"/>
            <a:lstStyle/>
            <a:p>
              <a:endParaRPr lang="th-TH"/>
            </a:p>
          </p:txBody>
        </p:sp>
        <p:sp>
          <p:nvSpPr>
            <p:cNvPr id="715" name="Freeform: Shape 714">
              <a:extLst>
                <a:ext uri="{FF2B5EF4-FFF2-40B4-BE49-F238E27FC236}">
                  <a16:creationId xmlns:a16="http://schemas.microsoft.com/office/drawing/2014/main" id="{50B06680-3A3C-40D2-AAB8-75752AF70B9C}"/>
                </a:ext>
              </a:extLst>
            </p:cNvPr>
            <p:cNvSpPr/>
            <p:nvPr/>
          </p:nvSpPr>
          <p:spPr>
            <a:xfrm>
              <a:off x="5772141" y="1788314"/>
              <a:ext cx="391623" cy="1090755"/>
            </a:xfrm>
            <a:custGeom>
              <a:avLst/>
              <a:gdLst>
                <a:gd name="connsiteX0" fmla="*/ 167202 w 391623"/>
                <a:gd name="connsiteY0" fmla="*/ 0 h 1090755"/>
                <a:gd name="connsiteX1" fmla="*/ 390845 w 391623"/>
                <a:gd name="connsiteY1" fmla="*/ 899278 h 1090755"/>
                <a:gd name="connsiteX2" fmla="*/ 128284 w 391623"/>
                <a:gd name="connsiteY2" fmla="*/ 1090756 h 1090755"/>
                <a:gd name="connsiteX3" fmla="*/ 0 w 391623"/>
                <a:gd name="connsiteY3" fmla="*/ 160678 h 1090755"/>
                <a:gd name="connsiteX4" fmla="*/ 167202 w 391623"/>
                <a:gd name="connsiteY4" fmla="*/ 0 h 1090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623" h="1090755">
                  <a:moveTo>
                    <a:pt x="167202" y="0"/>
                  </a:moveTo>
                  <a:cubicBezTo>
                    <a:pt x="170767" y="29055"/>
                    <a:pt x="406852" y="899354"/>
                    <a:pt x="390845" y="899278"/>
                  </a:cubicBezTo>
                  <a:cubicBezTo>
                    <a:pt x="374762" y="899202"/>
                    <a:pt x="128284" y="1090756"/>
                    <a:pt x="128284" y="1090756"/>
                  </a:cubicBezTo>
                  <a:lnTo>
                    <a:pt x="0" y="160678"/>
                  </a:lnTo>
                  <a:lnTo>
                    <a:pt x="167202" y="0"/>
                  </a:lnTo>
                  <a:close/>
                </a:path>
              </a:pathLst>
            </a:custGeom>
            <a:solidFill>
              <a:srgbClr val="434156"/>
            </a:solidFill>
            <a:ln w="7566" cap="flat">
              <a:noFill/>
              <a:prstDash val="solid"/>
              <a:miter/>
            </a:ln>
          </p:spPr>
          <p:txBody>
            <a:bodyPr rtlCol="0" anchor="ctr"/>
            <a:lstStyle/>
            <a:p>
              <a:endParaRPr lang="th-TH"/>
            </a:p>
          </p:txBody>
        </p:sp>
        <p:sp>
          <p:nvSpPr>
            <p:cNvPr id="716" name="Freeform: Shape 715">
              <a:extLst>
                <a:ext uri="{FF2B5EF4-FFF2-40B4-BE49-F238E27FC236}">
                  <a16:creationId xmlns:a16="http://schemas.microsoft.com/office/drawing/2014/main" id="{C6288180-90F8-42BA-B0AC-E651AEEA3534}"/>
                </a:ext>
              </a:extLst>
            </p:cNvPr>
            <p:cNvSpPr/>
            <p:nvPr/>
          </p:nvSpPr>
          <p:spPr>
            <a:xfrm>
              <a:off x="5506487" y="1052727"/>
              <a:ext cx="482357" cy="1184088"/>
            </a:xfrm>
            <a:custGeom>
              <a:avLst/>
              <a:gdLst>
                <a:gd name="connsiteX0" fmla="*/ 62038 w 482357"/>
                <a:gd name="connsiteY0" fmla="*/ 1184088 h 1184088"/>
                <a:gd name="connsiteX1" fmla="*/ 294330 w 482357"/>
                <a:gd name="connsiteY1" fmla="*/ 1085542 h 1184088"/>
                <a:gd name="connsiteX2" fmla="*/ 437331 w 482357"/>
                <a:gd name="connsiteY2" fmla="*/ 811905 h 1184088"/>
                <a:gd name="connsiteX3" fmla="*/ 351075 w 482357"/>
                <a:gd name="connsiteY3" fmla="*/ 379335 h 1184088"/>
                <a:gd name="connsiteX4" fmla="*/ 482242 w 482357"/>
                <a:gd name="connsiteY4" fmla="*/ 184140 h 1184088"/>
                <a:gd name="connsiteX5" fmla="*/ 348117 w 482357"/>
                <a:gd name="connsiteY5" fmla="*/ 2524 h 1184088"/>
                <a:gd name="connsiteX6" fmla="*/ 14168 w 482357"/>
                <a:gd name="connsiteY6" fmla="*/ 167829 h 1184088"/>
                <a:gd name="connsiteX7" fmla="*/ 165591 w 482357"/>
                <a:gd name="connsiteY7" fmla="*/ 648345 h 1184088"/>
                <a:gd name="connsiteX8" fmla="*/ 62114 w 482357"/>
                <a:gd name="connsiteY8" fmla="*/ 912120 h 1184088"/>
                <a:gd name="connsiteX9" fmla="*/ 62038 w 482357"/>
                <a:gd name="connsiteY9" fmla="*/ 1184088 h 1184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2357" h="1184088">
                  <a:moveTo>
                    <a:pt x="62038" y="1184088"/>
                  </a:moveTo>
                  <a:cubicBezTo>
                    <a:pt x="62038" y="1184088"/>
                    <a:pt x="227798" y="1153439"/>
                    <a:pt x="294330" y="1085542"/>
                  </a:cubicBezTo>
                  <a:cubicBezTo>
                    <a:pt x="360862" y="1017569"/>
                    <a:pt x="429442" y="933210"/>
                    <a:pt x="437331" y="811905"/>
                  </a:cubicBezTo>
                  <a:cubicBezTo>
                    <a:pt x="445221" y="690600"/>
                    <a:pt x="351075" y="379335"/>
                    <a:pt x="351075" y="379335"/>
                  </a:cubicBezTo>
                  <a:lnTo>
                    <a:pt x="482242" y="184140"/>
                  </a:lnTo>
                  <a:cubicBezTo>
                    <a:pt x="482242" y="184140"/>
                    <a:pt x="491346" y="14207"/>
                    <a:pt x="348117" y="2524"/>
                  </a:cubicBezTo>
                  <a:cubicBezTo>
                    <a:pt x="204888" y="-9159"/>
                    <a:pt x="62038" y="15421"/>
                    <a:pt x="14168" y="167829"/>
                  </a:cubicBezTo>
                  <a:cubicBezTo>
                    <a:pt x="-64122" y="417342"/>
                    <a:pt x="209591" y="534095"/>
                    <a:pt x="165591" y="648345"/>
                  </a:cubicBezTo>
                  <a:cubicBezTo>
                    <a:pt x="81838" y="865843"/>
                    <a:pt x="62114" y="912120"/>
                    <a:pt x="62114" y="912120"/>
                  </a:cubicBezTo>
                  <a:lnTo>
                    <a:pt x="62038" y="1184088"/>
                  </a:lnTo>
                  <a:close/>
                </a:path>
              </a:pathLst>
            </a:custGeom>
            <a:solidFill>
              <a:srgbClr val="BCBCB1"/>
            </a:solidFill>
            <a:ln w="7566" cap="flat">
              <a:noFill/>
              <a:prstDash val="solid"/>
              <a:miter/>
            </a:ln>
          </p:spPr>
          <p:txBody>
            <a:bodyPr rtlCol="0" anchor="ctr"/>
            <a:lstStyle/>
            <a:p>
              <a:endParaRPr lang="th-TH"/>
            </a:p>
          </p:txBody>
        </p:sp>
        <p:sp>
          <p:nvSpPr>
            <p:cNvPr id="717" name="Freeform: Shape 716">
              <a:extLst>
                <a:ext uri="{FF2B5EF4-FFF2-40B4-BE49-F238E27FC236}">
                  <a16:creationId xmlns:a16="http://schemas.microsoft.com/office/drawing/2014/main" id="{746443FD-82BC-4407-93F3-BCAB6461278F}"/>
                </a:ext>
              </a:extLst>
            </p:cNvPr>
            <p:cNvSpPr/>
            <p:nvPr/>
          </p:nvSpPr>
          <p:spPr>
            <a:xfrm>
              <a:off x="5747789" y="1145073"/>
              <a:ext cx="1179818" cy="643165"/>
            </a:xfrm>
            <a:custGeom>
              <a:avLst/>
              <a:gdLst>
                <a:gd name="connsiteX0" fmla="*/ 0 w 1179818"/>
                <a:gd name="connsiteY0" fmla="*/ 155064 h 643165"/>
                <a:gd name="connsiteX1" fmla="*/ 109774 w 1179818"/>
                <a:gd name="connsiteY1" fmla="*/ 286913 h 643165"/>
                <a:gd name="connsiteX2" fmla="*/ 810519 w 1179818"/>
                <a:gd name="connsiteY2" fmla="*/ 350183 h 643165"/>
                <a:gd name="connsiteX3" fmla="*/ 1121784 w 1179818"/>
                <a:gd name="connsiteY3" fmla="*/ 643165 h 643165"/>
                <a:gd name="connsiteX4" fmla="*/ 1179819 w 1179818"/>
                <a:gd name="connsiteY4" fmla="*/ 643165 h 643165"/>
                <a:gd name="connsiteX5" fmla="*/ 839574 w 1179818"/>
                <a:gd name="connsiteY5" fmla="*/ 213023 h 643165"/>
                <a:gd name="connsiteX6" fmla="*/ 224023 w 1179818"/>
                <a:gd name="connsiteY6" fmla="*/ 0 h 643165"/>
                <a:gd name="connsiteX7" fmla="*/ 0 w 1179818"/>
                <a:gd name="connsiteY7" fmla="*/ 155064 h 643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818" h="643165">
                  <a:moveTo>
                    <a:pt x="0" y="155064"/>
                  </a:moveTo>
                  <a:lnTo>
                    <a:pt x="109774" y="286913"/>
                  </a:lnTo>
                  <a:cubicBezTo>
                    <a:pt x="109774" y="286913"/>
                    <a:pt x="588999" y="249968"/>
                    <a:pt x="810519" y="350183"/>
                  </a:cubicBezTo>
                  <a:cubicBezTo>
                    <a:pt x="1032114" y="450398"/>
                    <a:pt x="1121784" y="643165"/>
                    <a:pt x="1121784" y="643165"/>
                  </a:cubicBezTo>
                  <a:lnTo>
                    <a:pt x="1179819" y="643165"/>
                  </a:lnTo>
                  <a:cubicBezTo>
                    <a:pt x="1179819" y="643165"/>
                    <a:pt x="1101225" y="342672"/>
                    <a:pt x="839574" y="213023"/>
                  </a:cubicBezTo>
                  <a:cubicBezTo>
                    <a:pt x="584902" y="86863"/>
                    <a:pt x="224023" y="0"/>
                    <a:pt x="224023" y="0"/>
                  </a:cubicBezTo>
                  <a:lnTo>
                    <a:pt x="0" y="155064"/>
                  </a:lnTo>
                  <a:close/>
                </a:path>
              </a:pathLst>
            </a:custGeom>
            <a:solidFill>
              <a:srgbClr val="434156"/>
            </a:solidFill>
            <a:ln w="7566" cap="flat">
              <a:noFill/>
              <a:prstDash val="solid"/>
              <a:miter/>
            </a:ln>
          </p:spPr>
          <p:txBody>
            <a:bodyPr rtlCol="0" anchor="ctr"/>
            <a:lstStyle/>
            <a:p>
              <a:endParaRPr lang="th-TH"/>
            </a:p>
          </p:txBody>
        </p:sp>
        <p:sp>
          <p:nvSpPr>
            <p:cNvPr id="718" name="Freeform: Shape 717">
              <a:extLst>
                <a:ext uri="{FF2B5EF4-FFF2-40B4-BE49-F238E27FC236}">
                  <a16:creationId xmlns:a16="http://schemas.microsoft.com/office/drawing/2014/main" id="{5031B360-F765-436D-89A5-13228A647CF1}"/>
                </a:ext>
              </a:extLst>
            </p:cNvPr>
            <p:cNvSpPr/>
            <p:nvPr/>
          </p:nvSpPr>
          <p:spPr>
            <a:xfrm>
              <a:off x="5004106" y="516549"/>
              <a:ext cx="1128838" cy="564419"/>
            </a:xfrm>
            <a:custGeom>
              <a:avLst/>
              <a:gdLst>
                <a:gd name="connsiteX0" fmla="*/ 564420 w 1128838"/>
                <a:gd name="connsiteY0" fmla="*/ 564420 h 564419"/>
                <a:gd name="connsiteX1" fmla="*/ 1128839 w 1128838"/>
                <a:gd name="connsiteY1" fmla="*/ 0 h 564419"/>
                <a:gd name="connsiteX2" fmla="*/ 0 w 1128838"/>
                <a:gd name="connsiteY2" fmla="*/ 0 h 564419"/>
                <a:gd name="connsiteX3" fmla="*/ 564420 w 1128838"/>
                <a:gd name="connsiteY3" fmla="*/ 564420 h 564419"/>
              </a:gdLst>
              <a:ahLst/>
              <a:cxnLst>
                <a:cxn ang="0">
                  <a:pos x="connsiteX0" y="connsiteY0"/>
                </a:cxn>
                <a:cxn ang="0">
                  <a:pos x="connsiteX1" y="connsiteY1"/>
                </a:cxn>
                <a:cxn ang="0">
                  <a:pos x="connsiteX2" y="connsiteY2"/>
                </a:cxn>
                <a:cxn ang="0">
                  <a:pos x="connsiteX3" y="connsiteY3"/>
                </a:cxn>
              </a:cxnLst>
              <a:rect l="l" t="t" r="r" b="b"/>
              <a:pathLst>
                <a:path w="1128838" h="564419">
                  <a:moveTo>
                    <a:pt x="564420" y="564420"/>
                  </a:moveTo>
                  <a:cubicBezTo>
                    <a:pt x="876140" y="564420"/>
                    <a:pt x="1128839" y="311720"/>
                    <a:pt x="1128839" y="0"/>
                  </a:cubicBezTo>
                  <a:lnTo>
                    <a:pt x="0" y="0"/>
                  </a:lnTo>
                  <a:cubicBezTo>
                    <a:pt x="0" y="311720"/>
                    <a:pt x="252699" y="564420"/>
                    <a:pt x="564420" y="564420"/>
                  </a:cubicBezTo>
                  <a:close/>
                </a:path>
              </a:pathLst>
            </a:custGeom>
            <a:solidFill>
              <a:srgbClr val="434156"/>
            </a:solidFill>
            <a:ln w="7566" cap="flat">
              <a:noFill/>
              <a:prstDash val="solid"/>
              <a:miter/>
            </a:ln>
          </p:spPr>
          <p:txBody>
            <a:bodyPr rtlCol="0" anchor="ctr"/>
            <a:lstStyle/>
            <a:p>
              <a:endParaRPr lang="th-TH"/>
            </a:p>
          </p:txBody>
        </p:sp>
        <p:sp>
          <p:nvSpPr>
            <p:cNvPr id="719" name="Freeform: Shape 718">
              <a:extLst>
                <a:ext uri="{FF2B5EF4-FFF2-40B4-BE49-F238E27FC236}">
                  <a16:creationId xmlns:a16="http://schemas.microsoft.com/office/drawing/2014/main" id="{0E8F4F9D-43DE-4CB4-A37F-80CC8A68F3E9}"/>
                </a:ext>
              </a:extLst>
            </p:cNvPr>
            <p:cNvSpPr/>
            <p:nvPr/>
          </p:nvSpPr>
          <p:spPr>
            <a:xfrm rot="-5256944">
              <a:off x="5079299" y="106"/>
              <a:ext cx="978445" cy="978445"/>
            </a:xfrm>
            <a:custGeom>
              <a:avLst/>
              <a:gdLst>
                <a:gd name="connsiteX0" fmla="*/ 978445 w 978445"/>
                <a:gd name="connsiteY0" fmla="*/ 489223 h 978445"/>
                <a:gd name="connsiteX1" fmla="*/ 489223 w 978445"/>
                <a:gd name="connsiteY1" fmla="*/ 978445 h 978445"/>
                <a:gd name="connsiteX2" fmla="*/ 0 w 978445"/>
                <a:gd name="connsiteY2" fmla="*/ 489223 h 978445"/>
                <a:gd name="connsiteX3" fmla="*/ 489223 w 978445"/>
                <a:gd name="connsiteY3" fmla="*/ 0 h 978445"/>
                <a:gd name="connsiteX4" fmla="*/ 978445 w 978445"/>
                <a:gd name="connsiteY4" fmla="*/ 489223 h 978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8445" h="978445">
                  <a:moveTo>
                    <a:pt x="978445" y="489223"/>
                  </a:moveTo>
                  <a:cubicBezTo>
                    <a:pt x="978445" y="759413"/>
                    <a:pt x="759413" y="978445"/>
                    <a:pt x="489223" y="978445"/>
                  </a:cubicBezTo>
                  <a:cubicBezTo>
                    <a:pt x="219032" y="978445"/>
                    <a:pt x="0" y="759413"/>
                    <a:pt x="0" y="489223"/>
                  </a:cubicBezTo>
                  <a:cubicBezTo>
                    <a:pt x="0" y="219032"/>
                    <a:pt x="219032" y="0"/>
                    <a:pt x="489223" y="0"/>
                  </a:cubicBezTo>
                  <a:cubicBezTo>
                    <a:pt x="759413" y="0"/>
                    <a:pt x="978445" y="219032"/>
                    <a:pt x="978445" y="489223"/>
                  </a:cubicBezTo>
                  <a:close/>
                </a:path>
              </a:pathLst>
            </a:custGeom>
            <a:solidFill>
              <a:srgbClr val="C9522D"/>
            </a:solidFill>
            <a:ln w="7566" cap="flat">
              <a:noFill/>
              <a:prstDash val="solid"/>
              <a:miter/>
            </a:ln>
          </p:spPr>
          <p:txBody>
            <a:bodyPr rtlCol="0" anchor="ctr"/>
            <a:lstStyle/>
            <a:p>
              <a:endParaRPr lang="th-TH"/>
            </a:p>
          </p:txBody>
        </p:sp>
        <p:sp>
          <p:nvSpPr>
            <p:cNvPr id="720" name="Freeform: Shape 719">
              <a:extLst>
                <a:ext uri="{FF2B5EF4-FFF2-40B4-BE49-F238E27FC236}">
                  <a16:creationId xmlns:a16="http://schemas.microsoft.com/office/drawing/2014/main" id="{9CA63B83-6E32-47B1-9957-9A4341DD4C2B}"/>
                </a:ext>
              </a:extLst>
            </p:cNvPr>
            <p:cNvSpPr/>
            <p:nvPr/>
          </p:nvSpPr>
          <p:spPr>
            <a:xfrm>
              <a:off x="5558361" y="1125195"/>
              <a:ext cx="331219" cy="100823"/>
            </a:xfrm>
            <a:custGeom>
              <a:avLst/>
              <a:gdLst>
                <a:gd name="connsiteX0" fmla="*/ 204374 w 331219"/>
                <a:gd name="connsiteY0" fmla="*/ 100823 h 100823"/>
                <a:gd name="connsiteX1" fmla="*/ 125931 w 331219"/>
                <a:gd name="connsiteY1" fmla="*/ 87699 h 100823"/>
                <a:gd name="connsiteX2" fmla="*/ 92855 w 331219"/>
                <a:gd name="connsiteY2" fmla="*/ 79885 h 100823"/>
                <a:gd name="connsiteX3" fmla="*/ 9103 w 331219"/>
                <a:gd name="connsiteY3" fmla="*/ 80416 h 100823"/>
                <a:gd name="connsiteX4" fmla="*/ 1365 w 331219"/>
                <a:gd name="connsiteY4" fmla="*/ 76699 h 100823"/>
                <a:gd name="connsiteX5" fmla="*/ 985 w 331219"/>
                <a:gd name="connsiteY5" fmla="*/ 68127 h 100823"/>
                <a:gd name="connsiteX6" fmla="*/ 10544 w 331219"/>
                <a:gd name="connsiteY6" fmla="*/ 50450 h 100823"/>
                <a:gd name="connsiteX7" fmla="*/ 18585 w 331219"/>
                <a:gd name="connsiteY7" fmla="*/ 46050 h 100823"/>
                <a:gd name="connsiteX8" fmla="*/ 99607 w 331219"/>
                <a:gd name="connsiteY8" fmla="*/ 40664 h 100823"/>
                <a:gd name="connsiteX9" fmla="*/ 107724 w 331219"/>
                <a:gd name="connsiteY9" fmla="*/ 35961 h 100823"/>
                <a:gd name="connsiteX10" fmla="*/ 212036 w 331219"/>
                <a:gd name="connsiteY10" fmla="*/ 153 h 100823"/>
                <a:gd name="connsiteX11" fmla="*/ 328333 w 331219"/>
                <a:gd name="connsiteY11" fmla="*/ 44154 h 100823"/>
                <a:gd name="connsiteX12" fmla="*/ 331216 w 331219"/>
                <a:gd name="connsiteY12" fmla="*/ 50754 h 100823"/>
                <a:gd name="connsiteX13" fmla="*/ 327954 w 331219"/>
                <a:gd name="connsiteY13" fmla="*/ 57126 h 100823"/>
                <a:gd name="connsiteX14" fmla="*/ 215677 w 331219"/>
                <a:gd name="connsiteY14" fmla="*/ 100520 h 100823"/>
                <a:gd name="connsiteX15" fmla="*/ 204374 w 331219"/>
                <a:gd name="connsiteY15" fmla="*/ 100823 h 100823"/>
                <a:gd name="connsiteX16" fmla="*/ 82993 w 331219"/>
                <a:gd name="connsiteY16" fmla="*/ 62209 h 100823"/>
                <a:gd name="connsiteX17" fmla="*/ 94828 w 331219"/>
                <a:gd name="connsiteY17" fmla="*/ 63271 h 100823"/>
                <a:gd name="connsiteX18" fmla="*/ 130635 w 331219"/>
                <a:gd name="connsiteY18" fmla="*/ 71616 h 100823"/>
                <a:gd name="connsiteX19" fmla="*/ 214843 w 331219"/>
                <a:gd name="connsiteY19" fmla="*/ 83830 h 100823"/>
                <a:gd name="connsiteX20" fmla="*/ 308609 w 331219"/>
                <a:gd name="connsiteY20" fmla="*/ 50147 h 100823"/>
                <a:gd name="connsiteX21" fmla="*/ 212870 w 331219"/>
                <a:gd name="connsiteY21" fmla="*/ 16843 h 100823"/>
                <a:gd name="connsiteX22" fmla="*/ 116145 w 331219"/>
                <a:gd name="connsiteY22" fmla="*/ 50375 h 100823"/>
                <a:gd name="connsiteX23" fmla="*/ 107724 w 331219"/>
                <a:gd name="connsiteY23" fmla="*/ 55230 h 100823"/>
                <a:gd name="connsiteX24" fmla="*/ 82993 w 331219"/>
                <a:gd name="connsiteY24" fmla="*/ 62209 h 100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31219" h="100823">
                  <a:moveTo>
                    <a:pt x="204374" y="100823"/>
                  </a:moveTo>
                  <a:cubicBezTo>
                    <a:pt x="171449" y="100823"/>
                    <a:pt x="146414" y="93616"/>
                    <a:pt x="125931" y="87699"/>
                  </a:cubicBezTo>
                  <a:cubicBezTo>
                    <a:pt x="113717" y="84209"/>
                    <a:pt x="103172" y="81099"/>
                    <a:pt x="92855" y="79885"/>
                  </a:cubicBezTo>
                  <a:cubicBezTo>
                    <a:pt x="59020" y="75940"/>
                    <a:pt x="9634" y="80416"/>
                    <a:pt x="9103" y="80416"/>
                  </a:cubicBezTo>
                  <a:cubicBezTo>
                    <a:pt x="5992" y="80720"/>
                    <a:pt x="3034" y="79278"/>
                    <a:pt x="1365" y="76699"/>
                  </a:cubicBezTo>
                  <a:cubicBezTo>
                    <a:pt x="-304" y="74120"/>
                    <a:pt x="-456" y="70858"/>
                    <a:pt x="985" y="68127"/>
                  </a:cubicBezTo>
                  <a:lnTo>
                    <a:pt x="10544" y="50450"/>
                  </a:lnTo>
                  <a:cubicBezTo>
                    <a:pt x="12137" y="47492"/>
                    <a:pt x="15323" y="45823"/>
                    <a:pt x="18585" y="46050"/>
                  </a:cubicBezTo>
                  <a:cubicBezTo>
                    <a:pt x="35806" y="47492"/>
                    <a:pt x="83979" y="49388"/>
                    <a:pt x="99607" y="40664"/>
                  </a:cubicBezTo>
                  <a:cubicBezTo>
                    <a:pt x="102110" y="39299"/>
                    <a:pt x="104841" y="37705"/>
                    <a:pt x="107724" y="35961"/>
                  </a:cubicBezTo>
                  <a:cubicBezTo>
                    <a:pt x="130559" y="22685"/>
                    <a:pt x="165001" y="2505"/>
                    <a:pt x="212036" y="153"/>
                  </a:cubicBezTo>
                  <a:cubicBezTo>
                    <a:pt x="273029" y="-2957"/>
                    <a:pt x="326057" y="42257"/>
                    <a:pt x="328333" y="44154"/>
                  </a:cubicBezTo>
                  <a:cubicBezTo>
                    <a:pt x="330230" y="45823"/>
                    <a:pt x="331292" y="48250"/>
                    <a:pt x="331216" y="50754"/>
                  </a:cubicBezTo>
                  <a:cubicBezTo>
                    <a:pt x="331140" y="53257"/>
                    <a:pt x="329926" y="55609"/>
                    <a:pt x="327954" y="57126"/>
                  </a:cubicBezTo>
                  <a:cubicBezTo>
                    <a:pt x="325830" y="58795"/>
                    <a:pt x="274698" y="97637"/>
                    <a:pt x="215677" y="100520"/>
                  </a:cubicBezTo>
                  <a:cubicBezTo>
                    <a:pt x="211808" y="100748"/>
                    <a:pt x="208091" y="100823"/>
                    <a:pt x="204374" y="100823"/>
                  </a:cubicBezTo>
                  <a:close/>
                  <a:moveTo>
                    <a:pt x="82993" y="62209"/>
                  </a:moveTo>
                  <a:cubicBezTo>
                    <a:pt x="87014" y="62513"/>
                    <a:pt x="91034" y="62816"/>
                    <a:pt x="94828" y="63271"/>
                  </a:cubicBezTo>
                  <a:cubicBezTo>
                    <a:pt x="106586" y="64637"/>
                    <a:pt x="118269" y="68051"/>
                    <a:pt x="130635" y="71616"/>
                  </a:cubicBezTo>
                  <a:cubicBezTo>
                    <a:pt x="153318" y="78216"/>
                    <a:pt x="179035" y="85651"/>
                    <a:pt x="214843" y="83830"/>
                  </a:cubicBezTo>
                  <a:cubicBezTo>
                    <a:pt x="254822" y="81858"/>
                    <a:pt x="291995" y="60920"/>
                    <a:pt x="308609" y="50147"/>
                  </a:cubicBezTo>
                  <a:cubicBezTo>
                    <a:pt x="291919" y="38237"/>
                    <a:pt x="253684" y="14795"/>
                    <a:pt x="212870" y="16843"/>
                  </a:cubicBezTo>
                  <a:cubicBezTo>
                    <a:pt x="169932" y="19043"/>
                    <a:pt x="137538" y="37933"/>
                    <a:pt x="116145" y="50375"/>
                  </a:cubicBezTo>
                  <a:cubicBezTo>
                    <a:pt x="113110" y="52119"/>
                    <a:pt x="110304" y="53788"/>
                    <a:pt x="107724" y="55230"/>
                  </a:cubicBezTo>
                  <a:cubicBezTo>
                    <a:pt x="101655" y="58719"/>
                    <a:pt x="92779" y="60920"/>
                    <a:pt x="82993" y="62209"/>
                  </a:cubicBezTo>
                  <a:close/>
                </a:path>
              </a:pathLst>
            </a:custGeom>
            <a:solidFill>
              <a:srgbClr val="434156"/>
            </a:solidFill>
            <a:ln w="7566" cap="flat">
              <a:noFill/>
              <a:prstDash val="solid"/>
              <a:miter/>
            </a:ln>
          </p:spPr>
          <p:txBody>
            <a:bodyPr rtlCol="0" anchor="ctr"/>
            <a:lstStyle/>
            <a:p>
              <a:endParaRPr lang="th-TH"/>
            </a:p>
          </p:txBody>
        </p:sp>
        <p:sp>
          <p:nvSpPr>
            <p:cNvPr id="721" name="Freeform: Shape 720">
              <a:extLst>
                <a:ext uri="{FF2B5EF4-FFF2-40B4-BE49-F238E27FC236}">
                  <a16:creationId xmlns:a16="http://schemas.microsoft.com/office/drawing/2014/main" id="{9011A5D1-076C-4895-A463-8108657F6B90}"/>
                </a:ext>
              </a:extLst>
            </p:cNvPr>
            <p:cNvSpPr/>
            <p:nvPr/>
          </p:nvSpPr>
          <p:spPr>
            <a:xfrm>
              <a:off x="5731576" y="1142712"/>
              <a:ext cx="73473" cy="65303"/>
            </a:xfrm>
            <a:custGeom>
              <a:avLst/>
              <a:gdLst>
                <a:gd name="connsiteX0" fmla="*/ 10902 w 73473"/>
                <a:gd name="connsiteY0" fmla="*/ 9264 h 65303"/>
                <a:gd name="connsiteX1" fmla="*/ 2102 w 73473"/>
                <a:gd name="connsiteY1" fmla="*/ 22920 h 65303"/>
                <a:gd name="connsiteX2" fmla="*/ 3695 w 73473"/>
                <a:gd name="connsiteY2" fmla="*/ 48334 h 65303"/>
                <a:gd name="connsiteX3" fmla="*/ 30247 w 73473"/>
                <a:gd name="connsiteY3" fmla="*/ 63279 h 65303"/>
                <a:gd name="connsiteX4" fmla="*/ 44661 w 73473"/>
                <a:gd name="connsiteY4" fmla="*/ 65251 h 65303"/>
                <a:gd name="connsiteX5" fmla="*/ 72427 w 73473"/>
                <a:gd name="connsiteY5" fmla="*/ 38775 h 65303"/>
                <a:gd name="connsiteX6" fmla="*/ 72351 w 73473"/>
                <a:gd name="connsiteY6" fmla="*/ 24058 h 65303"/>
                <a:gd name="connsiteX7" fmla="*/ 65296 w 73473"/>
                <a:gd name="connsiteY7" fmla="*/ 13513 h 65303"/>
                <a:gd name="connsiteX8" fmla="*/ 50351 w 73473"/>
                <a:gd name="connsiteY8" fmla="*/ 2361 h 65303"/>
                <a:gd name="connsiteX9" fmla="*/ 10902 w 73473"/>
                <a:gd name="connsiteY9" fmla="*/ 9264 h 65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473" h="65303">
                  <a:moveTo>
                    <a:pt x="10902" y="9264"/>
                  </a:moveTo>
                  <a:cubicBezTo>
                    <a:pt x="6882" y="12982"/>
                    <a:pt x="3999" y="17837"/>
                    <a:pt x="2102" y="22920"/>
                  </a:cubicBezTo>
                  <a:cubicBezTo>
                    <a:pt x="-856" y="31189"/>
                    <a:pt x="-1008" y="40899"/>
                    <a:pt x="3695" y="48334"/>
                  </a:cubicBezTo>
                  <a:cubicBezTo>
                    <a:pt x="9309" y="57134"/>
                    <a:pt x="20158" y="60699"/>
                    <a:pt x="30247" y="63279"/>
                  </a:cubicBezTo>
                  <a:cubicBezTo>
                    <a:pt x="34951" y="64493"/>
                    <a:pt x="39806" y="65555"/>
                    <a:pt x="44661" y="65251"/>
                  </a:cubicBezTo>
                  <a:cubicBezTo>
                    <a:pt x="58317" y="64341"/>
                    <a:pt x="69165" y="52051"/>
                    <a:pt x="72427" y="38775"/>
                  </a:cubicBezTo>
                  <a:cubicBezTo>
                    <a:pt x="73641" y="33920"/>
                    <a:pt x="74020" y="28761"/>
                    <a:pt x="72351" y="24058"/>
                  </a:cubicBezTo>
                  <a:cubicBezTo>
                    <a:pt x="70986" y="20037"/>
                    <a:pt x="68179" y="16623"/>
                    <a:pt x="65296" y="13513"/>
                  </a:cubicBezTo>
                  <a:cubicBezTo>
                    <a:pt x="60972" y="8961"/>
                    <a:pt x="56117" y="4788"/>
                    <a:pt x="50351" y="2361"/>
                  </a:cubicBezTo>
                  <a:cubicBezTo>
                    <a:pt x="38592" y="-2646"/>
                    <a:pt x="20158" y="616"/>
                    <a:pt x="10902" y="9264"/>
                  </a:cubicBezTo>
                  <a:close/>
                </a:path>
              </a:pathLst>
            </a:custGeom>
            <a:solidFill>
              <a:srgbClr val="0C0B0F"/>
            </a:solidFill>
            <a:ln w="7566" cap="flat">
              <a:noFill/>
              <a:prstDash val="solid"/>
              <a:miter/>
            </a:ln>
          </p:spPr>
          <p:txBody>
            <a:bodyPr rtlCol="0" anchor="ctr"/>
            <a:lstStyle/>
            <a:p>
              <a:endParaRPr lang="th-TH"/>
            </a:p>
          </p:txBody>
        </p:sp>
        <p:sp>
          <p:nvSpPr>
            <p:cNvPr id="722" name="Freeform: Shape 721">
              <a:extLst>
                <a:ext uri="{FF2B5EF4-FFF2-40B4-BE49-F238E27FC236}">
                  <a16:creationId xmlns:a16="http://schemas.microsoft.com/office/drawing/2014/main" id="{9D03B399-C54B-46C2-A581-F78434F38808}"/>
                </a:ext>
              </a:extLst>
            </p:cNvPr>
            <p:cNvSpPr/>
            <p:nvPr/>
          </p:nvSpPr>
          <p:spPr>
            <a:xfrm>
              <a:off x="5163873" y="98592"/>
              <a:ext cx="285848" cy="393421"/>
            </a:xfrm>
            <a:custGeom>
              <a:avLst/>
              <a:gdLst>
                <a:gd name="connsiteX0" fmla="*/ 0 w 285848"/>
                <a:gd name="connsiteY0" fmla="*/ 313950 h 393421"/>
                <a:gd name="connsiteX1" fmla="*/ 27614 w 285848"/>
                <a:gd name="connsiteY1" fmla="*/ 385792 h 393421"/>
                <a:gd name="connsiteX2" fmla="*/ 97332 w 285848"/>
                <a:gd name="connsiteY2" fmla="*/ 376461 h 393421"/>
                <a:gd name="connsiteX3" fmla="*/ 129119 w 285848"/>
                <a:gd name="connsiteY3" fmla="*/ 309322 h 393421"/>
                <a:gd name="connsiteX4" fmla="*/ 135794 w 285848"/>
                <a:gd name="connsiteY4" fmla="*/ 233914 h 393421"/>
                <a:gd name="connsiteX5" fmla="*/ 267492 w 285848"/>
                <a:gd name="connsiteY5" fmla="*/ 37506 h 393421"/>
                <a:gd name="connsiteX6" fmla="*/ 285548 w 285848"/>
                <a:gd name="connsiteY6" fmla="*/ 13988 h 393421"/>
                <a:gd name="connsiteX7" fmla="*/ 263396 w 285848"/>
                <a:gd name="connsiteY7" fmla="*/ 712 h 393421"/>
                <a:gd name="connsiteX8" fmla="*/ 0 w 285848"/>
                <a:gd name="connsiteY8" fmla="*/ 313950 h 393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848" h="393421">
                  <a:moveTo>
                    <a:pt x="0" y="313950"/>
                  </a:moveTo>
                  <a:cubicBezTo>
                    <a:pt x="0" y="340729"/>
                    <a:pt x="5235" y="371074"/>
                    <a:pt x="27614" y="385792"/>
                  </a:cubicBezTo>
                  <a:cubicBezTo>
                    <a:pt x="48704" y="399675"/>
                    <a:pt x="78670" y="393454"/>
                    <a:pt x="97332" y="376461"/>
                  </a:cubicBezTo>
                  <a:cubicBezTo>
                    <a:pt x="116070" y="359467"/>
                    <a:pt x="125174" y="334281"/>
                    <a:pt x="129119" y="309322"/>
                  </a:cubicBezTo>
                  <a:cubicBezTo>
                    <a:pt x="133063" y="284363"/>
                    <a:pt x="132608" y="258949"/>
                    <a:pt x="135794" y="233914"/>
                  </a:cubicBezTo>
                  <a:cubicBezTo>
                    <a:pt x="146036" y="152817"/>
                    <a:pt x="196485" y="78016"/>
                    <a:pt x="267492" y="37506"/>
                  </a:cubicBezTo>
                  <a:cubicBezTo>
                    <a:pt x="276748" y="32271"/>
                    <a:pt x="287824" y="24381"/>
                    <a:pt x="285548" y="13988"/>
                  </a:cubicBezTo>
                  <a:cubicBezTo>
                    <a:pt x="283499" y="4960"/>
                    <a:pt x="272575" y="1547"/>
                    <a:pt x="263396" y="712"/>
                  </a:cubicBezTo>
                  <a:cubicBezTo>
                    <a:pt x="109925" y="-13323"/>
                    <a:pt x="76" y="183238"/>
                    <a:pt x="0" y="313950"/>
                  </a:cubicBezTo>
                  <a:close/>
                </a:path>
              </a:pathLst>
            </a:custGeom>
            <a:solidFill>
              <a:srgbClr val="FFFFFF">
                <a:alpha val="26000"/>
              </a:srgbClr>
            </a:solidFill>
            <a:ln w="7566" cap="flat">
              <a:noFill/>
              <a:prstDash val="solid"/>
              <a:miter/>
            </a:ln>
          </p:spPr>
          <p:txBody>
            <a:bodyPr rtlCol="0" anchor="ctr"/>
            <a:lstStyle/>
            <a:p>
              <a:endParaRPr lang="th-TH"/>
            </a:p>
          </p:txBody>
        </p:sp>
        <p:sp>
          <p:nvSpPr>
            <p:cNvPr id="723" name="Freeform: Shape 722">
              <a:extLst>
                <a:ext uri="{FF2B5EF4-FFF2-40B4-BE49-F238E27FC236}">
                  <a16:creationId xmlns:a16="http://schemas.microsoft.com/office/drawing/2014/main" id="{8DBD0E50-C8ED-4751-908E-2D7AE12D7192}"/>
                </a:ext>
              </a:extLst>
            </p:cNvPr>
            <p:cNvSpPr/>
            <p:nvPr/>
          </p:nvSpPr>
          <p:spPr>
            <a:xfrm>
              <a:off x="6518087" y="2361103"/>
              <a:ext cx="407908" cy="544716"/>
            </a:xfrm>
            <a:custGeom>
              <a:avLst/>
              <a:gdLst>
                <a:gd name="connsiteX0" fmla="*/ 225781 w 407908"/>
                <a:gd name="connsiteY0" fmla="*/ 31307 h 544716"/>
                <a:gd name="connsiteX1" fmla="*/ 264547 w 407908"/>
                <a:gd name="connsiteY1" fmla="*/ 3996 h 544716"/>
                <a:gd name="connsiteX2" fmla="*/ 310216 w 407908"/>
                <a:gd name="connsiteY2" fmla="*/ 7410 h 544716"/>
                <a:gd name="connsiteX3" fmla="*/ 331685 w 407908"/>
                <a:gd name="connsiteY3" fmla="*/ 68176 h 544716"/>
                <a:gd name="connsiteX4" fmla="*/ 381300 w 407908"/>
                <a:gd name="connsiteY4" fmla="*/ 168694 h 544716"/>
                <a:gd name="connsiteX5" fmla="*/ 406942 w 407908"/>
                <a:gd name="connsiteY5" fmla="*/ 234998 h 544716"/>
                <a:gd name="connsiteX6" fmla="*/ 375534 w 407908"/>
                <a:gd name="connsiteY6" fmla="*/ 302896 h 544716"/>
                <a:gd name="connsiteX7" fmla="*/ 241485 w 407908"/>
                <a:gd name="connsiteY7" fmla="*/ 481401 h 544716"/>
                <a:gd name="connsiteX8" fmla="*/ 180263 w 407908"/>
                <a:gd name="connsiteY8" fmla="*/ 533367 h 544716"/>
                <a:gd name="connsiteX9" fmla="*/ 99014 w 407908"/>
                <a:gd name="connsiteY9" fmla="*/ 544215 h 544716"/>
                <a:gd name="connsiteX10" fmla="*/ 3199 w 407908"/>
                <a:gd name="connsiteY10" fmla="*/ 496422 h 544716"/>
                <a:gd name="connsiteX11" fmla="*/ 24213 w 407908"/>
                <a:gd name="connsiteY11" fmla="*/ 390972 h 544716"/>
                <a:gd name="connsiteX12" fmla="*/ 132318 w 407908"/>
                <a:gd name="connsiteY12" fmla="*/ 146770 h 544716"/>
                <a:gd name="connsiteX13" fmla="*/ 225781 w 407908"/>
                <a:gd name="connsiteY13" fmla="*/ 31307 h 5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7908" h="544716">
                  <a:moveTo>
                    <a:pt x="225781" y="31307"/>
                  </a:moveTo>
                  <a:cubicBezTo>
                    <a:pt x="237312" y="20307"/>
                    <a:pt x="249678" y="9686"/>
                    <a:pt x="264547" y="3996"/>
                  </a:cubicBezTo>
                  <a:cubicBezTo>
                    <a:pt x="279416" y="-1769"/>
                    <a:pt x="297244" y="-1845"/>
                    <a:pt x="310216" y="7410"/>
                  </a:cubicBezTo>
                  <a:cubicBezTo>
                    <a:pt x="328348" y="20383"/>
                    <a:pt x="331079" y="45872"/>
                    <a:pt x="331685" y="68176"/>
                  </a:cubicBezTo>
                  <a:cubicBezTo>
                    <a:pt x="369389" y="83728"/>
                    <a:pt x="391921" y="129321"/>
                    <a:pt x="381300" y="168694"/>
                  </a:cubicBezTo>
                  <a:cubicBezTo>
                    <a:pt x="402845" y="181667"/>
                    <a:pt x="410886" y="210115"/>
                    <a:pt x="406942" y="234998"/>
                  </a:cubicBezTo>
                  <a:cubicBezTo>
                    <a:pt x="402997" y="259806"/>
                    <a:pt x="389341" y="281882"/>
                    <a:pt x="375534" y="302896"/>
                  </a:cubicBezTo>
                  <a:cubicBezTo>
                    <a:pt x="334720" y="365179"/>
                    <a:pt x="290340" y="425111"/>
                    <a:pt x="241485" y="481401"/>
                  </a:cubicBezTo>
                  <a:cubicBezTo>
                    <a:pt x="223809" y="501808"/>
                    <a:pt x="204843" y="522215"/>
                    <a:pt x="180263" y="533367"/>
                  </a:cubicBezTo>
                  <a:cubicBezTo>
                    <a:pt x="155153" y="544822"/>
                    <a:pt x="126553" y="545581"/>
                    <a:pt x="99014" y="544215"/>
                  </a:cubicBezTo>
                  <a:cubicBezTo>
                    <a:pt x="64876" y="542546"/>
                    <a:pt x="17007" y="533519"/>
                    <a:pt x="3199" y="496422"/>
                  </a:cubicBezTo>
                  <a:cubicBezTo>
                    <a:pt x="-8408" y="465090"/>
                    <a:pt x="14579" y="420331"/>
                    <a:pt x="24213" y="390972"/>
                  </a:cubicBezTo>
                  <a:cubicBezTo>
                    <a:pt x="51904" y="306309"/>
                    <a:pt x="84828" y="222481"/>
                    <a:pt x="132318" y="146770"/>
                  </a:cubicBezTo>
                  <a:cubicBezTo>
                    <a:pt x="158870" y="104818"/>
                    <a:pt x="189746" y="65521"/>
                    <a:pt x="225781" y="31307"/>
                  </a:cubicBezTo>
                  <a:close/>
                </a:path>
              </a:pathLst>
            </a:custGeom>
            <a:solidFill>
              <a:srgbClr val="C67446"/>
            </a:solidFill>
            <a:ln w="7566" cap="flat">
              <a:noFill/>
              <a:prstDash val="solid"/>
              <a:miter/>
            </a:ln>
          </p:spPr>
          <p:txBody>
            <a:bodyPr rtlCol="0" anchor="ctr"/>
            <a:lstStyle/>
            <a:p>
              <a:endParaRPr lang="th-TH"/>
            </a:p>
          </p:txBody>
        </p:sp>
        <p:sp>
          <p:nvSpPr>
            <p:cNvPr id="724" name="Freeform: Shape 723">
              <a:extLst>
                <a:ext uri="{FF2B5EF4-FFF2-40B4-BE49-F238E27FC236}">
                  <a16:creationId xmlns:a16="http://schemas.microsoft.com/office/drawing/2014/main" id="{D75EF6E9-32A0-4C58-ADBB-5E12D8BCD8E5}"/>
                </a:ext>
              </a:extLst>
            </p:cNvPr>
            <p:cNvSpPr/>
            <p:nvPr/>
          </p:nvSpPr>
          <p:spPr>
            <a:xfrm>
              <a:off x="7419427" y="2138193"/>
              <a:ext cx="119711" cy="201356"/>
            </a:xfrm>
            <a:custGeom>
              <a:avLst/>
              <a:gdLst>
                <a:gd name="connsiteX0" fmla="*/ 0 w 119711"/>
                <a:gd name="connsiteY0" fmla="*/ 35428 h 201356"/>
                <a:gd name="connsiteX1" fmla="*/ 9634 w 119711"/>
                <a:gd name="connsiteY1" fmla="*/ 195423 h 201356"/>
                <a:gd name="connsiteX2" fmla="*/ 119712 w 119711"/>
                <a:gd name="connsiteY2" fmla="*/ 195423 h 201356"/>
                <a:gd name="connsiteX3" fmla="*/ 119712 w 119711"/>
                <a:gd name="connsiteY3" fmla="*/ 0 h 201356"/>
                <a:gd name="connsiteX4" fmla="*/ 0 w 119711"/>
                <a:gd name="connsiteY4" fmla="*/ 35428 h 201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711" h="201356">
                  <a:moveTo>
                    <a:pt x="0" y="35428"/>
                  </a:moveTo>
                  <a:cubicBezTo>
                    <a:pt x="3641" y="42407"/>
                    <a:pt x="9634" y="195423"/>
                    <a:pt x="9634" y="195423"/>
                  </a:cubicBezTo>
                  <a:cubicBezTo>
                    <a:pt x="9634" y="195423"/>
                    <a:pt x="119712" y="208774"/>
                    <a:pt x="119712" y="195423"/>
                  </a:cubicBezTo>
                  <a:cubicBezTo>
                    <a:pt x="119712" y="182071"/>
                    <a:pt x="119712" y="0"/>
                    <a:pt x="119712" y="0"/>
                  </a:cubicBezTo>
                  <a:lnTo>
                    <a:pt x="0" y="35428"/>
                  </a:lnTo>
                  <a:close/>
                </a:path>
              </a:pathLst>
            </a:custGeom>
            <a:solidFill>
              <a:srgbClr val="E5A35C"/>
            </a:solidFill>
            <a:ln w="7566" cap="flat">
              <a:noFill/>
              <a:prstDash val="solid"/>
              <a:miter/>
            </a:ln>
          </p:spPr>
          <p:txBody>
            <a:bodyPr rtlCol="0" anchor="ctr"/>
            <a:lstStyle/>
            <a:p>
              <a:endParaRPr lang="th-TH"/>
            </a:p>
          </p:txBody>
        </p:sp>
        <p:sp>
          <p:nvSpPr>
            <p:cNvPr id="725" name="Freeform: Shape 724">
              <a:extLst>
                <a:ext uri="{FF2B5EF4-FFF2-40B4-BE49-F238E27FC236}">
                  <a16:creationId xmlns:a16="http://schemas.microsoft.com/office/drawing/2014/main" id="{2C2D3051-2B71-4584-819F-F3FC862D0C8E}"/>
                </a:ext>
              </a:extLst>
            </p:cNvPr>
            <p:cNvSpPr/>
            <p:nvPr/>
          </p:nvSpPr>
          <p:spPr>
            <a:xfrm>
              <a:off x="7431109" y="2378982"/>
              <a:ext cx="108028" cy="157794"/>
            </a:xfrm>
            <a:custGeom>
              <a:avLst/>
              <a:gdLst>
                <a:gd name="connsiteX0" fmla="*/ 0 w 108028"/>
                <a:gd name="connsiteY0" fmla="*/ 13504 h 157794"/>
                <a:gd name="connsiteX1" fmla="*/ 11986 w 108028"/>
                <a:gd name="connsiteY1" fmla="*/ 157795 h 157794"/>
                <a:gd name="connsiteX2" fmla="*/ 108029 w 108028"/>
                <a:gd name="connsiteY2" fmla="*/ 157795 h 157794"/>
                <a:gd name="connsiteX3" fmla="*/ 108029 w 108028"/>
                <a:gd name="connsiteY3" fmla="*/ 0 h 157794"/>
              </a:gdLst>
              <a:ahLst/>
              <a:cxnLst>
                <a:cxn ang="0">
                  <a:pos x="connsiteX0" y="connsiteY0"/>
                </a:cxn>
                <a:cxn ang="0">
                  <a:pos x="connsiteX1" y="connsiteY1"/>
                </a:cxn>
                <a:cxn ang="0">
                  <a:pos x="connsiteX2" y="connsiteY2"/>
                </a:cxn>
                <a:cxn ang="0">
                  <a:pos x="connsiteX3" y="connsiteY3"/>
                </a:cxn>
              </a:cxnLst>
              <a:rect l="l" t="t" r="r" b="b"/>
              <a:pathLst>
                <a:path w="108028" h="157794">
                  <a:moveTo>
                    <a:pt x="0" y="13504"/>
                  </a:moveTo>
                  <a:lnTo>
                    <a:pt x="11986" y="157795"/>
                  </a:lnTo>
                  <a:lnTo>
                    <a:pt x="108029" y="157795"/>
                  </a:lnTo>
                  <a:lnTo>
                    <a:pt x="108029" y="0"/>
                  </a:lnTo>
                  <a:close/>
                </a:path>
              </a:pathLst>
            </a:custGeom>
            <a:solidFill>
              <a:srgbClr val="E5A35C"/>
            </a:solidFill>
            <a:ln w="7566" cap="flat">
              <a:noFill/>
              <a:prstDash val="solid"/>
              <a:miter/>
            </a:ln>
          </p:spPr>
          <p:txBody>
            <a:bodyPr rtlCol="0" anchor="ctr"/>
            <a:lstStyle/>
            <a:p>
              <a:endParaRPr lang="th-TH"/>
            </a:p>
          </p:txBody>
        </p:sp>
        <p:sp>
          <p:nvSpPr>
            <p:cNvPr id="726" name="Freeform: Shape 725">
              <a:extLst>
                <a:ext uri="{FF2B5EF4-FFF2-40B4-BE49-F238E27FC236}">
                  <a16:creationId xmlns:a16="http://schemas.microsoft.com/office/drawing/2014/main" id="{9EDEB6F3-04E0-445B-9E74-B777EBF9C777}"/>
                </a:ext>
              </a:extLst>
            </p:cNvPr>
            <p:cNvSpPr/>
            <p:nvPr/>
          </p:nvSpPr>
          <p:spPr>
            <a:xfrm>
              <a:off x="7443096" y="2574101"/>
              <a:ext cx="96042" cy="165760"/>
            </a:xfrm>
            <a:custGeom>
              <a:avLst/>
              <a:gdLst>
                <a:gd name="connsiteX0" fmla="*/ 0 w 96042"/>
                <a:gd name="connsiteY0" fmla="*/ 22000 h 165760"/>
                <a:gd name="connsiteX1" fmla="*/ 0 w 96042"/>
                <a:gd name="connsiteY1" fmla="*/ 164091 h 165760"/>
                <a:gd name="connsiteX2" fmla="*/ 96042 w 96042"/>
                <a:gd name="connsiteY2" fmla="*/ 165760 h 165760"/>
                <a:gd name="connsiteX3" fmla="*/ 96042 w 96042"/>
                <a:gd name="connsiteY3" fmla="*/ 0 h 165760"/>
              </a:gdLst>
              <a:ahLst/>
              <a:cxnLst>
                <a:cxn ang="0">
                  <a:pos x="connsiteX0" y="connsiteY0"/>
                </a:cxn>
                <a:cxn ang="0">
                  <a:pos x="connsiteX1" y="connsiteY1"/>
                </a:cxn>
                <a:cxn ang="0">
                  <a:pos x="connsiteX2" y="connsiteY2"/>
                </a:cxn>
                <a:cxn ang="0">
                  <a:pos x="connsiteX3" y="connsiteY3"/>
                </a:cxn>
              </a:cxnLst>
              <a:rect l="l" t="t" r="r" b="b"/>
              <a:pathLst>
                <a:path w="96042" h="165760">
                  <a:moveTo>
                    <a:pt x="0" y="22000"/>
                  </a:moveTo>
                  <a:lnTo>
                    <a:pt x="0" y="164091"/>
                  </a:lnTo>
                  <a:lnTo>
                    <a:pt x="96042" y="165760"/>
                  </a:lnTo>
                  <a:lnTo>
                    <a:pt x="96042" y="0"/>
                  </a:lnTo>
                  <a:close/>
                </a:path>
              </a:pathLst>
            </a:custGeom>
            <a:solidFill>
              <a:srgbClr val="E5A35C"/>
            </a:solidFill>
            <a:ln w="7566" cap="flat">
              <a:noFill/>
              <a:prstDash val="solid"/>
              <a:miter/>
            </a:ln>
          </p:spPr>
          <p:txBody>
            <a:bodyPr rtlCol="0" anchor="ctr"/>
            <a:lstStyle/>
            <a:p>
              <a:endParaRPr lang="th-TH"/>
            </a:p>
          </p:txBody>
        </p:sp>
        <p:sp>
          <p:nvSpPr>
            <p:cNvPr id="727" name="Freeform: Shape 726">
              <a:extLst>
                <a:ext uri="{FF2B5EF4-FFF2-40B4-BE49-F238E27FC236}">
                  <a16:creationId xmlns:a16="http://schemas.microsoft.com/office/drawing/2014/main" id="{A1ADC03F-7883-481B-9348-6A81C92A3674}"/>
                </a:ext>
              </a:extLst>
            </p:cNvPr>
            <p:cNvSpPr/>
            <p:nvPr/>
          </p:nvSpPr>
          <p:spPr>
            <a:xfrm>
              <a:off x="6232932" y="2964643"/>
              <a:ext cx="357617" cy="350410"/>
            </a:xfrm>
            <a:custGeom>
              <a:avLst/>
              <a:gdLst>
                <a:gd name="connsiteX0" fmla="*/ 0 w 357617"/>
                <a:gd name="connsiteY0" fmla="*/ 201643 h 350410"/>
                <a:gd name="connsiteX1" fmla="*/ 223188 w 357617"/>
                <a:gd name="connsiteY1" fmla="*/ 84587 h 350410"/>
                <a:gd name="connsiteX2" fmla="*/ 351548 w 357617"/>
                <a:gd name="connsiteY2" fmla="*/ 0 h 350410"/>
                <a:gd name="connsiteX3" fmla="*/ 357617 w 357617"/>
                <a:gd name="connsiteY3" fmla="*/ 63497 h 350410"/>
                <a:gd name="connsiteX4" fmla="*/ 223188 w 357617"/>
                <a:gd name="connsiteY4" fmla="*/ 164547 h 350410"/>
                <a:gd name="connsiteX5" fmla="*/ 71842 w 357617"/>
                <a:gd name="connsiteY5" fmla="*/ 350410 h 350410"/>
                <a:gd name="connsiteX6" fmla="*/ 37476 w 357617"/>
                <a:gd name="connsiteY6" fmla="*/ 283955 h 350410"/>
                <a:gd name="connsiteX7" fmla="*/ 0 w 357617"/>
                <a:gd name="connsiteY7" fmla="*/ 201643 h 350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617" h="350410">
                  <a:moveTo>
                    <a:pt x="0" y="201643"/>
                  </a:moveTo>
                  <a:cubicBezTo>
                    <a:pt x="1745" y="200809"/>
                    <a:pt x="167278" y="124643"/>
                    <a:pt x="223188" y="84587"/>
                  </a:cubicBezTo>
                  <a:cubicBezTo>
                    <a:pt x="279099" y="44531"/>
                    <a:pt x="351548" y="0"/>
                    <a:pt x="351548" y="0"/>
                  </a:cubicBezTo>
                  <a:lnTo>
                    <a:pt x="357617" y="63497"/>
                  </a:lnTo>
                  <a:cubicBezTo>
                    <a:pt x="357617" y="63497"/>
                    <a:pt x="294348" y="94297"/>
                    <a:pt x="223188" y="164547"/>
                  </a:cubicBezTo>
                  <a:cubicBezTo>
                    <a:pt x="152029" y="234795"/>
                    <a:pt x="71842" y="350410"/>
                    <a:pt x="71842" y="350410"/>
                  </a:cubicBezTo>
                  <a:cubicBezTo>
                    <a:pt x="71842" y="350410"/>
                    <a:pt x="57732" y="340017"/>
                    <a:pt x="37476" y="283955"/>
                  </a:cubicBezTo>
                  <a:cubicBezTo>
                    <a:pt x="17221" y="227892"/>
                    <a:pt x="0" y="201643"/>
                    <a:pt x="0" y="201643"/>
                  </a:cubicBezTo>
                  <a:close/>
                </a:path>
              </a:pathLst>
            </a:custGeom>
            <a:solidFill>
              <a:srgbClr val="9B5938"/>
            </a:solidFill>
            <a:ln w="7566" cap="flat">
              <a:noFill/>
              <a:prstDash val="solid"/>
              <a:miter/>
            </a:ln>
          </p:spPr>
          <p:txBody>
            <a:bodyPr rtlCol="0" anchor="ctr"/>
            <a:lstStyle/>
            <a:p>
              <a:endParaRPr lang="th-TH"/>
            </a:p>
          </p:txBody>
        </p:sp>
        <p:sp>
          <p:nvSpPr>
            <p:cNvPr id="728" name="Freeform: Shape 727">
              <a:extLst>
                <a:ext uri="{FF2B5EF4-FFF2-40B4-BE49-F238E27FC236}">
                  <a16:creationId xmlns:a16="http://schemas.microsoft.com/office/drawing/2014/main" id="{6217CD0A-386E-46F2-B756-A033E18EC96C}"/>
                </a:ext>
              </a:extLst>
            </p:cNvPr>
            <p:cNvSpPr/>
            <p:nvPr/>
          </p:nvSpPr>
          <p:spPr>
            <a:xfrm>
              <a:off x="5755244" y="1543634"/>
              <a:ext cx="124854" cy="364831"/>
            </a:xfrm>
            <a:custGeom>
              <a:avLst/>
              <a:gdLst>
                <a:gd name="connsiteX0" fmla="*/ 23497 w 124854"/>
                <a:gd name="connsiteY0" fmla="*/ 112907 h 364831"/>
                <a:gd name="connsiteX1" fmla="*/ 45497 w 124854"/>
                <a:gd name="connsiteY1" fmla="*/ 287391 h 364831"/>
                <a:gd name="connsiteX2" fmla="*/ 42766 w 124854"/>
                <a:gd name="connsiteY2" fmla="*/ 332605 h 364831"/>
                <a:gd name="connsiteX3" fmla="*/ 70911 w 124854"/>
                <a:gd name="connsiteY3" fmla="*/ 364544 h 364831"/>
                <a:gd name="connsiteX4" fmla="*/ 112029 w 124854"/>
                <a:gd name="connsiteY4" fmla="*/ 334274 h 364831"/>
                <a:gd name="connsiteX5" fmla="*/ 124546 w 124854"/>
                <a:gd name="connsiteY5" fmla="*/ 255074 h 364831"/>
                <a:gd name="connsiteX6" fmla="*/ 116353 w 124854"/>
                <a:gd name="connsiteY6" fmla="*/ 120341 h 364831"/>
                <a:gd name="connsiteX7" fmla="*/ 37152 w 124854"/>
                <a:gd name="connsiteY7" fmla="*/ 174 h 364831"/>
                <a:gd name="connsiteX8" fmla="*/ 23497 w 124854"/>
                <a:gd name="connsiteY8" fmla="*/ 112907 h 364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854" h="364831">
                  <a:moveTo>
                    <a:pt x="23497" y="112907"/>
                  </a:moveTo>
                  <a:cubicBezTo>
                    <a:pt x="46331" y="167680"/>
                    <a:pt x="54070" y="228673"/>
                    <a:pt x="45497" y="287391"/>
                  </a:cubicBezTo>
                  <a:cubicBezTo>
                    <a:pt x="43297" y="302412"/>
                    <a:pt x="40111" y="317660"/>
                    <a:pt x="42766" y="332605"/>
                  </a:cubicBezTo>
                  <a:cubicBezTo>
                    <a:pt x="45497" y="347550"/>
                    <a:pt x="55966" y="362344"/>
                    <a:pt x="70911" y="364544"/>
                  </a:cubicBezTo>
                  <a:cubicBezTo>
                    <a:pt x="89042" y="367199"/>
                    <a:pt x="104594" y="351040"/>
                    <a:pt x="112029" y="334274"/>
                  </a:cubicBezTo>
                  <a:cubicBezTo>
                    <a:pt x="123029" y="309695"/>
                    <a:pt x="124091" y="282005"/>
                    <a:pt x="124546" y="255074"/>
                  </a:cubicBezTo>
                  <a:cubicBezTo>
                    <a:pt x="125381" y="210011"/>
                    <a:pt x="125077" y="164569"/>
                    <a:pt x="116353" y="120341"/>
                  </a:cubicBezTo>
                  <a:cubicBezTo>
                    <a:pt x="108539" y="80892"/>
                    <a:pt x="88739" y="3664"/>
                    <a:pt x="37152" y="174"/>
                  </a:cubicBezTo>
                  <a:cubicBezTo>
                    <a:pt x="-28697" y="-4377"/>
                    <a:pt x="10372" y="81424"/>
                    <a:pt x="23497" y="112907"/>
                  </a:cubicBezTo>
                  <a:close/>
                </a:path>
              </a:pathLst>
            </a:custGeom>
            <a:solidFill>
              <a:srgbClr val="FFFFFF">
                <a:alpha val="26000"/>
              </a:srgbClr>
            </a:solidFill>
            <a:ln w="7566" cap="flat">
              <a:noFill/>
              <a:prstDash val="solid"/>
              <a:miter/>
            </a:ln>
          </p:spPr>
          <p:txBody>
            <a:bodyPr rtlCol="0" anchor="ctr"/>
            <a:lstStyle/>
            <a:p>
              <a:endParaRPr lang="th-TH"/>
            </a:p>
          </p:txBody>
        </p:sp>
        <p:sp>
          <p:nvSpPr>
            <p:cNvPr id="729" name="Freeform: Shape 728">
              <a:extLst>
                <a:ext uri="{FF2B5EF4-FFF2-40B4-BE49-F238E27FC236}">
                  <a16:creationId xmlns:a16="http://schemas.microsoft.com/office/drawing/2014/main" id="{FF895E9A-60EE-4115-9BE7-586AD297CFB4}"/>
                </a:ext>
              </a:extLst>
            </p:cNvPr>
            <p:cNvSpPr/>
            <p:nvPr/>
          </p:nvSpPr>
          <p:spPr>
            <a:xfrm>
              <a:off x="6304698" y="2739862"/>
              <a:ext cx="254747" cy="350258"/>
            </a:xfrm>
            <a:custGeom>
              <a:avLst/>
              <a:gdLst>
                <a:gd name="connsiteX0" fmla="*/ 0 w 254747"/>
                <a:gd name="connsiteY0" fmla="*/ 71994 h 350258"/>
                <a:gd name="connsiteX1" fmla="*/ 82463 w 254747"/>
                <a:gd name="connsiteY1" fmla="*/ 350259 h 350258"/>
                <a:gd name="connsiteX2" fmla="*/ 254747 w 254747"/>
                <a:gd name="connsiteY2" fmla="*/ 240409 h 350258"/>
                <a:gd name="connsiteX3" fmla="*/ 177064 w 254747"/>
                <a:gd name="connsiteY3" fmla="*/ 0 h 350258"/>
              </a:gdLst>
              <a:ahLst/>
              <a:cxnLst>
                <a:cxn ang="0">
                  <a:pos x="connsiteX0" y="connsiteY0"/>
                </a:cxn>
                <a:cxn ang="0">
                  <a:pos x="connsiteX1" y="connsiteY1"/>
                </a:cxn>
                <a:cxn ang="0">
                  <a:pos x="connsiteX2" y="connsiteY2"/>
                </a:cxn>
                <a:cxn ang="0">
                  <a:pos x="connsiteX3" y="connsiteY3"/>
                </a:cxn>
              </a:cxnLst>
              <a:rect l="l" t="t" r="r" b="b"/>
              <a:pathLst>
                <a:path w="254747" h="350258">
                  <a:moveTo>
                    <a:pt x="0" y="71994"/>
                  </a:moveTo>
                  <a:lnTo>
                    <a:pt x="82463" y="350259"/>
                  </a:lnTo>
                  <a:lnTo>
                    <a:pt x="254747" y="240409"/>
                  </a:lnTo>
                  <a:lnTo>
                    <a:pt x="177064" y="0"/>
                  </a:lnTo>
                  <a:close/>
                </a:path>
              </a:pathLst>
            </a:custGeom>
            <a:solidFill>
              <a:srgbClr val="EABB68"/>
            </a:solidFill>
            <a:ln w="7566" cap="flat">
              <a:noFill/>
              <a:prstDash val="solid"/>
              <a:miter/>
            </a:ln>
          </p:spPr>
          <p:txBody>
            <a:bodyPr rtlCol="0" anchor="ctr"/>
            <a:lstStyle/>
            <a:p>
              <a:endParaRPr lang="th-TH"/>
            </a:p>
          </p:txBody>
        </p:sp>
        <p:sp>
          <p:nvSpPr>
            <p:cNvPr id="730" name="Freeform: Shape 729">
              <a:extLst>
                <a:ext uri="{FF2B5EF4-FFF2-40B4-BE49-F238E27FC236}">
                  <a16:creationId xmlns:a16="http://schemas.microsoft.com/office/drawing/2014/main" id="{D7F41C38-9B52-432B-88CD-09473BEE7E96}"/>
                </a:ext>
              </a:extLst>
            </p:cNvPr>
            <p:cNvSpPr/>
            <p:nvPr/>
          </p:nvSpPr>
          <p:spPr>
            <a:xfrm>
              <a:off x="5709493" y="3001465"/>
              <a:ext cx="358881" cy="178283"/>
            </a:xfrm>
            <a:custGeom>
              <a:avLst/>
              <a:gdLst>
                <a:gd name="connsiteX0" fmla="*/ 60828 w 358881"/>
                <a:gd name="connsiteY0" fmla="*/ 164214 h 178283"/>
                <a:gd name="connsiteX1" fmla="*/ 343796 w 358881"/>
                <a:gd name="connsiteY1" fmla="*/ 34640 h 178283"/>
                <a:gd name="connsiteX2" fmla="*/ 358058 w 358881"/>
                <a:gd name="connsiteY2" fmla="*/ 23033 h 178283"/>
                <a:gd name="connsiteX3" fmla="*/ 348879 w 358881"/>
                <a:gd name="connsiteY3" fmla="*/ 3537 h 178283"/>
                <a:gd name="connsiteX4" fmla="*/ 325741 w 358881"/>
                <a:gd name="connsiteY4" fmla="*/ 47 h 178283"/>
                <a:gd name="connsiteX5" fmla="*/ 53090 w 358881"/>
                <a:gd name="connsiteY5" fmla="*/ 65441 h 178283"/>
                <a:gd name="connsiteX6" fmla="*/ 60828 w 358881"/>
                <a:gd name="connsiteY6" fmla="*/ 164214 h 178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881" h="178283">
                  <a:moveTo>
                    <a:pt x="60828" y="164214"/>
                  </a:moveTo>
                  <a:cubicBezTo>
                    <a:pt x="148905" y="109214"/>
                    <a:pt x="249044" y="77124"/>
                    <a:pt x="343796" y="34640"/>
                  </a:cubicBezTo>
                  <a:cubicBezTo>
                    <a:pt x="349562" y="32061"/>
                    <a:pt x="355783" y="28951"/>
                    <a:pt x="358058" y="23033"/>
                  </a:cubicBezTo>
                  <a:cubicBezTo>
                    <a:pt x="360941" y="15675"/>
                    <a:pt x="355858" y="7178"/>
                    <a:pt x="348879" y="3537"/>
                  </a:cubicBezTo>
                  <a:cubicBezTo>
                    <a:pt x="341900" y="-105"/>
                    <a:pt x="333631" y="-105"/>
                    <a:pt x="325741" y="47"/>
                  </a:cubicBezTo>
                  <a:cubicBezTo>
                    <a:pt x="232961" y="2626"/>
                    <a:pt x="136842" y="24930"/>
                    <a:pt x="53090" y="65441"/>
                  </a:cubicBezTo>
                  <a:cubicBezTo>
                    <a:pt x="-10028" y="96013"/>
                    <a:pt x="-27780" y="219518"/>
                    <a:pt x="60828" y="164214"/>
                  </a:cubicBezTo>
                  <a:close/>
                </a:path>
              </a:pathLst>
            </a:custGeom>
            <a:solidFill>
              <a:srgbClr val="FFFFFF">
                <a:alpha val="26000"/>
              </a:srgbClr>
            </a:solidFill>
            <a:ln w="7566" cap="flat">
              <a:noFill/>
              <a:prstDash val="solid"/>
              <a:miter/>
            </a:ln>
          </p:spPr>
          <p:txBody>
            <a:bodyPr rtlCol="0" anchor="ctr"/>
            <a:lstStyle/>
            <a:p>
              <a:endParaRPr lang="th-TH"/>
            </a:p>
          </p:txBody>
        </p:sp>
      </p:grpSp>
      <p:sp>
        <p:nvSpPr>
          <p:cNvPr id="1414" name="TextBox 1413">
            <a:extLst>
              <a:ext uri="{FF2B5EF4-FFF2-40B4-BE49-F238E27FC236}">
                <a16:creationId xmlns:a16="http://schemas.microsoft.com/office/drawing/2014/main" id="{BF02C302-582B-4799-B291-6F7B4D0A3C31}"/>
              </a:ext>
            </a:extLst>
          </p:cNvPr>
          <p:cNvSpPr txBox="1"/>
          <p:nvPr/>
        </p:nvSpPr>
        <p:spPr>
          <a:xfrm>
            <a:off x="1975055" y="9151241"/>
            <a:ext cx="6153150" cy="523220"/>
          </a:xfrm>
          <a:prstGeom prst="rect">
            <a:avLst/>
          </a:prstGeom>
          <a:noFill/>
        </p:spPr>
        <p:txBody>
          <a:bodyPr wrap="square">
            <a:spAutoFit/>
          </a:bodyPr>
          <a:lstStyle/>
          <a:p>
            <a:r>
              <a:rPr lang="en-US" dirty="0">
                <a:solidFill>
                  <a:srgbClr val="0070C0"/>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https://www.facebook.com/teamKTUTS</a:t>
            </a:r>
            <a:endParaRPr lang="en-US"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62349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350"/>
                                        </p:tgtEl>
                                        <p:attrNameLst>
                                          <p:attrName>style.visibility</p:attrName>
                                        </p:attrNameLst>
                                      </p:cBhvr>
                                      <p:to>
                                        <p:strVal val="visible"/>
                                      </p:to>
                                    </p:set>
                                    <p:anim calcmode="lin" valueType="num">
                                      <p:cBhvr additive="base">
                                        <p:cTn id="7" dur="500" fill="hold"/>
                                        <p:tgtEl>
                                          <p:spTgt spid="1350"/>
                                        </p:tgtEl>
                                        <p:attrNameLst>
                                          <p:attrName>ppt_x</p:attrName>
                                        </p:attrNameLst>
                                      </p:cBhvr>
                                      <p:tavLst>
                                        <p:tav tm="0">
                                          <p:val>
                                            <p:strVal val="#ppt_x"/>
                                          </p:val>
                                        </p:tav>
                                        <p:tav tm="100000">
                                          <p:val>
                                            <p:strVal val="#ppt_x"/>
                                          </p:val>
                                        </p:tav>
                                      </p:tavLst>
                                    </p:anim>
                                    <p:anim calcmode="lin" valueType="num">
                                      <p:cBhvr additive="base">
                                        <p:cTn id="8" dur="500" fill="hold"/>
                                        <p:tgtEl>
                                          <p:spTgt spid="135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1286"/>
                                        </p:tgtEl>
                                        <p:attrNameLst>
                                          <p:attrName>style.visibility</p:attrName>
                                        </p:attrNameLst>
                                      </p:cBhvr>
                                      <p:to>
                                        <p:strVal val="visible"/>
                                      </p:to>
                                    </p:set>
                                    <p:anim calcmode="lin" valueType="num">
                                      <p:cBhvr additive="base">
                                        <p:cTn id="11" dur="500" fill="hold"/>
                                        <p:tgtEl>
                                          <p:spTgt spid="1286"/>
                                        </p:tgtEl>
                                        <p:attrNameLst>
                                          <p:attrName>ppt_x</p:attrName>
                                        </p:attrNameLst>
                                      </p:cBhvr>
                                      <p:tavLst>
                                        <p:tav tm="0">
                                          <p:val>
                                            <p:strVal val="#ppt_x"/>
                                          </p:val>
                                        </p:tav>
                                        <p:tav tm="100000">
                                          <p:val>
                                            <p:strVal val="#ppt_x"/>
                                          </p:val>
                                        </p:tav>
                                      </p:tavLst>
                                    </p:anim>
                                    <p:anim calcmode="lin" valueType="num">
                                      <p:cBhvr additive="base">
                                        <p:cTn id="12" dur="500" fill="hold"/>
                                        <p:tgtEl>
                                          <p:spTgt spid="128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500"/>
                                  </p:stCondLst>
                                  <p:childTnLst>
                                    <p:set>
                                      <p:cBhvr>
                                        <p:cTn id="14" dur="1" fill="hold">
                                          <p:stCondLst>
                                            <p:cond delay="0"/>
                                          </p:stCondLst>
                                        </p:cTn>
                                        <p:tgtEl>
                                          <p:spTgt spid="1318"/>
                                        </p:tgtEl>
                                        <p:attrNameLst>
                                          <p:attrName>style.visibility</p:attrName>
                                        </p:attrNameLst>
                                      </p:cBhvr>
                                      <p:to>
                                        <p:strVal val="visible"/>
                                      </p:to>
                                    </p:set>
                                    <p:anim calcmode="lin" valueType="num">
                                      <p:cBhvr additive="base">
                                        <p:cTn id="15" dur="500" fill="hold"/>
                                        <p:tgtEl>
                                          <p:spTgt spid="1318"/>
                                        </p:tgtEl>
                                        <p:attrNameLst>
                                          <p:attrName>ppt_x</p:attrName>
                                        </p:attrNameLst>
                                      </p:cBhvr>
                                      <p:tavLst>
                                        <p:tav tm="0">
                                          <p:val>
                                            <p:strVal val="#ppt_x"/>
                                          </p:val>
                                        </p:tav>
                                        <p:tav tm="100000">
                                          <p:val>
                                            <p:strVal val="#ppt_x"/>
                                          </p:val>
                                        </p:tav>
                                      </p:tavLst>
                                    </p:anim>
                                    <p:anim calcmode="lin" valueType="num">
                                      <p:cBhvr additive="base">
                                        <p:cTn id="16" dur="500" fill="hold"/>
                                        <p:tgtEl>
                                          <p:spTgt spid="131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190"/>
                                        </p:tgtEl>
                                        <p:attrNameLst>
                                          <p:attrName>style.visibility</p:attrName>
                                        </p:attrNameLst>
                                      </p:cBhvr>
                                      <p:to>
                                        <p:strVal val="visible"/>
                                      </p:to>
                                    </p:set>
                                    <p:anim calcmode="lin" valueType="num">
                                      <p:cBhvr>
                                        <p:cTn id="20" dur="500" fill="hold"/>
                                        <p:tgtEl>
                                          <p:spTgt spid="1190"/>
                                        </p:tgtEl>
                                        <p:attrNameLst>
                                          <p:attrName>ppt_w</p:attrName>
                                        </p:attrNameLst>
                                      </p:cBhvr>
                                      <p:tavLst>
                                        <p:tav tm="0">
                                          <p:val>
                                            <p:fltVal val="0"/>
                                          </p:val>
                                        </p:tav>
                                        <p:tav tm="100000">
                                          <p:val>
                                            <p:strVal val="#ppt_w"/>
                                          </p:val>
                                        </p:tav>
                                      </p:tavLst>
                                    </p:anim>
                                    <p:anim calcmode="lin" valueType="num">
                                      <p:cBhvr>
                                        <p:cTn id="21" dur="500" fill="hold"/>
                                        <p:tgtEl>
                                          <p:spTgt spid="1190"/>
                                        </p:tgtEl>
                                        <p:attrNameLst>
                                          <p:attrName>ppt_h</p:attrName>
                                        </p:attrNameLst>
                                      </p:cBhvr>
                                      <p:tavLst>
                                        <p:tav tm="0">
                                          <p:val>
                                            <p:fltVal val="0"/>
                                          </p:val>
                                        </p:tav>
                                        <p:tav tm="100000">
                                          <p:val>
                                            <p:strVal val="#ppt_h"/>
                                          </p:val>
                                        </p:tav>
                                      </p:tavLst>
                                    </p:anim>
                                    <p:animEffect transition="in" filter="fade">
                                      <p:cBhvr>
                                        <p:cTn id="22" dur="500"/>
                                        <p:tgtEl>
                                          <p:spTgt spid="1190"/>
                                        </p:tgtEl>
                                      </p:cBhvr>
                                    </p:animEffect>
                                  </p:childTnLst>
                                </p:cTn>
                              </p:par>
                            </p:childTnLst>
                          </p:cTn>
                        </p:par>
                        <p:par>
                          <p:cTn id="23" fill="hold">
                            <p:stCondLst>
                              <p:cond delay="1500"/>
                            </p:stCondLst>
                            <p:childTnLst>
                              <p:par>
                                <p:cTn id="24" presetID="38" presetClass="entr" presetSubtype="0" accel="50000" fill="hold" grpId="0" nodeType="afterEffect">
                                  <p:stCondLst>
                                    <p:cond delay="0"/>
                                  </p:stCondLst>
                                  <p:iterate type="lt">
                                    <p:tmPct val="49557"/>
                                  </p:iterate>
                                  <p:childTnLst>
                                    <p:set>
                                      <p:cBhvr>
                                        <p:cTn id="25" dur="1" fill="hold">
                                          <p:stCondLst>
                                            <p:cond delay="0"/>
                                          </p:stCondLst>
                                        </p:cTn>
                                        <p:tgtEl>
                                          <p:spTgt spid="1222"/>
                                        </p:tgtEl>
                                        <p:attrNameLst>
                                          <p:attrName>style.visibility</p:attrName>
                                        </p:attrNameLst>
                                      </p:cBhvr>
                                      <p:to>
                                        <p:strVal val="visible"/>
                                      </p:to>
                                    </p:set>
                                    <p:set>
                                      <p:cBhvr>
                                        <p:cTn id="26" dur="23" fill="hold">
                                          <p:stCondLst>
                                            <p:cond delay="0"/>
                                          </p:stCondLst>
                                        </p:cTn>
                                        <p:tgtEl>
                                          <p:spTgt spid="1222"/>
                                        </p:tgtEl>
                                        <p:attrNameLst>
                                          <p:attrName>style.rotation</p:attrName>
                                        </p:attrNameLst>
                                      </p:cBhvr>
                                      <p:to>
                                        <p:strVal val="-45.0"/>
                                      </p:to>
                                    </p:set>
                                    <p:anim calcmode="lin" valueType="num">
                                      <p:cBhvr>
                                        <p:cTn id="27" dur="23" fill="hold">
                                          <p:stCondLst>
                                            <p:cond delay="23"/>
                                          </p:stCondLst>
                                        </p:cTn>
                                        <p:tgtEl>
                                          <p:spTgt spid="1222"/>
                                        </p:tgtEl>
                                        <p:attrNameLst>
                                          <p:attrName>style.rotation</p:attrName>
                                        </p:attrNameLst>
                                      </p:cBhvr>
                                      <p:tavLst>
                                        <p:tav tm="0">
                                          <p:val>
                                            <p:fltVal val="-45"/>
                                          </p:val>
                                        </p:tav>
                                        <p:tav tm="69900">
                                          <p:val>
                                            <p:fltVal val="45"/>
                                          </p:val>
                                        </p:tav>
                                        <p:tav tm="100000">
                                          <p:val>
                                            <p:fltVal val="0"/>
                                          </p:val>
                                        </p:tav>
                                      </p:tavLst>
                                    </p:anim>
                                    <p:anim calcmode="lin" valueType="num">
                                      <p:cBhvr>
                                        <p:cTn id="28" dur="23" fill="hold">
                                          <p:stCondLst>
                                            <p:cond delay="0"/>
                                          </p:stCondLst>
                                        </p:cTn>
                                        <p:tgtEl>
                                          <p:spTgt spid="1222"/>
                                        </p:tgtEl>
                                        <p:attrNameLst>
                                          <p:attrName>ppt_y</p:attrName>
                                        </p:attrNameLst>
                                      </p:cBhvr>
                                      <p:tavLst>
                                        <p:tav tm="0">
                                          <p:val>
                                            <p:strVal val="#ppt_y-1"/>
                                          </p:val>
                                        </p:tav>
                                        <p:tav tm="100000">
                                          <p:val>
                                            <p:strVal val="#ppt_y-(0.354*#ppt_w-0.172*#ppt_h)"/>
                                          </p:val>
                                        </p:tav>
                                      </p:tavLst>
                                    </p:anim>
                                    <p:anim calcmode="lin" valueType="num">
                                      <p:cBhvr>
                                        <p:cTn id="29" dur="2" decel="50000" autoRev="1" fill="hold">
                                          <p:stCondLst>
                                            <p:cond delay="23"/>
                                          </p:stCondLst>
                                        </p:cTn>
                                        <p:tgtEl>
                                          <p:spTgt spid="1222"/>
                                        </p:tgtEl>
                                        <p:attrNameLst>
                                          <p:attrName>ppt_y</p:attrName>
                                        </p:attrNameLst>
                                      </p:cBhvr>
                                      <p:tavLst>
                                        <p:tav tm="0">
                                          <p:val>
                                            <p:strVal val="#ppt_y-(0.354*#ppt_w-0.172*#ppt_h)"/>
                                          </p:val>
                                        </p:tav>
                                        <p:tav tm="100000">
                                          <p:val>
                                            <p:strVal val="#ppt_y-(0.354*#ppt_w-0.172*#ppt_h)-#ppt_h/2"/>
                                          </p:val>
                                        </p:tav>
                                      </p:tavLst>
                                    </p:anim>
                                    <p:anim calcmode="lin" valueType="num">
                                      <p:cBhvr>
                                        <p:cTn id="30" dur="1" fill="hold">
                                          <p:stCondLst>
                                            <p:cond delay="49"/>
                                          </p:stCondLst>
                                        </p:cTn>
                                        <p:tgtEl>
                                          <p:spTgt spid="1222"/>
                                        </p:tgtEl>
                                        <p:attrNameLst>
                                          <p:attrName>ppt_y</p:attrName>
                                        </p:attrNameLst>
                                      </p:cBhvr>
                                      <p:tavLst>
                                        <p:tav tm="0">
                                          <p:val>
                                            <p:strVal val="#ppt_y-(0.354*#ppt_w-0.172*#ppt_h)"/>
                                          </p:val>
                                        </p:tav>
                                        <p:tav tm="100000">
                                          <p:val>
                                            <p:strVal val="#ppt_y"/>
                                          </p:val>
                                        </p:tav>
                                      </p:tavLst>
                                    </p:anim>
                                  </p:childTnLst>
                                </p:cTn>
                              </p:par>
                            </p:childTnLst>
                          </p:cTn>
                        </p:par>
                        <p:par>
                          <p:cTn id="31" fill="hold">
                            <p:stCondLst>
                              <p:cond delay="3173"/>
                            </p:stCondLst>
                            <p:childTnLst>
                              <p:par>
                                <p:cTn id="32" presetID="27" presetClass="entr" presetSubtype="0" fill="hold" grpId="0" nodeType="afterEffect">
                                  <p:stCondLst>
                                    <p:cond delay="0"/>
                                  </p:stCondLst>
                                  <p:iterate type="lt">
                                    <p:tmPct val="50000"/>
                                  </p:iterate>
                                  <p:childTnLst>
                                    <p:set>
                                      <p:cBhvr>
                                        <p:cTn id="33" dur="1" fill="hold">
                                          <p:stCondLst>
                                            <p:cond delay="0"/>
                                          </p:stCondLst>
                                        </p:cTn>
                                        <p:tgtEl>
                                          <p:spTgt spid="1225"/>
                                        </p:tgtEl>
                                        <p:attrNameLst>
                                          <p:attrName>style.visibility</p:attrName>
                                        </p:attrNameLst>
                                      </p:cBhvr>
                                      <p:to>
                                        <p:strVal val="visible"/>
                                      </p:to>
                                    </p:set>
                                    <p:anim calcmode="discrete" valueType="clr">
                                      <p:cBhvr override="childStyle">
                                        <p:cTn id="34" dur="80"/>
                                        <p:tgtEl>
                                          <p:spTgt spid="1225"/>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1225"/>
                                        </p:tgtEl>
                                        <p:attrNameLst>
                                          <p:attrName>fillcolor</p:attrName>
                                        </p:attrNameLst>
                                      </p:cBhvr>
                                      <p:tavLst>
                                        <p:tav tm="0">
                                          <p:val>
                                            <p:clrVal>
                                              <a:schemeClr val="accent2"/>
                                            </p:clrVal>
                                          </p:val>
                                        </p:tav>
                                        <p:tav tm="50000">
                                          <p:val>
                                            <p:clrVal>
                                              <a:schemeClr val="hlink"/>
                                            </p:clrVal>
                                          </p:val>
                                        </p:tav>
                                      </p:tavLst>
                                    </p:anim>
                                    <p:set>
                                      <p:cBhvr>
                                        <p:cTn id="36" dur="80"/>
                                        <p:tgtEl>
                                          <p:spTgt spid="1225"/>
                                        </p:tgtEl>
                                        <p:attrNameLst>
                                          <p:attrName>fill.type</p:attrName>
                                        </p:attrNameLst>
                                      </p:cBhvr>
                                      <p:to>
                                        <p:strVal val="solid"/>
                                      </p:to>
                                    </p:set>
                                  </p:childTnLst>
                                </p:cTn>
                              </p:par>
                            </p:childTnLst>
                          </p:cTn>
                        </p:par>
                        <p:par>
                          <p:cTn id="37" fill="hold">
                            <p:stCondLst>
                              <p:cond delay="3293"/>
                            </p:stCondLst>
                            <p:childTnLst>
                              <p:par>
                                <p:cTn id="38" presetID="27" presetClass="entr" presetSubtype="0" fill="hold" grpId="0" nodeType="afterEffect">
                                  <p:stCondLst>
                                    <p:cond delay="0"/>
                                  </p:stCondLst>
                                  <p:iterate type="lt">
                                    <p:tmPct val="50000"/>
                                  </p:iterate>
                                  <p:childTnLst>
                                    <p:set>
                                      <p:cBhvr>
                                        <p:cTn id="39" dur="1" fill="hold">
                                          <p:stCondLst>
                                            <p:cond delay="0"/>
                                          </p:stCondLst>
                                        </p:cTn>
                                        <p:tgtEl>
                                          <p:spTgt spid="1226"/>
                                        </p:tgtEl>
                                        <p:attrNameLst>
                                          <p:attrName>style.visibility</p:attrName>
                                        </p:attrNameLst>
                                      </p:cBhvr>
                                      <p:to>
                                        <p:strVal val="visible"/>
                                      </p:to>
                                    </p:set>
                                    <p:anim calcmode="discrete" valueType="clr">
                                      <p:cBhvr override="childStyle">
                                        <p:cTn id="40" dur="80"/>
                                        <p:tgtEl>
                                          <p:spTgt spid="1226"/>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1226"/>
                                        </p:tgtEl>
                                        <p:attrNameLst>
                                          <p:attrName>fillcolor</p:attrName>
                                        </p:attrNameLst>
                                      </p:cBhvr>
                                      <p:tavLst>
                                        <p:tav tm="0">
                                          <p:val>
                                            <p:clrVal>
                                              <a:schemeClr val="accent2"/>
                                            </p:clrVal>
                                          </p:val>
                                        </p:tav>
                                        <p:tav tm="50000">
                                          <p:val>
                                            <p:clrVal>
                                              <a:schemeClr val="hlink"/>
                                            </p:clrVal>
                                          </p:val>
                                        </p:tav>
                                      </p:tavLst>
                                    </p:anim>
                                    <p:set>
                                      <p:cBhvr>
                                        <p:cTn id="42" dur="80"/>
                                        <p:tgtEl>
                                          <p:spTgt spid="1226"/>
                                        </p:tgtEl>
                                        <p:attrNameLst>
                                          <p:attrName>fill.type</p:attrName>
                                        </p:attrNameLst>
                                      </p:cBhvr>
                                      <p:to>
                                        <p:strVal val="solid"/>
                                      </p:to>
                                    </p:set>
                                  </p:childTnLst>
                                </p:cTn>
                              </p:par>
                            </p:childTnLst>
                          </p:cTn>
                        </p:par>
                        <p:par>
                          <p:cTn id="43" fill="hold">
                            <p:stCondLst>
                              <p:cond delay="3613"/>
                            </p:stCondLst>
                            <p:childTnLst>
                              <p:par>
                                <p:cTn id="44" presetID="27" presetClass="entr" presetSubtype="0" fill="hold" grpId="0" nodeType="afterEffect">
                                  <p:stCondLst>
                                    <p:cond delay="0"/>
                                  </p:stCondLst>
                                  <p:iterate type="lt">
                                    <p:tmPct val="50000"/>
                                  </p:iterate>
                                  <p:childTnLst>
                                    <p:set>
                                      <p:cBhvr>
                                        <p:cTn id="45" dur="1" fill="hold">
                                          <p:stCondLst>
                                            <p:cond delay="0"/>
                                          </p:stCondLst>
                                        </p:cTn>
                                        <p:tgtEl>
                                          <p:spTgt spid="1227"/>
                                        </p:tgtEl>
                                        <p:attrNameLst>
                                          <p:attrName>style.visibility</p:attrName>
                                        </p:attrNameLst>
                                      </p:cBhvr>
                                      <p:to>
                                        <p:strVal val="visible"/>
                                      </p:to>
                                    </p:set>
                                    <p:anim calcmode="discrete" valueType="clr">
                                      <p:cBhvr override="childStyle">
                                        <p:cTn id="46" dur="80"/>
                                        <p:tgtEl>
                                          <p:spTgt spid="1227"/>
                                        </p:tgtEl>
                                        <p:attrNameLst>
                                          <p:attrName>style.color</p:attrName>
                                        </p:attrNameLst>
                                      </p:cBhvr>
                                      <p:tavLst>
                                        <p:tav tm="0">
                                          <p:val>
                                            <p:clrVal>
                                              <a:schemeClr val="accent2"/>
                                            </p:clrVal>
                                          </p:val>
                                        </p:tav>
                                        <p:tav tm="50000">
                                          <p:val>
                                            <p:clrVal>
                                              <a:schemeClr val="hlink"/>
                                            </p:clrVal>
                                          </p:val>
                                        </p:tav>
                                      </p:tavLst>
                                    </p:anim>
                                    <p:anim calcmode="discrete" valueType="clr">
                                      <p:cBhvr>
                                        <p:cTn id="47" dur="80"/>
                                        <p:tgtEl>
                                          <p:spTgt spid="1227"/>
                                        </p:tgtEl>
                                        <p:attrNameLst>
                                          <p:attrName>fillcolor</p:attrName>
                                        </p:attrNameLst>
                                      </p:cBhvr>
                                      <p:tavLst>
                                        <p:tav tm="0">
                                          <p:val>
                                            <p:clrVal>
                                              <a:schemeClr val="accent2"/>
                                            </p:clrVal>
                                          </p:val>
                                        </p:tav>
                                        <p:tav tm="50000">
                                          <p:val>
                                            <p:clrVal>
                                              <a:schemeClr val="hlink"/>
                                            </p:clrVal>
                                          </p:val>
                                        </p:tav>
                                      </p:tavLst>
                                    </p:anim>
                                    <p:set>
                                      <p:cBhvr>
                                        <p:cTn id="48" dur="80"/>
                                        <p:tgtEl>
                                          <p:spTgt spid="1227"/>
                                        </p:tgtEl>
                                        <p:attrNameLst>
                                          <p:attrName>fill.type</p:attrName>
                                        </p:attrNameLst>
                                      </p:cBhvr>
                                      <p:to>
                                        <p:strVal val="solid"/>
                                      </p:to>
                                    </p:set>
                                  </p:childTnLst>
                                </p:cTn>
                              </p:par>
                            </p:childTnLst>
                          </p:cTn>
                        </p:par>
                        <p:par>
                          <p:cTn id="49" fill="hold">
                            <p:stCondLst>
                              <p:cond delay="3973"/>
                            </p:stCondLst>
                            <p:childTnLst>
                              <p:par>
                                <p:cTn id="50" presetID="27" presetClass="entr" presetSubtype="0" fill="hold" grpId="0" nodeType="afterEffect">
                                  <p:stCondLst>
                                    <p:cond delay="0"/>
                                  </p:stCondLst>
                                  <p:iterate type="lt">
                                    <p:tmPct val="50000"/>
                                  </p:iterate>
                                  <p:childTnLst>
                                    <p:set>
                                      <p:cBhvr>
                                        <p:cTn id="51" dur="1" fill="hold">
                                          <p:stCondLst>
                                            <p:cond delay="0"/>
                                          </p:stCondLst>
                                        </p:cTn>
                                        <p:tgtEl>
                                          <p:spTgt spid="1228"/>
                                        </p:tgtEl>
                                        <p:attrNameLst>
                                          <p:attrName>style.visibility</p:attrName>
                                        </p:attrNameLst>
                                      </p:cBhvr>
                                      <p:to>
                                        <p:strVal val="visible"/>
                                      </p:to>
                                    </p:set>
                                    <p:anim calcmode="discrete" valueType="clr">
                                      <p:cBhvr override="childStyle">
                                        <p:cTn id="52" dur="80"/>
                                        <p:tgtEl>
                                          <p:spTgt spid="1228"/>
                                        </p:tgtEl>
                                        <p:attrNameLst>
                                          <p:attrName>style.color</p:attrName>
                                        </p:attrNameLst>
                                      </p:cBhvr>
                                      <p:tavLst>
                                        <p:tav tm="0">
                                          <p:val>
                                            <p:clrVal>
                                              <a:schemeClr val="accent2"/>
                                            </p:clrVal>
                                          </p:val>
                                        </p:tav>
                                        <p:tav tm="50000">
                                          <p:val>
                                            <p:clrVal>
                                              <a:schemeClr val="hlink"/>
                                            </p:clrVal>
                                          </p:val>
                                        </p:tav>
                                      </p:tavLst>
                                    </p:anim>
                                    <p:anim calcmode="discrete" valueType="clr">
                                      <p:cBhvr>
                                        <p:cTn id="53" dur="80"/>
                                        <p:tgtEl>
                                          <p:spTgt spid="1228"/>
                                        </p:tgtEl>
                                        <p:attrNameLst>
                                          <p:attrName>fillcolor</p:attrName>
                                        </p:attrNameLst>
                                      </p:cBhvr>
                                      <p:tavLst>
                                        <p:tav tm="0">
                                          <p:val>
                                            <p:clrVal>
                                              <a:schemeClr val="accent2"/>
                                            </p:clrVal>
                                          </p:val>
                                        </p:tav>
                                        <p:tav tm="50000">
                                          <p:val>
                                            <p:clrVal>
                                              <a:schemeClr val="hlink"/>
                                            </p:clrVal>
                                          </p:val>
                                        </p:tav>
                                      </p:tavLst>
                                    </p:anim>
                                    <p:set>
                                      <p:cBhvr>
                                        <p:cTn id="54" dur="80"/>
                                        <p:tgtEl>
                                          <p:spTgt spid="1228"/>
                                        </p:tgtEl>
                                        <p:attrNameLst>
                                          <p:attrName>fill.type</p:attrName>
                                        </p:attrNameLst>
                                      </p:cBhvr>
                                      <p:to>
                                        <p:strVal val="solid"/>
                                      </p:to>
                                    </p:set>
                                  </p:childTnLst>
                                </p:cTn>
                              </p:par>
                            </p:childTnLst>
                          </p:cTn>
                        </p:par>
                        <p:par>
                          <p:cTn id="55" fill="hold">
                            <p:stCondLst>
                              <p:cond delay="4333"/>
                            </p:stCondLst>
                            <p:childTnLst>
                              <p:par>
                                <p:cTn id="56" presetID="27" presetClass="entr" presetSubtype="0" fill="hold" grpId="0" nodeType="afterEffect">
                                  <p:stCondLst>
                                    <p:cond delay="0"/>
                                  </p:stCondLst>
                                  <p:iterate type="lt">
                                    <p:tmPct val="50000"/>
                                  </p:iterate>
                                  <p:childTnLst>
                                    <p:set>
                                      <p:cBhvr>
                                        <p:cTn id="57" dur="1" fill="hold">
                                          <p:stCondLst>
                                            <p:cond delay="0"/>
                                          </p:stCondLst>
                                        </p:cTn>
                                        <p:tgtEl>
                                          <p:spTgt spid="1229"/>
                                        </p:tgtEl>
                                        <p:attrNameLst>
                                          <p:attrName>style.visibility</p:attrName>
                                        </p:attrNameLst>
                                      </p:cBhvr>
                                      <p:to>
                                        <p:strVal val="visible"/>
                                      </p:to>
                                    </p:set>
                                    <p:anim calcmode="discrete" valueType="clr">
                                      <p:cBhvr override="childStyle">
                                        <p:cTn id="58" dur="80"/>
                                        <p:tgtEl>
                                          <p:spTgt spid="1229"/>
                                        </p:tgtEl>
                                        <p:attrNameLst>
                                          <p:attrName>style.color</p:attrName>
                                        </p:attrNameLst>
                                      </p:cBhvr>
                                      <p:tavLst>
                                        <p:tav tm="0">
                                          <p:val>
                                            <p:clrVal>
                                              <a:schemeClr val="accent2"/>
                                            </p:clrVal>
                                          </p:val>
                                        </p:tav>
                                        <p:tav tm="50000">
                                          <p:val>
                                            <p:clrVal>
                                              <a:schemeClr val="hlink"/>
                                            </p:clrVal>
                                          </p:val>
                                        </p:tav>
                                      </p:tavLst>
                                    </p:anim>
                                    <p:anim calcmode="discrete" valueType="clr">
                                      <p:cBhvr>
                                        <p:cTn id="59" dur="80"/>
                                        <p:tgtEl>
                                          <p:spTgt spid="1229"/>
                                        </p:tgtEl>
                                        <p:attrNameLst>
                                          <p:attrName>fillcolor</p:attrName>
                                        </p:attrNameLst>
                                      </p:cBhvr>
                                      <p:tavLst>
                                        <p:tav tm="0">
                                          <p:val>
                                            <p:clrVal>
                                              <a:schemeClr val="accent2"/>
                                            </p:clrVal>
                                          </p:val>
                                        </p:tav>
                                        <p:tav tm="50000">
                                          <p:val>
                                            <p:clrVal>
                                              <a:schemeClr val="hlink"/>
                                            </p:clrVal>
                                          </p:val>
                                        </p:tav>
                                      </p:tavLst>
                                    </p:anim>
                                    <p:set>
                                      <p:cBhvr>
                                        <p:cTn id="60" dur="80"/>
                                        <p:tgtEl>
                                          <p:spTgt spid="1229"/>
                                        </p:tgtEl>
                                        <p:attrNameLst>
                                          <p:attrName>fill.type</p:attrName>
                                        </p:attrNameLst>
                                      </p:cBhvr>
                                      <p:to>
                                        <p:strVal val="solid"/>
                                      </p:to>
                                    </p:set>
                                  </p:childTnLst>
                                </p:cTn>
                              </p:par>
                            </p:childTnLst>
                          </p:cTn>
                        </p:par>
                        <p:par>
                          <p:cTn id="61" fill="hold">
                            <p:stCondLst>
                              <p:cond delay="4693"/>
                            </p:stCondLst>
                            <p:childTnLst>
                              <p:par>
                                <p:cTn id="62" presetID="27" presetClass="entr" presetSubtype="0" fill="hold" grpId="0" nodeType="afterEffect">
                                  <p:stCondLst>
                                    <p:cond delay="0"/>
                                  </p:stCondLst>
                                  <p:iterate type="lt">
                                    <p:tmPct val="50000"/>
                                  </p:iterate>
                                  <p:childTnLst>
                                    <p:set>
                                      <p:cBhvr>
                                        <p:cTn id="63" dur="1" fill="hold">
                                          <p:stCondLst>
                                            <p:cond delay="0"/>
                                          </p:stCondLst>
                                        </p:cTn>
                                        <p:tgtEl>
                                          <p:spTgt spid="1230"/>
                                        </p:tgtEl>
                                        <p:attrNameLst>
                                          <p:attrName>style.visibility</p:attrName>
                                        </p:attrNameLst>
                                      </p:cBhvr>
                                      <p:to>
                                        <p:strVal val="visible"/>
                                      </p:to>
                                    </p:set>
                                    <p:anim calcmode="discrete" valueType="clr">
                                      <p:cBhvr override="childStyle">
                                        <p:cTn id="64" dur="80"/>
                                        <p:tgtEl>
                                          <p:spTgt spid="1230"/>
                                        </p:tgtEl>
                                        <p:attrNameLst>
                                          <p:attrName>style.color</p:attrName>
                                        </p:attrNameLst>
                                      </p:cBhvr>
                                      <p:tavLst>
                                        <p:tav tm="0">
                                          <p:val>
                                            <p:clrVal>
                                              <a:schemeClr val="accent2"/>
                                            </p:clrVal>
                                          </p:val>
                                        </p:tav>
                                        <p:tav tm="50000">
                                          <p:val>
                                            <p:clrVal>
                                              <a:schemeClr val="hlink"/>
                                            </p:clrVal>
                                          </p:val>
                                        </p:tav>
                                      </p:tavLst>
                                    </p:anim>
                                    <p:anim calcmode="discrete" valueType="clr">
                                      <p:cBhvr>
                                        <p:cTn id="65" dur="80"/>
                                        <p:tgtEl>
                                          <p:spTgt spid="1230"/>
                                        </p:tgtEl>
                                        <p:attrNameLst>
                                          <p:attrName>fillcolor</p:attrName>
                                        </p:attrNameLst>
                                      </p:cBhvr>
                                      <p:tavLst>
                                        <p:tav tm="0">
                                          <p:val>
                                            <p:clrVal>
                                              <a:schemeClr val="accent2"/>
                                            </p:clrVal>
                                          </p:val>
                                        </p:tav>
                                        <p:tav tm="50000">
                                          <p:val>
                                            <p:clrVal>
                                              <a:schemeClr val="hlink"/>
                                            </p:clrVal>
                                          </p:val>
                                        </p:tav>
                                      </p:tavLst>
                                    </p:anim>
                                    <p:set>
                                      <p:cBhvr>
                                        <p:cTn id="66" dur="80"/>
                                        <p:tgtEl>
                                          <p:spTgt spid="1230"/>
                                        </p:tgtEl>
                                        <p:attrNameLst>
                                          <p:attrName>fill.type</p:attrName>
                                        </p:attrNameLst>
                                      </p:cBhvr>
                                      <p:to>
                                        <p:strVal val="solid"/>
                                      </p:to>
                                    </p:set>
                                  </p:childTnLst>
                                </p:cTn>
                              </p:par>
                            </p:childTnLst>
                          </p:cTn>
                        </p:par>
                        <p:par>
                          <p:cTn id="67" fill="hold">
                            <p:stCondLst>
                              <p:cond delay="5013"/>
                            </p:stCondLst>
                            <p:childTnLst>
                              <p:par>
                                <p:cTn id="68" presetID="27" presetClass="entr" presetSubtype="0" fill="hold" grpId="0" nodeType="afterEffect">
                                  <p:stCondLst>
                                    <p:cond delay="0"/>
                                  </p:stCondLst>
                                  <p:iterate type="lt">
                                    <p:tmPct val="50000"/>
                                  </p:iterate>
                                  <p:childTnLst>
                                    <p:set>
                                      <p:cBhvr>
                                        <p:cTn id="69" dur="1" fill="hold">
                                          <p:stCondLst>
                                            <p:cond delay="0"/>
                                          </p:stCondLst>
                                        </p:cTn>
                                        <p:tgtEl>
                                          <p:spTgt spid="1231"/>
                                        </p:tgtEl>
                                        <p:attrNameLst>
                                          <p:attrName>style.visibility</p:attrName>
                                        </p:attrNameLst>
                                      </p:cBhvr>
                                      <p:to>
                                        <p:strVal val="visible"/>
                                      </p:to>
                                    </p:set>
                                    <p:anim calcmode="discrete" valueType="clr">
                                      <p:cBhvr override="childStyle">
                                        <p:cTn id="70" dur="80"/>
                                        <p:tgtEl>
                                          <p:spTgt spid="1231"/>
                                        </p:tgtEl>
                                        <p:attrNameLst>
                                          <p:attrName>style.color</p:attrName>
                                        </p:attrNameLst>
                                      </p:cBhvr>
                                      <p:tavLst>
                                        <p:tav tm="0">
                                          <p:val>
                                            <p:clrVal>
                                              <a:schemeClr val="accent2"/>
                                            </p:clrVal>
                                          </p:val>
                                        </p:tav>
                                        <p:tav tm="50000">
                                          <p:val>
                                            <p:clrVal>
                                              <a:schemeClr val="hlink"/>
                                            </p:clrVal>
                                          </p:val>
                                        </p:tav>
                                      </p:tavLst>
                                    </p:anim>
                                    <p:anim calcmode="discrete" valueType="clr">
                                      <p:cBhvr>
                                        <p:cTn id="71" dur="80"/>
                                        <p:tgtEl>
                                          <p:spTgt spid="1231"/>
                                        </p:tgtEl>
                                        <p:attrNameLst>
                                          <p:attrName>fillcolor</p:attrName>
                                        </p:attrNameLst>
                                      </p:cBhvr>
                                      <p:tavLst>
                                        <p:tav tm="0">
                                          <p:val>
                                            <p:clrVal>
                                              <a:schemeClr val="accent2"/>
                                            </p:clrVal>
                                          </p:val>
                                        </p:tav>
                                        <p:tav tm="50000">
                                          <p:val>
                                            <p:clrVal>
                                              <a:schemeClr val="hlink"/>
                                            </p:clrVal>
                                          </p:val>
                                        </p:tav>
                                      </p:tavLst>
                                    </p:anim>
                                    <p:set>
                                      <p:cBhvr>
                                        <p:cTn id="72" dur="80"/>
                                        <p:tgtEl>
                                          <p:spTgt spid="1231"/>
                                        </p:tgtEl>
                                        <p:attrNameLst>
                                          <p:attrName>fill.type</p:attrName>
                                        </p:attrNameLst>
                                      </p:cBhvr>
                                      <p:to>
                                        <p:strVal val="solid"/>
                                      </p:to>
                                    </p:set>
                                  </p:childTnLst>
                                </p:cTn>
                              </p:par>
                            </p:childTnLst>
                          </p:cTn>
                        </p:par>
                        <p:par>
                          <p:cTn id="73" fill="hold">
                            <p:stCondLst>
                              <p:cond delay="5413"/>
                            </p:stCondLst>
                            <p:childTnLst>
                              <p:par>
                                <p:cTn id="74" presetID="27" presetClass="entr" presetSubtype="0" fill="hold" grpId="0" nodeType="afterEffect">
                                  <p:stCondLst>
                                    <p:cond delay="0"/>
                                  </p:stCondLst>
                                  <p:iterate type="lt">
                                    <p:tmPct val="50000"/>
                                  </p:iterate>
                                  <p:childTnLst>
                                    <p:set>
                                      <p:cBhvr>
                                        <p:cTn id="75" dur="1" fill="hold">
                                          <p:stCondLst>
                                            <p:cond delay="0"/>
                                          </p:stCondLst>
                                        </p:cTn>
                                        <p:tgtEl>
                                          <p:spTgt spid="1232"/>
                                        </p:tgtEl>
                                        <p:attrNameLst>
                                          <p:attrName>style.visibility</p:attrName>
                                        </p:attrNameLst>
                                      </p:cBhvr>
                                      <p:to>
                                        <p:strVal val="visible"/>
                                      </p:to>
                                    </p:set>
                                    <p:anim calcmode="discrete" valueType="clr">
                                      <p:cBhvr override="childStyle">
                                        <p:cTn id="76" dur="80"/>
                                        <p:tgtEl>
                                          <p:spTgt spid="1232"/>
                                        </p:tgtEl>
                                        <p:attrNameLst>
                                          <p:attrName>style.color</p:attrName>
                                        </p:attrNameLst>
                                      </p:cBhvr>
                                      <p:tavLst>
                                        <p:tav tm="0">
                                          <p:val>
                                            <p:clrVal>
                                              <a:schemeClr val="accent2"/>
                                            </p:clrVal>
                                          </p:val>
                                        </p:tav>
                                        <p:tav tm="50000">
                                          <p:val>
                                            <p:clrVal>
                                              <a:schemeClr val="hlink"/>
                                            </p:clrVal>
                                          </p:val>
                                        </p:tav>
                                      </p:tavLst>
                                    </p:anim>
                                    <p:anim calcmode="discrete" valueType="clr">
                                      <p:cBhvr>
                                        <p:cTn id="77" dur="80"/>
                                        <p:tgtEl>
                                          <p:spTgt spid="1232"/>
                                        </p:tgtEl>
                                        <p:attrNameLst>
                                          <p:attrName>fillcolor</p:attrName>
                                        </p:attrNameLst>
                                      </p:cBhvr>
                                      <p:tavLst>
                                        <p:tav tm="0">
                                          <p:val>
                                            <p:clrVal>
                                              <a:schemeClr val="accent2"/>
                                            </p:clrVal>
                                          </p:val>
                                        </p:tav>
                                        <p:tav tm="50000">
                                          <p:val>
                                            <p:clrVal>
                                              <a:schemeClr val="hlink"/>
                                            </p:clrVal>
                                          </p:val>
                                        </p:tav>
                                      </p:tavLst>
                                    </p:anim>
                                    <p:set>
                                      <p:cBhvr>
                                        <p:cTn id="78" dur="80"/>
                                        <p:tgtEl>
                                          <p:spTgt spid="1232"/>
                                        </p:tgtEl>
                                        <p:attrNameLst>
                                          <p:attrName>fill.type</p:attrName>
                                        </p:attrNameLst>
                                      </p:cBhvr>
                                      <p:to>
                                        <p:strVal val="solid"/>
                                      </p:to>
                                    </p:set>
                                  </p:childTnLst>
                                </p:cTn>
                              </p:par>
                            </p:childTnLst>
                          </p:cTn>
                        </p:par>
                        <p:par>
                          <p:cTn id="79" fill="hold">
                            <p:stCondLst>
                              <p:cond delay="5533"/>
                            </p:stCondLst>
                            <p:childTnLst>
                              <p:par>
                                <p:cTn id="80" presetID="27" presetClass="entr" presetSubtype="0" fill="hold" grpId="0" nodeType="afterEffect">
                                  <p:stCondLst>
                                    <p:cond delay="0"/>
                                  </p:stCondLst>
                                  <p:iterate type="lt">
                                    <p:tmPct val="50000"/>
                                  </p:iterate>
                                  <p:childTnLst>
                                    <p:set>
                                      <p:cBhvr>
                                        <p:cTn id="81" dur="1" fill="hold">
                                          <p:stCondLst>
                                            <p:cond delay="0"/>
                                          </p:stCondLst>
                                        </p:cTn>
                                        <p:tgtEl>
                                          <p:spTgt spid="1238"/>
                                        </p:tgtEl>
                                        <p:attrNameLst>
                                          <p:attrName>style.visibility</p:attrName>
                                        </p:attrNameLst>
                                      </p:cBhvr>
                                      <p:to>
                                        <p:strVal val="visible"/>
                                      </p:to>
                                    </p:set>
                                    <p:anim calcmode="discrete" valueType="clr">
                                      <p:cBhvr override="childStyle">
                                        <p:cTn id="82" dur="80"/>
                                        <p:tgtEl>
                                          <p:spTgt spid="1238"/>
                                        </p:tgtEl>
                                        <p:attrNameLst>
                                          <p:attrName>style.color</p:attrName>
                                        </p:attrNameLst>
                                      </p:cBhvr>
                                      <p:tavLst>
                                        <p:tav tm="0">
                                          <p:val>
                                            <p:clrVal>
                                              <a:schemeClr val="accent2"/>
                                            </p:clrVal>
                                          </p:val>
                                        </p:tav>
                                        <p:tav tm="50000">
                                          <p:val>
                                            <p:clrVal>
                                              <a:schemeClr val="hlink"/>
                                            </p:clrVal>
                                          </p:val>
                                        </p:tav>
                                      </p:tavLst>
                                    </p:anim>
                                    <p:anim calcmode="discrete" valueType="clr">
                                      <p:cBhvr>
                                        <p:cTn id="83" dur="80"/>
                                        <p:tgtEl>
                                          <p:spTgt spid="1238"/>
                                        </p:tgtEl>
                                        <p:attrNameLst>
                                          <p:attrName>fillcolor</p:attrName>
                                        </p:attrNameLst>
                                      </p:cBhvr>
                                      <p:tavLst>
                                        <p:tav tm="0">
                                          <p:val>
                                            <p:clrVal>
                                              <a:schemeClr val="accent2"/>
                                            </p:clrVal>
                                          </p:val>
                                        </p:tav>
                                        <p:tav tm="50000">
                                          <p:val>
                                            <p:clrVal>
                                              <a:schemeClr val="hlink"/>
                                            </p:clrVal>
                                          </p:val>
                                        </p:tav>
                                      </p:tavLst>
                                    </p:anim>
                                    <p:set>
                                      <p:cBhvr>
                                        <p:cTn id="84" dur="80"/>
                                        <p:tgtEl>
                                          <p:spTgt spid="1238"/>
                                        </p:tgtEl>
                                        <p:attrNameLst>
                                          <p:attrName>fill.type</p:attrName>
                                        </p:attrNameLst>
                                      </p:cBhvr>
                                      <p:to>
                                        <p:strVal val="solid"/>
                                      </p:to>
                                    </p:set>
                                  </p:childTnLst>
                                </p:cTn>
                              </p:par>
                            </p:childTnLst>
                          </p:cTn>
                        </p:par>
                        <p:par>
                          <p:cTn id="85" fill="hold">
                            <p:stCondLst>
                              <p:cond delay="5973"/>
                            </p:stCondLst>
                            <p:childTnLst>
                              <p:par>
                                <p:cTn id="86" presetID="27" presetClass="entr" presetSubtype="0" fill="hold" grpId="0" nodeType="afterEffect">
                                  <p:stCondLst>
                                    <p:cond delay="0"/>
                                  </p:stCondLst>
                                  <p:iterate type="lt">
                                    <p:tmPct val="50000"/>
                                  </p:iterate>
                                  <p:childTnLst>
                                    <p:set>
                                      <p:cBhvr>
                                        <p:cTn id="87" dur="1" fill="hold">
                                          <p:stCondLst>
                                            <p:cond delay="0"/>
                                          </p:stCondLst>
                                        </p:cTn>
                                        <p:tgtEl>
                                          <p:spTgt spid="1237"/>
                                        </p:tgtEl>
                                        <p:attrNameLst>
                                          <p:attrName>style.visibility</p:attrName>
                                        </p:attrNameLst>
                                      </p:cBhvr>
                                      <p:to>
                                        <p:strVal val="visible"/>
                                      </p:to>
                                    </p:set>
                                    <p:anim calcmode="discrete" valueType="clr">
                                      <p:cBhvr override="childStyle">
                                        <p:cTn id="88" dur="80"/>
                                        <p:tgtEl>
                                          <p:spTgt spid="1237"/>
                                        </p:tgtEl>
                                        <p:attrNameLst>
                                          <p:attrName>style.color</p:attrName>
                                        </p:attrNameLst>
                                      </p:cBhvr>
                                      <p:tavLst>
                                        <p:tav tm="0">
                                          <p:val>
                                            <p:clrVal>
                                              <a:schemeClr val="accent2"/>
                                            </p:clrVal>
                                          </p:val>
                                        </p:tav>
                                        <p:tav tm="50000">
                                          <p:val>
                                            <p:clrVal>
                                              <a:schemeClr val="hlink"/>
                                            </p:clrVal>
                                          </p:val>
                                        </p:tav>
                                      </p:tavLst>
                                    </p:anim>
                                    <p:anim calcmode="discrete" valueType="clr">
                                      <p:cBhvr>
                                        <p:cTn id="89" dur="80"/>
                                        <p:tgtEl>
                                          <p:spTgt spid="1237"/>
                                        </p:tgtEl>
                                        <p:attrNameLst>
                                          <p:attrName>fillcolor</p:attrName>
                                        </p:attrNameLst>
                                      </p:cBhvr>
                                      <p:tavLst>
                                        <p:tav tm="0">
                                          <p:val>
                                            <p:clrVal>
                                              <a:schemeClr val="accent2"/>
                                            </p:clrVal>
                                          </p:val>
                                        </p:tav>
                                        <p:tav tm="50000">
                                          <p:val>
                                            <p:clrVal>
                                              <a:schemeClr val="hlink"/>
                                            </p:clrVal>
                                          </p:val>
                                        </p:tav>
                                      </p:tavLst>
                                    </p:anim>
                                    <p:set>
                                      <p:cBhvr>
                                        <p:cTn id="90" dur="80"/>
                                        <p:tgtEl>
                                          <p:spTgt spid="1237"/>
                                        </p:tgtEl>
                                        <p:attrNameLst>
                                          <p:attrName>fill.type</p:attrName>
                                        </p:attrNameLst>
                                      </p:cBhvr>
                                      <p:to>
                                        <p:strVal val="solid"/>
                                      </p:to>
                                    </p:set>
                                  </p:childTnLst>
                                </p:cTn>
                              </p:par>
                            </p:childTnLst>
                          </p:cTn>
                        </p:par>
                        <p:par>
                          <p:cTn id="91" fill="hold">
                            <p:stCondLst>
                              <p:cond delay="6373"/>
                            </p:stCondLst>
                            <p:childTnLst>
                              <p:par>
                                <p:cTn id="92" presetID="27" presetClass="entr" presetSubtype="0" fill="hold" grpId="0" nodeType="afterEffect">
                                  <p:stCondLst>
                                    <p:cond delay="0"/>
                                  </p:stCondLst>
                                  <p:iterate type="lt">
                                    <p:tmPct val="50000"/>
                                  </p:iterate>
                                  <p:childTnLst>
                                    <p:set>
                                      <p:cBhvr>
                                        <p:cTn id="93" dur="1" fill="hold">
                                          <p:stCondLst>
                                            <p:cond delay="0"/>
                                          </p:stCondLst>
                                        </p:cTn>
                                        <p:tgtEl>
                                          <p:spTgt spid="1236"/>
                                        </p:tgtEl>
                                        <p:attrNameLst>
                                          <p:attrName>style.visibility</p:attrName>
                                        </p:attrNameLst>
                                      </p:cBhvr>
                                      <p:to>
                                        <p:strVal val="visible"/>
                                      </p:to>
                                    </p:set>
                                    <p:anim calcmode="discrete" valueType="clr">
                                      <p:cBhvr override="childStyle">
                                        <p:cTn id="94" dur="80"/>
                                        <p:tgtEl>
                                          <p:spTgt spid="1236"/>
                                        </p:tgtEl>
                                        <p:attrNameLst>
                                          <p:attrName>style.color</p:attrName>
                                        </p:attrNameLst>
                                      </p:cBhvr>
                                      <p:tavLst>
                                        <p:tav tm="0">
                                          <p:val>
                                            <p:clrVal>
                                              <a:schemeClr val="accent2"/>
                                            </p:clrVal>
                                          </p:val>
                                        </p:tav>
                                        <p:tav tm="50000">
                                          <p:val>
                                            <p:clrVal>
                                              <a:schemeClr val="hlink"/>
                                            </p:clrVal>
                                          </p:val>
                                        </p:tav>
                                      </p:tavLst>
                                    </p:anim>
                                    <p:anim calcmode="discrete" valueType="clr">
                                      <p:cBhvr>
                                        <p:cTn id="95" dur="80"/>
                                        <p:tgtEl>
                                          <p:spTgt spid="1236"/>
                                        </p:tgtEl>
                                        <p:attrNameLst>
                                          <p:attrName>fillcolor</p:attrName>
                                        </p:attrNameLst>
                                      </p:cBhvr>
                                      <p:tavLst>
                                        <p:tav tm="0">
                                          <p:val>
                                            <p:clrVal>
                                              <a:schemeClr val="accent2"/>
                                            </p:clrVal>
                                          </p:val>
                                        </p:tav>
                                        <p:tav tm="50000">
                                          <p:val>
                                            <p:clrVal>
                                              <a:schemeClr val="hlink"/>
                                            </p:clrVal>
                                          </p:val>
                                        </p:tav>
                                      </p:tavLst>
                                    </p:anim>
                                    <p:set>
                                      <p:cBhvr>
                                        <p:cTn id="96" dur="80"/>
                                        <p:tgtEl>
                                          <p:spTgt spid="1236"/>
                                        </p:tgtEl>
                                        <p:attrNameLst>
                                          <p:attrName>fill.type</p:attrName>
                                        </p:attrNameLst>
                                      </p:cBhvr>
                                      <p:to>
                                        <p:strVal val="solid"/>
                                      </p:to>
                                    </p:set>
                                  </p:childTnLst>
                                </p:cTn>
                              </p:par>
                            </p:childTnLst>
                          </p:cTn>
                        </p:par>
                        <p:par>
                          <p:cTn id="97" fill="hold">
                            <p:stCondLst>
                              <p:cond delay="6773"/>
                            </p:stCondLst>
                            <p:childTnLst>
                              <p:par>
                                <p:cTn id="98" presetID="27" presetClass="entr" presetSubtype="0" fill="hold" grpId="0" nodeType="afterEffect">
                                  <p:stCondLst>
                                    <p:cond delay="0"/>
                                  </p:stCondLst>
                                  <p:iterate type="lt">
                                    <p:tmPct val="50000"/>
                                  </p:iterate>
                                  <p:childTnLst>
                                    <p:set>
                                      <p:cBhvr>
                                        <p:cTn id="99" dur="1" fill="hold">
                                          <p:stCondLst>
                                            <p:cond delay="0"/>
                                          </p:stCondLst>
                                        </p:cTn>
                                        <p:tgtEl>
                                          <p:spTgt spid="1235"/>
                                        </p:tgtEl>
                                        <p:attrNameLst>
                                          <p:attrName>style.visibility</p:attrName>
                                        </p:attrNameLst>
                                      </p:cBhvr>
                                      <p:to>
                                        <p:strVal val="visible"/>
                                      </p:to>
                                    </p:set>
                                    <p:anim calcmode="discrete" valueType="clr">
                                      <p:cBhvr override="childStyle">
                                        <p:cTn id="100" dur="80"/>
                                        <p:tgtEl>
                                          <p:spTgt spid="1235"/>
                                        </p:tgtEl>
                                        <p:attrNameLst>
                                          <p:attrName>style.color</p:attrName>
                                        </p:attrNameLst>
                                      </p:cBhvr>
                                      <p:tavLst>
                                        <p:tav tm="0">
                                          <p:val>
                                            <p:clrVal>
                                              <a:schemeClr val="accent2"/>
                                            </p:clrVal>
                                          </p:val>
                                        </p:tav>
                                        <p:tav tm="50000">
                                          <p:val>
                                            <p:clrVal>
                                              <a:schemeClr val="hlink"/>
                                            </p:clrVal>
                                          </p:val>
                                        </p:tav>
                                      </p:tavLst>
                                    </p:anim>
                                    <p:anim calcmode="discrete" valueType="clr">
                                      <p:cBhvr>
                                        <p:cTn id="101" dur="80"/>
                                        <p:tgtEl>
                                          <p:spTgt spid="1235"/>
                                        </p:tgtEl>
                                        <p:attrNameLst>
                                          <p:attrName>fillcolor</p:attrName>
                                        </p:attrNameLst>
                                      </p:cBhvr>
                                      <p:tavLst>
                                        <p:tav tm="0">
                                          <p:val>
                                            <p:clrVal>
                                              <a:schemeClr val="accent2"/>
                                            </p:clrVal>
                                          </p:val>
                                        </p:tav>
                                        <p:tav tm="50000">
                                          <p:val>
                                            <p:clrVal>
                                              <a:schemeClr val="hlink"/>
                                            </p:clrVal>
                                          </p:val>
                                        </p:tav>
                                      </p:tavLst>
                                    </p:anim>
                                    <p:set>
                                      <p:cBhvr>
                                        <p:cTn id="102" dur="80"/>
                                        <p:tgtEl>
                                          <p:spTgt spid="1235"/>
                                        </p:tgtEl>
                                        <p:attrNameLst>
                                          <p:attrName>fill.type</p:attrName>
                                        </p:attrNameLst>
                                      </p:cBhvr>
                                      <p:to>
                                        <p:strVal val="solid"/>
                                      </p:to>
                                    </p:set>
                                  </p:childTnLst>
                                </p:cTn>
                              </p:par>
                            </p:childTnLst>
                          </p:cTn>
                        </p:par>
                        <p:par>
                          <p:cTn id="103" fill="hold">
                            <p:stCondLst>
                              <p:cond delay="7213"/>
                            </p:stCondLst>
                            <p:childTnLst>
                              <p:par>
                                <p:cTn id="104" presetID="27" presetClass="entr" presetSubtype="0" fill="hold" grpId="0" nodeType="afterEffect">
                                  <p:stCondLst>
                                    <p:cond delay="0"/>
                                  </p:stCondLst>
                                  <p:iterate type="lt">
                                    <p:tmPct val="50000"/>
                                  </p:iterate>
                                  <p:childTnLst>
                                    <p:set>
                                      <p:cBhvr>
                                        <p:cTn id="105" dur="1" fill="hold">
                                          <p:stCondLst>
                                            <p:cond delay="0"/>
                                          </p:stCondLst>
                                        </p:cTn>
                                        <p:tgtEl>
                                          <p:spTgt spid="1234"/>
                                        </p:tgtEl>
                                        <p:attrNameLst>
                                          <p:attrName>style.visibility</p:attrName>
                                        </p:attrNameLst>
                                      </p:cBhvr>
                                      <p:to>
                                        <p:strVal val="visible"/>
                                      </p:to>
                                    </p:set>
                                    <p:anim calcmode="discrete" valueType="clr">
                                      <p:cBhvr override="childStyle">
                                        <p:cTn id="106" dur="80"/>
                                        <p:tgtEl>
                                          <p:spTgt spid="1234"/>
                                        </p:tgtEl>
                                        <p:attrNameLst>
                                          <p:attrName>style.color</p:attrName>
                                        </p:attrNameLst>
                                      </p:cBhvr>
                                      <p:tavLst>
                                        <p:tav tm="0">
                                          <p:val>
                                            <p:clrVal>
                                              <a:schemeClr val="accent2"/>
                                            </p:clrVal>
                                          </p:val>
                                        </p:tav>
                                        <p:tav tm="50000">
                                          <p:val>
                                            <p:clrVal>
                                              <a:schemeClr val="hlink"/>
                                            </p:clrVal>
                                          </p:val>
                                        </p:tav>
                                      </p:tavLst>
                                    </p:anim>
                                    <p:anim calcmode="discrete" valueType="clr">
                                      <p:cBhvr>
                                        <p:cTn id="107" dur="80"/>
                                        <p:tgtEl>
                                          <p:spTgt spid="1234"/>
                                        </p:tgtEl>
                                        <p:attrNameLst>
                                          <p:attrName>fillcolor</p:attrName>
                                        </p:attrNameLst>
                                      </p:cBhvr>
                                      <p:tavLst>
                                        <p:tav tm="0">
                                          <p:val>
                                            <p:clrVal>
                                              <a:schemeClr val="accent2"/>
                                            </p:clrVal>
                                          </p:val>
                                        </p:tav>
                                        <p:tav tm="50000">
                                          <p:val>
                                            <p:clrVal>
                                              <a:schemeClr val="hlink"/>
                                            </p:clrVal>
                                          </p:val>
                                        </p:tav>
                                      </p:tavLst>
                                    </p:anim>
                                    <p:set>
                                      <p:cBhvr>
                                        <p:cTn id="108" dur="80"/>
                                        <p:tgtEl>
                                          <p:spTgt spid="1234"/>
                                        </p:tgtEl>
                                        <p:attrNameLst>
                                          <p:attrName>fill.type</p:attrName>
                                        </p:attrNameLst>
                                      </p:cBhvr>
                                      <p:to>
                                        <p:strVal val="solid"/>
                                      </p:to>
                                    </p:set>
                                  </p:childTnLst>
                                </p:cTn>
                              </p:par>
                            </p:childTnLst>
                          </p:cTn>
                        </p:par>
                        <p:par>
                          <p:cTn id="109" fill="hold">
                            <p:stCondLst>
                              <p:cond delay="7653"/>
                            </p:stCondLst>
                            <p:childTnLst>
                              <p:par>
                                <p:cTn id="110" presetID="27" presetClass="entr" presetSubtype="0" fill="hold" grpId="0" nodeType="afterEffect">
                                  <p:stCondLst>
                                    <p:cond delay="0"/>
                                  </p:stCondLst>
                                  <p:iterate type="lt">
                                    <p:tmPct val="50000"/>
                                  </p:iterate>
                                  <p:childTnLst>
                                    <p:set>
                                      <p:cBhvr>
                                        <p:cTn id="111" dur="1" fill="hold">
                                          <p:stCondLst>
                                            <p:cond delay="0"/>
                                          </p:stCondLst>
                                        </p:cTn>
                                        <p:tgtEl>
                                          <p:spTgt spid="1233"/>
                                        </p:tgtEl>
                                        <p:attrNameLst>
                                          <p:attrName>style.visibility</p:attrName>
                                        </p:attrNameLst>
                                      </p:cBhvr>
                                      <p:to>
                                        <p:strVal val="visible"/>
                                      </p:to>
                                    </p:set>
                                    <p:anim calcmode="discrete" valueType="clr">
                                      <p:cBhvr override="childStyle">
                                        <p:cTn id="112" dur="80"/>
                                        <p:tgtEl>
                                          <p:spTgt spid="1233"/>
                                        </p:tgtEl>
                                        <p:attrNameLst>
                                          <p:attrName>style.color</p:attrName>
                                        </p:attrNameLst>
                                      </p:cBhvr>
                                      <p:tavLst>
                                        <p:tav tm="0">
                                          <p:val>
                                            <p:clrVal>
                                              <a:schemeClr val="accent2"/>
                                            </p:clrVal>
                                          </p:val>
                                        </p:tav>
                                        <p:tav tm="50000">
                                          <p:val>
                                            <p:clrVal>
                                              <a:schemeClr val="hlink"/>
                                            </p:clrVal>
                                          </p:val>
                                        </p:tav>
                                      </p:tavLst>
                                    </p:anim>
                                    <p:anim calcmode="discrete" valueType="clr">
                                      <p:cBhvr>
                                        <p:cTn id="113" dur="80"/>
                                        <p:tgtEl>
                                          <p:spTgt spid="1233"/>
                                        </p:tgtEl>
                                        <p:attrNameLst>
                                          <p:attrName>fillcolor</p:attrName>
                                        </p:attrNameLst>
                                      </p:cBhvr>
                                      <p:tavLst>
                                        <p:tav tm="0">
                                          <p:val>
                                            <p:clrVal>
                                              <a:schemeClr val="accent2"/>
                                            </p:clrVal>
                                          </p:val>
                                        </p:tav>
                                        <p:tav tm="50000">
                                          <p:val>
                                            <p:clrVal>
                                              <a:schemeClr val="hlink"/>
                                            </p:clrVal>
                                          </p:val>
                                        </p:tav>
                                      </p:tavLst>
                                    </p:anim>
                                    <p:set>
                                      <p:cBhvr>
                                        <p:cTn id="114" dur="80"/>
                                        <p:tgtEl>
                                          <p:spTgt spid="1233"/>
                                        </p:tgtEl>
                                        <p:attrNameLst>
                                          <p:attrName>fill.type</p:attrName>
                                        </p:attrNameLst>
                                      </p:cBhvr>
                                      <p:to>
                                        <p:strVal val="solid"/>
                                      </p:to>
                                    </p:set>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nodeType="clickEffect">
                                  <p:stCondLst>
                                    <p:cond delay="0"/>
                                  </p:stCondLst>
                                  <p:childTnLst>
                                    <p:set>
                                      <p:cBhvr>
                                        <p:cTn id="118" dur="1" fill="hold">
                                          <p:stCondLst>
                                            <p:cond delay="0"/>
                                          </p:stCondLst>
                                        </p:cTn>
                                        <p:tgtEl>
                                          <p:spTgt spid="1239"/>
                                        </p:tgtEl>
                                        <p:attrNameLst>
                                          <p:attrName>style.visibility</p:attrName>
                                        </p:attrNameLst>
                                      </p:cBhvr>
                                      <p:to>
                                        <p:strVal val="visible"/>
                                      </p:to>
                                    </p:set>
                                    <p:anim calcmode="lin" valueType="num">
                                      <p:cBhvr additive="base">
                                        <p:cTn id="119" dur="500" fill="hold"/>
                                        <p:tgtEl>
                                          <p:spTgt spid="1239"/>
                                        </p:tgtEl>
                                        <p:attrNameLst>
                                          <p:attrName>ppt_x</p:attrName>
                                        </p:attrNameLst>
                                      </p:cBhvr>
                                      <p:tavLst>
                                        <p:tav tm="0">
                                          <p:val>
                                            <p:strVal val="#ppt_x"/>
                                          </p:val>
                                        </p:tav>
                                        <p:tav tm="100000">
                                          <p:val>
                                            <p:strVal val="#ppt_x"/>
                                          </p:val>
                                        </p:tav>
                                      </p:tavLst>
                                    </p:anim>
                                    <p:anim calcmode="lin" valueType="num">
                                      <p:cBhvr additive="base">
                                        <p:cTn id="120" dur="500" fill="hold"/>
                                        <p:tgtEl>
                                          <p:spTgt spid="12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240"/>
                                        </p:tgtEl>
                                        <p:attrNameLst>
                                          <p:attrName>style.visibility</p:attrName>
                                        </p:attrNameLst>
                                      </p:cBhvr>
                                      <p:to>
                                        <p:strVal val="visible"/>
                                      </p:to>
                                    </p:set>
                                    <p:anim calcmode="lin" valueType="num">
                                      <p:cBhvr additive="base">
                                        <p:cTn id="123" dur="500" fill="hold"/>
                                        <p:tgtEl>
                                          <p:spTgt spid="1240"/>
                                        </p:tgtEl>
                                        <p:attrNameLst>
                                          <p:attrName>ppt_x</p:attrName>
                                        </p:attrNameLst>
                                      </p:cBhvr>
                                      <p:tavLst>
                                        <p:tav tm="0">
                                          <p:val>
                                            <p:strVal val="#ppt_x"/>
                                          </p:val>
                                        </p:tav>
                                        <p:tav tm="100000">
                                          <p:val>
                                            <p:strVal val="#ppt_x"/>
                                          </p:val>
                                        </p:tav>
                                      </p:tavLst>
                                    </p:anim>
                                    <p:anim calcmode="lin" valueType="num">
                                      <p:cBhvr additive="base">
                                        <p:cTn id="124" dur="500" fill="hold"/>
                                        <p:tgtEl>
                                          <p:spTgt spid="12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241"/>
                                        </p:tgtEl>
                                        <p:attrNameLst>
                                          <p:attrName>style.visibility</p:attrName>
                                        </p:attrNameLst>
                                      </p:cBhvr>
                                      <p:to>
                                        <p:strVal val="visible"/>
                                      </p:to>
                                    </p:set>
                                    <p:anim calcmode="lin" valueType="num">
                                      <p:cBhvr additive="base">
                                        <p:cTn id="127" dur="500" fill="hold"/>
                                        <p:tgtEl>
                                          <p:spTgt spid="1241"/>
                                        </p:tgtEl>
                                        <p:attrNameLst>
                                          <p:attrName>ppt_x</p:attrName>
                                        </p:attrNameLst>
                                      </p:cBhvr>
                                      <p:tavLst>
                                        <p:tav tm="0">
                                          <p:val>
                                            <p:strVal val="#ppt_x"/>
                                          </p:val>
                                        </p:tav>
                                        <p:tav tm="100000">
                                          <p:val>
                                            <p:strVal val="#ppt_x"/>
                                          </p:val>
                                        </p:tav>
                                      </p:tavLst>
                                    </p:anim>
                                    <p:anim calcmode="lin" valueType="num">
                                      <p:cBhvr additive="base">
                                        <p:cTn id="128" dur="500" fill="hold"/>
                                        <p:tgtEl>
                                          <p:spTgt spid="1241"/>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xit" presetSubtype="4" fill="hold" grpId="1" nodeType="clickEffect">
                                  <p:stCondLst>
                                    <p:cond delay="0"/>
                                  </p:stCondLst>
                                  <p:iterate type="lt">
                                    <p:tmPct val="0"/>
                                  </p:iterate>
                                  <p:childTnLst>
                                    <p:anim calcmode="lin" valueType="num">
                                      <p:cBhvr additive="base">
                                        <p:cTn id="132" dur="500"/>
                                        <p:tgtEl>
                                          <p:spTgt spid="1226"/>
                                        </p:tgtEl>
                                        <p:attrNameLst>
                                          <p:attrName>ppt_x</p:attrName>
                                        </p:attrNameLst>
                                      </p:cBhvr>
                                      <p:tavLst>
                                        <p:tav tm="0">
                                          <p:val>
                                            <p:strVal val="ppt_x"/>
                                          </p:val>
                                        </p:tav>
                                        <p:tav tm="100000">
                                          <p:val>
                                            <p:strVal val="ppt_x"/>
                                          </p:val>
                                        </p:tav>
                                      </p:tavLst>
                                    </p:anim>
                                    <p:anim calcmode="lin" valueType="num">
                                      <p:cBhvr additive="base">
                                        <p:cTn id="133" dur="500"/>
                                        <p:tgtEl>
                                          <p:spTgt spid="1226"/>
                                        </p:tgtEl>
                                        <p:attrNameLst>
                                          <p:attrName>ppt_y</p:attrName>
                                        </p:attrNameLst>
                                      </p:cBhvr>
                                      <p:tavLst>
                                        <p:tav tm="0">
                                          <p:val>
                                            <p:strVal val="ppt_y"/>
                                          </p:val>
                                        </p:tav>
                                        <p:tav tm="100000">
                                          <p:val>
                                            <p:strVal val="1+ppt_h/2"/>
                                          </p:val>
                                        </p:tav>
                                      </p:tavLst>
                                    </p:anim>
                                    <p:set>
                                      <p:cBhvr>
                                        <p:cTn id="134" dur="1" fill="hold">
                                          <p:stCondLst>
                                            <p:cond delay="499"/>
                                          </p:stCondLst>
                                        </p:cTn>
                                        <p:tgtEl>
                                          <p:spTgt spid="1226"/>
                                        </p:tgtEl>
                                        <p:attrNameLst>
                                          <p:attrName>style.visibility</p:attrName>
                                        </p:attrNameLst>
                                      </p:cBhvr>
                                      <p:to>
                                        <p:strVal val="hidden"/>
                                      </p:to>
                                    </p:set>
                                  </p:childTnLst>
                                </p:cTn>
                              </p:par>
                            </p:childTnLst>
                          </p:cTn>
                        </p:par>
                        <p:par>
                          <p:cTn id="135" fill="hold">
                            <p:stCondLst>
                              <p:cond delay="500"/>
                            </p:stCondLst>
                            <p:childTnLst>
                              <p:par>
                                <p:cTn id="136" presetID="2" presetClass="entr" presetSubtype="4" fill="hold" grpId="0" nodeType="afterEffect">
                                  <p:stCondLst>
                                    <p:cond delay="0"/>
                                  </p:stCondLst>
                                  <p:childTnLst>
                                    <p:set>
                                      <p:cBhvr>
                                        <p:cTn id="137" dur="1" fill="hold">
                                          <p:stCondLst>
                                            <p:cond delay="0"/>
                                          </p:stCondLst>
                                        </p:cTn>
                                        <p:tgtEl>
                                          <p:spTgt spid="1242"/>
                                        </p:tgtEl>
                                        <p:attrNameLst>
                                          <p:attrName>style.visibility</p:attrName>
                                        </p:attrNameLst>
                                      </p:cBhvr>
                                      <p:to>
                                        <p:strVal val="visible"/>
                                      </p:to>
                                    </p:set>
                                    <p:anim calcmode="lin" valueType="num">
                                      <p:cBhvr additive="base">
                                        <p:cTn id="138" dur="500" fill="hold"/>
                                        <p:tgtEl>
                                          <p:spTgt spid="1242"/>
                                        </p:tgtEl>
                                        <p:attrNameLst>
                                          <p:attrName>ppt_x</p:attrName>
                                        </p:attrNameLst>
                                      </p:cBhvr>
                                      <p:tavLst>
                                        <p:tav tm="0">
                                          <p:val>
                                            <p:strVal val="#ppt_x"/>
                                          </p:val>
                                        </p:tav>
                                        <p:tav tm="100000">
                                          <p:val>
                                            <p:strVal val="#ppt_x"/>
                                          </p:val>
                                        </p:tav>
                                      </p:tavLst>
                                    </p:anim>
                                    <p:anim calcmode="lin" valueType="num">
                                      <p:cBhvr additive="base">
                                        <p:cTn id="139" dur="500" fill="hold"/>
                                        <p:tgtEl>
                                          <p:spTgt spid="1242"/>
                                        </p:tgtEl>
                                        <p:attrNameLst>
                                          <p:attrName>ppt_y</p:attrName>
                                        </p:attrNameLst>
                                      </p:cBhvr>
                                      <p:tavLst>
                                        <p:tav tm="0">
                                          <p:val>
                                            <p:strVal val="1+#ppt_h/2"/>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presetID="2" presetClass="exit" presetSubtype="4" fill="hold" grpId="1" nodeType="clickEffect">
                                  <p:stCondLst>
                                    <p:cond delay="0"/>
                                  </p:stCondLst>
                                  <p:iterate type="lt">
                                    <p:tmPct val="0"/>
                                  </p:iterate>
                                  <p:childTnLst>
                                    <p:anim calcmode="lin" valueType="num">
                                      <p:cBhvr additive="base">
                                        <p:cTn id="143" dur="500"/>
                                        <p:tgtEl>
                                          <p:spTgt spid="1227"/>
                                        </p:tgtEl>
                                        <p:attrNameLst>
                                          <p:attrName>ppt_x</p:attrName>
                                        </p:attrNameLst>
                                      </p:cBhvr>
                                      <p:tavLst>
                                        <p:tav tm="0">
                                          <p:val>
                                            <p:strVal val="ppt_x"/>
                                          </p:val>
                                        </p:tav>
                                        <p:tav tm="100000">
                                          <p:val>
                                            <p:strVal val="ppt_x"/>
                                          </p:val>
                                        </p:tav>
                                      </p:tavLst>
                                    </p:anim>
                                    <p:anim calcmode="lin" valueType="num">
                                      <p:cBhvr additive="base">
                                        <p:cTn id="144" dur="500"/>
                                        <p:tgtEl>
                                          <p:spTgt spid="1227"/>
                                        </p:tgtEl>
                                        <p:attrNameLst>
                                          <p:attrName>ppt_y</p:attrName>
                                        </p:attrNameLst>
                                      </p:cBhvr>
                                      <p:tavLst>
                                        <p:tav tm="0">
                                          <p:val>
                                            <p:strVal val="ppt_y"/>
                                          </p:val>
                                        </p:tav>
                                        <p:tav tm="100000">
                                          <p:val>
                                            <p:strVal val="1+ppt_h/2"/>
                                          </p:val>
                                        </p:tav>
                                      </p:tavLst>
                                    </p:anim>
                                    <p:set>
                                      <p:cBhvr>
                                        <p:cTn id="145" dur="1" fill="hold">
                                          <p:stCondLst>
                                            <p:cond delay="499"/>
                                          </p:stCondLst>
                                        </p:cTn>
                                        <p:tgtEl>
                                          <p:spTgt spid="1227"/>
                                        </p:tgtEl>
                                        <p:attrNameLst>
                                          <p:attrName>style.visibility</p:attrName>
                                        </p:attrNameLst>
                                      </p:cBhvr>
                                      <p:to>
                                        <p:strVal val="hidden"/>
                                      </p:to>
                                    </p:set>
                                  </p:childTnLst>
                                </p:cTn>
                              </p:par>
                            </p:childTnLst>
                          </p:cTn>
                        </p:par>
                        <p:par>
                          <p:cTn id="146" fill="hold">
                            <p:stCondLst>
                              <p:cond delay="500"/>
                            </p:stCondLst>
                            <p:childTnLst>
                              <p:par>
                                <p:cTn id="147" presetID="2" presetClass="entr" presetSubtype="4" fill="hold" grpId="0" nodeType="afterEffect">
                                  <p:stCondLst>
                                    <p:cond delay="0"/>
                                  </p:stCondLst>
                                  <p:childTnLst>
                                    <p:set>
                                      <p:cBhvr>
                                        <p:cTn id="148" dur="1" fill="hold">
                                          <p:stCondLst>
                                            <p:cond delay="0"/>
                                          </p:stCondLst>
                                        </p:cTn>
                                        <p:tgtEl>
                                          <p:spTgt spid="1243"/>
                                        </p:tgtEl>
                                        <p:attrNameLst>
                                          <p:attrName>style.visibility</p:attrName>
                                        </p:attrNameLst>
                                      </p:cBhvr>
                                      <p:to>
                                        <p:strVal val="visible"/>
                                      </p:to>
                                    </p:set>
                                    <p:anim calcmode="lin" valueType="num">
                                      <p:cBhvr additive="base">
                                        <p:cTn id="149" dur="500" fill="hold"/>
                                        <p:tgtEl>
                                          <p:spTgt spid="1243"/>
                                        </p:tgtEl>
                                        <p:attrNameLst>
                                          <p:attrName>ppt_x</p:attrName>
                                        </p:attrNameLst>
                                      </p:cBhvr>
                                      <p:tavLst>
                                        <p:tav tm="0">
                                          <p:val>
                                            <p:strVal val="#ppt_x"/>
                                          </p:val>
                                        </p:tav>
                                        <p:tav tm="100000">
                                          <p:val>
                                            <p:strVal val="#ppt_x"/>
                                          </p:val>
                                        </p:tav>
                                      </p:tavLst>
                                    </p:anim>
                                    <p:anim calcmode="lin" valueType="num">
                                      <p:cBhvr additive="base">
                                        <p:cTn id="150" dur="500" fill="hold"/>
                                        <p:tgtEl>
                                          <p:spTgt spid="1243"/>
                                        </p:tgtEl>
                                        <p:attrNameLst>
                                          <p:attrName>ppt_y</p:attrName>
                                        </p:attrNameLst>
                                      </p:cBhvr>
                                      <p:tavLst>
                                        <p:tav tm="0">
                                          <p:val>
                                            <p:strVal val="1+#ppt_h/2"/>
                                          </p:val>
                                        </p:tav>
                                        <p:tav tm="100000">
                                          <p:val>
                                            <p:strVal val="#ppt_y"/>
                                          </p:val>
                                        </p:tav>
                                      </p:tavLst>
                                    </p:anim>
                                  </p:childTnLst>
                                </p:cTn>
                              </p:par>
                            </p:childTnLst>
                          </p:cTn>
                        </p:par>
                      </p:childTnLst>
                    </p:cTn>
                  </p:par>
                  <p:par>
                    <p:cTn id="151" fill="hold">
                      <p:stCondLst>
                        <p:cond delay="indefinite"/>
                      </p:stCondLst>
                      <p:childTnLst>
                        <p:par>
                          <p:cTn id="152" fill="hold">
                            <p:stCondLst>
                              <p:cond delay="0"/>
                            </p:stCondLst>
                            <p:childTnLst>
                              <p:par>
                                <p:cTn id="153" presetID="2" presetClass="exit" presetSubtype="4" fill="hold" grpId="1" nodeType="clickEffect">
                                  <p:stCondLst>
                                    <p:cond delay="0"/>
                                  </p:stCondLst>
                                  <p:iterate type="lt">
                                    <p:tmPct val="0"/>
                                  </p:iterate>
                                  <p:childTnLst>
                                    <p:anim calcmode="lin" valueType="num">
                                      <p:cBhvr additive="base">
                                        <p:cTn id="154" dur="500"/>
                                        <p:tgtEl>
                                          <p:spTgt spid="1228"/>
                                        </p:tgtEl>
                                        <p:attrNameLst>
                                          <p:attrName>ppt_x</p:attrName>
                                        </p:attrNameLst>
                                      </p:cBhvr>
                                      <p:tavLst>
                                        <p:tav tm="0">
                                          <p:val>
                                            <p:strVal val="ppt_x"/>
                                          </p:val>
                                        </p:tav>
                                        <p:tav tm="100000">
                                          <p:val>
                                            <p:strVal val="ppt_x"/>
                                          </p:val>
                                        </p:tav>
                                      </p:tavLst>
                                    </p:anim>
                                    <p:anim calcmode="lin" valueType="num">
                                      <p:cBhvr additive="base">
                                        <p:cTn id="155" dur="500"/>
                                        <p:tgtEl>
                                          <p:spTgt spid="1228"/>
                                        </p:tgtEl>
                                        <p:attrNameLst>
                                          <p:attrName>ppt_y</p:attrName>
                                        </p:attrNameLst>
                                      </p:cBhvr>
                                      <p:tavLst>
                                        <p:tav tm="0">
                                          <p:val>
                                            <p:strVal val="ppt_y"/>
                                          </p:val>
                                        </p:tav>
                                        <p:tav tm="100000">
                                          <p:val>
                                            <p:strVal val="1+ppt_h/2"/>
                                          </p:val>
                                        </p:tav>
                                      </p:tavLst>
                                    </p:anim>
                                    <p:set>
                                      <p:cBhvr>
                                        <p:cTn id="156" dur="1" fill="hold">
                                          <p:stCondLst>
                                            <p:cond delay="499"/>
                                          </p:stCondLst>
                                        </p:cTn>
                                        <p:tgtEl>
                                          <p:spTgt spid="1228"/>
                                        </p:tgtEl>
                                        <p:attrNameLst>
                                          <p:attrName>style.visibility</p:attrName>
                                        </p:attrNameLst>
                                      </p:cBhvr>
                                      <p:to>
                                        <p:strVal val="hidden"/>
                                      </p:to>
                                    </p:set>
                                  </p:childTnLst>
                                </p:cTn>
                              </p:par>
                            </p:childTnLst>
                          </p:cTn>
                        </p:par>
                        <p:par>
                          <p:cTn id="157" fill="hold">
                            <p:stCondLst>
                              <p:cond delay="500"/>
                            </p:stCondLst>
                            <p:childTnLst>
                              <p:par>
                                <p:cTn id="158" presetID="2" presetClass="entr" presetSubtype="4" fill="hold" grpId="0" nodeType="afterEffect">
                                  <p:stCondLst>
                                    <p:cond delay="0"/>
                                  </p:stCondLst>
                                  <p:childTnLst>
                                    <p:set>
                                      <p:cBhvr>
                                        <p:cTn id="159" dur="1" fill="hold">
                                          <p:stCondLst>
                                            <p:cond delay="0"/>
                                          </p:stCondLst>
                                        </p:cTn>
                                        <p:tgtEl>
                                          <p:spTgt spid="1244"/>
                                        </p:tgtEl>
                                        <p:attrNameLst>
                                          <p:attrName>style.visibility</p:attrName>
                                        </p:attrNameLst>
                                      </p:cBhvr>
                                      <p:to>
                                        <p:strVal val="visible"/>
                                      </p:to>
                                    </p:set>
                                    <p:anim calcmode="lin" valueType="num">
                                      <p:cBhvr additive="base">
                                        <p:cTn id="160" dur="500" fill="hold"/>
                                        <p:tgtEl>
                                          <p:spTgt spid="1244"/>
                                        </p:tgtEl>
                                        <p:attrNameLst>
                                          <p:attrName>ppt_x</p:attrName>
                                        </p:attrNameLst>
                                      </p:cBhvr>
                                      <p:tavLst>
                                        <p:tav tm="0">
                                          <p:val>
                                            <p:strVal val="#ppt_x"/>
                                          </p:val>
                                        </p:tav>
                                        <p:tav tm="100000">
                                          <p:val>
                                            <p:strVal val="#ppt_x"/>
                                          </p:val>
                                        </p:tav>
                                      </p:tavLst>
                                    </p:anim>
                                    <p:anim calcmode="lin" valueType="num">
                                      <p:cBhvr additive="base">
                                        <p:cTn id="161" dur="500" fill="hold"/>
                                        <p:tgtEl>
                                          <p:spTgt spid="1244"/>
                                        </p:tgtEl>
                                        <p:attrNameLst>
                                          <p:attrName>ppt_y</p:attrName>
                                        </p:attrNameLst>
                                      </p:cBhvr>
                                      <p:tavLst>
                                        <p:tav tm="0">
                                          <p:val>
                                            <p:strVal val="1+#ppt_h/2"/>
                                          </p:val>
                                        </p:tav>
                                        <p:tav tm="100000">
                                          <p:val>
                                            <p:strVal val="#ppt_y"/>
                                          </p:val>
                                        </p:tav>
                                      </p:tavLst>
                                    </p:anim>
                                  </p:childTnLst>
                                </p:cTn>
                              </p:par>
                            </p:childTnLst>
                          </p:cTn>
                        </p:par>
                      </p:childTnLst>
                    </p:cTn>
                  </p:par>
                  <p:par>
                    <p:cTn id="162" fill="hold">
                      <p:stCondLst>
                        <p:cond delay="indefinite"/>
                      </p:stCondLst>
                      <p:childTnLst>
                        <p:par>
                          <p:cTn id="163" fill="hold">
                            <p:stCondLst>
                              <p:cond delay="0"/>
                            </p:stCondLst>
                            <p:childTnLst>
                              <p:par>
                                <p:cTn id="164" presetID="2" presetClass="exit" presetSubtype="4" fill="hold" grpId="1" nodeType="clickEffect">
                                  <p:stCondLst>
                                    <p:cond delay="0"/>
                                  </p:stCondLst>
                                  <p:iterate type="lt">
                                    <p:tmPct val="0"/>
                                  </p:iterate>
                                  <p:childTnLst>
                                    <p:anim calcmode="lin" valueType="num">
                                      <p:cBhvr additive="base">
                                        <p:cTn id="165" dur="500"/>
                                        <p:tgtEl>
                                          <p:spTgt spid="1229"/>
                                        </p:tgtEl>
                                        <p:attrNameLst>
                                          <p:attrName>ppt_x</p:attrName>
                                        </p:attrNameLst>
                                      </p:cBhvr>
                                      <p:tavLst>
                                        <p:tav tm="0">
                                          <p:val>
                                            <p:strVal val="ppt_x"/>
                                          </p:val>
                                        </p:tav>
                                        <p:tav tm="100000">
                                          <p:val>
                                            <p:strVal val="ppt_x"/>
                                          </p:val>
                                        </p:tav>
                                      </p:tavLst>
                                    </p:anim>
                                    <p:anim calcmode="lin" valueType="num">
                                      <p:cBhvr additive="base">
                                        <p:cTn id="166" dur="500"/>
                                        <p:tgtEl>
                                          <p:spTgt spid="1229"/>
                                        </p:tgtEl>
                                        <p:attrNameLst>
                                          <p:attrName>ppt_y</p:attrName>
                                        </p:attrNameLst>
                                      </p:cBhvr>
                                      <p:tavLst>
                                        <p:tav tm="0">
                                          <p:val>
                                            <p:strVal val="ppt_y"/>
                                          </p:val>
                                        </p:tav>
                                        <p:tav tm="100000">
                                          <p:val>
                                            <p:strVal val="1+ppt_h/2"/>
                                          </p:val>
                                        </p:tav>
                                      </p:tavLst>
                                    </p:anim>
                                    <p:set>
                                      <p:cBhvr>
                                        <p:cTn id="167" dur="1" fill="hold">
                                          <p:stCondLst>
                                            <p:cond delay="499"/>
                                          </p:stCondLst>
                                        </p:cTn>
                                        <p:tgtEl>
                                          <p:spTgt spid="1229"/>
                                        </p:tgtEl>
                                        <p:attrNameLst>
                                          <p:attrName>style.visibility</p:attrName>
                                        </p:attrNameLst>
                                      </p:cBhvr>
                                      <p:to>
                                        <p:strVal val="hidden"/>
                                      </p:to>
                                    </p:set>
                                  </p:childTnLst>
                                </p:cTn>
                              </p:par>
                            </p:childTnLst>
                          </p:cTn>
                        </p:par>
                        <p:par>
                          <p:cTn id="168" fill="hold">
                            <p:stCondLst>
                              <p:cond delay="500"/>
                            </p:stCondLst>
                            <p:childTnLst>
                              <p:par>
                                <p:cTn id="169" presetID="2" presetClass="entr" presetSubtype="4" fill="hold" grpId="0" nodeType="afterEffect">
                                  <p:stCondLst>
                                    <p:cond delay="0"/>
                                  </p:stCondLst>
                                  <p:childTnLst>
                                    <p:set>
                                      <p:cBhvr>
                                        <p:cTn id="170" dur="1" fill="hold">
                                          <p:stCondLst>
                                            <p:cond delay="0"/>
                                          </p:stCondLst>
                                        </p:cTn>
                                        <p:tgtEl>
                                          <p:spTgt spid="1245"/>
                                        </p:tgtEl>
                                        <p:attrNameLst>
                                          <p:attrName>style.visibility</p:attrName>
                                        </p:attrNameLst>
                                      </p:cBhvr>
                                      <p:to>
                                        <p:strVal val="visible"/>
                                      </p:to>
                                    </p:set>
                                    <p:anim calcmode="lin" valueType="num">
                                      <p:cBhvr additive="base">
                                        <p:cTn id="171" dur="500" fill="hold"/>
                                        <p:tgtEl>
                                          <p:spTgt spid="1245"/>
                                        </p:tgtEl>
                                        <p:attrNameLst>
                                          <p:attrName>ppt_x</p:attrName>
                                        </p:attrNameLst>
                                      </p:cBhvr>
                                      <p:tavLst>
                                        <p:tav tm="0">
                                          <p:val>
                                            <p:strVal val="#ppt_x"/>
                                          </p:val>
                                        </p:tav>
                                        <p:tav tm="100000">
                                          <p:val>
                                            <p:strVal val="#ppt_x"/>
                                          </p:val>
                                        </p:tav>
                                      </p:tavLst>
                                    </p:anim>
                                    <p:anim calcmode="lin" valueType="num">
                                      <p:cBhvr additive="base">
                                        <p:cTn id="172" dur="500" fill="hold"/>
                                        <p:tgtEl>
                                          <p:spTgt spid="1245"/>
                                        </p:tgtEl>
                                        <p:attrNameLst>
                                          <p:attrName>ppt_y</p:attrName>
                                        </p:attrNameLst>
                                      </p:cBhvr>
                                      <p:tavLst>
                                        <p:tav tm="0">
                                          <p:val>
                                            <p:strVal val="1+#ppt_h/2"/>
                                          </p:val>
                                        </p:tav>
                                        <p:tav tm="100000">
                                          <p:val>
                                            <p:strVal val="#ppt_y"/>
                                          </p:val>
                                        </p:tav>
                                      </p:tavLst>
                                    </p:anim>
                                  </p:childTnLst>
                                </p:cTn>
                              </p:par>
                            </p:childTnLst>
                          </p:cTn>
                        </p:par>
                      </p:childTnLst>
                    </p:cTn>
                  </p:par>
                  <p:par>
                    <p:cTn id="173" fill="hold">
                      <p:stCondLst>
                        <p:cond delay="indefinite"/>
                      </p:stCondLst>
                      <p:childTnLst>
                        <p:par>
                          <p:cTn id="174" fill="hold">
                            <p:stCondLst>
                              <p:cond delay="0"/>
                            </p:stCondLst>
                            <p:childTnLst>
                              <p:par>
                                <p:cTn id="175" presetID="2" presetClass="exit" presetSubtype="4" fill="hold" grpId="1" nodeType="clickEffect">
                                  <p:stCondLst>
                                    <p:cond delay="0"/>
                                  </p:stCondLst>
                                  <p:iterate type="lt">
                                    <p:tmPct val="0"/>
                                  </p:iterate>
                                  <p:childTnLst>
                                    <p:anim calcmode="lin" valueType="num">
                                      <p:cBhvr additive="base">
                                        <p:cTn id="176" dur="500"/>
                                        <p:tgtEl>
                                          <p:spTgt spid="1230"/>
                                        </p:tgtEl>
                                        <p:attrNameLst>
                                          <p:attrName>ppt_x</p:attrName>
                                        </p:attrNameLst>
                                      </p:cBhvr>
                                      <p:tavLst>
                                        <p:tav tm="0">
                                          <p:val>
                                            <p:strVal val="ppt_x"/>
                                          </p:val>
                                        </p:tav>
                                        <p:tav tm="100000">
                                          <p:val>
                                            <p:strVal val="ppt_x"/>
                                          </p:val>
                                        </p:tav>
                                      </p:tavLst>
                                    </p:anim>
                                    <p:anim calcmode="lin" valueType="num">
                                      <p:cBhvr additive="base">
                                        <p:cTn id="177" dur="500"/>
                                        <p:tgtEl>
                                          <p:spTgt spid="1230"/>
                                        </p:tgtEl>
                                        <p:attrNameLst>
                                          <p:attrName>ppt_y</p:attrName>
                                        </p:attrNameLst>
                                      </p:cBhvr>
                                      <p:tavLst>
                                        <p:tav tm="0">
                                          <p:val>
                                            <p:strVal val="ppt_y"/>
                                          </p:val>
                                        </p:tav>
                                        <p:tav tm="100000">
                                          <p:val>
                                            <p:strVal val="1+ppt_h/2"/>
                                          </p:val>
                                        </p:tav>
                                      </p:tavLst>
                                    </p:anim>
                                    <p:set>
                                      <p:cBhvr>
                                        <p:cTn id="178" dur="1" fill="hold">
                                          <p:stCondLst>
                                            <p:cond delay="499"/>
                                          </p:stCondLst>
                                        </p:cTn>
                                        <p:tgtEl>
                                          <p:spTgt spid="1230"/>
                                        </p:tgtEl>
                                        <p:attrNameLst>
                                          <p:attrName>style.visibility</p:attrName>
                                        </p:attrNameLst>
                                      </p:cBhvr>
                                      <p:to>
                                        <p:strVal val="hidden"/>
                                      </p:to>
                                    </p:set>
                                  </p:childTnLst>
                                </p:cTn>
                              </p:par>
                            </p:childTnLst>
                          </p:cTn>
                        </p:par>
                        <p:par>
                          <p:cTn id="179" fill="hold">
                            <p:stCondLst>
                              <p:cond delay="500"/>
                            </p:stCondLst>
                            <p:childTnLst>
                              <p:par>
                                <p:cTn id="180" presetID="2" presetClass="entr" presetSubtype="4" fill="hold" grpId="0" nodeType="afterEffect">
                                  <p:stCondLst>
                                    <p:cond delay="0"/>
                                  </p:stCondLst>
                                  <p:childTnLst>
                                    <p:set>
                                      <p:cBhvr>
                                        <p:cTn id="181" dur="1" fill="hold">
                                          <p:stCondLst>
                                            <p:cond delay="0"/>
                                          </p:stCondLst>
                                        </p:cTn>
                                        <p:tgtEl>
                                          <p:spTgt spid="1246"/>
                                        </p:tgtEl>
                                        <p:attrNameLst>
                                          <p:attrName>style.visibility</p:attrName>
                                        </p:attrNameLst>
                                      </p:cBhvr>
                                      <p:to>
                                        <p:strVal val="visible"/>
                                      </p:to>
                                    </p:set>
                                    <p:anim calcmode="lin" valueType="num">
                                      <p:cBhvr additive="base">
                                        <p:cTn id="182" dur="500" fill="hold"/>
                                        <p:tgtEl>
                                          <p:spTgt spid="1246"/>
                                        </p:tgtEl>
                                        <p:attrNameLst>
                                          <p:attrName>ppt_x</p:attrName>
                                        </p:attrNameLst>
                                      </p:cBhvr>
                                      <p:tavLst>
                                        <p:tav tm="0">
                                          <p:val>
                                            <p:strVal val="#ppt_x"/>
                                          </p:val>
                                        </p:tav>
                                        <p:tav tm="100000">
                                          <p:val>
                                            <p:strVal val="#ppt_x"/>
                                          </p:val>
                                        </p:tav>
                                      </p:tavLst>
                                    </p:anim>
                                    <p:anim calcmode="lin" valueType="num">
                                      <p:cBhvr additive="base">
                                        <p:cTn id="183" dur="500" fill="hold"/>
                                        <p:tgtEl>
                                          <p:spTgt spid="1246"/>
                                        </p:tgtEl>
                                        <p:attrNameLst>
                                          <p:attrName>ppt_y</p:attrName>
                                        </p:attrNameLst>
                                      </p:cBhvr>
                                      <p:tavLst>
                                        <p:tav tm="0">
                                          <p:val>
                                            <p:strVal val="1+#ppt_h/2"/>
                                          </p:val>
                                        </p:tav>
                                        <p:tav tm="100000">
                                          <p:val>
                                            <p:strVal val="#ppt_y"/>
                                          </p:val>
                                        </p:tav>
                                      </p:tavLst>
                                    </p:anim>
                                  </p:childTnLst>
                                </p:cTn>
                              </p:par>
                            </p:childTnLst>
                          </p:cTn>
                        </p:par>
                      </p:childTnLst>
                    </p:cTn>
                  </p:par>
                  <p:par>
                    <p:cTn id="184" fill="hold">
                      <p:stCondLst>
                        <p:cond delay="indefinite"/>
                      </p:stCondLst>
                      <p:childTnLst>
                        <p:par>
                          <p:cTn id="185" fill="hold">
                            <p:stCondLst>
                              <p:cond delay="0"/>
                            </p:stCondLst>
                            <p:childTnLst>
                              <p:par>
                                <p:cTn id="186" presetID="2" presetClass="exit" presetSubtype="4" fill="hold" grpId="1" nodeType="clickEffect">
                                  <p:stCondLst>
                                    <p:cond delay="0"/>
                                  </p:stCondLst>
                                  <p:iterate type="lt">
                                    <p:tmPct val="0"/>
                                  </p:iterate>
                                  <p:childTnLst>
                                    <p:anim calcmode="lin" valueType="num">
                                      <p:cBhvr additive="base">
                                        <p:cTn id="187" dur="500"/>
                                        <p:tgtEl>
                                          <p:spTgt spid="1231"/>
                                        </p:tgtEl>
                                        <p:attrNameLst>
                                          <p:attrName>ppt_x</p:attrName>
                                        </p:attrNameLst>
                                      </p:cBhvr>
                                      <p:tavLst>
                                        <p:tav tm="0">
                                          <p:val>
                                            <p:strVal val="ppt_x"/>
                                          </p:val>
                                        </p:tav>
                                        <p:tav tm="100000">
                                          <p:val>
                                            <p:strVal val="ppt_x"/>
                                          </p:val>
                                        </p:tav>
                                      </p:tavLst>
                                    </p:anim>
                                    <p:anim calcmode="lin" valueType="num">
                                      <p:cBhvr additive="base">
                                        <p:cTn id="188" dur="500"/>
                                        <p:tgtEl>
                                          <p:spTgt spid="1231"/>
                                        </p:tgtEl>
                                        <p:attrNameLst>
                                          <p:attrName>ppt_y</p:attrName>
                                        </p:attrNameLst>
                                      </p:cBhvr>
                                      <p:tavLst>
                                        <p:tav tm="0">
                                          <p:val>
                                            <p:strVal val="ppt_y"/>
                                          </p:val>
                                        </p:tav>
                                        <p:tav tm="100000">
                                          <p:val>
                                            <p:strVal val="1+ppt_h/2"/>
                                          </p:val>
                                        </p:tav>
                                      </p:tavLst>
                                    </p:anim>
                                    <p:set>
                                      <p:cBhvr>
                                        <p:cTn id="189" dur="1" fill="hold">
                                          <p:stCondLst>
                                            <p:cond delay="499"/>
                                          </p:stCondLst>
                                        </p:cTn>
                                        <p:tgtEl>
                                          <p:spTgt spid="1231"/>
                                        </p:tgtEl>
                                        <p:attrNameLst>
                                          <p:attrName>style.visibility</p:attrName>
                                        </p:attrNameLst>
                                      </p:cBhvr>
                                      <p:to>
                                        <p:strVal val="hidden"/>
                                      </p:to>
                                    </p:set>
                                  </p:childTnLst>
                                </p:cTn>
                              </p:par>
                            </p:childTnLst>
                          </p:cTn>
                        </p:par>
                        <p:par>
                          <p:cTn id="190" fill="hold">
                            <p:stCondLst>
                              <p:cond delay="500"/>
                            </p:stCondLst>
                            <p:childTnLst>
                              <p:par>
                                <p:cTn id="191" presetID="2" presetClass="entr" presetSubtype="4" fill="hold" grpId="0" nodeType="afterEffect">
                                  <p:stCondLst>
                                    <p:cond delay="0"/>
                                  </p:stCondLst>
                                  <p:childTnLst>
                                    <p:set>
                                      <p:cBhvr>
                                        <p:cTn id="192" dur="1" fill="hold">
                                          <p:stCondLst>
                                            <p:cond delay="0"/>
                                          </p:stCondLst>
                                        </p:cTn>
                                        <p:tgtEl>
                                          <p:spTgt spid="1247"/>
                                        </p:tgtEl>
                                        <p:attrNameLst>
                                          <p:attrName>style.visibility</p:attrName>
                                        </p:attrNameLst>
                                      </p:cBhvr>
                                      <p:to>
                                        <p:strVal val="visible"/>
                                      </p:to>
                                    </p:set>
                                    <p:anim calcmode="lin" valueType="num">
                                      <p:cBhvr additive="base">
                                        <p:cTn id="193" dur="500" fill="hold"/>
                                        <p:tgtEl>
                                          <p:spTgt spid="1247"/>
                                        </p:tgtEl>
                                        <p:attrNameLst>
                                          <p:attrName>ppt_x</p:attrName>
                                        </p:attrNameLst>
                                      </p:cBhvr>
                                      <p:tavLst>
                                        <p:tav tm="0">
                                          <p:val>
                                            <p:strVal val="#ppt_x"/>
                                          </p:val>
                                        </p:tav>
                                        <p:tav tm="100000">
                                          <p:val>
                                            <p:strVal val="#ppt_x"/>
                                          </p:val>
                                        </p:tav>
                                      </p:tavLst>
                                    </p:anim>
                                    <p:anim calcmode="lin" valueType="num">
                                      <p:cBhvr additive="base">
                                        <p:cTn id="194" dur="500" fill="hold"/>
                                        <p:tgtEl>
                                          <p:spTgt spid="1247"/>
                                        </p:tgtEl>
                                        <p:attrNameLst>
                                          <p:attrName>ppt_y</p:attrName>
                                        </p:attrNameLst>
                                      </p:cBhvr>
                                      <p:tavLst>
                                        <p:tav tm="0">
                                          <p:val>
                                            <p:strVal val="1+#ppt_h/2"/>
                                          </p:val>
                                        </p:tav>
                                        <p:tav tm="100000">
                                          <p:val>
                                            <p:strVal val="#ppt_y"/>
                                          </p:val>
                                        </p:tav>
                                      </p:tavLst>
                                    </p:anim>
                                  </p:childTnLst>
                                </p:cTn>
                              </p:par>
                            </p:childTnLst>
                          </p:cTn>
                        </p:par>
                      </p:childTnLst>
                    </p:cTn>
                  </p:par>
                  <p:par>
                    <p:cTn id="195" fill="hold">
                      <p:stCondLst>
                        <p:cond delay="indefinite"/>
                      </p:stCondLst>
                      <p:childTnLst>
                        <p:par>
                          <p:cTn id="196" fill="hold">
                            <p:stCondLst>
                              <p:cond delay="0"/>
                            </p:stCondLst>
                            <p:childTnLst>
                              <p:par>
                                <p:cTn id="197" presetID="2" presetClass="exit" presetSubtype="4" fill="hold" grpId="1" nodeType="clickEffect">
                                  <p:stCondLst>
                                    <p:cond delay="0"/>
                                  </p:stCondLst>
                                  <p:iterate type="lt">
                                    <p:tmPct val="0"/>
                                  </p:iterate>
                                  <p:childTnLst>
                                    <p:anim calcmode="lin" valueType="num">
                                      <p:cBhvr additive="base">
                                        <p:cTn id="198" dur="500"/>
                                        <p:tgtEl>
                                          <p:spTgt spid="1238"/>
                                        </p:tgtEl>
                                        <p:attrNameLst>
                                          <p:attrName>ppt_x</p:attrName>
                                        </p:attrNameLst>
                                      </p:cBhvr>
                                      <p:tavLst>
                                        <p:tav tm="0">
                                          <p:val>
                                            <p:strVal val="ppt_x"/>
                                          </p:val>
                                        </p:tav>
                                        <p:tav tm="100000">
                                          <p:val>
                                            <p:strVal val="ppt_x"/>
                                          </p:val>
                                        </p:tav>
                                      </p:tavLst>
                                    </p:anim>
                                    <p:anim calcmode="lin" valueType="num">
                                      <p:cBhvr additive="base">
                                        <p:cTn id="199" dur="500"/>
                                        <p:tgtEl>
                                          <p:spTgt spid="1238"/>
                                        </p:tgtEl>
                                        <p:attrNameLst>
                                          <p:attrName>ppt_y</p:attrName>
                                        </p:attrNameLst>
                                      </p:cBhvr>
                                      <p:tavLst>
                                        <p:tav tm="0">
                                          <p:val>
                                            <p:strVal val="ppt_y"/>
                                          </p:val>
                                        </p:tav>
                                        <p:tav tm="100000">
                                          <p:val>
                                            <p:strVal val="1+ppt_h/2"/>
                                          </p:val>
                                        </p:tav>
                                      </p:tavLst>
                                    </p:anim>
                                    <p:set>
                                      <p:cBhvr>
                                        <p:cTn id="200" dur="1" fill="hold">
                                          <p:stCondLst>
                                            <p:cond delay="499"/>
                                          </p:stCondLst>
                                        </p:cTn>
                                        <p:tgtEl>
                                          <p:spTgt spid="1238"/>
                                        </p:tgtEl>
                                        <p:attrNameLst>
                                          <p:attrName>style.visibility</p:attrName>
                                        </p:attrNameLst>
                                      </p:cBhvr>
                                      <p:to>
                                        <p:strVal val="hidden"/>
                                      </p:to>
                                    </p:set>
                                  </p:childTnLst>
                                </p:cTn>
                              </p:par>
                            </p:childTnLst>
                          </p:cTn>
                        </p:par>
                        <p:par>
                          <p:cTn id="201" fill="hold">
                            <p:stCondLst>
                              <p:cond delay="500"/>
                            </p:stCondLst>
                            <p:childTnLst>
                              <p:par>
                                <p:cTn id="202" presetID="2" presetClass="entr" presetSubtype="4" fill="hold" grpId="0" nodeType="afterEffect">
                                  <p:stCondLst>
                                    <p:cond delay="0"/>
                                  </p:stCondLst>
                                  <p:childTnLst>
                                    <p:set>
                                      <p:cBhvr>
                                        <p:cTn id="203" dur="1" fill="hold">
                                          <p:stCondLst>
                                            <p:cond delay="0"/>
                                          </p:stCondLst>
                                        </p:cTn>
                                        <p:tgtEl>
                                          <p:spTgt spid="1253"/>
                                        </p:tgtEl>
                                        <p:attrNameLst>
                                          <p:attrName>style.visibility</p:attrName>
                                        </p:attrNameLst>
                                      </p:cBhvr>
                                      <p:to>
                                        <p:strVal val="visible"/>
                                      </p:to>
                                    </p:set>
                                    <p:anim calcmode="lin" valueType="num">
                                      <p:cBhvr additive="base">
                                        <p:cTn id="204" dur="500" fill="hold"/>
                                        <p:tgtEl>
                                          <p:spTgt spid="1253"/>
                                        </p:tgtEl>
                                        <p:attrNameLst>
                                          <p:attrName>ppt_x</p:attrName>
                                        </p:attrNameLst>
                                      </p:cBhvr>
                                      <p:tavLst>
                                        <p:tav tm="0">
                                          <p:val>
                                            <p:strVal val="#ppt_x"/>
                                          </p:val>
                                        </p:tav>
                                        <p:tav tm="100000">
                                          <p:val>
                                            <p:strVal val="#ppt_x"/>
                                          </p:val>
                                        </p:tav>
                                      </p:tavLst>
                                    </p:anim>
                                    <p:anim calcmode="lin" valueType="num">
                                      <p:cBhvr additive="base">
                                        <p:cTn id="205" dur="500" fill="hold"/>
                                        <p:tgtEl>
                                          <p:spTgt spid="1253"/>
                                        </p:tgtEl>
                                        <p:attrNameLst>
                                          <p:attrName>ppt_y</p:attrName>
                                        </p:attrNameLst>
                                      </p:cBhvr>
                                      <p:tavLst>
                                        <p:tav tm="0">
                                          <p:val>
                                            <p:strVal val="1+#ppt_h/2"/>
                                          </p:val>
                                        </p:tav>
                                        <p:tav tm="100000">
                                          <p:val>
                                            <p:strVal val="#ppt_y"/>
                                          </p:val>
                                        </p:tav>
                                      </p:tavLst>
                                    </p:anim>
                                  </p:childTnLst>
                                </p:cTn>
                              </p:par>
                            </p:childTnLst>
                          </p:cTn>
                        </p:par>
                      </p:childTnLst>
                    </p:cTn>
                  </p:par>
                  <p:par>
                    <p:cTn id="206" fill="hold">
                      <p:stCondLst>
                        <p:cond delay="indefinite"/>
                      </p:stCondLst>
                      <p:childTnLst>
                        <p:par>
                          <p:cTn id="207" fill="hold">
                            <p:stCondLst>
                              <p:cond delay="0"/>
                            </p:stCondLst>
                            <p:childTnLst>
                              <p:par>
                                <p:cTn id="208" presetID="2" presetClass="exit" presetSubtype="4" fill="hold" grpId="1" nodeType="clickEffect">
                                  <p:stCondLst>
                                    <p:cond delay="0"/>
                                  </p:stCondLst>
                                  <p:iterate type="lt">
                                    <p:tmPct val="0"/>
                                  </p:iterate>
                                  <p:childTnLst>
                                    <p:anim calcmode="lin" valueType="num">
                                      <p:cBhvr additive="base">
                                        <p:cTn id="209" dur="500"/>
                                        <p:tgtEl>
                                          <p:spTgt spid="1237"/>
                                        </p:tgtEl>
                                        <p:attrNameLst>
                                          <p:attrName>ppt_x</p:attrName>
                                        </p:attrNameLst>
                                      </p:cBhvr>
                                      <p:tavLst>
                                        <p:tav tm="0">
                                          <p:val>
                                            <p:strVal val="ppt_x"/>
                                          </p:val>
                                        </p:tav>
                                        <p:tav tm="100000">
                                          <p:val>
                                            <p:strVal val="ppt_x"/>
                                          </p:val>
                                        </p:tav>
                                      </p:tavLst>
                                    </p:anim>
                                    <p:anim calcmode="lin" valueType="num">
                                      <p:cBhvr additive="base">
                                        <p:cTn id="210" dur="500"/>
                                        <p:tgtEl>
                                          <p:spTgt spid="1237"/>
                                        </p:tgtEl>
                                        <p:attrNameLst>
                                          <p:attrName>ppt_y</p:attrName>
                                        </p:attrNameLst>
                                      </p:cBhvr>
                                      <p:tavLst>
                                        <p:tav tm="0">
                                          <p:val>
                                            <p:strVal val="ppt_y"/>
                                          </p:val>
                                        </p:tav>
                                        <p:tav tm="100000">
                                          <p:val>
                                            <p:strVal val="1+ppt_h/2"/>
                                          </p:val>
                                        </p:tav>
                                      </p:tavLst>
                                    </p:anim>
                                    <p:set>
                                      <p:cBhvr>
                                        <p:cTn id="211" dur="1" fill="hold">
                                          <p:stCondLst>
                                            <p:cond delay="499"/>
                                          </p:stCondLst>
                                        </p:cTn>
                                        <p:tgtEl>
                                          <p:spTgt spid="1237"/>
                                        </p:tgtEl>
                                        <p:attrNameLst>
                                          <p:attrName>style.visibility</p:attrName>
                                        </p:attrNameLst>
                                      </p:cBhvr>
                                      <p:to>
                                        <p:strVal val="hidden"/>
                                      </p:to>
                                    </p:set>
                                  </p:childTnLst>
                                </p:cTn>
                              </p:par>
                            </p:childTnLst>
                          </p:cTn>
                        </p:par>
                        <p:par>
                          <p:cTn id="212" fill="hold">
                            <p:stCondLst>
                              <p:cond delay="500"/>
                            </p:stCondLst>
                            <p:childTnLst>
                              <p:par>
                                <p:cTn id="213" presetID="2" presetClass="entr" presetSubtype="4" fill="hold" grpId="0" nodeType="afterEffect">
                                  <p:stCondLst>
                                    <p:cond delay="0"/>
                                  </p:stCondLst>
                                  <p:childTnLst>
                                    <p:set>
                                      <p:cBhvr>
                                        <p:cTn id="214" dur="1" fill="hold">
                                          <p:stCondLst>
                                            <p:cond delay="0"/>
                                          </p:stCondLst>
                                        </p:cTn>
                                        <p:tgtEl>
                                          <p:spTgt spid="1252"/>
                                        </p:tgtEl>
                                        <p:attrNameLst>
                                          <p:attrName>style.visibility</p:attrName>
                                        </p:attrNameLst>
                                      </p:cBhvr>
                                      <p:to>
                                        <p:strVal val="visible"/>
                                      </p:to>
                                    </p:set>
                                    <p:anim calcmode="lin" valueType="num">
                                      <p:cBhvr additive="base">
                                        <p:cTn id="215" dur="500" fill="hold"/>
                                        <p:tgtEl>
                                          <p:spTgt spid="1252"/>
                                        </p:tgtEl>
                                        <p:attrNameLst>
                                          <p:attrName>ppt_x</p:attrName>
                                        </p:attrNameLst>
                                      </p:cBhvr>
                                      <p:tavLst>
                                        <p:tav tm="0">
                                          <p:val>
                                            <p:strVal val="#ppt_x"/>
                                          </p:val>
                                        </p:tav>
                                        <p:tav tm="100000">
                                          <p:val>
                                            <p:strVal val="#ppt_x"/>
                                          </p:val>
                                        </p:tav>
                                      </p:tavLst>
                                    </p:anim>
                                    <p:anim calcmode="lin" valueType="num">
                                      <p:cBhvr additive="base">
                                        <p:cTn id="216" dur="500" fill="hold"/>
                                        <p:tgtEl>
                                          <p:spTgt spid="1252"/>
                                        </p:tgtEl>
                                        <p:attrNameLst>
                                          <p:attrName>ppt_y</p:attrName>
                                        </p:attrNameLst>
                                      </p:cBhvr>
                                      <p:tavLst>
                                        <p:tav tm="0">
                                          <p:val>
                                            <p:strVal val="1+#ppt_h/2"/>
                                          </p:val>
                                        </p:tav>
                                        <p:tav tm="100000">
                                          <p:val>
                                            <p:strVal val="#ppt_y"/>
                                          </p:val>
                                        </p:tav>
                                      </p:tavLst>
                                    </p:anim>
                                  </p:childTnLst>
                                </p:cTn>
                              </p:par>
                            </p:childTnLst>
                          </p:cTn>
                        </p:par>
                      </p:childTnLst>
                    </p:cTn>
                  </p:par>
                  <p:par>
                    <p:cTn id="217" fill="hold">
                      <p:stCondLst>
                        <p:cond delay="indefinite"/>
                      </p:stCondLst>
                      <p:childTnLst>
                        <p:par>
                          <p:cTn id="218" fill="hold">
                            <p:stCondLst>
                              <p:cond delay="0"/>
                            </p:stCondLst>
                            <p:childTnLst>
                              <p:par>
                                <p:cTn id="219" presetID="2" presetClass="exit" presetSubtype="4" fill="hold" grpId="1" nodeType="clickEffect">
                                  <p:stCondLst>
                                    <p:cond delay="0"/>
                                  </p:stCondLst>
                                  <p:iterate type="lt">
                                    <p:tmPct val="0"/>
                                  </p:iterate>
                                  <p:childTnLst>
                                    <p:anim calcmode="lin" valueType="num">
                                      <p:cBhvr additive="base">
                                        <p:cTn id="220" dur="500"/>
                                        <p:tgtEl>
                                          <p:spTgt spid="1236"/>
                                        </p:tgtEl>
                                        <p:attrNameLst>
                                          <p:attrName>ppt_x</p:attrName>
                                        </p:attrNameLst>
                                      </p:cBhvr>
                                      <p:tavLst>
                                        <p:tav tm="0">
                                          <p:val>
                                            <p:strVal val="ppt_x"/>
                                          </p:val>
                                        </p:tav>
                                        <p:tav tm="100000">
                                          <p:val>
                                            <p:strVal val="ppt_x"/>
                                          </p:val>
                                        </p:tav>
                                      </p:tavLst>
                                    </p:anim>
                                    <p:anim calcmode="lin" valueType="num">
                                      <p:cBhvr additive="base">
                                        <p:cTn id="221" dur="500"/>
                                        <p:tgtEl>
                                          <p:spTgt spid="1236"/>
                                        </p:tgtEl>
                                        <p:attrNameLst>
                                          <p:attrName>ppt_y</p:attrName>
                                        </p:attrNameLst>
                                      </p:cBhvr>
                                      <p:tavLst>
                                        <p:tav tm="0">
                                          <p:val>
                                            <p:strVal val="ppt_y"/>
                                          </p:val>
                                        </p:tav>
                                        <p:tav tm="100000">
                                          <p:val>
                                            <p:strVal val="1+ppt_h/2"/>
                                          </p:val>
                                        </p:tav>
                                      </p:tavLst>
                                    </p:anim>
                                    <p:set>
                                      <p:cBhvr>
                                        <p:cTn id="222" dur="1" fill="hold">
                                          <p:stCondLst>
                                            <p:cond delay="499"/>
                                          </p:stCondLst>
                                        </p:cTn>
                                        <p:tgtEl>
                                          <p:spTgt spid="1236"/>
                                        </p:tgtEl>
                                        <p:attrNameLst>
                                          <p:attrName>style.visibility</p:attrName>
                                        </p:attrNameLst>
                                      </p:cBhvr>
                                      <p:to>
                                        <p:strVal val="hidden"/>
                                      </p:to>
                                    </p:set>
                                  </p:childTnLst>
                                </p:cTn>
                              </p:par>
                            </p:childTnLst>
                          </p:cTn>
                        </p:par>
                        <p:par>
                          <p:cTn id="223" fill="hold">
                            <p:stCondLst>
                              <p:cond delay="500"/>
                            </p:stCondLst>
                            <p:childTnLst>
                              <p:par>
                                <p:cTn id="224" presetID="2" presetClass="entr" presetSubtype="4" fill="hold" grpId="0" nodeType="afterEffect">
                                  <p:stCondLst>
                                    <p:cond delay="0"/>
                                  </p:stCondLst>
                                  <p:childTnLst>
                                    <p:set>
                                      <p:cBhvr>
                                        <p:cTn id="225" dur="1" fill="hold">
                                          <p:stCondLst>
                                            <p:cond delay="0"/>
                                          </p:stCondLst>
                                        </p:cTn>
                                        <p:tgtEl>
                                          <p:spTgt spid="1251"/>
                                        </p:tgtEl>
                                        <p:attrNameLst>
                                          <p:attrName>style.visibility</p:attrName>
                                        </p:attrNameLst>
                                      </p:cBhvr>
                                      <p:to>
                                        <p:strVal val="visible"/>
                                      </p:to>
                                    </p:set>
                                    <p:anim calcmode="lin" valueType="num">
                                      <p:cBhvr additive="base">
                                        <p:cTn id="226" dur="500" fill="hold"/>
                                        <p:tgtEl>
                                          <p:spTgt spid="1251"/>
                                        </p:tgtEl>
                                        <p:attrNameLst>
                                          <p:attrName>ppt_x</p:attrName>
                                        </p:attrNameLst>
                                      </p:cBhvr>
                                      <p:tavLst>
                                        <p:tav tm="0">
                                          <p:val>
                                            <p:strVal val="#ppt_x"/>
                                          </p:val>
                                        </p:tav>
                                        <p:tav tm="100000">
                                          <p:val>
                                            <p:strVal val="#ppt_x"/>
                                          </p:val>
                                        </p:tav>
                                      </p:tavLst>
                                    </p:anim>
                                    <p:anim calcmode="lin" valueType="num">
                                      <p:cBhvr additive="base">
                                        <p:cTn id="227" dur="500" fill="hold"/>
                                        <p:tgtEl>
                                          <p:spTgt spid="1251"/>
                                        </p:tgtEl>
                                        <p:attrNameLst>
                                          <p:attrName>ppt_y</p:attrName>
                                        </p:attrNameLst>
                                      </p:cBhvr>
                                      <p:tavLst>
                                        <p:tav tm="0">
                                          <p:val>
                                            <p:strVal val="1+#ppt_h/2"/>
                                          </p:val>
                                        </p:tav>
                                        <p:tav tm="100000">
                                          <p:val>
                                            <p:strVal val="#ppt_y"/>
                                          </p:val>
                                        </p:tav>
                                      </p:tavLst>
                                    </p:anim>
                                  </p:childTnLst>
                                </p:cTn>
                              </p:par>
                            </p:childTnLst>
                          </p:cTn>
                        </p:par>
                      </p:childTnLst>
                    </p:cTn>
                  </p:par>
                  <p:par>
                    <p:cTn id="228" fill="hold">
                      <p:stCondLst>
                        <p:cond delay="indefinite"/>
                      </p:stCondLst>
                      <p:childTnLst>
                        <p:par>
                          <p:cTn id="229" fill="hold">
                            <p:stCondLst>
                              <p:cond delay="0"/>
                            </p:stCondLst>
                            <p:childTnLst>
                              <p:par>
                                <p:cTn id="230" presetID="2" presetClass="exit" presetSubtype="4" fill="hold" grpId="1" nodeType="clickEffect">
                                  <p:stCondLst>
                                    <p:cond delay="0"/>
                                  </p:stCondLst>
                                  <p:iterate type="lt">
                                    <p:tmPct val="0"/>
                                  </p:iterate>
                                  <p:childTnLst>
                                    <p:anim calcmode="lin" valueType="num">
                                      <p:cBhvr additive="base">
                                        <p:cTn id="231" dur="500"/>
                                        <p:tgtEl>
                                          <p:spTgt spid="1235"/>
                                        </p:tgtEl>
                                        <p:attrNameLst>
                                          <p:attrName>ppt_x</p:attrName>
                                        </p:attrNameLst>
                                      </p:cBhvr>
                                      <p:tavLst>
                                        <p:tav tm="0">
                                          <p:val>
                                            <p:strVal val="ppt_x"/>
                                          </p:val>
                                        </p:tav>
                                        <p:tav tm="100000">
                                          <p:val>
                                            <p:strVal val="ppt_x"/>
                                          </p:val>
                                        </p:tav>
                                      </p:tavLst>
                                    </p:anim>
                                    <p:anim calcmode="lin" valueType="num">
                                      <p:cBhvr additive="base">
                                        <p:cTn id="232" dur="500"/>
                                        <p:tgtEl>
                                          <p:spTgt spid="1235"/>
                                        </p:tgtEl>
                                        <p:attrNameLst>
                                          <p:attrName>ppt_y</p:attrName>
                                        </p:attrNameLst>
                                      </p:cBhvr>
                                      <p:tavLst>
                                        <p:tav tm="0">
                                          <p:val>
                                            <p:strVal val="ppt_y"/>
                                          </p:val>
                                        </p:tav>
                                        <p:tav tm="100000">
                                          <p:val>
                                            <p:strVal val="1+ppt_h/2"/>
                                          </p:val>
                                        </p:tav>
                                      </p:tavLst>
                                    </p:anim>
                                    <p:set>
                                      <p:cBhvr>
                                        <p:cTn id="233" dur="1" fill="hold">
                                          <p:stCondLst>
                                            <p:cond delay="499"/>
                                          </p:stCondLst>
                                        </p:cTn>
                                        <p:tgtEl>
                                          <p:spTgt spid="1235"/>
                                        </p:tgtEl>
                                        <p:attrNameLst>
                                          <p:attrName>style.visibility</p:attrName>
                                        </p:attrNameLst>
                                      </p:cBhvr>
                                      <p:to>
                                        <p:strVal val="hidden"/>
                                      </p:to>
                                    </p:set>
                                  </p:childTnLst>
                                </p:cTn>
                              </p:par>
                            </p:childTnLst>
                          </p:cTn>
                        </p:par>
                        <p:par>
                          <p:cTn id="234" fill="hold">
                            <p:stCondLst>
                              <p:cond delay="500"/>
                            </p:stCondLst>
                            <p:childTnLst>
                              <p:par>
                                <p:cTn id="235" presetID="2" presetClass="entr" presetSubtype="4" fill="hold" grpId="0" nodeType="afterEffect">
                                  <p:stCondLst>
                                    <p:cond delay="0"/>
                                  </p:stCondLst>
                                  <p:childTnLst>
                                    <p:set>
                                      <p:cBhvr>
                                        <p:cTn id="236" dur="1" fill="hold">
                                          <p:stCondLst>
                                            <p:cond delay="0"/>
                                          </p:stCondLst>
                                        </p:cTn>
                                        <p:tgtEl>
                                          <p:spTgt spid="1250"/>
                                        </p:tgtEl>
                                        <p:attrNameLst>
                                          <p:attrName>style.visibility</p:attrName>
                                        </p:attrNameLst>
                                      </p:cBhvr>
                                      <p:to>
                                        <p:strVal val="visible"/>
                                      </p:to>
                                    </p:set>
                                    <p:anim calcmode="lin" valueType="num">
                                      <p:cBhvr additive="base">
                                        <p:cTn id="237" dur="500" fill="hold"/>
                                        <p:tgtEl>
                                          <p:spTgt spid="1250"/>
                                        </p:tgtEl>
                                        <p:attrNameLst>
                                          <p:attrName>ppt_x</p:attrName>
                                        </p:attrNameLst>
                                      </p:cBhvr>
                                      <p:tavLst>
                                        <p:tav tm="0">
                                          <p:val>
                                            <p:strVal val="#ppt_x"/>
                                          </p:val>
                                        </p:tav>
                                        <p:tav tm="100000">
                                          <p:val>
                                            <p:strVal val="#ppt_x"/>
                                          </p:val>
                                        </p:tav>
                                      </p:tavLst>
                                    </p:anim>
                                    <p:anim calcmode="lin" valueType="num">
                                      <p:cBhvr additive="base">
                                        <p:cTn id="238" dur="500" fill="hold"/>
                                        <p:tgtEl>
                                          <p:spTgt spid="1250"/>
                                        </p:tgtEl>
                                        <p:attrNameLst>
                                          <p:attrName>ppt_y</p:attrName>
                                        </p:attrNameLst>
                                      </p:cBhvr>
                                      <p:tavLst>
                                        <p:tav tm="0">
                                          <p:val>
                                            <p:strVal val="1+#ppt_h/2"/>
                                          </p:val>
                                        </p:tav>
                                        <p:tav tm="100000">
                                          <p:val>
                                            <p:strVal val="#ppt_y"/>
                                          </p:val>
                                        </p:tav>
                                      </p:tavLst>
                                    </p:anim>
                                  </p:childTnLst>
                                </p:cTn>
                              </p:par>
                            </p:childTnLst>
                          </p:cTn>
                        </p:par>
                      </p:childTnLst>
                    </p:cTn>
                  </p:par>
                  <p:par>
                    <p:cTn id="239" fill="hold">
                      <p:stCondLst>
                        <p:cond delay="indefinite"/>
                      </p:stCondLst>
                      <p:childTnLst>
                        <p:par>
                          <p:cTn id="240" fill="hold">
                            <p:stCondLst>
                              <p:cond delay="0"/>
                            </p:stCondLst>
                            <p:childTnLst>
                              <p:par>
                                <p:cTn id="241" presetID="2" presetClass="exit" presetSubtype="4" fill="hold" grpId="1" nodeType="clickEffect">
                                  <p:stCondLst>
                                    <p:cond delay="0"/>
                                  </p:stCondLst>
                                  <p:iterate type="lt">
                                    <p:tmPct val="0"/>
                                  </p:iterate>
                                  <p:childTnLst>
                                    <p:anim calcmode="lin" valueType="num">
                                      <p:cBhvr additive="base">
                                        <p:cTn id="242" dur="500"/>
                                        <p:tgtEl>
                                          <p:spTgt spid="1234"/>
                                        </p:tgtEl>
                                        <p:attrNameLst>
                                          <p:attrName>ppt_x</p:attrName>
                                        </p:attrNameLst>
                                      </p:cBhvr>
                                      <p:tavLst>
                                        <p:tav tm="0">
                                          <p:val>
                                            <p:strVal val="ppt_x"/>
                                          </p:val>
                                        </p:tav>
                                        <p:tav tm="100000">
                                          <p:val>
                                            <p:strVal val="ppt_x"/>
                                          </p:val>
                                        </p:tav>
                                      </p:tavLst>
                                    </p:anim>
                                    <p:anim calcmode="lin" valueType="num">
                                      <p:cBhvr additive="base">
                                        <p:cTn id="243" dur="500"/>
                                        <p:tgtEl>
                                          <p:spTgt spid="1234"/>
                                        </p:tgtEl>
                                        <p:attrNameLst>
                                          <p:attrName>ppt_y</p:attrName>
                                        </p:attrNameLst>
                                      </p:cBhvr>
                                      <p:tavLst>
                                        <p:tav tm="0">
                                          <p:val>
                                            <p:strVal val="ppt_y"/>
                                          </p:val>
                                        </p:tav>
                                        <p:tav tm="100000">
                                          <p:val>
                                            <p:strVal val="1+ppt_h/2"/>
                                          </p:val>
                                        </p:tav>
                                      </p:tavLst>
                                    </p:anim>
                                    <p:set>
                                      <p:cBhvr>
                                        <p:cTn id="244" dur="1" fill="hold">
                                          <p:stCondLst>
                                            <p:cond delay="499"/>
                                          </p:stCondLst>
                                        </p:cTn>
                                        <p:tgtEl>
                                          <p:spTgt spid="1234"/>
                                        </p:tgtEl>
                                        <p:attrNameLst>
                                          <p:attrName>style.visibility</p:attrName>
                                        </p:attrNameLst>
                                      </p:cBhvr>
                                      <p:to>
                                        <p:strVal val="hidden"/>
                                      </p:to>
                                    </p:set>
                                  </p:childTnLst>
                                </p:cTn>
                              </p:par>
                            </p:childTnLst>
                          </p:cTn>
                        </p:par>
                        <p:par>
                          <p:cTn id="245" fill="hold">
                            <p:stCondLst>
                              <p:cond delay="500"/>
                            </p:stCondLst>
                            <p:childTnLst>
                              <p:par>
                                <p:cTn id="246" presetID="2" presetClass="entr" presetSubtype="4" fill="hold" grpId="0" nodeType="afterEffect">
                                  <p:stCondLst>
                                    <p:cond delay="0"/>
                                  </p:stCondLst>
                                  <p:childTnLst>
                                    <p:set>
                                      <p:cBhvr>
                                        <p:cTn id="247" dur="1" fill="hold">
                                          <p:stCondLst>
                                            <p:cond delay="0"/>
                                          </p:stCondLst>
                                        </p:cTn>
                                        <p:tgtEl>
                                          <p:spTgt spid="1249"/>
                                        </p:tgtEl>
                                        <p:attrNameLst>
                                          <p:attrName>style.visibility</p:attrName>
                                        </p:attrNameLst>
                                      </p:cBhvr>
                                      <p:to>
                                        <p:strVal val="visible"/>
                                      </p:to>
                                    </p:set>
                                    <p:anim calcmode="lin" valueType="num">
                                      <p:cBhvr additive="base">
                                        <p:cTn id="248" dur="500" fill="hold"/>
                                        <p:tgtEl>
                                          <p:spTgt spid="1249"/>
                                        </p:tgtEl>
                                        <p:attrNameLst>
                                          <p:attrName>ppt_x</p:attrName>
                                        </p:attrNameLst>
                                      </p:cBhvr>
                                      <p:tavLst>
                                        <p:tav tm="0">
                                          <p:val>
                                            <p:strVal val="#ppt_x"/>
                                          </p:val>
                                        </p:tav>
                                        <p:tav tm="100000">
                                          <p:val>
                                            <p:strVal val="#ppt_x"/>
                                          </p:val>
                                        </p:tav>
                                      </p:tavLst>
                                    </p:anim>
                                    <p:anim calcmode="lin" valueType="num">
                                      <p:cBhvr additive="base">
                                        <p:cTn id="249" dur="500" fill="hold"/>
                                        <p:tgtEl>
                                          <p:spTgt spid="1249"/>
                                        </p:tgtEl>
                                        <p:attrNameLst>
                                          <p:attrName>ppt_y</p:attrName>
                                        </p:attrNameLst>
                                      </p:cBhvr>
                                      <p:tavLst>
                                        <p:tav tm="0">
                                          <p:val>
                                            <p:strVal val="1+#ppt_h/2"/>
                                          </p:val>
                                        </p:tav>
                                        <p:tav tm="100000">
                                          <p:val>
                                            <p:strVal val="#ppt_y"/>
                                          </p:val>
                                        </p:tav>
                                      </p:tavLst>
                                    </p:anim>
                                  </p:childTnLst>
                                </p:cTn>
                              </p:par>
                            </p:childTnLst>
                          </p:cTn>
                        </p:par>
                      </p:childTnLst>
                    </p:cTn>
                  </p:par>
                  <p:par>
                    <p:cTn id="250" fill="hold">
                      <p:stCondLst>
                        <p:cond delay="indefinite"/>
                      </p:stCondLst>
                      <p:childTnLst>
                        <p:par>
                          <p:cTn id="251" fill="hold">
                            <p:stCondLst>
                              <p:cond delay="0"/>
                            </p:stCondLst>
                            <p:childTnLst>
                              <p:par>
                                <p:cTn id="252" presetID="2" presetClass="exit" presetSubtype="4" fill="hold" grpId="1" nodeType="clickEffect">
                                  <p:stCondLst>
                                    <p:cond delay="0"/>
                                  </p:stCondLst>
                                  <p:iterate type="lt">
                                    <p:tmPct val="0"/>
                                  </p:iterate>
                                  <p:childTnLst>
                                    <p:anim calcmode="lin" valueType="num">
                                      <p:cBhvr additive="base">
                                        <p:cTn id="253" dur="500"/>
                                        <p:tgtEl>
                                          <p:spTgt spid="1233"/>
                                        </p:tgtEl>
                                        <p:attrNameLst>
                                          <p:attrName>ppt_x</p:attrName>
                                        </p:attrNameLst>
                                      </p:cBhvr>
                                      <p:tavLst>
                                        <p:tav tm="0">
                                          <p:val>
                                            <p:strVal val="ppt_x"/>
                                          </p:val>
                                        </p:tav>
                                        <p:tav tm="100000">
                                          <p:val>
                                            <p:strVal val="ppt_x"/>
                                          </p:val>
                                        </p:tav>
                                      </p:tavLst>
                                    </p:anim>
                                    <p:anim calcmode="lin" valueType="num">
                                      <p:cBhvr additive="base">
                                        <p:cTn id="254" dur="500"/>
                                        <p:tgtEl>
                                          <p:spTgt spid="1233"/>
                                        </p:tgtEl>
                                        <p:attrNameLst>
                                          <p:attrName>ppt_y</p:attrName>
                                        </p:attrNameLst>
                                      </p:cBhvr>
                                      <p:tavLst>
                                        <p:tav tm="0">
                                          <p:val>
                                            <p:strVal val="ppt_y"/>
                                          </p:val>
                                        </p:tav>
                                        <p:tav tm="100000">
                                          <p:val>
                                            <p:strVal val="1+ppt_h/2"/>
                                          </p:val>
                                        </p:tav>
                                      </p:tavLst>
                                    </p:anim>
                                    <p:set>
                                      <p:cBhvr>
                                        <p:cTn id="255" dur="1" fill="hold">
                                          <p:stCondLst>
                                            <p:cond delay="499"/>
                                          </p:stCondLst>
                                        </p:cTn>
                                        <p:tgtEl>
                                          <p:spTgt spid="1233"/>
                                        </p:tgtEl>
                                        <p:attrNameLst>
                                          <p:attrName>style.visibility</p:attrName>
                                        </p:attrNameLst>
                                      </p:cBhvr>
                                      <p:to>
                                        <p:strVal val="hidden"/>
                                      </p:to>
                                    </p:set>
                                  </p:childTnLst>
                                </p:cTn>
                              </p:par>
                            </p:childTnLst>
                          </p:cTn>
                        </p:par>
                        <p:par>
                          <p:cTn id="256" fill="hold">
                            <p:stCondLst>
                              <p:cond delay="500"/>
                            </p:stCondLst>
                            <p:childTnLst>
                              <p:par>
                                <p:cTn id="257" presetID="2" presetClass="entr" presetSubtype="4" fill="hold" grpId="0" nodeType="afterEffect">
                                  <p:stCondLst>
                                    <p:cond delay="0"/>
                                  </p:stCondLst>
                                  <p:childTnLst>
                                    <p:set>
                                      <p:cBhvr>
                                        <p:cTn id="258" dur="1" fill="hold">
                                          <p:stCondLst>
                                            <p:cond delay="0"/>
                                          </p:stCondLst>
                                        </p:cTn>
                                        <p:tgtEl>
                                          <p:spTgt spid="1248"/>
                                        </p:tgtEl>
                                        <p:attrNameLst>
                                          <p:attrName>style.visibility</p:attrName>
                                        </p:attrNameLst>
                                      </p:cBhvr>
                                      <p:to>
                                        <p:strVal val="visible"/>
                                      </p:to>
                                    </p:set>
                                    <p:anim calcmode="lin" valueType="num">
                                      <p:cBhvr additive="base">
                                        <p:cTn id="259" dur="500" fill="hold"/>
                                        <p:tgtEl>
                                          <p:spTgt spid="1248"/>
                                        </p:tgtEl>
                                        <p:attrNameLst>
                                          <p:attrName>ppt_x</p:attrName>
                                        </p:attrNameLst>
                                      </p:cBhvr>
                                      <p:tavLst>
                                        <p:tav tm="0">
                                          <p:val>
                                            <p:strVal val="#ppt_x"/>
                                          </p:val>
                                        </p:tav>
                                        <p:tav tm="100000">
                                          <p:val>
                                            <p:strVal val="#ppt_x"/>
                                          </p:val>
                                        </p:tav>
                                      </p:tavLst>
                                    </p:anim>
                                    <p:anim calcmode="lin" valueType="num">
                                      <p:cBhvr additive="base">
                                        <p:cTn id="260" dur="500" fill="hold"/>
                                        <p:tgtEl>
                                          <p:spTgt spid="12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2" grpId="0"/>
      <p:bldP spid="1225" grpId="0"/>
      <p:bldP spid="1226" grpId="0"/>
      <p:bldP spid="1226" grpId="1"/>
      <p:bldP spid="1227" grpId="0"/>
      <p:bldP spid="1227" grpId="1"/>
      <p:bldP spid="1228" grpId="0"/>
      <p:bldP spid="1228" grpId="1"/>
      <p:bldP spid="1229" grpId="0"/>
      <p:bldP spid="1229" grpId="1"/>
      <p:bldP spid="1230" grpId="0"/>
      <p:bldP spid="1230" grpId="1"/>
      <p:bldP spid="1231" grpId="0"/>
      <p:bldP spid="1231" grpId="1"/>
      <p:bldP spid="1232" grpId="0"/>
      <p:bldP spid="1233" grpId="0"/>
      <p:bldP spid="1233" grpId="1"/>
      <p:bldP spid="1234" grpId="0"/>
      <p:bldP spid="1234" grpId="1"/>
      <p:bldP spid="1235" grpId="0"/>
      <p:bldP spid="1235" grpId="1"/>
      <p:bldP spid="1236" grpId="0"/>
      <p:bldP spid="1236" grpId="1"/>
      <p:bldP spid="1237" grpId="0"/>
      <p:bldP spid="1237" grpId="1"/>
      <p:bldP spid="1238" grpId="0"/>
      <p:bldP spid="1238" grpId="1"/>
      <p:bldP spid="1240" grpId="0"/>
      <p:bldP spid="1241" grpId="0"/>
      <p:bldP spid="1242" grpId="0"/>
      <p:bldP spid="1243" grpId="0"/>
      <p:bldP spid="1244" grpId="0"/>
      <p:bldP spid="1245" grpId="0"/>
      <p:bldP spid="1246" grpId="0"/>
      <p:bldP spid="1247" grpId="0"/>
      <p:bldP spid="1248" grpId="0"/>
      <p:bldP spid="1249" grpId="0"/>
      <p:bldP spid="1250" grpId="0"/>
      <p:bldP spid="1251" grpId="0"/>
      <p:bldP spid="1252" grpId="0"/>
      <p:bldP spid="125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5C60AF2-FC05-4F6D-86B1-14B4E2C52885}"/>
              </a:ext>
            </a:extLst>
          </p:cNvPr>
          <p:cNvSpPr/>
          <p:nvPr/>
        </p:nvSpPr>
        <p:spPr>
          <a:xfrm>
            <a:off x="3197225" y="2971801"/>
            <a:ext cx="5797550" cy="1616075"/>
          </a:xfrm>
          <a:prstGeom prst="rect">
            <a:avLst/>
          </a:prstGeom>
        </p:spPr>
        <p:txBody>
          <a:bodyPr>
            <a:spAutoFit/>
          </a:bodyPr>
          <a:lstStyle/>
          <a:p>
            <a:pPr marL="0" marR="0" lvl="0" indent="0" algn="ctr" defTabSz="613410" rtl="0" eaLnBrk="1" fontAlgn="auto" latinLnBrk="0" hangingPunct="1">
              <a:lnSpc>
                <a:spcPct val="100000"/>
              </a:lnSpc>
              <a:spcBef>
                <a:spcPct val="50000"/>
              </a:spcBef>
              <a:spcAft>
                <a:spcPts val="0"/>
              </a:spcAft>
              <a:buClrTx/>
              <a:buSzTx/>
              <a:buFontTx/>
              <a:buNone/>
              <a:tabLst/>
              <a:defRPr/>
            </a:pPr>
            <a:r>
              <a:rPr kumimoji="0" lang="en-US" altLang="zh-CN" sz="4950" b="1" i="0" u="none" strike="noStrike" kern="1200" cap="none" spc="0" normalizeH="0" baseline="0" noProof="1">
                <a:ln>
                  <a:noFill/>
                </a:ln>
                <a:solidFill>
                  <a:srgbClr val="FF0000"/>
                </a:solidFill>
                <a:effectLst/>
                <a:uLnTx/>
                <a:uFillTx/>
                <a:latin typeface="HP001 4 hàng" panose="020B0603050302020204" pitchFamily="34" charset="-93"/>
                <a:ea typeface="黑体" panose="02010609060101010101" pitchFamily="49" charset="-122"/>
                <a:cs typeface="Arial" panose="020B0604020202020204" pitchFamily="34" charset="0"/>
              </a:rPr>
              <a:t>B</a:t>
            </a:r>
            <a:r>
              <a:rPr kumimoji="0" lang="vi-VN" altLang="zh-CN" sz="4950" b="1" i="0" u="none" strike="noStrike" kern="1200" cap="none" spc="0" normalizeH="0" baseline="0" noProof="1">
                <a:ln>
                  <a:noFill/>
                </a:ln>
                <a:solidFill>
                  <a:srgbClr val="FF0000"/>
                </a:solidFill>
                <a:effectLst/>
                <a:uLnTx/>
                <a:uFillTx/>
                <a:latin typeface="HP001 4 hàng" panose="020B0603050302020204" pitchFamily="34" charset="-93"/>
                <a:ea typeface="黑体" panose="02010609060101010101" pitchFamily="49" charset="-122"/>
                <a:cs typeface="Arial" panose="020B0604020202020204" pitchFamily="34" charset="0"/>
              </a:rPr>
              <a:t>ài tập chính tả</a:t>
            </a:r>
            <a:r>
              <a:rPr kumimoji="0" lang="en-US" altLang="zh-CN" sz="4950" b="1" i="0" u="none" strike="noStrike" kern="1200" cap="none" spc="0" normalizeH="0" baseline="0" noProof="1">
                <a:ln>
                  <a:noFill/>
                </a:ln>
                <a:solidFill>
                  <a:srgbClr val="FF0000"/>
                </a:solidFill>
                <a:effectLst/>
                <a:uLnTx/>
                <a:uFillTx/>
                <a:latin typeface="HP001 4 hàng" panose="020B0603050302020204" pitchFamily="34" charset="-93"/>
                <a:ea typeface="黑体" panose="02010609060101010101" pitchFamily="49" charset="-122"/>
                <a:cs typeface="Arial" panose="020B0604020202020204" pitchFamily="34" charset="0"/>
              </a:rPr>
              <a:t> tuần </a:t>
            </a:r>
            <a:r>
              <a:rPr lang="en-US" altLang="zh-CN" sz="4950" b="1" noProof="1">
                <a:solidFill>
                  <a:srgbClr val="FF0000"/>
                </a:solidFill>
                <a:latin typeface="HP001 4 hàng" panose="020B0603050302020204" pitchFamily="34" charset="-93"/>
                <a:ea typeface="黑体" panose="02010609060101010101" pitchFamily="49" charset="-122"/>
                <a:cs typeface="Arial" panose="020B0604020202020204" pitchFamily="34" charset="0"/>
              </a:rPr>
              <a:t>20</a:t>
            </a:r>
            <a:endParaRPr kumimoji="0" lang="vi-VN" altLang="zh-CN" sz="4950" b="1" i="0" u="none" strike="noStrike" kern="1200" cap="none" spc="0" normalizeH="0" baseline="0" noProof="1">
              <a:ln>
                <a:noFill/>
              </a:ln>
              <a:solidFill>
                <a:srgbClr val="FF0000"/>
              </a:solidFill>
              <a:effectLst/>
              <a:uLnTx/>
              <a:uFillTx/>
              <a:latin typeface="HP001 4 hàng" panose="020B0603050302020204" pitchFamily="34" charset="-93"/>
              <a:ea typeface="黑体" panose="02010609060101010101" pitchFamily="49" charset="-122"/>
              <a:cs typeface="Arial" panose="020B0604020202020204" pitchFamily="34" charset="0"/>
            </a:endParaRPr>
          </a:p>
        </p:txBody>
      </p:sp>
    </p:spTree>
    <p:extLst>
      <p:ext uri="{BB962C8B-B14F-4D97-AF65-F5344CB8AC3E}">
        <p14:creationId xmlns:p14="http://schemas.microsoft.com/office/powerpoint/2010/main" val="716380449"/>
      </p:ext>
    </p:extLst>
  </p:cSld>
  <p:clrMapOvr>
    <a:masterClrMapping/>
  </p:clrMapOvr>
  <p:transition spd="slow">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2" descr="19+ Hình nền Powerpoint dễ thương nhất năm 2021">
            <a:extLst>
              <a:ext uri="{FF2B5EF4-FFF2-40B4-BE49-F238E27FC236}">
                <a16:creationId xmlns:a16="http://schemas.microsoft.com/office/drawing/2014/main" id="{A6EC6703-A300-40CF-8EB6-FA752BAF1C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15">
            <a:extLst>
              <a:ext uri="{FF2B5EF4-FFF2-40B4-BE49-F238E27FC236}">
                <a16:creationId xmlns:a16="http://schemas.microsoft.com/office/drawing/2014/main" id="{18E765D4-6DE3-4ADB-AD7C-882A9602BCC7}"/>
              </a:ext>
            </a:extLst>
          </p:cNvPr>
          <p:cNvSpPr txBox="1">
            <a:spLocks noChangeArrowheads="1"/>
          </p:cNvSpPr>
          <p:nvPr/>
        </p:nvSpPr>
        <p:spPr bwMode="auto">
          <a:xfrm>
            <a:off x="1828800" y="304800"/>
            <a:ext cx="7772400"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3200" dirty="0">
                <a:solidFill>
                  <a:srgbClr val="000000"/>
                </a:solidFill>
                <a:latin typeface="Times New Roman" panose="02020603050405020304" pitchFamily="18" charset="0"/>
              </a:rPr>
              <a:t>             </a:t>
            </a:r>
            <a:r>
              <a:rPr lang="en-US" altLang="en-US" sz="3200" u="sng" dirty="0" err="1">
                <a:solidFill>
                  <a:srgbClr val="000000"/>
                </a:solidFill>
                <a:latin typeface="Times New Roman" panose="02020603050405020304" pitchFamily="18" charset="0"/>
              </a:rPr>
              <a:t>Bài</a:t>
            </a:r>
            <a:r>
              <a:rPr lang="en-US" altLang="en-US" sz="3200" u="sng" dirty="0">
                <a:solidFill>
                  <a:srgbClr val="000000"/>
                </a:solidFill>
                <a:latin typeface="Times New Roman" panose="02020603050405020304" pitchFamily="18" charset="0"/>
              </a:rPr>
              <a:t> 2:</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Điền</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vào</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chỗ</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trống</a:t>
            </a:r>
            <a:r>
              <a:rPr lang="en-US" altLang="en-US" sz="3200" dirty="0">
                <a:solidFill>
                  <a:srgbClr val="000000"/>
                </a:solidFill>
                <a:latin typeface="Times New Roman" panose="02020603050405020304" pitchFamily="18" charset="0"/>
              </a:rPr>
              <a:t>:</a:t>
            </a:r>
          </a:p>
          <a:p>
            <a:pPr fontAlgn="base">
              <a:spcBef>
                <a:spcPct val="50000"/>
              </a:spcBef>
              <a:spcAft>
                <a:spcPct val="0"/>
              </a:spcAft>
            </a:pPr>
            <a:r>
              <a:rPr lang="en-US" altLang="en-US" sz="3200" dirty="0">
                <a:solidFill>
                  <a:srgbClr val="000000"/>
                </a:solidFill>
                <a:latin typeface="Times New Roman" panose="02020603050405020304" pitchFamily="18" charset="0"/>
              </a:rPr>
              <a:t>              </a:t>
            </a:r>
            <a:r>
              <a:rPr lang="en-US" altLang="en-US" sz="3200" b="1" dirty="0">
                <a:solidFill>
                  <a:srgbClr val="000000"/>
                </a:solidFill>
                <a:latin typeface="Times New Roman" panose="02020603050405020304" pitchFamily="18" charset="0"/>
              </a:rPr>
              <a:t>a. </a:t>
            </a:r>
            <a:r>
              <a:rPr lang="en-US" altLang="en-US" sz="3200" b="1" dirty="0" err="1">
                <a:solidFill>
                  <a:srgbClr val="000000"/>
                </a:solidFill>
                <a:latin typeface="Times New Roman" panose="02020603050405020304" pitchFamily="18" charset="0"/>
              </a:rPr>
              <a:t>ch</a:t>
            </a:r>
            <a:r>
              <a:rPr lang="en-US" altLang="en-US" sz="3200" b="1" dirty="0">
                <a:solidFill>
                  <a:srgbClr val="000000"/>
                </a:solidFill>
                <a:latin typeface="Times New Roman" panose="02020603050405020304" pitchFamily="18" charset="0"/>
              </a:rPr>
              <a:t> hay tr</a:t>
            </a:r>
          </a:p>
          <a:p>
            <a:pPr fontAlgn="base">
              <a:spcBef>
                <a:spcPct val="50000"/>
              </a:spcBef>
              <a:spcAft>
                <a:spcPct val="0"/>
              </a:spcAft>
            </a:pP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uyền</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ong</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vòm</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lá</a:t>
            </a:r>
            <a:endParaRPr lang="en-US" altLang="en-US" sz="3200" dirty="0">
              <a:solidFill>
                <a:srgbClr val="000000"/>
              </a:solidFill>
              <a:latin typeface="Times New Roman" panose="02020603050405020304" pitchFamily="18" charset="0"/>
            </a:endParaRPr>
          </a:p>
          <a:p>
            <a:pPr fontAlgn="base">
              <a:spcBef>
                <a:spcPct val="50000"/>
              </a:spcBef>
              <a:spcAft>
                <a:spcPct val="0"/>
              </a:spcAft>
            </a:pP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im</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có</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gì</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vui</a:t>
            </a:r>
            <a:endParaRPr lang="en-US" altLang="en-US" sz="3200" dirty="0">
              <a:solidFill>
                <a:srgbClr val="000000"/>
              </a:solidFill>
              <a:latin typeface="Times New Roman" panose="02020603050405020304" pitchFamily="18" charset="0"/>
            </a:endParaRPr>
          </a:p>
          <a:p>
            <a:pPr fontAlgn="base">
              <a:spcBef>
                <a:spcPct val="50000"/>
              </a:spcBef>
              <a:spcAft>
                <a:spcPct val="0"/>
              </a:spcAft>
            </a:pP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Mà</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nghe</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ríu</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rít</a:t>
            </a:r>
            <a:endParaRPr lang="en-US" altLang="en-US" sz="3200" dirty="0">
              <a:solidFill>
                <a:srgbClr val="000000"/>
              </a:solidFill>
              <a:latin typeface="Times New Roman" panose="02020603050405020304" pitchFamily="18" charset="0"/>
            </a:endParaRPr>
          </a:p>
          <a:p>
            <a:pPr fontAlgn="base">
              <a:spcBef>
                <a:spcPct val="50000"/>
              </a:spcBef>
              <a:spcAft>
                <a:spcPct val="0"/>
              </a:spcAft>
            </a:pP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Như</a:t>
            </a:r>
            <a:r>
              <a:rPr lang="en-US" altLang="en-US" sz="3200" dirty="0">
                <a:solidFill>
                  <a:srgbClr val="000000"/>
                </a:solidFill>
                <a:latin typeface="Times New Roman" panose="02020603050405020304" pitchFamily="18" charset="0"/>
              </a:rPr>
              <a:t> ...ẻ </a:t>
            </a:r>
            <a:r>
              <a:rPr lang="en-US" altLang="en-US" sz="3200" dirty="0" err="1">
                <a:solidFill>
                  <a:srgbClr val="000000"/>
                </a:solidFill>
                <a:latin typeface="Times New Roman" panose="02020603050405020304" pitchFamily="18" charset="0"/>
              </a:rPr>
              <a:t>reo</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cười</a:t>
            </a:r>
            <a:r>
              <a:rPr lang="en-US" altLang="en-US" sz="3200" dirty="0">
                <a:solidFill>
                  <a:srgbClr val="000000"/>
                </a:solidFill>
                <a:latin typeface="Times New Roman" panose="02020603050405020304" pitchFamily="18" charset="0"/>
              </a:rPr>
              <a:t>?</a:t>
            </a:r>
          </a:p>
          <a:p>
            <a:pPr fontAlgn="base">
              <a:spcBef>
                <a:spcPct val="50000"/>
              </a:spcBef>
              <a:spcAft>
                <a:spcPct val="0"/>
              </a:spcAft>
            </a:pP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Nguyễn</a:t>
            </a:r>
            <a:r>
              <a:rPr lang="en-US" altLang="en-US" sz="3200" dirty="0">
                <a:solidFill>
                  <a:srgbClr val="000000"/>
                </a:solidFill>
                <a:latin typeface="Times New Roman" panose="02020603050405020304" pitchFamily="18" charset="0"/>
              </a:rPr>
              <a:t> Bao</a:t>
            </a:r>
          </a:p>
          <a:p>
            <a:pPr fontAlgn="base">
              <a:spcBef>
                <a:spcPct val="50000"/>
              </a:spcBef>
              <a:spcAft>
                <a:spcPct val="0"/>
              </a:spcAft>
            </a:pPr>
            <a:r>
              <a:rPr lang="en-US" altLang="en-US" sz="3200" dirty="0">
                <a:solidFill>
                  <a:srgbClr val="000000"/>
                </a:solidFill>
                <a:latin typeface="Times New Roman" panose="02020603050405020304" pitchFamily="18" charset="0"/>
              </a:rPr>
              <a:t>                                  </a:t>
            </a:r>
          </a:p>
        </p:txBody>
      </p:sp>
      <p:sp>
        <p:nvSpPr>
          <p:cNvPr id="2" name="TextBox 1">
            <a:extLst>
              <a:ext uri="{FF2B5EF4-FFF2-40B4-BE49-F238E27FC236}">
                <a16:creationId xmlns:a16="http://schemas.microsoft.com/office/drawing/2014/main" id="{CD13BD19-89B5-464E-A8EF-77380C880BC1}"/>
              </a:ext>
            </a:extLst>
          </p:cNvPr>
          <p:cNvSpPr txBox="1">
            <a:spLocks noChangeArrowheads="1"/>
          </p:cNvSpPr>
          <p:nvPr/>
        </p:nvSpPr>
        <p:spPr bwMode="auto">
          <a:xfrm>
            <a:off x="3124200" y="1752600"/>
            <a:ext cx="76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3200" b="1">
                <a:solidFill>
                  <a:srgbClr val="FF0000"/>
                </a:solidFill>
                <a:latin typeface="Times New Roman" panose="02020603050405020304" pitchFamily="18" charset="0"/>
              </a:rPr>
              <a:t>Ch</a:t>
            </a:r>
            <a:endParaRPr lang="vi-VN" altLang="en-US" sz="3200" b="1">
              <a:solidFill>
                <a:srgbClr val="FF0000"/>
              </a:solidFill>
              <a:latin typeface="Times New Roman" panose="02020603050405020304" pitchFamily="18" charset="0"/>
            </a:endParaRPr>
          </a:p>
        </p:txBody>
      </p:sp>
      <p:sp>
        <p:nvSpPr>
          <p:cNvPr id="22" name="TextBox 21">
            <a:extLst>
              <a:ext uri="{FF2B5EF4-FFF2-40B4-BE49-F238E27FC236}">
                <a16:creationId xmlns:a16="http://schemas.microsoft.com/office/drawing/2014/main" id="{5D090BD7-0329-4869-956A-EC7C494CE3A7}"/>
              </a:ext>
            </a:extLst>
          </p:cNvPr>
          <p:cNvSpPr txBox="1">
            <a:spLocks noChangeArrowheads="1"/>
          </p:cNvSpPr>
          <p:nvPr/>
        </p:nvSpPr>
        <p:spPr bwMode="auto">
          <a:xfrm>
            <a:off x="3122613" y="2443164"/>
            <a:ext cx="7620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3200" b="1">
                <a:solidFill>
                  <a:srgbClr val="FF0000"/>
                </a:solidFill>
                <a:latin typeface="Times New Roman" panose="02020603050405020304" pitchFamily="18" charset="0"/>
              </a:rPr>
              <a:t>Ch</a:t>
            </a:r>
            <a:endParaRPr lang="vi-VN" altLang="en-US" sz="3200" b="1">
              <a:solidFill>
                <a:srgbClr val="FF0000"/>
              </a:solidFill>
              <a:latin typeface="Times New Roman" panose="02020603050405020304" pitchFamily="18" charset="0"/>
            </a:endParaRPr>
          </a:p>
        </p:txBody>
      </p:sp>
      <p:sp>
        <p:nvSpPr>
          <p:cNvPr id="23" name="TextBox 22">
            <a:extLst>
              <a:ext uri="{FF2B5EF4-FFF2-40B4-BE49-F238E27FC236}">
                <a16:creationId xmlns:a16="http://schemas.microsoft.com/office/drawing/2014/main" id="{5AE36E1F-FFB1-453F-9B7C-1CB539F653FF}"/>
              </a:ext>
            </a:extLst>
          </p:cNvPr>
          <p:cNvSpPr txBox="1">
            <a:spLocks noChangeArrowheads="1"/>
          </p:cNvSpPr>
          <p:nvPr/>
        </p:nvSpPr>
        <p:spPr bwMode="auto">
          <a:xfrm>
            <a:off x="4572000" y="1712914"/>
            <a:ext cx="7620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3200" b="1">
                <a:solidFill>
                  <a:srgbClr val="FF0000"/>
                </a:solidFill>
                <a:latin typeface="Times New Roman" panose="02020603050405020304" pitchFamily="18" charset="0"/>
              </a:rPr>
              <a:t>tr</a:t>
            </a:r>
            <a:endParaRPr lang="vi-VN" altLang="en-US" sz="3200" b="1">
              <a:solidFill>
                <a:srgbClr val="FF0000"/>
              </a:solidFill>
              <a:latin typeface="Times New Roman" panose="02020603050405020304" pitchFamily="18" charset="0"/>
            </a:endParaRPr>
          </a:p>
        </p:txBody>
      </p:sp>
      <p:sp>
        <p:nvSpPr>
          <p:cNvPr id="24" name="TextBox 23">
            <a:extLst>
              <a:ext uri="{FF2B5EF4-FFF2-40B4-BE49-F238E27FC236}">
                <a16:creationId xmlns:a16="http://schemas.microsoft.com/office/drawing/2014/main" id="{9F72FED9-17E7-41B8-B475-1A1DEAFB2520}"/>
              </a:ext>
            </a:extLst>
          </p:cNvPr>
          <p:cNvSpPr txBox="1">
            <a:spLocks noChangeArrowheads="1"/>
          </p:cNvSpPr>
          <p:nvPr/>
        </p:nvSpPr>
        <p:spPr bwMode="auto">
          <a:xfrm>
            <a:off x="4189413" y="3886200"/>
            <a:ext cx="76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3200" b="1">
                <a:solidFill>
                  <a:srgbClr val="FF0000"/>
                </a:solidFill>
                <a:latin typeface="Times New Roman" panose="02020603050405020304" pitchFamily="18" charset="0"/>
              </a:rPr>
              <a:t>tr</a:t>
            </a:r>
            <a:endParaRPr lang="vi-VN" altLang="en-US" sz="3200" b="1">
              <a:solidFill>
                <a:srgbClr val="FF0000"/>
              </a:solidFill>
              <a:latin typeface="Times New Roman" panose="02020603050405020304" pitchFamily="18"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box(in)">
                                      <p:cBhvr>
                                        <p:cTn id="7" dur="500"/>
                                        <p:tgtEl>
                                          <p:spTgt spid="20">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20">
                                            <p:txEl>
                                              <p:pRg st="1" end="1"/>
                                            </p:txEl>
                                          </p:spTgt>
                                        </p:tgtEl>
                                        <p:attrNameLst>
                                          <p:attrName>style.visibility</p:attrName>
                                        </p:attrNameLst>
                                      </p:cBhvr>
                                      <p:to>
                                        <p:strVal val="visible"/>
                                      </p:to>
                                    </p:set>
                                    <p:animEffect transition="in" filter="box(in)">
                                      <p:cBhvr>
                                        <p:cTn id="10" dur="500"/>
                                        <p:tgtEl>
                                          <p:spTgt spid="20">
                                            <p:txEl>
                                              <p:pRg st="1" end="1"/>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20">
                                            <p:txEl>
                                              <p:pRg st="2" end="2"/>
                                            </p:txEl>
                                          </p:spTgt>
                                        </p:tgtEl>
                                        <p:attrNameLst>
                                          <p:attrName>style.visibility</p:attrName>
                                        </p:attrNameLst>
                                      </p:cBhvr>
                                      <p:to>
                                        <p:strVal val="visible"/>
                                      </p:to>
                                    </p:set>
                                    <p:animEffect transition="in" filter="box(in)">
                                      <p:cBhvr>
                                        <p:cTn id="13" dur="500"/>
                                        <p:tgtEl>
                                          <p:spTgt spid="20">
                                            <p:txEl>
                                              <p:pRg st="2" end="2"/>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20">
                                            <p:txEl>
                                              <p:pRg st="3" end="3"/>
                                            </p:txEl>
                                          </p:spTgt>
                                        </p:tgtEl>
                                        <p:attrNameLst>
                                          <p:attrName>style.visibility</p:attrName>
                                        </p:attrNameLst>
                                      </p:cBhvr>
                                      <p:to>
                                        <p:strVal val="visible"/>
                                      </p:to>
                                    </p:set>
                                    <p:animEffect transition="in" filter="box(in)">
                                      <p:cBhvr>
                                        <p:cTn id="16" dur="500"/>
                                        <p:tgtEl>
                                          <p:spTgt spid="20">
                                            <p:txEl>
                                              <p:pRg st="3" end="3"/>
                                            </p:txEl>
                                          </p:spTgt>
                                        </p:tgtEl>
                                      </p:cBhvr>
                                    </p:animEffect>
                                  </p:childTnLst>
                                </p:cTn>
                              </p:par>
                              <p:par>
                                <p:cTn id="17" presetID="4" presetClass="entr" presetSubtype="16" fill="hold" nodeType="withEffect">
                                  <p:stCondLst>
                                    <p:cond delay="0"/>
                                  </p:stCondLst>
                                  <p:childTnLst>
                                    <p:set>
                                      <p:cBhvr>
                                        <p:cTn id="18" dur="1" fill="hold">
                                          <p:stCondLst>
                                            <p:cond delay="0"/>
                                          </p:stCondLst>
                                        </p:cTn>
                                        <p:tgtEl>
                                          <p:spTgt spid="20">
                                            <p:txEl>
                                              <p:pRg st="4" end="4"/>
                                            </p:txEl>
                                          </p:spTgt>
                                        </p:tgtEl>
                                        <p:attrNameLst>
                                          <p:attrName>style.visibility</p:attrName>
                                        </p:attrNameLst>
                                      </p:cBhvr>
                                      <p:to>
                                        <p:strVal val="visible"/>
                                      </p:to>
                                    </p:set>
                                    <p:animEffect transition="in" filter="box(in)">
                                      <p:cBhvr>
                                        <p:cTn id="19" dur="500"/>
                                        <p:tgtEl>
                                          <p:spTgt spid="20">
                                            <p:txEl>
                                              <p:pRg st="4" end="4"/>
                                            </p:txEl>
                                          </p:spTgt>
                                        </p:tgtEl>
                                      </p:cBhvr>
                                    </p:animEffect>
                                  </p:childTnLst>
                                </p:cTn>
                              </p:par>
                              <p:par>
                                <p:cTn id="20" presetID="4" presetClass="entr" presetSubtype="16" fill="hold" nodeType="withEffect">
                                  <p:stCondLst>
                                    <p:cond delay="0"/>
                                  </p:stCondLst>
                                  <p:childTnLst>
                                    <p:set>
                                      <p:cBhvr>
                                        <p:cTn id="21" dur="1" fill="hold">
                                          <p:stCondLst>
                                            <p:cond delay="0"/>
                                          </p:stCondLst>
                                        </p:cTn>
                                        <p:tgtEl>
                                          <p:spTgt spid="20">
                                            <p:txEl>
                                              <p:pRg st="5" end="5"/>
                                            </p:txEl>
                                          </p:spTgt>
                                        </p:tgtEl>
                                        <p:attrNameLst>
                                          <p:attrName>style.visibility</p:attrName>
                                        </p:attrNameLst>
                                      </p:cBhvr>
                                      <p:to>
                                        <p:strVal val="visible"/>
                                      </p:to>
                                    </p:set>
                                    <p:animEffect transition="in" filter="box(in)">
                                      <p:cBhvr>
                                        <p:cTn id="22" dur="500"/>
                                        <p:tgtEl>
                                          <p:spTgt spid="20">
                                            <p:txEl>
                                              <p:pRg st="5" end="5"/>
                                            </p:txEl>
                                          </p:spTgt>
                                        </p:tgtEl>
                                      </p:cBhvr>
                                    </p:animEffect>
                                  </p:childTnLst>
                                </p:cTn>
                              </p:par>
                              <p:par>
                                <p:cTn id="23" presetID="4" presetClass="entr" presetSubtype="16" fill="hold" nodeType="withEffect">
                                  <p:stCondLst>
                                    <p:cond delay="0"/>
                                  </p:stCondLst>
                                  <p:childTnLst>
                                    <p:set>
                                      <p:cBhvr>
                                        <p:cTn id="24" dur="1" fill="hold">
                                          <p:stCondLst>
                                            <p:cond delay="0"/>
                                          </p:stCondLst>
                                        </p:cTn>
                                        <p:tgtEl>
                                          <p:spTgt spid="20">
                                            <p:txEl>
                                              <p:pRg st="6" end="6"/>
                                            </p:txEl>
                                          </p:spTgt>
                                        </p:tgtEl>
                                        <p:attrNameLst>
                                          <p:attrName>style.visibility</p:attrName>
                                        </p:attrNameLst>
                                      </p:cBhvr>
                                      <p:to>
                                        <p:strVal val="visible"/>
                                      </p:to>
                                    </p:set>
                                    <p:animEffect transition="in" filter="box(in)">
                                      <p:cBhvr>
                                        <p:cTn id="25" dur="500"/>
                                        <p:tgtEl>
                                          <p:spTgt spid="20">
                                            <p:txEl>
                                              <p:pRg st="6" end="6"/>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additive="base">
                                        <p:cTn id="30" dur="500" fill="hold"/>
                                        <p:tgtEl>
                                          <p:spTgt spid="2"/>
                                        </p:tgtEl>
                                        <p:attrNameLst>
                                          <p:attrName>ppt_x</p:attrName>
                                        </p:attrNameLst>
                                      </p:cBhvr>
                                      <p:tavLst>
                                        <p:tav tm="0">
                                          <p:val>
                                            <p:strVal val="#ppt_x"/>
                                          </p:val>
                                        </p:tav>
                                        <p:tav tm="100000">
                                          <p:val>
                                            <p:strVal val="#ppt_x"/>
                                          </p:val>
                                        </p:tav>
                                      </p:tavLst>
                                    </p:anim>
                                    <p:anim calcmode="lin" valueType="num">
                                      <p:cBhvr additive="base">
                                        <p:cTn id="3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23">
                                            <p:txEl>
                                              <p:pRg st="0" end="0"/>
                                            </p:txEl>
                                          </p:spTgt>
                                        </p:tgtEl>
                                        <p:attrNameLst>
                                          <p:attrName>style.visibility</p:attrName>
                                        </p:attrNameLst>
                                      </p:cBhvr>
                                      <p:to>
                                        <p:strVal val="visible"/>
                                      </p:to>
                                    </p:set>
                                    <p:anim calcmode="lin" valueType="num">
                                      <p:cBhvr additive="base">
                                        <p:cTn id="36"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additive="base">
                                        <p:cTn id="42" dur="500" fill="hold"/>
                                        <p:tgtEl>
                                          <p:spTgt spid="22"/>
                                        </p:tgtEl>
                                        <p:attrNameLst>
                                          <p:attrName>ppt_x</p:attrName>
                                        </p:attrNameLst>
                                      </p:cBhvr>
                                      <p:tavLst>
                                        <p:tav tm="0">
                                          <p:val>
                                            <p:strVal val="#ppt_x"/>
                                          </p:val>
                                        </p:tav>
                                        <p:tav tm="100000">
                                          <p:val>
                                            <p:strVal val="#ppt_x"/>
                                          </p:val>
                                        </p:tav>
                                      </p:tavLst>
                                    </p:anim>
                                    <p:anim calcmode="lin" valueType="num">
                                      <p:cBhvr additive="base">
                                        <p:cTn id="4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nodeType="clickEffect">
                                  <p:stCondLst>
                                    <p:cond delay="0"/>
                                  </p:stCondLst>
                                  <p:childTnLst>
                                    <p:set>
                                      <p:cBhvr>
                                        <p:cTn id="47" dur="1" fill="hold">
                                          <p:stCondLst>
                                            <p:cond delay="0"/>
                                          </p:stCondLst>
                                        </p:cTn>
                                        <p:tgtEl>
                                          <p:spTgt spid="24">
                                            <p:txEl>
                                              <p:pRg st="0" end="0"/>
                                            </p:txEl>
                                          </p:spTgt>
                                        </p:tgtEl>
                                        <p:attrNameLst>
                                          <p:attrName>style.visibility</p:attrName>
                                        </p:attrNameLst>
                                      </p:cBhvr>
                                      <p:to>
                                        <p:strVal val="visible"/>
                                      </p:to>
                                    </p:set>
                                    <p:anim calcmode="lin" valueType="num">
                                      <p:cBhvr additive="base">
                                        <p:cTn id="48"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2" descr="19+ Hình nền Powerpoint dễ thương nhất năm 2021">
            <a:extLst>
              <a:ext uri="{FF2B5EF4-FFF2-40B4-BE49-F238E27FC236}">
                <a16:creationId xmlns:a16="http://schemas.microsoft.com/office/drawing/2014/main" id="{909936D1-BCDC-426A-BEA8-AEF36276DD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Box 12">
            <a:extLst>
              <a:ext uri="{FF2B5EF4-FFF2-40B4-BE49-F238E27FC236}">
                <a16:creationId xmlns:a16="http://schemas.microsoft.com/office/drawing/2014/main" id="{D2F2E89D-D6A7-4031-A72C-D4BD5949A3BC}"/>
              </a:ext>
            </a:extLst>
          </p:cNvPr>
          <p:cNvSpPr txBox="1">
            <a:spLocks noChangeArrowheads="1"/>
          </p:cNvSpPr>
          <p:nvPr/>
        </p:nvSpPr>
        <p:spPr bwMode="auto">
          <a:xfrm>
            <a:off x="1905000" y="838201"/>
            <a:ext cx="7772400"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3200" dirty="0">
                <a:solidFill>
                  <a:srgbClr val="000000"/>
                </a:solidFill>
                <a:latin typeface="Times New Roman" panose="02020603050405020304" pitchFamily="18" charset="0"/>
              </a:rPr>
              <a:t>  </a:t>
            </a:r>
            <a:r>
              <a:rPr lang="en-US" altLang="en-US" sz="3200" u="sng" dirty="0" err="1">
                <a:solidFill>
                  <a:srgbClr val="000000"/>
                </a:solidFill>
                <a:latin typeface="Times New Roman" panose="02020603050405020304" pitchFamily="18" charset="0"/>
              </a:rPr>
              <a:t>Bài</a:t>
            </a:r>
            <a:r>
              <a:rPr lang="en-US" altLang="en-US" sz="3200" u="sng" dirty="0">
                <a:solidFill>
                  <a:srgbClr val="000000"/>
                </a:solidFill>
                <a:latin typeface="Times New Roman" panose="02020603050405020304" pitchFamily="18" charset="0"/>
              </a:rPr>
              <a:t> 2.</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Điền</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vào</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chỗ</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trống</a:t>
            </a:r>
            <a:r>
              <a:rPr lang="en-US" altLang="en-US" sz="3200" dirty="0">
                <a:solidFill>
                  <a:srgbClr val="000000"/>
                </a:solidFill>
                <a:latin typeface="Times New Roman" panose="02020603050405020304" pitchFamily="18" charset="0"/>
              </a:rPr>
              <a:t>:</a:t>
            </a:r>
          </a:p>
          <a:p>
            <a:pPr fontAlgn="base">
              <a:spcBef>
                <a:spcPct val="50000"/>
              </a:spcBef>
              <a:spcAft>
                <a:spcPct val="0"/>
              </a:spcAft>
            </a:pPr>
            <a:r>
              <a:rPr lang="en-US" altLang="en-US" sz="3200" dirty="0">
                <a:solidFill>
                  <a:srgbClr val="000000"/>
                </a:solidFill>
                <a:latin typeface="Times New Roman" panose="02020603050405020304" pitchFamily="18" charset="0"/>
              </a:rPr>
              <a:t>             </a:t>
            </a:r>
            <a:r>
              <a:rPr lang="en-US" altLang="en-US" sz="3200" b="1" dirty="0">
                <a:solidFill>
                  <a:srgbClr val="000000"/>
                </a:solidFill>
                <a:latin typeface="Times New Roman" panose="02020603050405020304" pitchFamily="18" charset="0"/>
              </a:rPr>
              <a:t>b. </a:t>
            </a:r>
            <a:r>
              <a:rPr lang="en-US" altLang="en-US" sz="3200" b="1" dirty="0" err="1">
                <a:solidFill>
                  <a:srgbClr val="000000"/>
                </a:solidFill>
                <a:latin typeface="Times New Roman" panose="02020603050405020304" pitchFamily="18" charset="0"/>
              </a:rPr>
              <a:t>uôt</a:t>
            </a:r>
            <a:r>
              <a:rPr lang="en-US" altLang="en-US" sz="3200" b="1" dirty="0">
                <a:solidFill>
                  <a:srgbClr val="000000"/>
                </a:solidFill>
                <a:latin typeface="Times New Roman" panose="02020603050405020304" pitchFamily="18" charset="0"/>
              </a:rPr>
              <a:t> hay </a:t>
            </a:r>
            <a:r>
              <a:rPr lang="en-US" altLang="en-US" sz="3200" b="1" dirty="0" err="1">
                <a:solidFill>
                  <a:srgbClr val="000000"/>
                </a:solidFill>
                <a:latin typeface="Times New Roman" panose="02020603050405020304" pitchFamily="18" charset="0"/>
              </a:rPr>
              <a:t>uôc</a:t>
            </a:r>
            <a:r>
              <a:rPr lang="en-US" altLang="en-US" sz="3200" b="1" dirty="0">
                <a:solidFill>
                  <a:srgbClr val="000000"/>
                </a:solidFill>
                <a:latin typeface="Times New Roman" panose="02020603050405020304" pitchFamily="18" charset="0"/>
              </a:rPr>
              <a:t>?</a:t>
            </a:r>
          </a:p>
          <a:p>
            <a:pPr fontAlgn="base">
              <a:spcBef>
                <a:spcPct val="50000"/>
              </a:spcBef>
              <a:spcAft>
                <a:spcPct val="0"/>
              </a:spcAft>
            </a:pPr>
            <a:r>
              <a:rPr lang="en-US" altLang="en-US" sz="3200" dirty="0">
                <a:solidFill>
                  <a:srgbClr val="000000"/>
                </a:solidFill>
                <a:latin typeface="Times New Roman" panose="02020603050405020304" pitchFamily="18" charset="0"/>
              </a:rPr>
              <a:t>                    - </a:t>
            </a:r>
            <a:r>
              <a:rPr lang="en-US" altLang="en-US" sz="3200" dirty="0" err="1">
                <a:solidFill>
                  <a:srgbClr val="000000"/>
                </a:solidFill>
                <a:latin typeface="Times New Roman" panose="02020603050405020304" pitchFamily="18" charset="0"/>
              </a:rPr>
              <a:t>Cày</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sâu</a:t>
            </a:r>
            <a:r>
              <a:rPr lang="en-US" altLang="en-US" sz="3200" dirty="0">
                <a:solidFill>
                  <a:srgbClr val="000000"/>
                </a:solidFill>
                <a:latin typeface="Times New Roman" panose="02020603050405020304" pitchFamily="18" charset="0"/>
              </a:rPr>
              <a:t> c........ </a:t>
            </a:r>
            <a:r>
              <a:rPr lang="en-US" altLang="en-US" sz="3200" dirty="0" err="1">
                <a:solidFill>
                  <a:srgbClr val="000000"/>
                </a:solidFill>
                <a:latin typeface="Times New Roman" panose="02020603050405020304" pitchFamily="18" charset="0"/>
              </a:rPr>
              <a:t>bẫm</a:t>
            </a:r>
            <a:r>
              <a:rPr lang="en-US" altLang="en-US" sz="3200" dirty="0">
                <a:solidFill>
                  <a:srgbClr val="000000"/>
                </a:solidFill>
                <a:latin typeface="Times New Roman" panose="02020603050405020304" pitchFamily="18" charset="0"/>
              </a:rPr>
              <a:t>.</a:t>
            </a:r>
          </a:p>
          <a:p>
            <a:pPr fontAlgn="base">
              <a:spcBef>
                <a:spcPct val="50000"/>
              </a:spcBef>
              <a:spcAft>
                <a:spcPct val="0"/>
              </a:spcAft>
            </a:pPr>
            <a:r>
              <a:rPr lang="en-US" altLang="en-US" sz="3200" dirty="0">
                <a:solidFill>
                  <a:srgbClr val="000000"/>
                </a:solidFill>
                <a:latin typeface="Times New Roman" panose="02020603050405020304" pitchFamily="18" charset="0"/>
              </a:rPr>
              <a:t>                    -  Mua </a:t>
            </a:r>
            <a:r>
              <a:rPr lang="en-US" altLang="en-US" sz="3200" dirty="0" err="1">
                <a:solidFill>
                  <a:srgbClr val="000000"/>
                </a:solidFill>
                <a:latin typeface="Times New Roman" panose="02020603050405020304" pitchFamily="18" charset="0"/>
              </a:rPr>
              <a:t>dây</a:t>
            </a:r>
            <a:r>
              <a:rPr lang="en-US" altLang="en-US" sz="3200" dirty="0">
                <a:solidFill>
                  <a:srgbClr val="000000"/>
                </a:solidFill>
                <a:latin typeface="Times New Roman" panose="02020603050405020304" pitchFamily="18" charset="0"/>
              </a:rPr>
              <a:t> b....... </a:t>
            </a:r>
            <a:r>
              <a:rPr lang="en-US" altLang="en-US" sz="3200" dirty="0" err="1">
                <a:solidFill>
                  <a:srgbClr val="000000"/>
                </a:solidFill>
                <a:latin typeface="Times New Roman" panose="02020603050405020304" pitchFamily="18" charset="0"/>
              </a:rPr>
              <a:t>mình</a:t>
            </a:r>
            <a:r>
              <a:rPr lang="en-US" altLang="en-US" sz="3200" dirty="0">
                <a:solidFill>
                  <a:srgbClr val="000000"/>
                </a:solidFill>
                <a:latin typeface="Times New Roman" panose="02020603050405020304" pitchFamily="18" charset="0"/>
              </a:rPr>
              <a:t>.</a:t>
            </a:r>
          </a:p>
          <a:p>
            <a:pPr fontAlgn="base">
              <a:spcBef>
                <a:spcPct val="50000"/>
              </a:spcBef>
              <a:spcAft>
                <a:spcPct val="0"/>
              </a:spcAft>
            </a:pPr>
            <a:r>
              <a:rPr lang="en-US" altLang="en-US" sz="3200" dirty="0">
                <a:solidFill>
                  <a:srgbClr val="000000"/>
                </a:solidFill>
                <a:latin typeface="Times New Roman" panose="02020603050405020304" pitchFamily="18" charset="0"/>
              </a:rPr>
              <a:t>                    -  Th...... hay </a:t>
            </a:r>
            <a:r>
              <a:rPr lang="en-US" altLang="en-US" sz="3200" dirty="0" err="1">
                <a:solidFill>
                  <a:srgbClr val="000000"/>
                </a:solidFill>
                <a:latin typeface="Times New Roman" panose="02020603050405020304" pitchFamily="18" charset="0"/>
              </a:rPr>
              <a:t>tay</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đảm</a:t>
            </a:r>
            <a:r>
              <a:rPr lang="en-US" altLang="en-US" sz="3200" dirty="0">
                <a:solidFill>
                  <a:srgbClr val="000000"/>
                </a:solidFill>
                <a:latin typeface="Times New Roman" panose="02020603050405020304" pitchFamily="18" charset="0"/>
              </a:rPr>
              <a:t>.</a:t>
            </a:r>
          </a:p>
          <a:p>
            <a:pPr fontAlgn="base">
              <a:spcBef>
                <a:spcPct val="50000"/>
              </a:spcBef>
              <a:spcAft>
                <a:spcPct val="0"/>
              </a:spcAft>
            </a:pPr>
            <a:r>
              <a:rPr lang="en-US" altLang="en-US" sz="3200" dirty="0">
                <a:solidFill>
                  <a:srgbClr val="000000"/>
                </a:solidFill>
                <a:latin typeface="Times New Roman" panose="02020603050405020304" pitchFamily="18" charset="0"/>
              </a:rPr>
              <a:t>                    - Ch...... </a:t>
            </a:r>
            <a:r>
              <a:rPr lang="en-US" altLang="en-US" sz="3200" dirty="0" err="1">
                <a:solidFill>
                  <a:srgbClr val="000000"/>
                </a:solidFill>
                <a:latin typeface="Times New Roman" panose="02020603050405020304" pitchFamily="18" charset="0"/>
              </a:rPr>
              <a:t>gặm</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chân</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mèo</a:t>
            </a:r>
            <a:r>
              <a:rPr lang="en-US" altLang="en-US" sz="3200" dirty="0">
                <a:solidFill>
                  <a:srgbClr val="000000"/>
                </a:solidFill>
                <a:latin typeface="Times New Roman" panose="02020603050405020304" pitchFamily="18" charset="0"/>
              </a:rPr>
              <a:t>.</a:t>
            </a:r>
          </a:p>
        </p:txBody>
      </p:sp>
      <p:sp>
        <p:nvSpPr>
          <p:cNvPr id="20" name="TextBox 19">
            <a:extLst>
              <a:ext uri="{FF2B5EF4-FFF2-40B4-BE49-F238E27FC236}">
                <a16:creationId xmlns:a16="http://schemas.microsoft.com/office/drawing/2014/main" id="{E2E02364-D7A3-43E3-B4BB-82844583A113}"/>
              </a:ext>
            </a:extLst>
          </p:cNvPr>
          <p:cNvSpPr txBox="1">
            <a:spLocks noChangeArrowheads="1"/>
          </p:cNvSpPr>
          <p:nvPr/>
        </p:nvSpPr>
        <p:spPr bwMode="auto">
          <a:xfrm>
            <a:off x="5826125" y="2235200"/>
            <a:ext cx="91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3200" b="1">
                <a:solidFill>
                  <a:srgbClr val="FF0000"/>
                </a:solidFill>
                <a:latin typeface="Times New Roman" panose="02020603050405020304" pitchFamily="18" charset="0"/>
              </a:rPr>
              <a:t>uốc</a:t>
            </a:r>
            <a:endParaRPr lang="vi-VN" altLang="en-US" sz="3200" b="1">
              <a:solidFill>
                <a:srgbClr val="FF0000"/>
              </a:solidFill>
              <a:latin typeface="Times New Roman" panose="02020603050405020304" pitchFamily="18" charset="0"/>
            </a:endParaRPr>
          </a:p>
        </p:txBody>
      </p:sp>
      <p:sp>
        <p:nvSpPr>
          <p:cNvPr id="23" name="TextBox 22">
            <a:extLst>
              <a:ext uri="{FF2B5EF4-FFF2-40B4-BE49-F238E27FC236}">
                <a16:creationId xmlns:a16="http://schemas.microsoft.com/office/drawing/2014/main" id="{52AE7B34-FED7-4D19-96AC-B6922CDF46FA}"/>
              </a:ext>
            </a:extLst>
          </p:cNvPr>
          <p:cNvSpPr txBox="1">
            <a:spLocks noChangeArrowheads="1"/>
          </p:cNvSpPr>
          <p:nvPr/>
        </p:nvSpPr>
        <p:spPr bwMode="auto">
          <a:xfrm>
            <a:off x="6019800" y="2997200"/>
            <a:ext cx="91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3200" b="1">
                <a:solidFill>
                  <a:srgbClr val="FF0000"/>
                </a:solidFill>
                <a:latin typeface="Times New Roman" panose="02020603050405020304" pitchFamily="18" charset="0"/>
              </a:rPr>
              <a:t>uộc</a:t>
            </a:r>
            <a:endParaRPr lang="vi-VN" altLang="en-US" sz="3200" b="1">
              <a:solidFill>
                <a:srgbClr val="FF0000"/>
              </a:solidFill>
              <a:latin typeface="Times New Roman" panose="02020603050405020304" pitchFamily="18" charset="0"/>
            </a:endParaRPr>
          </a:p>
        </p:txBody>
      </p:sp>
      <p:sp>
        <p:nvSpPr>
          <p:cNvPr id="24" name="TextBox 23">
            <a:extLst>
              <a:ext uri="{FF2B5EF4-FFF2-40B4-BE49-F238E27FC236}">
                <a16:creationId xmlns:a16="http://schemas.microsoft.com/office/drawing/2014/main" id="{2DA24674-AFE7-4392-9722-75A4484B0948}"/>
              </a:ext>
            </a:extLst>
          </p:cNvPr>
          <p:cNvSpPr txBox="1">
            <a:spLocks noChangeArrowheads="1"/>
          </p:cNvSpPr>
          <p:nvPr/>
        </p:nvSpPr>
        <p:spPr bwMode="auto">
          <a:xfrm>
            <a:off x="4724400" y="3733800"/>
            <a:ext cx="91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3200" b="1">
                <a:solidFill>
                  <a:srgbClr val="FF0000"/>
                </a:solidFill>
                <a:latin typeface="Times New Roman" panose="02020603050405020304" pitchFamily="18" charset="0"/>
              </a:rPr>
              <a:t>uốc</a:t>
            </a:r>
            <a:endParaRPr lang="vi-VN" altLang="en-US" sz="3200" b="1">
              <a:solidFill>
                <a:srgbClr val="FF0000"/>
              </a:solidFill>
              <a:latin typeface="Times New Roman" panose="02020603050405020304" pitchFamily="18" charset="0"/>
            </a:endParaRPr>
          </a:p>
        </p:txBody>
      </p:sp>
      <p:sp>
        <p:nvSpPr>
          <p:cNvPr id="25" name="TextBox 24">
            <a:extLst>
              <a:ext uri="{FF2B5EF4-FFF2-40B4-BE49-F238E27FC236}">
                <a16:creationId xmlns:a16="http://schemas.microsoft.com/office/drawing/2014/main" id="{7040CD2C-466F-4705-BCC8-F54E8BDD43B6}"/>
              </a:ext>
            </a:extLst>
          </p:cNvPr>
          <p:cNvSpPr txBox="1">
            <a:spLocks noChangeArrowheads="1"/>
          </p:cNvSpPr>
          <p:nvPr/>
        </p:nvSpPr>
        <p:spPr bwMode="auto">
          <a:xfrm>
            <a:off x="4648200" y="4424364"/>
            <a:ext cx="9144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3200" b="1">
                <a:solidFill>
                  <a:srgbClr val="FF0000"/>
                </a:solidFill>
                <a:latin typeface="Times New Roman" panose="02020603050405020304" pitchFamily="18" charset="0"/>
              </a:rPr>
              <a:t>uột</a:t>
            </a:r>
            <a:endParaRPr lang="vi-VN" altLang="en-US" sz="3200" b="1">
              <a:solidFill>
                <a:srgbClr val="FF0000"/>
              </a:solidFill>
              <a:latin typeface="Times New Roman" panose="02020603050405020304" pitchFamily="18"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box(in)">
                                      <p:cBhvr>
                                        <p:cTn id="7" dur="500"/>
                                        <p:tgtEl>
                                          <p:spTgt spid="21">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21">
                                            <p:txEl>
                                              <p:pRg st="1" end="1"/>
                                            </p:txEl>
                                          </p:spTgt>
                                        </p:tgtEl>
                                        <p:attrNameLst>
                                          <p:attrName>style.visibility</p:attrName>
                                        </p:attrNameLst>
                                      </p:cBhvr>
                                      <p:to>
                                        <p:strVal val="visible"/>
                                      </p:to>
                                    </p:set>
                                    <p:animEffect transition="in" filter="box(in)">
                                      <p:cBhvr>
                                        <p:cTn id="10" dur="500"/>
                                        <p:tgtEl>
                                          <p:spTgt spid="21">
                                            <p:txEl>
                                              <p:pRg st="1" end="1"/>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21">
                                            <p:txEl>
                                              <p:pRg st="2" end="2"/>
                                            </p:txEl>
                                          </p:spTgt>
                                        </p:tgtEl>
                                        <p:attrNameLst>
                                          <p:attrName>style.visibility</p:attrName>
                                        </p:attrNameLst>
                                      </p:cBhvr>
                                      <p:to>
                                        <p:strVal val="visible"/>
                                      </p:to>
                                    </p:set>
                                    <p:animEffect transition="in" filter="box(in)">
                                      <p:cBhvr>
                                        <p:cTn id="13" dur="500"/>
                                        <p:tgtEl>
                                          <p:spTgt spid="21">
                                            <p:txEl>
                                              <p:pRg st="2" end="2"/>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21">
                                            <p:txEl>
                                              <p:pRg st="3" end="3"/>
                                            </p:txEl>
                                          </p:spTgt>
                                        </p:tgtEl>
                                        <p:attrNameLst>
                                          <p:attrName>style.visibility</p:attrName>
                                        </p:attrNameLst>
                                      </p:cBhvr>
                                      <p:to>
                                        <p:strVal val="visible"/>
                                      </p:to>
                                    </p:set>
                                    <p:animEffect transition="in" filter="box(in)">
                                      <p:cBhvr>
                                        <p:cTn id="16" dur="500"/>
                                        <p:tgtEl>
                                          <p:spTgt spid="21">
                                            <p:txEl>
                                              <p:pRg st="3" end="3"/>
                                            </p:txEl>
                                          </p:spTgt>
                                        </p:tgtEl>
                                      </p:cBhvr>
                                    </p:animEffect>
                                  </p:childTnLst>
                                </p:cTn>
                              </p:par>
                              <p:par>
                                <p:cTn id="17" presetID="4" presetClass="entr" presetSubtype="16" fill="hold" nodeType="withEffect">
                                  <p:stCondLst>
                                    <p:cond delay="0"/>
                                  </p:stCondLst>
                                  <p:childTnLst>
                                    <p:set>
                                      <p:cBhvr>
                                        <p:cTn id="18" dur="1" fill="hold">
                                          <p:stCondLst>
                                            <p:cond delay="0"/>
                                          </p:stCondLst>
                                        </p:cTn>
                                        <p:tgtEl>
                                          <p:spTgt spid="21">
                                            <p:txEl>
                                              <p:pRg st="4" end="4"/>
                                            </p:txEl>
                                          </p:spTgt>
                                        </p:tgtEl>
                                        <p:attrNameLst>
                                          <p:attrName>style.visibility</p:attrName>
                                        </p:attrNameLst>
                                      </p:cBhvr>
                                      <p:to>
                                        <p:strVal val="visible"/>
                                      </p:to>
                                    </p:set>
                                    <p:animEffect transition="in" filter="box(in)">
                                      <p:cBhvr>
                                        <p:cTn id="19" dur="500"/>
                                        <p:tgtEl>
                                          <p:spTgt spid="21">
                                            <p:txEl>
                                              <p:pRg st="4" end="4"/>
                                            </p:txEl>
                                          </p:spTgt>
                                        </p:tgtEl>
                                      </p:cBhvr>
                                    </p:animEffect>
                                  </p:childTnLst>
                                </p:cTn>
                              </p:par>
                              <p:par>
                                <p:cTn id="20" presetID="4" presetClass="entr" presetSubtype="16" fill="hold" nodeType="withEffect">
                                  <p:stCondLst>
                                    <p:cond delay="0"/>
                                  </p:stCondLst>
                                  <p:childTnLst>
                                    <p:set>
                                      <p:cBhvr>
                                        <p:cTn id="21" dur="1" fill="hold">
                                          <p:stCondLst>
                                            <p:cond delay="0"/>
                                          </p:stCondLst>
                                        </p:cTn>
                                        <p:tgtEl>
                                          <p:spTgt spid="21">
                                            <p:txEl>
                                              <p:pRg st="5" end="5"/>
                                            </p:txEl>
                                          </p:spTgt>
                                        </p:tgtEl>
                                        <p:attrNameLst>
                                          <p:attrName>style.visibility</p:attrName>
                                        </p:attrNameLst>
                                      </p:cBhvr>
                                      <p:to>
                                        <p:strVal val="visible"/>
                                      </p:to>
                                    </p:set>
                                    <p:animEffect transition="in" filter="box(in)">
                                      <p:cBhvr>
                                        <p:cTn id="22" dur="500"/>
                                        <p:tgtEl>
                                          <p:spTgt spid="21">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ppt_x"/>
                                          </p:val>
                                        </p:tav>
                                        <p:tav tm="100000">
                                          <p:val>
                                            <p:strVal val="#ppt_x"/>
                                          </p:val>
                                        </p:tav>
                                      </p:tavLst>
                                    </p:anim>
                                    <p:anim calcmode="lin" valueType="num">
                                      <p:cBhvr additive="base">
                                        <p:cTn id="2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23">
                                            <p:txEl>
                                              <p:pRg st="0" end="0"/>
                                            </p:txEl>
                                          </p:spTgt>
                                        </p:tgtEl>
                                        <p:attrNameLst>
                                          <p:attrName>style.visibility</p:attrName>
                                        </p:attrNameLst>
                                      </p:cBhvr>
                                      <p:to>
                                        <p:strVal val="visible"/>
                                      </p:to>
                                    </p:set>
                                    <p:anim calcmode="lin" valueType="num">
                                      <p:cBhvr additive="base">
                                        <p:cTn id="33"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24">
                                            <p:txEl>
                                              <p:pRg st="0" end="0"/>
                                            </p:txEl>
                                          </p:spTgt>
                                        </p:tgtEl>
                                        <p:attrNameLst>
                                          <p:attrName>style.visibility</p:attrName>
                                        </p:attrNameLst>
                                      </p:cBhvr>
                                      <p:to>
                                        <p:strVal val="visible"/>
                                      </p:to>
                                    </p:set>
                                    <p:anim calcmode="lin" valueType="num">
                                      <p:cBhvr additive="base">
                                        <p:cTn id="39"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25">
                                            <p:txEl>
                                              <p:pRg st="0" end="0"/>
                                            </p:txEl>
                                          </p:spTgt>
                                        </p:tgtEl>
                                        <p:attrNameLst>
                                          <p:attrName>style.visibility</p:attrName>
                                        </p:attrNameLst>
                                      </p:cBhvr>
                                      <p:to>
                                        <p:strVal val="visible"/>
                                      </p:to>
                                    </p:set>
                                    <p:anim calcmode="lin" valueType="num">
                                      <p:cBhvr additive="base">
                                        <p:cTn id="45"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2" descr="19+ Hình nền Powerpoint dễ thương nhất năm 2021">
            <a:extLst>
              <a:ext uri="{FF2B5EF4-FFF2-40B4-BE49-F238E27FC236}">
                <a16:creationId xmlns:a16="http://schemas.microsoft.com/office/drawing/2014/main" id="{FB5A9419-0A68-4154-A032-D1EB96DBA0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2">
            <a:extLst>
              <a:ext uri="{FF2B5EF4-FFF2-40B4-BE49-F238E27FC236}">
                <a16:creationId xmlns:a16="http://schemas.microsoft.com/office/drawing/2014/main" id="{30DEFEBC-6F05-43F0-B291-FC56EC17CB10}"/>
              </a:ext>
            </a:extLst>
          </p:cNvPr>
          <p:cNvSpPr txBox="1">
            <a:spLocks noChangeArrowheads="1"/>
          </p:cNvSpPr>
          <p:nvPr/>
        </p:nvSpPr>
        <p:spPr bwMode="auto">
          <a:xfrm>
            <a:off x="1938338" y="115888"/>
            <a:ext cx="81835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defRPr/>
            </a:pPr>
            <a:r>
              <a:rPr lang="en-US" sz="2400">
                <a:solidFill>
                  <a:srgbClr val="000000"/>
                </a:solidFill>
                <a:latin typeface="Times New Roman"/>
              </a:rPr>
              <a:t>       3. Tìm tiếng thích hợp với mỗi ô trống để hoàn chỉnh các câu trong mẩu chuyện sau : </a:t>
            </a:r>
          </a:p>
        </p:txBody>
      </p:sp>
      <p:sp>
        <p:nvSpPr>
          <p:cNvPr id="22" name="Text Box 3">
            <a:extLst>
              <a:ext uri="{FF2B5EF4-FFF2-40B4-BE49-F238E27FC236}">
                <a16:creationId xmlns:a16="http://schemas.microsoft.com/office/drawing/2014/main" id="{F37A092B-0CF7-4B3C-91D1-84DFB92283D5}"/>
              </a:ext>
            </a:extLst>
          </p:cNvPr>
          <p:cNvSpPr txBox="1">
            <a:spLocks noChangeArrowheads="1"/>
          </p:cNvSpPr>
          <p:nvPr/>
        </p:nvSpPr>
        <p:spPr bwMode="auto">
          <a:xfrm>
            <a:off x="1938338" y="992188"/>
            <a:ext cx="4648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defRPr/>
            </a:pPr>
            <a:r>
              <a:rPr lang="en-US" sz="2400">
                <a:solidFill>
                  <a:srgbClr val="000000"/>
                </a:solidFill>
                <a:latin typeface="Times New Roman"/>
              </a:rPr>
              <a:t>a) Tiếng có âm </a:t>
            </a:r>
            <a:r>
              <a:rPr lang="en-US" sz="2400" b="1" i="1">
                <a:solidFill>
                  <a:srgbClr val="CC3300"/>
                </a:solidFill>
                <a:latin typeface="Times New Roman"/>
              </a:rPr>
              <a:t>tr</a:t>
            </a:r>
            <a:r>
              <a:rPr lang="en-US" sz="2400" b="1" i="1">
                <a:solidFill>
                  <a:srgbClr val="000000"/>
                </a:solidFill>
                <a:latin typeface="Times New Roman"/>
              </a:rPr>
              <a:t> </a:t>
            </a:r>
            <a:r>
              <a:rPr lang="en-US" sz="2400">
                <a:solidFill>
                  <a:srgbClr val="000000"/>
                </a:solidFill>
                <a:latin typeface="Times New Roman"/>
              </a:rPr>
              <a:t>hoặc </a:t>
            </a:r>
            <a:r>
              <a:rPr lang="en-US" sz="2400" b="1" i="1">
                <a:solidFill>
                  <a:srgbClr val="CC3300"/>
                </a:solidFill>
                <a:latin typeface="Times New Roman"/>
              </a:rPr>
              <a:t>ch</a:t>
            </a:r>
            <a:r>
              <a:rPr lang="en-US" sz="2400">
                <a:solidFill>
                  <a:srgbClr val="CC3300"/>
                </a:solidFill>
                <a:latin typeface="Times New Roman"/>
              </a:rPr>
              <a:t> : </a:t>
            </a:r>
          </a:p>
        </p:txBody>
      </p:sp>
      <p:sp>
        <p:nvSpPr>
          <p:cNvPr id="7173" name="Rectangle 4">
            <a:extLst>
              <a:ext uri="{FF2B5EF4-FFF2-40B4-BE49-F238E27FC236}">
                <a16:creationId xmlns:a16="http://schemas.microsoft.com/office/drawing/2014/main" id="{E7A2D629-0ADD-46EA-AED5-E2D3AB0F5ECF}"/>
              </a:ext>
            </a:extLst>
          </p:cNvPr>
          <p:cNvSpPr>
            <a:spLocks noChangeArrowheads="1"/>
          </p:cNvSpPr>
          <p:nvPr/>
        </p:nvSpPr>
        <p:spPr bwMode="auto">
          <a:xfrm>
            <a:off x="1524000" y="2033588"/>
            <a:ext cx="9144000"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50000"/>
              </a:spcBef>
              <a:spcAft>
                <a:spcPct val="0"/>
              </a:spcAft>
            </a:pPr>
            <a:r>
              <a:rPr lang="en-US" altLang="en-US" sz="2400">
                <a:solidFill>
                  <a:srgbClr val="000000"/>
                </a:solidFill>
                <a:latin typeface="Times New Roman" panose="02020603050405020304" pitchFamily="18" charset="0"/>
              </a:rPr>
              <a:t>  Một nhà bác học có tính đãng             đi  tàu hoả . Khi nhân viên soát vé</a:t>
            </a:r>
          </a:p>
          <a:p>
            <a:pPr fontAlgn="base">
              <a:spcBef>
                <a:spcPct val="50000"/>
              </a:spcBef>
              <a:spcAft>
                <a:spcPct val="0"/>
              </a:spcAft>
            </a:pPr>
            <a:r>
              <a:rPr lang="en-US" altLang="en-US" sz="2400">
                <a:solidFill>
                  <a:srgbClr val="000000"/>
                </a:solidFill>
                <a:latin typeface="Times New Roman" panose="02020603050405020304" pitchFamily="18" charset="0"/>
              </a:rPr>
              <a:t>đến, nhà bác học tìm toát mồ hôi mà              thấy vé đâu. May là người </a:t>
            </a:r>
          </a:p>
          <a:p>
            <a:pPr fontAlgn="base">
              <a:spcBef>
                <a:spcPct val="50000"/>
              </a:spcBef>
              <a:spcAft>
                <a:spcPct val="0"/>
              </a:spcAft>
            </a:pPr>
            <a:r>
              <a:rPr lang="en-US" altLang="en-US" sz="2400">
                <a:solidFill>
                  <a:srgbClr val="000000"/>
                </a:solidFill>
                <a:latin typeface="Times New Roman" panose="02020603050405020304" pitchFamily="18" charset="0"/>
              </a:rPr>
              <a:t>soát vé này nhận ra ông, bèn bảo : </a:t>
            </a:r>
          </a:p>
          <a:p>
            <a:pPr fontAlgn="base">
              <a:spcBef>
                <a:spcPct val="50000"/>
              </a:spcBef>
              <a:spcAft>
                <a:spcPct val="0"/>
              </a:spcAft>
            </a:pPr>
            <a:r>
              <a:rPr lang="en-US" altLang="en-US" sz="2400" b="1" i="1">
                <a:solidFill>
                  <a:srgbClr val="000000"/>
                </a:solidFill>
                <a:latin typeface="Times New Roman" panose="02020603050405020304" pitchFamily="18" charset="0"/>
              </a:rPr>
              <a:t>   - </a:t>
            </a:r>
            <a:r>
              <a:rPr lang="en-US" altLang="en-US" sz="2400">
                <a:solidFill>
                  <a:srgbClr val="000000"/>
                </a:solidFill>
                <a:latin typeface="Times New Roman" panose="02020603050405020304" pitchFamily="18" charset="0"/>
              </a:rPr>
              <a:t>Thôi, ngài không cần xuất               vé nữa. Nhà bác học vẫn loay hoay tìm vé và nói : </a:t>
            </a:r>
          </a:p>
          <a:p>
            <a:pPr fontAlgn="base">
              <a:spcBef>
                <a:spcPct val="50000"/>
              </a:spcBef>
              <a:spcAft>
                <a:spcPct val="0"/>
              </a:spcAft>
            </a:pPr>
            <a:r>
              <a:rPr lang="en-US" altLang="en-US" sz="2400">
                <a:solidFill>
                  <a:srgbClr val="000000"/>
                </a:solidFill>
                <a:latin typeface="Times New Roman" panose="02020603050405020304" pitchFamily="18" charset="0"/>
              </a:rPr>
              <a:t>   -Nhưng tôi vẫn phải tìm bằng được vé để biết phải  xuống ga nào chứ ! </a:t>
            </a:r>
          </a:p>
        </p:txBody>
      </p:sp>
      <p:sp>
        <p:nvSpPr>
          <p:cNvPr id="7174" name="TextBox 28">
            <a:extLst>
              <a:ext uri="{FF2B5EF4-FFF2-40B4-BE49-F238E27FC236}">
                <a16:creationId xmlns:a16="http://schemas.microsoft.com/office/drawing/2014/main" id="{CEB8874F-018C-4481-81A6-7CEFE884F7B9}"/>
              </a:ext>
            </a:extLst>
          </p:cNvPr>
          <p:cNvSpPr txBox="1">
            <a:spLocks noChangeArrowheads="1"/>
          </p:cNvSpPr>
          <p:nvPr/>
        </p:nvSpPr>
        <p:spPr bwMode="auto">
          <a:xfrm>
            <a:off x="4876800" y="1447801"/>
            <a:ext cx="2819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400" b="1" i="1">
                <a:solidFill>
                  <a:srgbClr val="000000"/>
                </a:solidFill>
                <a:latin typeface="Times New Roman" panose="02020603050405020304" pitchFamily="18" charset="0"/>
              </a:rPr>
              <a:t>Đãng trí bác học</a:t>
            </a:r>
          </a:p>
        </p:txBody>
      </p:sp>
      <p:sp>
        <p:nvSpPr>
          <p:cNvPr id="2" name="Rectangle 1">
            <a:extLst>
              <a:ext uri="{FF2B5EF4-FFF2-40B4-BE49-F238E27FC236}">
                <a16:creationId xmlns:a16="http://schemas.microsoft.com/office/drawing/2014/main" id="{AF9561F1-D1CB-4C96-AD93-596E79157078}"/>
              </a:ext>
            </a:extLst>
          </p:cNvPr>
          <p:cNvSpPr/>
          <p:nvPr/>
        </p:nvSpPr>
        <p:spPr>
          <a:xfrm>
            <a:off x="5486400" y="2027238"/>
            <a:ext cx="685800" cy="4048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defRPr/>
            </a:pPr>
            <a:endParaRPr lang="en-US" altLang="en-US" sz="1800">
              <a:solidFill>
                <a:srgbClr val="FFFFFF"/>
              </a:solidFill>
              <a:latin typeface="Times New Roman" panose="02020603050405020304" pitchFamily="18" charset="0"/>
            </a:endParaRPr>
          </a:p>
        </p:txBody>
      </p:sp>
      <p:sp>
        <p:nvSpPr>
          <p:cNvPr id="31" name="Rectangle 30">
            <a:extLst>
              <a:ext uri="{FF2B5EF4-FFF2-40B4-BE49-F238E27FC236}">
                <a16:creationId xmlns:a16="http://schemas.microsoft.com/office/drawing/2014/main" id="{D94CD45A-3379-49AF-9664-565DDE559DD6}"/>
              </a:ext>
            </a:extLst>
          </p:cNvPr>
          <p:cNvSpPr/>
          <p:nvPr/>
        </p:nvSpPr>
        <p:spPr>
          <a:xfrm>
            <a:off x="6096000" y="2616201"/>
            <a:ext cx="990600" cy="4032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defRPr/>
            </a:pPr>
            <a:endParaRPr lang="en-US" altLang="en-US" sz="1800">
              <a:solidFill>
                <a:srgbClr val="FFFFFF"/>
              </a:solidFill>
              <a:latin typeface="Times New Roman" panose="02020603050405020304" pitchFamily="18" charset="0"/>
            </a:endParaRPr>
          </a:p>
        </p:txBody>
      </p:sp>
      <p:sp>
        <p:nvSpPr>
          <p:cNvPr id="32" name="Rectangle 31">
            <a:extLst>
              <a:ext uri="{FF2B5EF4-FFF2-40B4-BE49-F238E27FC236}">
                <a16:creationId xmlns:a16="http://schemas.microsoft.com/office/drawing/2014/main" id="{C8DD8C09-7256-4994-9EA9-59782A59775B}"/>
              </a:ext>
            </a:extLst>
          </p:cNvPr>
          <p:cNvSpPr/>
          <p:nvPr/>
        </p:nvSpPr>
        <p:spPr>
          <a:xfrm>
            <a:off x="5216526" y="3705226"/>
            <a:ext cx="1031875" cy="4048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defRPr/>
            </a:pPr>
            <a:endParaRPr lang="en-US" altLang="en-US" sz="1800">
              <a:solidFill>
                <a:srgbClr val="FFFFFF"/>
              </a:solidFill>
              <a:latin typeface="Times New Roman" panose="02020603050405020304" pitchFamily="18" charset="0"/>
            </a:endParaRPr>
          </a:p>
        </p:txBody>
      </p:sp>
      <p:sp>
        <p:nvSpPr>
          <p:cNvPr id="3" name="TextBox 2">
            <a:extLst>
              <a:ext uri="{FF2B5EF4-FFF2-40B4-BE49-F238E27FC236}">
                <a16:creationId xmlns:a16="http://schemas.microsoft.com/office/drawing/2014/main" id="{6BD40649-0F11-467A-9AA0-B7335E0503B9}"/>
              </a:ext>
            </a:extLst>
          </p:cNvPr>
          <p:cNvSpPr txBox="1">
            <a:spLocks noChangeArrowheads="1"/>
          </p:cNvSpPr>
          <p:nvPr/>
        </p:nvSpPr>
        <p:spPr bwMode="auto">
          <a:xfrm>
            <a:off x="5453064" y="1938338"/>
            <a:ext cx="719137" cy="4762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sz="2500">
                <a:solidFill>
                  <a:srgbClr val="FF0000"/>
                </a:solidFill>
                <a:latin typeface="Times New Roman" panose="02020603050405020304" pitchFamily="18" charset="0"/>
              </a:rPr>
              <a:t>trí</a:t>
            </a:r>
            <a:endParaRPr lang="vi-VN" altLang="en-US" sz="2500">
              <a:solidFill>
                <a:srgbClr val="FF0000"/>
              </a:solidFill>
              <a:latin typeface="Times New Roman" panose="02020603050405020304" pitchFamily="18" charset="0"/>
            </a:endParaRPr>
          </a:p>
        </p:txBody>
      </p:sp>
      <p:sp>
        <p:nvSpPr>
          <p:cNvPr id="33" name="TextBox 32">
            <a:extLst>
              <a:ext uri="{FF2B5EF4-FFF2-40B4-BE49-F238E27FC236}">
                <a16:creationId xmlns:a16="http://schemas.microsoft.com/office/drawing/2014/main" id="{D8A15FF4-5875-4D19-99AE-44782E67C91D}"/>
              </a:ext>
            </a:extLst>
          </p:cNvPr>
          <p:cNvSpPr txBox="1">
            <a:spLocks noChangeArrowheads="1"/>
          </p:cNvSpPr>
          <p:nvPr/>
        </p:nvSpPr>
        <p:spPr bwMode="auto">
          <a:xfrm>
            <a:off x="6096000" y="2587625"/>
            <a:ext cx="990600" cy="4778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sz="2500">
                <a:solidFill>
                  <a:srgbClr val="FF0000"/>
                </a:solidFill>
                <a:latin typeface="Times New Roman" panose="02020603050405020304" pitchFamily="18" charset="0"/>
              </a:rPr>
              <a:t>chẳng</a:t>
            </a:r>
            <a:endParaRPr lang="vi-VN" altLang="en-US" sz="2500">
              <a:solidFill>
                <a:srgbClr val="FF0000"/>
              </a:solidFill>
              <a:latin typeface="Times New Roman" panose="02020603050405020304" pitchFamily="18" charset="0"/>
            </a:endParaRPr>
          </a:p>
        </p:txBody>
      </p:sp>
      <p:sp>
        <p:nvSpPr>
          <p:cNvPr id="34" name="TextBox 33">
            <a:extLst>
              <a:ext uri="{FF2B5EF4-FFF2-40B4-BE49-F238E27FC236}">
                <a16:creationId xmlns:a16="http://schemas.microsoft.com/office/drawing/2014/main" id="{67C9202A-0CE1-40D7-9885-F9C7509AA424}"/>
              </a:ext>
            </a:extLst>
          </p:cNvPr>
          <p:cNvSpPr txBox="1">
            <a:spLocks noChangeArrowheads="1"/>
          </p:cNvSpPr>
          <p:nvPr/>
        </p:nvSpPr>
        <p:spPr bwMode="auto">
          <a:xfrm>
            <a:off x="5192714" y="3616325"/>
            <a:ext cx="1055687" cy="4762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sz="2500">
                <a:solidFill>
                  <a:srgbClr val="FF0000"/>
                </a:solidFill>
                <a:latin typeface="Times New Roman" panose="02020603050405020304" pitchFamily="18" charset="0"/>
              </a:rPr>
              <a:t>trình</a:t>
            </a:r>
            <a:endParaRPr lang="vi-VN" altLang="en-US" sz="2500">
              <a:solidFill>
                <a:srgbClr val="FF0000"/>
              </a:solidFill>
              <a:latin typeface="Times New Roman" panose="02020603050405020304" pitchFamily="18"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barn(inVertical)">
                                      <p:cBhvr>
                                        <p:cTn id="12" dur="500"/>
                                        <p:tgtEl>
                                          <p:spTgt spid="3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barn(inVertical)">
                                      <p:cBhvr>
                                        <p:cTn id="1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3" grpId="0" animBg="1"/>
      <p:bldP spid="3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2" descr="19+ Hình nền Powerpoint dễ thương nhất năm 2021">
            <a:extLst>
              <a:ext uri="{FF2B5EF4-FFF2-40B4-BE49-F238E27FC236}">
                <a16:creationId xmlns:a16="http://schemas.microsoft.com/office/drawing/2014/main" id="{A06431C4-A1E6-4814-87F5-787842A414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12191999"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 Box 3">
            <a:extLst>
              <a:ext uri="{FF2B5EF4-FFF2-40B4-BE49-F238E27FC236}">
                <a16:creationId xmlns:a16="http://schemas.microsoft.com/office/drawing/2014/main" id="{172AF836-A2A0-48C8-9DF0-279C7472FC08}"/>
              </a:ext>
            </a:extLst>
          </p:cNvPr>
          <p:cNvSpPr txBox="1">
            <a:spLocks noChangeArrowheads="1"/>
          </p:cNvSpPr>
          <p:nvPr/>
        </p:nvSpPr>
        <p:spPr bwMode="auto">
          <a:xfrm>
            <a:off x="1600200" y="-26988"/>
            <a:ext cx="4648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defRPr/>
            </a:pPr>
            <a:r>
              <a:rPr lang="en-US" sz="2400">
                <a:solidFill>
                  <a:srgbClr val="000000"/>
                </a:solidFill>
                <a:latin typeface="Times New Roman"/>
              </a:rPr>
              <a:t>b) Tiếng có vần </a:t>
            </a:r>
            <a:r>
              <a:rPr lang="en-US" sz="2400" b="1" i="1">
                <a:solidFill>
                  <a:srgbClr val="CC3300"/>
                </a:solidFill>
                <a:latin typeface="Times New Roman"/>
              </a:rPr>
              <a:t>uôc</a:t>
            </a:r>
            <a:r>
              <a:rPr lang="en-US" sz="2400" b="1" i="1">
                <a:solidFill>
                  <a:srgbClr val="000000"/>
                </a:solidFill>
                <a:latin typeface="Times New Roman"/>
              </a:rPr>
              <a:t> </a:t>
            </a:r>
            <a:r>
              <a:rPr lang="en-US" sz="2400">
                <a:solidFill>
                  <a:srgbClr val="000000"/>
                </a:solidFill>
                <a:latin typeface="Times New Roman"/>
              </a:rPr>
              <a:t>hoặc </a:t>
            </a:r>
            <a:r>
              <a:rPr lang="en-US" sz="2400" b="1" i="1">
                <a:solidFill>
                  <a:srgbClr val="CC3300"/>
                </a:solidFill>
                <a:latin typeface="Times New Roman"/>
              </a:rPr>
              <a:t>uôt</a:t>
            </a:r>
            <a:r>
              <a:rPr lang="en-US" sz="2400">
                <a:solidFill>
                  <a:srgbClr val="CC3300"/>
                </a:solidFill>
                <a:latin typeface="Times New Roman"/>
              </a:rPr>
              <a:t> : </a:t>
            </a:r>
          </a:p>
        </p:txBody>
      </p:sp>
      <p:sp>
        <p:nvSpPr>
          <p:cNvPr id="8196" name="Rectangle 4">
            <a:extLst>
              <a:ext uri="{FF2B5EF4-FFF2-40B4-BE49-F238E27FC236}">
                <a16:creationId xmlns:a16="http://schemas.microsoft.com/office/drawing/2014/main" id="{1452143E-68CF-4DEC-B33D-F9EE1E6A2A17}"/>
              </a:ext>
            </a:extLst>
          </p:cNvPr>
          <p:cNvSpPr>
            <a:spLocks noChangeArrowheads="1"/>
          </p:cNvSpPr>
          <p:nvPr/>
        </p:nvSpPr>
        <p:spPr bwMode="auto">
          <a:xfrm>
            <a:off x="1566863" y="850901"/>
            <a:ext cx="91440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400">
                <a:solidFill>
                  <a:srgbClr val="000000"/>
                </a:solidFill>
                <a:latin typeface="Times New Roman" panose="02020603050405020304" pitchFamily="18" charset="0"/>
              </a:rPr>
              <a:t>      Nhà thơ Đức nổi tiếng Hai-nơ mắc chứng bệnh mệt mỏi và mất ngủ. Ông dùng rất nhiều thứ              bổ mà vẫn không khỏi. Một bác sĩ đến khám bệnh, bảo ông:</a:t>
            </a:r>
          </a:p>
          <a:p>
            <a:pPr fontAlgn="base">
              <a:spcBef>
                <a:spcPct val="0"/>
              </a:spcBef>
              <a:spcAft>
                <a:spcPct val="0"/>
              </a:spcAft>
            </a:pPr>
            <a:r>
              <a:rPr lang="en-US" altLang="en-US" sz="2400">
                <a:solidFill>
                  <a:srgbClr val="000000"/>
                </a:solidFill>
                <a:latin typeface="Times New Roman" panose="02020603050405020304" pitchFamily="18" charset="0"/>
              </a:rPr>
              <a:t>      - Mỗi ngày, ngài hãy ăn một quả táo, vừa ăn vừa đi bộ từ nhà đến quảng trường thành phố.</a:t>
            </a:r>
          </a:p>
          <a:p>
            <a:pPr fontAlgn="base">
              <a:spcBef>
                <a:spcPct val="0"/>
              </a:spcBef>
              <a:spcAft>
                <a:spcPct val="0"/>
              </a:spcAft>
            </a:pPr>
            <a:r>
              <a:rPr lang="en-US" altLang="en-US" sz="2400">
                <a:solidFill>
                  <a:srgbClr val="000000"/>
                </a:solidFill>
                <a:latin typeface="Times New Roman" panose="02020603050405020304" pitchFamily="18" charset="0"/>
              </a:rPr>
              <a:t>      Sau một thời gian ngắn, quả nhiên Hai-nơ khỏi bệnh. Ông ngạc nhiên nói với bác sĩ:</a:t>
            </a:r>
          </a:p>
          <a:p>
            <a:pPr fontAlgn="base">
              <a:spcBef>
                <a:spcPct val="0"/>
              </a:spcBef>
              <a:spcAft>
                <a:spcPct val="0"/>
              </a:spcAft>
            </a:pPr>
            <a:r>
              <a:rPr lang="en-US" altLang="en-US" sz="2400">
                <a:solidFill>
                  <a:srgbClr val="000000"/>
                </a:solidFill>
                <a:latin typeface="Times New Roman" panose="02020603050405020304" pitchFamily="18" charset="0"/>
              </a:rPr>
              <a:t>      - Bây giờ tôi mới biết táo cũng là vị thuốc quý.</a:t>
            </a:r>
          </a:p>
          <a:p>
            <a:pPr fontAlgn="base">
              <a:spcBef>
                <a:spcPct val="0"/>
              </a:spcBef>
              <a:spcAft>
                <a:spcPct val="0"/>
              </a:spcAft>
            </a:pPr>
            <a:r>
              <a:rPr lang="en-US" altLang="en-US" sz="2400">
                <a:solidFill>
                  <a:srgbClr val="000000"/>
                </a:solidFill>
                <a:latin typeface="Times New Roman" panose="02020603050405020304" pitchFamily="18" charset="0"/>
              </a:rPr>
              <a:t>      Bác sĩ mỉm cười:</a:t>
            </a:r>
          </a:p>
          <a:p>
            <a:pPr fontAlgn="base">
              <a:spcBef>
                <a:spcPct val="0"/>
              </a:spcBef>
              <a:spcAft>
                <a:spcPct val="0"/>
              </a:spcAft>
            </a:pPr>
            <a:r>
              <a:rPr lang="en-US" altLang="en-US" sz="2400">
                <a:solidFill>
                  <a:srgbClr val="000000"/>
                </a:solidFill>
                <a:latin typeface="Times New Roman" panose="02020603050405020304" pitchFamily="18" charset="0"/>
              </a:rPr>
              <a:t>      - Không phải những quả táo bình thường kia chữa khỏi bệnh cho ngài đâu. Chính những                đi bộ hằng ngày mới là vị thuốc quý, vì chúng bắt                ngài phải vận động.</a:t>
            </a:r>
          </a:p>
        </p:txBody>
      </p:sp>
      <p:sp>
        <p:nvSpPr>
          <p:cNvPr id="29" name="TextBox 28">
            <a:extLst>
              <a:ext uri="{FF2B5EF4-FFF2-40B4-BE49-F238E27FC236}">
                <a16:creationId xmlns:a16="http://schemas.microsoft.com/office/drawing/2014/main" id="{0440B5AA-275B-4485-8D0B-D347369F468A}"/>
              </a:ext>
            </a:extLst>
          </p:cNvPr>
          <p:cNvSpPr txBox="1"/>
          <p:nvPr/>
        </p:nvSpPr>
        <p:spPr>
          <a:xfrm>
            <a:off x="5386388" y="366713"/>
            <a:ext cx="2819400" cy="461962"/>
          </a:xfrm>
          <a:prstGeom prst="rect">
            <a:avLst/>
          </a:prstGeom>
          <a:noFill/>
        </p:spPr>
        <p:txBody>
          <a:bodyPr>
            <a:spAutoFit/>
          </a:bodyPr>
          <a:lstStyle/>
          <a:p>
            <a:pPr fontAlgn="base">
              <a:spcBef>
                <a:spcPct val="0"/>
              </a:spcBef>
              <a:spcAft>
                <a:spcPct val="0"/>
              </a:spcAft>
              <a:defRPr/>
            </a:pPr>
            <a:r>
              <a:rPr lang="en-US" sz="2400" b="1" i="1">
                <a:solidFill>
                  <a:srgbClr val="000000"/>
                </a:solidFill>
                <a:latin typeface="Times New Roman"/>
              </a:rPr>
              <a:t>Vị thuốc quý</a:t>
            </a:r>
          </a:p>
        </p:txBody>
      </p:sp>
      <p:sp>
        <p:nvSpPr>
          <p:cNvPr id="2" name="Rectangle 1">
            <a:extLst>
              <a:ext uri="{FF2B5EF4-FFF2-40B4-BE49-F238E27FC236}">
                <a16:creationId xmlns:a16="http://schemas.microsoft.com/office/drawing/2014/main" id="{2669ECB2-8E53-4EC5-90BD-4D2B45FD5A76}"/>
              </a:ext>
            </a:extLst>
          </p:cNvPr>
          <p:cNvSpPr/>
          <p:nvPr/>
        </p:nvSpPr>
        <p:spPr>
          <a:xfrm>
            <a:off x="4572000" y="1225551"/>
            <a:ext cx="914400" cy="4048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defRPr/>
            </a:pPr>
            <a:endParaRPr lang="en-US" altLang="en-US" sz="1800">
              <a:solidFill>
                <a:srgbClr val="FFFFFF"/>
              </a:solidFill>
              <a:latin typeface="Times New Roman" panose="02020603050405020304" pitchFamily="18" charset="0"/>
            </a:endParaRPr>
          </a:p>
        </p:txBody>
      </p:sp>
      <p:sp>
        <p:nvSpPr>
          <p:cNvPr id="31" name="Rectangle 30">
            <a:extLst>
              <a:ext uri="{FF2B5EF4-FFF2-40B4-BE49-F238E27FC236}">
                <a16:creationId xmlns:a16="http://schemas.microsoft.com/office/drawing/2014/main" id="{11DD8CCE-7217-4D54-AFC9-175E21A5AD64}"/>
              </a:ext>
            </a:extLst>
          </p:cNvPr>
          <p:cNvSpPr/>
          <p:nvPr/>
        </p:nvSpPr>
        <p:spPr>
          <a:xfrm>
            <a:off x="3889375" y="4494214"/>
            <a:ext cx="990600" cy="4032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defRPr/>
            </a:pPr>
            <a:endParaRPr lang="en-US" altLang="en-US" sz="1800">
              <a:solidFill>
                <a:srgbClr val="FFFFFF"/>
              </a:solidFill>
              <a:latin typeface="Times New Roman" panose="02020603050405020304" pitchFamily="18" charset="0"/>
            </a:endParaRPr>
          </a:p>
        </p:txBody>
      </p:sp>
      <p:sp>
        <p:nvSpPr>
          <p:cNvPr id="32" name="Rectangle 31">
            <a:extLst>
              <a:ext uri="{FF2B5EF4-FFF2-40B4-BE49-F238E27FC236}">
                <a16:creationId xmlns:a16="http://schemas.microsoft.com/office/drawing/2014/main" id="{F65DF4B1-3266-46EF-B57A-CB0A1ACBAC3E}"/>
              </a:ext>
            </a:extLst>
          </p:cNvPr>
          <p:cNvSpPr/>
          <p:nvPr/>
        </p:nvSpPr>
        <p:spPr>
          <a:xfrm>
            <a:off x="2895601" y="4894263"/>
            <a:ext cx="1025525" cy="4048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defRPr/>
            </a:pPr>
            <a:endParaRPr lang="en-US" altLang="en-US" sz="1800">
              <a:solidFill>
                <a:srgbClr val="FFFFFF"/>
              </a:solidFill>
              <a:latin typeface="Times New Roman" panose="02020603050405020304" pitchFamily="18" charset="0"/>
            </a:endParaRPr>
          </a:p>
        </p:txBody>
      </p:sp>
      <p:sp>
        <p:nvSpPr>
          <p:cNvPr id="3" name="TextBox 2">
            <a:extLst>
              <a:ext uri="{FF2B5EF4-FFF2-40B4-BE49-F238E27FC236}">
                <a16:creationId xmlns:a16="http://schemas.microsoft.com/office/drawing/2014/main" id="{F001F48C-A2DE-4BC3-965D-F6A79435A534}"/>
              </a:ext>
            </a:extLst>
          </p:cNvPr>
          <p:cNvSpPr txBox="1">
            <a:spLocks noChangeArrowheads="1"/>
          </p:cNvSpPr>
          <p:nvPr/>
        </p:nvSpPr>
        <p:spPr bwMode="auto">
          <a:xfrm>
            <a:off x="4572000" y="1177925"/>
            <a:ext cx="914400" cy="4762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sz="2500">
                <a:solidFill>
                  <a:srgbClr val="FF0000"/>
                </a:solidFill>
                <a:latin typeface="Times New Roman" panose="02020603050405020304" pitchFamily="18" charset="0"/>
              </a:rPr>
              <a:t>thuốc</a:t>
            </a:r>
            <a:endParaRPr lang="vi-VN" altLang="en-US" sz="2500">
              <a:solidFill>
                <a:srgbClr val="FF0000"/>
              </a:solidFill>
              <a:latin typeface="Times New Roman" panose="02020603050405020304" pitchFamily="18" charset="0"/>
            </a:endParaRPr>
          </a:p>
        </p:txBody>
      </p:sp>
      <p:sp>
        <p:nvSpPr>
          <p:cNvPr id="33" name="TextBox 32">
            <a:extLst>
              <a:ext uri="{FF2B5EF4-FFF2-40B4-BE49-F238E27FC236}">
                <a16:creationId xmlns:a16="http://schemas.microsoft.com/office/drawing/2014/main" id="{EF8FF987-5CF0-4037-A6A9-C9DBA9388320}"/>
              </a:ext>
            </a:extLst>
          </p:cNvPr>
          <p:cNvSpPr txBox="1">
            <a:spLocks noChangeArrowheads="1"/>
          </p:cNvSpPr>
          <p:nvPr/>
        </p:nvSpPr>
        <p:spPr bwMode="auto">
          <a:xfrm>
            <a:off x="2882900" y="4848225"/>
            <a:ext cx="1017588" cy="4762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sz="2500">
                <a:solidFill>
                  <a:srgbClr val="FF0000"/>
                </a:solidFill>
                <a:latin typeface="Times New Roman" panose="02020603050405020304" pitchFamily="18" charset="0"/>
              </a:rPr>
              <a:t>buộc</a:t>
            </a:r>
            <a:endParaRPr lang="vi-VN" altLang="en-US" sz="2500">
              <a:solidFill>
                <a:srgbClr val="FF0000"/>
              </a:solidFill>
              <a:latin typeface="Times New Roman" panose="02020603050405020304" pitchFamily="18" charset="0"/>
            </a:endParaRPr>
          </a:p>
        </p:txBody>
      </p:sp>
      <p:sp>
        <p:nvSpPr>
          <p:cNvPr id="34" name="TextBox 33">
            <a:extLst>
              <a:ext uri="{FF2B5EF4-FFF2-40B4-BE49-F238E27FC236}">
                <a16:creationId xmlns:a16="http://schemas.microsoft.com/office/drawing/2014/main" id="{2801CBD8-F390-4AF3-ACE1-60F428ED8325}"/>
              </a:ext>
            </a:extLst>
          </p:cNvPr>
          <p:cNvSpPr txBox="1">
            <a:spLocks noChangeArrowheads="1"/>
          </p:cNvSpPr>
          <p:nvPr/>
        </p:nvSpPr>
        <p:spPr bwMode="auto">
          <a:xfrm>
            <a:off x="3886200" y="4457700"/>
            <a:ext cx="1055688" cy="4762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sz="2500">
                <a:solidFill>
                  <a:srgbClr val="FF0000"/>
                </a:solidFill>
                <a:latin typeface="Times New Roman" panose="02020603050405020304" pitchFamily="18" charset="0"/>
              </a:rPr>
              <a:t>cuốc</a:t>
            </a:r>
            <a:endParaRPr lang="vi-VN" altLang="en-US" sz="2500">
              <a:solidFill>
                <a:srgbClr val="FF0000"/>
              </a:solidFill>
              <a:latin typeface="Times New Roman" panose="02020603050405020304" pitchFamily="18"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arn(inVertical)">
                                      <p:cBhvr>
                                        <p:cTn id="12" dur="500"/>
                                        <p:tgtEl>
                                          <p:spTgt spid="3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arn(inVertical)">
                                      <p:cBhvr>
                                        <p:cTn id="1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3" grpId="0" animBg="1"/>
      <p:bldP spid="3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Who's Who Game by Slidesgo">
  <a:themeElements>
    <a:clrScheme name="Simple Light">
      <a:dk1>
        <a:srgbClr val="000000"/>
      </a:dk1>
      <a:lt1>
        <a:srgbClr val="FFFFFF"/>
      </a:lt1>
      <a:dk2>
        <a:srgbClr val="595959"/>
      </a:dk2>
      <a:lt2>
        <a:srgbClr val="EEEEEE"/>
      </a:lt2>
      <a:accent1>
        <a:srgbClr val="FF8888"/>
      </a:accent1>
      <a:accent2>
        <a:srgbClr val="CFD690"/>
      </a:accent2>
      <a:accent3>
        <a:srgbClr val="46AA9E"/>
      </a:accent3>
      <a:accent4>
        <a:srgbClr val="0B443D"/>
      </a:accent4>
      <a:accent5>
        <a:srgbClr val="F4EAD7"/>
      </a:accent5>
      <a:accent6>
        <a:srgbClr val="F8F4EC"/>
      </a:accent6>
      <a:hlink>
        <a:srgbClr val="CE715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1131</TotalTime>
  <Words>811</Words>
  <Application>Microsoft Office PowerPoint</Application>
  <PresentationFormat>Widescreen</PresentationFormat>
  <Paragraphs>100</Paragraphs>
  <Slides>10</Slides>
  <Notes>1</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10</vt:i4>
      </vt:variant>
    </vt:vector>
  </HeadingPairs>
  <TitlesOfParts>
    <vt:vector size="25" baseType="lpstr">
      <vt:lpstr>Times New Roman</vt:lpstr>
      <vt:lpstr>Modern Love Grunge</vt:lpstr>
      <vt:lpstr>Calibri</vt:lpstr>
      <vt:lpstr>HP001 4 hàng</vt:lpstr>
      <vt:lpstr>Sriracha</vt:lpstr>
      <vt:lpstr>Barlow</vt:lpstr>
      <vt:lpstr>Barlow Medium</vt:lpstr>
      <vt:lpstr>Bangers</vt:lpstr>
      <vt:lpstr>Arial</vt:lpstr>
      <vt:lpstr>Calibri Light</vt:lpstr>
      <vt:lpstr>Office Theme</vt:lpstr>
      <vt:lpstr>Blank</vt:lpstr>
      <vt:lpstr>1_Blank</vt:lpstr>
      <vt:lpstr>Who's Who Game by Slidesgo</vt:lpstr>
      <vt:lpstr>Office 主题​​</vt:lpstr>
      <vt:lpstr>Lớp 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PowerPointHub-Egypt</dc:title>
  <dc:creator>PowerPointHub</dc:creator>
  <cp:lastModifiedBy>Win10Pro</cp:lastModifiedBy>
  <cp:revision>53</cp:revision>
  <dcterms:created xsi:type="dcterms:W3CDTF">2020-10-01T12:37:03Z</dcterms:created>
  <dcterms:modified xsi:type="dcterms:W3CDTF">2022-01-15T14:59:04Z</dcterms:modified>
  <cp:version>N01</cp:version>
</cp:coreProperties>
</file>