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1" r:id="rId2"/>
  </p:sldMasterIdLst>
  <p:notesMasterIdLst>
    <p:notesMasterId r:id="rId28"/>
  </p:notesMasterIdLst>
  <p:sldIdLst>
    <p:sldId id="342" r:id="rId3"/>
    <p:sldId id="405" r:id="rId4"/>
    <p:sldId id="343" r:id="rId5"/>
    <p:sldId id="292" r:id="rId6"/>
    <p:sldId id="368" r:id="rId7"/>
    <p:sldId id="360" r:id="rId8"/>
    <p:sldId id="340" r:id="rId9"/>
    <p:sldId id="341" r:id="rId10"/>
    <p:sldId id="398" r:id="rId11"/>
    <p:sldId id="366" r:id="rId12"/>
    <p:sldId id="383" r:id="rId13"/>
    <p:sldId id="384" r:id="rId14"/>
    <p:sldId id="385" r:id="rId15"/>
    <p:sldId id="386" r:id="rId16"/>
    <p:sldId id="387" r:id="rId17"/>
    <p:sldId id="394" r:id="rId18"/>
    <p:sldId id="407" r:id="rId19"/>
    <p:sldId id="259" r:id="rId20"/>
    <p:sldId id="260" r:id="rId21"/>
    <p:sldId id="262" r:id="rId22"/>
    <p:sldId id="286" r:id="rId23"/>
    <p:sldId id="284" r:id="rId24"/>
    <p:sldId id="265" r:id="rId25"/>
    <p:sldId id="8860" r:id="rId26"/>
    <p:sldId id="408" r:id="rId27"/>
  </p:sldIdLst>
  <p:sldSz cx="9144000" cy="6858000" type="screen4x3"/>
  <p:notesSz cx="6858000" cy="9144000"/>
  <p:defaultTextStyle>
    <a:defPPr>
      <a:defRPr lang="en-US"/>
    </a:defPPr>
    <a:lvl1pPr algn="l" rtl="0" eaLnBrk="0" fontAlgn="base" hangingPunct="0">
      <a:spcBef>
        <a:spcPct val="0"/>
      </a:spcBef>
      <a:spcAft>
        <a:spcPct val="0"/>
      </a:spcAft>
      <a:defRPr sz="2000" b="1" kern="1200">
        <a:solidFill>
          <a:schemeClr val="tx1"/>
        </a:solidFill>
        <a:latin typeface="Times New Roman" panose="02020603050405020304" pitchFamily="18" charset="0"/>
        <a:ea typeface="+mn-ea"/>
        <a:cs typeface="+mn-cs"/>
      </a:defRPr>
    </a:lvl1pPr>
    <a:lvl2pPr marL="457200" algn="l" rtl="0" eaLnBrk="0" fontAlgn="base" hangingPunct="0">
      <a:spcBef>
        <a:spcPct val="0"/>
      </a:spcBef>
      <a:spcAft>
        <a:spcPct val="0"/>
      </a:spcAft>
      <a:defRPr sz="2000" b="1" kern="1200">
        <a:solidFill>
          <a:schemeClr val="tx1"/>
        </a:solidFill>
        <a:latin typeface="Times New Roman" panose="02020603050405020304" pitchFamily="18" charset="0"/>
        <a:ea typeface="+mn-ea"/>
        <a:cs typeface="+mn-cs"/>
      </a:defRPr>
    </a:lvl2pPr>
    <a:lvl3pPr marL="914400" algn="l" rtl="0" eaLnBrk="0" fontAlgn="base" hangingPunct="0">
      <a:spcBef>
        <a:spcPct val="0"/>
      </a:spcBef>
      <a:spcAft>
        <a:spcPct val="0"/>
      </a:spcAft>
      <a:defRPr sz="2000" b="1" kern="1200">
        <a:solidFill>
          <a:schemeClr val="tx1"/>
        </a:solidFill>
        <a:latin typeface="Times New Roman" panose="02020603050405020304" pitchFamily="18" charset="0"/>
        <a:ea typeface="+mn-ea"/>
        <a:cs typeface="+mn-cs"/>
      </a:defRPr>
    </a:lvl3pPr>
    <a:lvl4pPr marL="1371600" algn="l" rtl="0" eaLnBrk="0" fontAlgn="base" hangingPunct="0">
      <a:spcBef>
        <a:spcPct val="0"/>
      </a:spcBef>
      <a:spcAft>
        <a:spcPct val="0"/>
      </a:spcAft>
      <a:defRPr sz="2000" b="1" kern="1200">
        <a:solidFill>
          <a:schemeClr val="tx1"/>
        </a:solidFill>
        <a:latin typeface="Times New Roman" panose="02020603050405020304" pitchFamily="18" charset="0"/>
        <a:ea typeface="+mn-ea"/>
        <a:cs typeface="+mn-cs"/>
      </a:defRPr>
    </a:lvl4pPr>
    <a:lvl5pPr marL="1828800" algn="l" rtl="0" eaLnBrk="0" fontAlgn="base" hangingPunct="0">
      <a:spcBef>
        <a:spcPct val="0"/>
      </a:spcBef>
      <a:spcAft>
        <a:spcPct val="0"/>
      </a:spcAft>
      <a:defRPr sz="2000" b="1" kern="1200">
        <a:solidFill>
          <a:schemeClr val="tx1"/>
        </a:solidFill>
        <a:latin typeface="Times New Roman" panose="02020603050405020304" pitchFamily="18" charset="0"/>
        <a:ea typeface="+mn-ea"/>
        <a:cs typeface="+mn-cs"/>
      </a:defRPr>
    </a:lvl5pPr>
    <a:lvl6pPr marL="2286000" algn="l" defTabSz="914400" rtl="0" eaLnBrk="1" latinLnBrk="0" hangingPunct="1">
      <a:defRPr sz="2000" b="1" kern="1200">
        <a:solidFill>
          <a:schemeClr val="tx1"/>
        </a:solidFill>
        <a:latin typeface="Times New Roman" panose="02020603050405020304" pitchFamily="18" charset="0"/>
        <a:ea typeface="+mn-ea"/>
        <a:cs typeface="+mn-cs"/>
      </a:defRPr>
    </a:lvl6pPr>
    <a:lvl7pPr marL="2743200" algn="l" defTabSz="914400" rtl="0" eaLnBrk="1" latinLnBrk="0" hangingPunct="1">
      <a:defRPr sz="2000" b="1" kern="1200">
        <a:solidFill>
          <a:schemeClr val="tx1"/>
        </a:solidFill>
        <a:latin typeface="Times New Roman" panose="02020603050405020304" pitchFamily="18" charset="0"/>
        <a:ea typeface="+mn-ea"/>
        <a:cs typeface="+mn-cs"/>
      </a:defRPr>
    </a:lvl7pPr>
    <a:lvl8pPr marL="3200400" algn="l" defTabSz="914400" rtl="0" eaLnBrk="1" latinLnBrk="0" hangingPunct="1">
      <a:defRPr sz="2000" b="1" kern="1200">
        <a:solidFill>
          <a:schemeClr val="tx1"/>
        </a:solidFill>
        <a:latin typeface="Times New Roman" panose="02020603050405020304" pitchFamily="18" charset="0"/>
        <a:ea typeface="+mn-ea"/>
        <a:cs typeface="+mn-cs"/>
      </a:defRPr>
    </a:lvl8pPr>
    <a:lvl9pPr marL="3657600" algn="l" defTabSz="914400" rtl="0" eaLnBrk="1" latinLnBrk="0" hangingPunct="1">
      <a:defRPr sz="2000" b="1" kern="1200">
        <a:solidFill>
          <a:schemeClr val="tx1"/>
        </a:solidFill>
        <a:latin typeface="Times New Roman" panose="02020603050405020304" pitchFamily="18"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3A1953"/>
    <a:srgbClr val="FFFF99"/>
    <a:srgbClr val="9933FF"/>
    <a:srgbClr val="0099FF"/>
    <a:srgbClr val="FF0000"/>
    <a:srgbClr val="FFFF00"/>
    <a:srgbClr val="66FF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7500" autoAdjust="0"/>
    <p:restoredTop sz="94660"/>
  </p:normalViewPr>
  <p:slideViewPr>
    <p:cSldViewPr>
      <p:cViewPr varScale="1">
        <p:scale>
          <a:sx n="108" d="100"/>
          <a:sy n="108" d="100"/>
        </p:scale>
        <p:origin x="1596" y="108"/>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notesMaster" Target="notesMasters/notesMaster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9394" name="Rectangle 2"/>
          <p:cNvSpPr>
            <a:spLocks noGrp="1" noChangeArrowheads="1"/>
          </p:cNvSpPr>
          <p:nvPr>
            <p:ph type="hdr" sz="quarter"/>
          </p:nvPr>
        </p:nvSpPr>
        <p:spPr bwMode="auto">
          <a:xfrm>
            <a:off x="0" y="0"/>
            <a:ext cx="2971800" cy="457200"/>
          </a:xfrm>
          <a:prstGeom prst="rect">
            <a:avLst/>
          </a:prstGeom>
          <a:noFill/>
          <a:ln>
            <a:noFill/>
          </a:ln>
          <a:effectLst/>
        </p:spPr>
        <p:txBody>
          <a:bodyPr vert="horz" wrap="square" lIns="91440" tIns="45720" rIns="91440" bIns="45720" numCol="1" anchor="t" anchorCtr="0" compatLnSpc="1">
            <a:prstTxWarp prst="textNoShape">
              <a:avLst/>
            </a:prstTxWarp>
          </a:bodyPr>
          <a:lstStyle>
            <a:lvl1pPr eaLnBrk="0" hangingPunct="0">
              <a:defRPr sz="1200" b="0">
                <a:latin typeface="Arial" charset="0"/>
              </a:defRPr>
            </a:lvl1pPr>
          </a:lstStyle>
          <a:p>
            <a:pPr>
              <a:defRPr/>
            </a:pPr>
            <a:endParaRPr lang="en-US"/>
          </a:p>
        </p:txBody>
      </p:sp>
      <p:sp>
        <p:nvSpPr>
          <p:cNvPr id="59395" name="Rectangle 3"/>
          <p:cNvSpPr>
            <a:spLocks noGrp="1" noChangeArrowheads="1"/>
          </p:cNvSpPr>
          <p:nvPr>
            <p:ph type="dt" idx="1"/>
          </p:nvPr>
        </p:nvSpPr>
        <p:spPr bwMode="auto">
          <a:xfrm>
            <a:off x="3884613" y="0"/>
            <a:ext cx="2971800" cy="457200"/>
          </a:xfrm>
          <a:prstGeom prst="rect">
            <a:avLst/>
          </a:prstGeom>
          <a:noFill/>
          <a:ln>
            <a:noFill/>
          </a:ln>
          <a:effectLst/>
        </p:spPr>
        <p:txBody>
          <a:bodyPr vert="horz" wrap="square" lIns="91440" tIns="45720" rIns="91440" bIns="45720" numCol="1" anchor="t" anchorCtr="0" compatLnSpc="1">
            <a:prstTxWarp prst="textNoShape">
              <a:avLst/>
            </a:prstTxWarp>
          </a:bodyPr>
          <a:lstStyle>
            <a:lvl1pPr algn="r" eaLnBrk="0" hangingPunct="0">
              <a:defRPr sz="1200" b="0">
                <a:latin typeface="Arial" charset="0"/>
              </a:defRPr>
            </a:lvl1pPr>
          </a:lstStyle>
          <a:p>
            <a:pPr>
              <a:defRPr/>
            </a:pPr>
            <a:endParaRPr lang="en-US"/>
          </a:p>
        </p:txBody>
      </p:sp>
      <p:sp>
        <p:nvSpPr>
          <p:cNvPr id="2052"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9397" name="Rectangle 5"/>
          <p:cNvSpPr>
            <a:spLocks noGrp="1" noChangeArrowheads="1"/>
          </p:cNvSpPr>
          <p:nvPr>
            <p:ph type="body" sz="quarter" idx="3"/>
          </p:nvPr>
        </p:nvSpPr>
        <p:spPr bwMode="auto">
          <a:xfrm>
            <a:off x="685800" y="4343400"/>
            <a:ext cx="5486400" cy="4114800"/>
          </a:xfrm>
          <a:prstGeom prst="rect">
            <a:avLst/>
          </a:prstGeom>
          <a:noFill/>
          <a:ln>
            <a:noFill/>
          </a:ln>
          <a:effectLst/>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59398" name="Rectangle 6"/>
          <p:cNvSpPr>
            <a:spLocks noGrp="1" noChangeArrowheads="1"/>
          </p:cNvSpPr>
          <p:nvPr>
            <p:ph type="ftr" sz="quarter" idx="4"/>
          </p:nvPr>
        </p:nvSpPr>
        <p:spPr bwMode="auto">
          <a:xfrm>
            <a:off x="0" y="8685213"/>
            <a:ext cx="2971800" cy="457200"/>
          </a:xfrm>
          <a:prstGeom prst="rect">
            <a:avLst/>
          </a:prstGeom>
          <a:noFill/>
          <a:ln>
            <a:noFill/>
          </a:ln>
          <a:effectLst/>
        </p:spPr>
        <p:txBody>
          <a:bodyPr vert="horz" wrap="square" lIns="91440" tIns="45720" rIns="91440" bIns="45720" numCol="1" anchor="b" anchorCtr="0" compatLnSpc="1">
            <a:prstTxWarp prst="textNoShape">
              <a:avLst/>
            </a:prstTxWarp>
          </a:bodyPr>
          <a:lstStyle>
            <a:lvl1pPr eaLnBrk="0" hangingPunct="0">
              <a:defRPr sz="1200" b="0">
                <a:latin typeface="Arial" charset="0"/>
              </a:defRPr>
            </a:lvl1pPr>
          </a:lstStyle>
          <a:p>
            <a:pPr>
              <a:defRPr/>
            </a:pPr>
            <a:endParaRPr lang="en-US"/>
          </a:p>
        </p:txBody>
      </p:sp>
      <p:sp>
        <p:nvSpPr>
          <p:cNvPr id="59399" name="Rectangle 7"/>
          <p:cNvSpPr>
            <a:spLocks noGrp="1" noChangeArrowheads="1"/>
          </p:cNvSpPr>
          <p:nvPr>
            <p:ph type="sldNum" sz="quarter" idx="5"/>
          </p:nvPr>
        </p:nvSpPr>
        <p:spPr bwMode="auto">
          <a:xfrm>
            <a:off x="3884613" y="8685213"/>
            <a:ext cx="2971800" cy="457200"/>
          </a:xfrm>
          <a:prstGeom prst="rect">
            <a:avLst/>
          </a:prstGeom>
          <a:noFill/>
          <a:ln>
            <a:noFill/>
          </a:ln>
          <a:effectLst/>
        </p:spPr>
        <p:txBody>
          <a:bodyPr vert="horz" wrap="square" lIns="91440" tIns="45720" rIns="91440" bIns="45720" numCol="1" anchor="b" anchorCtr="0" compatLnSpc="1">
            <a:prstTxWarp prst="textNoShape">
              <a:avLst/>
            </a:prstTxWarp>
          </a:bodyPr>
          <a:lstStyle>
            <a:lvl1pPr algn="r">
              <a:defRPr sz="1200" b="0">
                <a:latin typeface="Arial" panose="020B0604020202020204" pitchFamily="34" charset="0"/>
              </a:defRPr>
            </a:lvl1pPr>
          </a:lstStyle>
          <a:p>
            <a:pPr>
              <a:defRPr/>
            </a:pPr>
            <a:fld id="{639021AF-83B8-49C9-B729-7784C36D4FD0}"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VnTimeH" pitchFamily="34" charset="0"/>
        <a:ea typeface="+mn-ea"/>
        <a:cs typeface="+mn-cs"/>
      </a:defRPr>
    </a:lvl1pPr>
    <a:lvl2pPr marL="457200" algn="l" rtl="0" eaLnBrk="0" fontAlgn="base" hangingPunct="0">
      <a:spcBef>
        <a:spcPct val="30000"/>
      </a:spcBef>
      <a:spcAft>
        <a:spcPct val="0"/>
      </a:spcAft>
      <a:defRPr sz="1200" kern="1200">
        <a:solidFill>
          <a:schemeClr val="tx1"/>
        </a:solidFill>
        <a:latin typeface=".VnTimeH" pitchFamily="34" charset="0"/>
        <a:ea typeface="+mn-ea"/>
        <a:cs typeface="+mn-cs"/>
      </a:defRPr>
    </a:lvl2pPr>
    <a:lvl3pPr marL="914400" algn="l" rtl="0" eaLnBrk="0" fontAlgn="base" hangingPunct="0">
      <a:spcBef>
        <a:spcPct val="30000"/>
      </a:spcBef>
      <a:spcAft>
        <a:spcPct val="0"/>
      </a:spcAft>
      <a:defRPr sz="1200" kern="1200">
        <a:solidFill>
          <a:schemeClr val="tx1"/>
        </a:solidFill>
        <a:latin typeface=".VnTimeH" pitchFamily="34" charset="0"/>
        <a:ea typeface="+mn-ea"/>
        <a:cs typeface="+mn-cs"/>
      </a:defRPr>
    </a:lvl3pPr>
    <a:lvl4pPr marL="1371600" algn="l" rtl="0" eaLnBrk="0" fontAlgn="base" hangingPunct="0">
      <a:spcBef>
        <a:spcPct val="30000"/>
      </a:spcBef>
      <a:spcAft>
        <a:spcPct val="0"/>
      </a:spcAft>
      <a:defRPr sz="1200" kern="1200">
        <a:solidFill>
          <a:schemeClr val="tx1"/>
        </a:solidFill>
        <a:latin typeface=".VnTimeH" pitchFamily="34" charset="0"/>
        <a:ea typeface="+mn-ea"/>
        <a:cs typeface="+mn-cs"/>
      </a:defRPr>
    </a:lvl4pPr>
    <a:lvl5pPr marL="1828800" algn="l" rtl="0" eaLnBrk="0" fontAlgn="base" hangingPunct="0">
      <a:spcBef>
        <a:spcPct val="30000"/>
      </a:spcBef>
      <a:spcAft>
        <a:spcPct val="0"/>
      </a:spcAft>
      <a:defRPr sz="1200" kern="1200">
        <a:solidFill>
          <a:schemeClr val="tx1"/>
        </a:solidFill>
        <a:latin typeface=".VnTimeH"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Slide Image Placeholder 1">
            <a:extLst>
              <a:ext uri="{FF2B5EF4-FFF2-40B4-BE49-F238E27FC236}">
                <a16:creationId xmlns:a16="http://schemas.microsoft.com/office/drawing/2014/main" id="{49B62B4D-8F0F-4689-9E32-841424EC7936}"/>
              </a:ext>
            </a:extLst>
          </p:cNvPr>
          <p:cNvSpPr>
            <a:spLocks noGrp="1" noRot="1" noChangeAspect="1" noChangeArrowheads="1" noTextEdit="1"/>
          </p:cNvSpPr>
          <p:nvPr>
            <p:ph type="sldImg"/>
          </p:nvPr>
        </p:nvSpPr>
        <p:spPr>
          <a:ln/>
        </p:spPr>
      </p:sp>
      <p:sp>
        <p:nvSpPr>
          <p:cNvPr id="22531" name="Notes Placeholder 2">
            <a:extLst>
              <a:ext uri="{FF2B5EF4-FFF2-40B4-BE49-F238E27FC236}">
                <a16:creationId xmlns:a16="http://schemas.microsoft.com/office/drawing/2014/main" id="{25ADA714-E158-4ADE-AD3A-A6C27C7D9BD1}"/>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22532" name="Slide Number Placeholder 3">
            <a:extLst>
              <a:ext uri="{FF2B5EF4-FFF2-40B4-BE49-F238E27FC236}">
                <a16:creationId xmlns:a16="http://schemas.microsoft.com/office/drawing/2014/main" id="{23FAF2D6-F845-4727-A09C-DC244735E2E2}"/>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F33CFB36-A708-43B6-A661-2342E9B3FCB5}" type="slidenum">
              <a:rPr lang="en-US" altLang="en-US">
                <a:latin typeface="Tahoma" panose="020B0604030504040204" pitchFamily="34" charset="0"/>
              </a:rPr>
              <a:pPr/>
              <a:t>21</a:t>
            </a:fld>
            <a:endParaRPr lang="en-US" altLang="en-US">
              <a:latin typeface="Tahoma" panose="020B0604030504040204" pitchFamily="34"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F0CF28C7-C6B7-430E-B28C-B695B19794CA}" type="slidenum">
              <a:rPr lang="en-US" altLang="en-US"/>
              <a:pPr>
                <a:defRPr/>
              </a:pPr>
              <a:t>‹#›</a:t>
            </a:fld>
            <a:endParaRPr lang="en-US" altLang="en-US"/>
          </a:p>
        </p:txBody>
      </p:sp>
    </p:spTree>
    <p:extLst>
      <p:ext uri="{BB962C8B-B14F-4D97-AF65-F5344CB8AC3E}">
        <p14:creationId xmlns:p14="http://schemas.microsoft.com/office/powerpoint/2010/main" val="274468166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1D62611D-DF53-44E0-8C38-3F59FE38F2F5}" type="slidenum">
              <a:rPr lang="en-US" altLang="en-US"/>
              <a:pPr>
                <a:defRPr/>
              </a:pPr>
              <a:t>‹#›</a:t>
            </a:fld>
            <a:endParaRPr lang="en-US" altLang="en-US"/>
          </a:p>
        </p:txBody>
      </p:sp>
    </p:spTree>
    <p:extLst>
      <p:ext uri="{BB962C8B-B14F-4D97-AF65-F5344CB8AC3E}">
        <p14:creationId xmlns:p14="http://schemas.microsoft.com/office/powerpoint/2010/main" val="393130553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45F66332-23BC-4C69-84AB-939D4431BE7D}" type="slidenum">
              <a:rPr lang="en-US" altLang="en-US"/>
              <a:pPr>
                <a:defRPr/>
              </a:pPr>
              <a:t>‹#›</a:t>
            </a:fld>
            <a:endParaRPr lang="en-US" altLang="en-US"/>
          </a:p>
        </p:txBody>
      </p:sp>
    </p:spTree>
    <p:extLst>
      <p:ext uri="{BB962C8B-B14F-4D97-AF65-F5344CB8AC3E}">
        <p14:creationId xmlns:p14="http://schemas.microsoft.com/office/powerpoint/2010/main" val="39747138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4638"/>
            <a:ext cx="8229600" cy="58515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F08FEC18-4602-4E77-B4B8-9695D436B646}" type="slidenum">
              <a:rPr lang="en-US" altLang="en-US"/>
              <a:pPr>
                <a:defRPr/>
              </a:pPr>
              <a:t>‹#›</a:t>
            </a:fld>
            <a:endParaRPr lang="en-US" altLang="en-US"/>
          </a:p>
        </p:txBody>
      </p:sp>
    </p:spTree>
    <p:extLst>
      <p:ext uri="{BB962C8B-B14F-4D97-AF65-F5344CB8AC3E}">
        <p14:creationId xmlns:p14="http://schemas.microsoft.com/office/powerpoint/2010/main" val="20096621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7"/>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342900" indent="0" algn="ctr">
              <a:buNone/>
              <a:defRPr/>
            </a:lvl2pPr>
            <a:lvl3pPr marL="685800" indent="0" algn="ctr">
              <a:buNone/>
              <a:defRPr/>
            </a:lvl3pPr>
            <a:lvl4pPr marL="1028700" indent="0" algn="ctr">
              <a:buNone/>
              <a:defRPr/>
            </a:lvl4pPr>
            <a:lvl5pPr marL="1371600" indent="0" algn="ctr">
              <a:buNone/>
              <a:defRPr/>
            </a:lvl5pPr>
            <a:lvl6pPr marL="1714500" indent="0" algn="ctr">
              <a:buNone/>
              <a:defRPr/>
            </a:lvl6pPr>
            <a:lvl7pPr marL="2057400" indent="0" algn="ctr">
              <a:buNone/>
              <a:defRPr/>
            </a:lvl7pPr>
            <a:lvl8pPr marL="2400300" indent="0" algn="ctr">
              <a:buNone/>
              <a:defRPr/>
            </a:lvl8pPr>
            <a:lvl9pPr marL="2743200" indent="0" algn="ctr">
              <a:buNone/>
              <a:defRPr/>
            </a:lvl9pPr>
          </a:lstStyle>
          <a:p>
            <a:r>
              <a:rPr lang="en-US"/>
              <a:t>Click to edit Master subtitle style</a:t>
            </a:r>
          </a:p>
        </p:txBody>
      </p:sp>
      <p:sp>
        <p:nvSpPr>
          <p:cNvPr id="4" name="Rectangle 4">
            <a:extLst>
              <a:ext uri="{FF2B5EF4-FFF2-40B4-BE49-F238E27FC236}">
                <a16:creationId xmlns:a16="http://schemas.microsoft.com/office/drawing/2014/main" id="{89C972C2-07DD-4553-8B8F-FA2A6EA72688}"/>
              </a:ext>
            </a:extLst>
          </p:cNvPr>
          <p:cNvSpPr>
            <a:spLocks noGrp="1" noChangeArrowheads="1"/>
          </p:cNvSpPr>
          <p:nvPr>
            <p:ph type="dt" sz="half" idx="10"/>
          </p:nvPr>
        </p:nvSpPr>
        <p:spPr>
          <a:ln/>
        </p:spPr>
        <p:txBody>
          <a:bodyPr/>
          <a:lstStyle>
            <a:lvl1pPr>
              <a:defRPr/>
            </a:lvl1pPr>
          </a:lstStyle>
          <a:p>
            <a:pPr>
              <a:defRPr/>
            </a:pPr>
            <a:fld id="{D572B809-E08C-4BB9-AC09-30F0BEE270E7}" type="datetimeFigureOut">
              <a:rPr lang="en-US"/>
              <a:pPr>
                <a:defRPr/>
              </a:pPr>
              <a:t>1/23/2022</a:t>
            </a:fld>
            <a:endParaRPr lang="en-US"/>
          </a:p>
        </p:txBody>
      </p:sp>
      <p:sp>
        <p:nvSpPr>
          <p:cNvPr id="5" name="Rectangle 5">
            <a:extLst>
              <a:ext uri="{FF2B5EF4-FFF2-40B4-BE49-F238E27FC236}">
                <a16:creationId xmlns:a16="http://schemas.microsoft.com/office/drawing/2014/main" id="{727057A6-5219-4C80-8EEF-B2C7D23DD0F1}"/>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B472C489-CAA7-4D1C-9CB6-25D43892404B}"/>
              </a:ext>
            </a:extLst>
          </p:cNvPr>
          <p:cNvSpPr>
            <a:spLocks noGrp="1" noChangeArrowheads="1"/>
          </p:cNvSpPr>
          <p:nvPr>
            <p:ph type="sldNum" sz="quarter" idx="12"/>
          </p:nvPr>
        </p:nvSpPr>
        <p:spPr>
          <a:ln/>
        </p:spPr>
        <p:txBody>
          <a:bodyPr/>
          <a:lstStyle>
            <a:lvl1pPr>
              <a:defRPr/>
            </a:lvl1pPr>
          </a:lstStyle>
          <a:p>
            <a:fld id="{DF9EDBE9-8DCB-40D2-B97A-680EC9BF81A4}" type="slidenum">
              <a:rPr lang="en-US" altLang="en-US"/>
              <a:pPr/>
              <a:t>‹#›</a:t>
            </a:fld>
            <a:endParaRPr lang="en-US" altLang="en-US"/>
          </a:p>
        </p:txBody>
      </p:sp>
    </p:spTree>
    <p:extLst>
      <p:ext uri="{BB962C8B-B14F-4D97-AF65-F5344CB8AC3E}">
        <p14:creationId xmlns:p14="http://schemas.microsoft.com/office/powerpoint/2010/main" val="47763861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5052FE9E-B1C6-4961-B0E3-F8B1A98E74F5}"/>
              </a:ext>
            </a:extLst>
          </p:cNvPr>
          <p:cNvSpPr>
            <a:spLocks noGrp="1" noChangeArrowheads="1"/>
          </p:cNvSpPr>
          <p:nvPr>
            <p:ph type="dt" sz="half" idx="10"/>
          </p:nvPr>
        </p:nvSpPr>
        <p:spPr>
          <a:ln/>
        </p:spPr>
        <p:txBody>
          <a:bodyPr/>
          <a:lstStyle>
            <a:lvl1pPr>
              <a:defRPr/>
            </a:lvl1pPr>
          </a:lstStyle>
          <a:p>
            <a:pPr>
              <a:defRPr/>
            </a:pPr>
            <a:fld id="{15CA41D6-409F-47A9-BC18-3B7121852B1D}" type="datetimeFigureOut">
              <a:rPr lang="en-US"/>
              <a:pPr>
                <a:defRPr/>
              </a:pPr>
              <a:t>1/23/2022</a:t>
            </a:fld>
            <a:endParaRPr lang="en-US"/>
          </a:p>
        </p:txBody>
      </p:sp>
      <p:sp>
        <p:nvSpPr>
          <p:cNvPr id="5" name="Rectangle 5">
            <a:extLst>
              <a:ext uri="{FF2B5EF4-FFF2-40B4-BE49-F238E27FC236}">
                <a16:creationId xmlns:a16="http://schemas.microsoft.com/office/drawing/2014/main" id="{2AC10F43-4E9A-4A8E-9D24-FA465531FFD1}"/>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2B09534E-F041-4C14-AF45-0857125CB6C3}"/>
              </a:ext>
            </a:extLst>
          </p:cNvPr>
          <p:cNvSpPr>
            <a:spLocks noGrp="1" noChangeArrowheads="1"/>
          </p:cNvSpPr>
          <p:nvPr>
            <p:ph type="sldNum" sz="quarter" idx="12"/>
          </p:nvPr>
        </p:nvSpPr>
        <p:spPr>
          <a:ln/>
        </p:spPr>
        <p:txBody>
          <a:bodyPr/>
          <a:lstStyle>
            <a:lvl1pPr>
              <a:defRPr/>
            </a:lvl1pPr>
          </a:lstStyle>
          <a:p>
            <a:fld id="{BDD7383E-9201-490C-868A-E4A58E8697FC}" type="slidenum">
              <a:rPr lang="en-US" altLang="en-US"/>
              <a:pPr/>
              <a:t>‹#›</a:t>
            </a:fld>
            <a:endParaRPr lang="en-US" altLang="en-US"/>
          </a:p>
        </p:txBody>
      </p:sp>
    </p:spTree>
    <p:extLst>
      <p:ext uri="{BB962C8B-B14F-4D97-AF65-F5344CB8AC3E}">
        <p14:creationId xmlns:p14="http://schemas.microsoft.com/office/powerpoint/2010/main" val="414058387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2"/>
            <a:ext cx="7772400" cy="1362075"/>
          </a:xfrm>
        </p:spPr>
        <p:txBody>
          <a:bodyPr anchor="t"/>
          <a:lstStyle>
            <a:lvl1pPr algn="l">
              <a:defRPr sz="3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1500"/>
            </a:lvl1pPr>
            <a:lvl2pPr marL="342900" indent="0">
              <a:buNone/>
              <a:defRPr sz="1350"/>
            </a:lvl2pPr>
            <a:lvl3pPr marL="685800" indent="0">
              <a:buNone/>
              <a:defRPr sz="1200"/>
            </a:lvl3pPr>
            <a:lvl4pPr marL="1028700" indent="0">
              <a:buNone/>
              <a:defRPr sz="1050"/>
            </a:lvl4pPr>
            <a:lvl5pPr marL="1371600" indent="0">
              <a:buNone/>
              <a:defRPr sz="1050"/>
            </a:lvl5pPr>
            <a:lvl6pPr marL="1714500" indent="0">
              <a:buNone/>
              <a:defRPr sz="1050"/>
            </a:lvl6pPr>
            <a:lvl7pPr marL="2057400" indent="0">
              <a:buNone/>
              <a:defRPr sz="1050"/>
            </a:lvl7pPr>
            <a:lvl8pPr marL="2400300" indent="0">
              <a:buNone/>
              <a:defRPr sz="1050"/>
            </a:lvl8pPr>
            <a:lvl9pPr marL="2743200" indent="0">
              <a:buNone/>
              <a:defRPr sz="1050"/>
            </a:lvl9pPr>
          </a:lstStyle>
          <a:p>
            <a:pPr lvl="0"/>
            <a:r>
              <a:rPr lang="en-US"/>
              <a:t>Click to edit Master text styles</a:t>
            </a:r>
          </a:p>
        </p:txBody>
      </p:sp>
      <p:sp>
        <p:nvSpPr>
          <p:cNvPr id="4" name="Rectangle 4">
            <a:extLst>
              <a:ext uri="{FF2B5EF4-FFF2-40B4-BE49-F238E27FC236}">
                <a16:creationId xmlns:a16="http://schemas.microsoft.com/office/drawing/2014/main" id="{108FA0B1-0A6E-4D8A-A040-11D89E8F10D7}"/>
              </a:ext>
            </a:extLst>
          </p:cNvPr>
          <p:cNvSpPr>
            <a:spLocks noGrp="1" noChangeArrowheads="1"/>
          </p:cNvSpPr>
          <p:nvPr>
            <p:ph type="dt" sz="half" idx="10"/>
          </p:nvPr>
        </p:nvSpPr>
        <p:spPr>
          <a:ln/>
        </p:spPr>
        <p:txBody>
          <a:bodyPr/>
          <a:lstStyle>
            <a:lvl1pPr>
              <a:defRPr/>
            </a:lvl1pPr>
          </a:lstStyle>
          <a:p>
            <a:pPr>
              <a:defRPr/>
            </a:pPr>
            <a:fld id="{A03F39F5-3994-4FAD-9DE8-02551CECE61D}" type="datetimeFigureOut">
              <a:rPr lang="en-US"/>
              <a:pPr>
                <a:defRPr/>
              </a:pPr>
              <a:t>1/23/2022</a:t>
            </a:fld>
            <a:endParaRPr lang="en-US"/>
          </a:p>
        </p:txBody>
      </p:sp>
      <p:sp>
        <p:nvSpPr>
          <p:cNvPr id="5" name="Rectangle 5">
            <a:extLst>
              <a:ext uri="{FF2B5EF4-FFF2-40B4-BE49-F238E27FC236}">
                <a16:creationId xmlns:a16="http://schemas.microsoft.com/office/drawing/2014/main" id="{029D08DB-6E2B-4BE0-97BD-09ABA0DBC9DE}"/>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469AFB39-74ED-4457-BE6E-B2322A890054}"/>
              </a:ext>
            </a:extLst>
          </p:cNvPr>
          <p:cNvSpPr>
            <a:spLocks noGrp="1" noChangeArrowheads="1"/>
          </p:cNvSpPr>
          <p:nvPr>
            <p:ph type="sldNum" sz="quarter" idx="12"/>
          </p:nvPr>
        </p:nvSpPr>
        <p:spPr>
          <a:ln/>
        </p:spPr>
        <p:txBody>
          <a:bodyPr/>
          <a:lstStyle>
            <a:lvl1pPr>
              <a:defRPr/>
            </a:lvl1pPr>
          </a:lstStyle>
          <a:p>
            <a:fld id="{C1E99A8C-25B0-422A-9A20-2AE47F3BA283}" type="slidenum">
              <a:rPr lang="en-US" altLang="en-US"/>
              <a:pPr/>
              <a:t>‹#›</a:t>
            </a:fld>
            <a:endParaRPr lang="en-US" altLang="en-US"/>
          </a:p>
        </p:txBody>
      </p:sp>
    </p:spTree>
    <p:extLst>
      <p:ext uri="{BB962C8B-B14F-4D97-AF65-F5344CB8AC3E}">
        <p14:creationId xmlns:p14="http://schemas.microsoft.com/office/powerpoint/2010/main" val="395887814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2"/>
            <a:ext cx="4038600" cy="4525963"/>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2"/>
            <a:ext cx="4038600" cy="4525963"/>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a:extLst>
              <a:ext uri="{FF2B5EF4-FFF2-40B4-BE49-F238E27FC236}">
                <a16:creationId xmlns:a16="http://schemas.microsoft.com/office/drawing/2014/main" id="{CEB52A3F-588B-418B-BFEE-6087CBF7C0E8}"/>
              </a:ext>
            </a:extLst>
          </p:cNvPr>
          <p:cNvSpPr>
            <a:spLocks noGrp="1" noChangeArrowheads="1"/>
          </p:cNvSpPr>
          <p:nvPr>
            <p:ph type="dt" sz="half" idx="10"/>
          </p:nvPr>
        </p:nvSpPr>
        <p:spPr>
          <a:ln/>
        </p:spPr>
        <p:txBody>
          <a:bodyPr/>
          <a:lstStyle>
            <a:lvl1pPr>
              <a:defRPr/>
            </a:lvl1pPr>
          </a:lstStyle>
          <a:p>
            <a:pPr>
              <a:defRPr/>
            </a:pPr>
            <a:fld id="{EEB1106B-F079-417B-ABB8-10EF1C34E3D0}" type="datetimeFigureOut">
              <a:rPr lang="en-US"/>
              <a:pPr>
                <a:defRPr/>
              </a:pPr>
              <a:t>1/23/2022</a:t>
            </a:fld>
            <a:endParaRPr lang="en-US"/>
          </a:p>
        </p:txBody>
      </p:sp>
      <p:sp>
        <p:nvSpPr>
          <p:cNvPr id="6" name="Rectangle 5">
            <a:extLst>
              <a:ext uri="{FF2B5EF4-FFF2-40B4-BE49-F238E27FC236}">
                <a16:creationId xmlns:a16="http://schemas.microsoft.com/office/drawing/2014/main" id="{C6F0DD53-F50E-4A48-AF0C-59004C501C14}"/>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
            <a:extLst>
              <a:ext uri="{FF2B5EF4-FFF2-40B4-BE49-F238E27FC236}">
                <a16:creationId xmlns:a16="http://schemas.microsoft.com/office/drawing/2014/main" id="{AEC74114-6993-4C6D-B443-9D0A83A07CFD}"/>
              </a:ext>
            </a:extLst>
          </p:cNvPr>
          <p:cNvSpPr>
            <a:spLocks noGrp="1" noChangeArrowheads="1"/>
          </p:cNvSpPr>
          <p:nvPr>
            <p:ph type="sldNum" sz="quarter" idx="12"/>
          </p:nvPr>
        </p:nvSpPr>
        <p:spPr>
          <a:ln/>
        </p:spPr>
        <p:txBody>
          <a:bodyPr/>
          <a:lstStyle>
            <a:lvl1pPr>
              <a:defRPr/>
            </a:lvl1pPr>
          </a:lstStyle>
          <a:p>
            <a:fld id="{F8499107-987C-4681-AC43-16DA37F2892E}" type="slidenum">
              <a:rPr lang="en-US" altLang="en-US"/>
              <a:pPr/>
              <a:t>‹#›</a:t>
            </a:fld>
            <a:endParaRPr lang="en-US" altLang="en-US"/>
          </a:p>
        </p:txBody>
      </p:sp>
    </p:spTree>
    <p:extLst>
      <p:ext uri="{BB962C8B-B14F-4D97-AF65-F5344CB8AC3E}">
        <p14:creationId xmlns:p14="http://schemas.microsoft.com/office/powerpoint/2010/main" val="381876978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535113"/>
            <a:ext cx="4041775" cy="63976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4645026" y="2174875"/>
            <a:ext cx="4041775" cy="3951288"/>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a:extLst>
              <a:ext uri="{FF2B5EF4-FFF2-40B4-BE49-F238E27FC236}">
                <a16:creationId xmlns:a16="http://schemas.microsoft.com/office/drawing/2014/main" id="{3D8183F7-5470-457A-B626-57356056EC80}"/>
              </a:ext>
            </a:extLst>
          </p:cNvPr>
          <p:cNvSpPr>
            <a:spLocks noGrp="1" noChangeArrowheads="1"/>
          </p:cNvSpPr>
          <p:nvPr>
            <p:ph type="dt" sz="half" idx="10"/>
          </p:nvPr>
        </p:nvSpPr>
        <p:spPr>
          <a:ln/>
        </p:spPr>
        <p:txBody>
          <a:bodyPr/>
          <a:lstStyle>
            <a:lvl1pPr>
              <a:defRPr/>
            </a:lvl1pPr>
          </a:lstStyle>
          <a:p>
            <a:pPr>
              <a:defRPr/>
            </a:pPr>
            <a:fld id="{6FEEEC41-CC69-4163-8255-E6201FC6F696}" type="datetimeFigureOut">
              <a:rPr lang="en-US"/>
              <a:pPr>
                <a:defRPr/>
              </a:pPr>
              <a:t>1/23/2022</a:t>
            </a:fld>
            <a:endParaRPr lang="en-US"/>
          </a:p>
        </p:txBody>
      </p:sp>
      <p:sp>
        <p:nvSpPr>
          <p:cNvPr id="8" name="Rectangle 5">
            <a:extLst>
              <a:ext uri="{FF2B5EF4-FFF2-40B4-BE49-F238E27FC236}">
                <a16:creationId xmlns:a16="http://schemas.microsoft.com/office/drawing/2014/main" id="{865E8CD8-473D-4507-AD40-ED258A2F76F0}"/>
              </a:ext>
            </a:extLst>
          </p:cNvPr>
          <p:cNvSpPr>
            <a:spLocks noGrp="1" noChangeArrowheads="1"/>
          </p:cNvSpPr>
          <p:nvPr>
            <p:ph type="ftr" sz="quarter" idx="11"/>
          </p:nvPr>
        </p:nvSpPr>
        <p:spPr>
          <a:ln/>
        </p:spPr>
        <p:txBody>
          <a:bodyPr/>
          <a:lstStyle>
            <a:lvl1pPr>
              <a:defRPr/>
            </a:lvl1pPr>
          </a:lstStyle>
          <a:p>
            <a:pPr>
              <a:defRPr/>
            </a:pPr>
            <a:endParaRPr lang="en-US"/>
          </a:p>
        </p:txBody>
      </p:sp>
      <p:sp>
        <p:nvSpPr>
          <p:cNvPr id="9" name="Rectangle 6">
            <a:extLst>
              <a:ext uri="{FF2B5EF4-FFF2-40B4-BE49-F238E27FC236}">
                <a16:creationId xmlns:a16="http://schemas.microsoft.com/office/drawing/2014/main" id="{B10FE1B9-39A1-4B64-B870-0E6DB1F6D79B}"/>
              </a:ext>
            </a:extLst>
          </p:cNvPr>
          <p:cNvSpPr>
            <a:spLocks noGrp="1" noChangeArrowheads="1"/>
          </p:cNvSpPr>
          <p:nvPr>
            <p:ph type="sldNum" sz="quarter" idx="12"/>
          </p:nvPr>
        </p:nvSpPr>
        <p:spPr>
          <a:ln/>
        </p:spPr>
        <p:txBody>
          <a:bodyPr/>
          <a:lstStyle>
            <a:lvl1pPr>
              <a:defRPr/>
            </a:lvl1pPr>
          </a:lstStyle>
          <a:p>
            <a:fld id="{5BB623DB-7DC6-45B1-A0F5-C2A4D168E2B4}" type="slidenum">
              <a:rPr lang="en-US" altLang="en-US"/>
              <a:pPr/>
              <a:t>‹#›</a:t>
            </a:fld>
            <a:endParaRPr lang="en-US" altLang="en-US"/>
          </a:p>
        </p:txBody>
      </p:sp>
    </p:spTree>
    <p:extLst>
      <p:ext uri="{BB962C8B-B14F-4D97-AF65-F5344CB8AC3E}">
        <p14:creationId xmlns:p14="http://schemas.microsoft.com/office/powerpoint/2010/main" val="413499085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a:extLst>
              <a:ext uri="{FF2B5EF4-FFF2-40B4-BE49-F238E27FC236}">
                <a16:creationId xmlns:a16="http://schemas.microsoft.com/office/drawing/2014/main" id="{2D555FC3-0847-43FF-B496-2D0C52A2C2CD}"/>
              </a:ext>
            </a:extLst>
          </p:cNvPr>
          <p:cNvSpPr>
            <a:spLocks noGrp="1" noChangeArrowheads="1"/>
          </p:cNvSpPr>
          <p:nvPr>
            <p:ph type="dt" sz="half" idx="10"/>
          </p:nvPr>
        </p:nvSpPr>
        <p:spPr>
          <a:ln/>
        </p:spPr>
        <p:txBody>
          <a:bodyPr/>
          <a:lstStyle>
            <a:lvl1pPr>
              <a:defRPr/>
            </a:lvl1pPr>
          </a:lstStyle>
          <a:p>
            <a:pPr>
              <a:defRPr/>
            </a:pPr>
            <a:fld id="{C68B653D-F284-4003-9441-EA2F6EF13D06}" type="datetimeFigureOut">
              <a:rPr lang="en-US"/>
              <a:pPr>
                <a:defRPr/>
              </a:pPr>
              <a:t>1/23/2022</a:t>
            </a:fld>
            <a:endParaRPr lang="en-US"/>
          </a:p>
        </p:txBody>
      </p:sp>
      <p:sp>
        <p:nvSpPr>
          <p:cNvPr id="4" name="Rectangle 5">
            <a:extLst>
              <a:ext uri="{FF2B5EF4-FFF2-40B4-BE49-F238E27FC236}">
                <a16:creationId xmlns:a16="http://schemas.microsoft.com/office/drawing/2014/main" id="{259ABAFA-E57C-420A-98FF-102235EA065C}"/>
              </a:ext>
            </a:extLst>
          </p:cNvPr>
          <p:cNvSpPr>
            <a:spLocks noGrp="1" noChangeArrowheads="1"/>
          </p:cNvSpPr>
          <p:nvPr>
            <p:ph type="ftr" sz="quarter" idx="11"/>
          </p:nvPr>
        </p:nvSpPr>
        <p:spPr>
          <a:ln/>
        </p:spPr>
        <p:txBody>
          <a:bodyPr/>
          <a:lstStyle>
            <a:lvl1pPr>
              <a:defRPr/>
            </a:lvl1pPr>
          </a:lstStyle>
          <a:p>
            <a:pPr>
              <a:defRPr/>
            </a:pPr>
            <a:endParaRPr lang="en-US"/>
          </a:p>
        </p:txBody>
      </p:sp>
      <p:sp>
        <p:nvSpPr>
          <p:cNvPr id="5" name="Rectangle 6">
            <a:extLst>
              <a:ext uri="{FF2B5EF4-FFF2-40B4-BE49-F238E27FC236}">
                <a16:creationId xmlns:a16="http://schemas.microsoft.com/office/drawing/2014/main" id="{137B5D89-CFEC-4592-A511-EC7261B5AAEF}"/>
              </a:ext>
            </a:extLst>
          </p:cNvPr>
          <p:cNvSpPr>
            <a:spLocks noGrp="1" noChangeArrowheads="1"/>
          </p:cNvSpPr>
          <p:nvPr>
            <p:ph type="sldNum" sz="quarter" idx="12"/>
          </p:nvPr>
        </p:nvSpPr>
        <p:spPr>
          <a:ln/>
        </p:spPr>
        <p:txBody>
          <a:bodyPr/>
          <a:lstStyle>
            <a:lvl1pPr>
              <a:defRPr/>
            </a:lvl1pPr>
          </a:lstStyle>
          <a:p>
            <a:fld id="{5CFF570A-9F8C-4B60-A920-C8B22640351C}" type="slidenum">
              <a:rPr lang="en-US" altLang="en-US"/>
              <a:pPr/>
              <a:t>‹#›</a:t>
            </a:fld>
            <a:endParaRPr lang="en-US" altLang="en-US"/>
          </a:p>
        </p:txBody>
      </p:sp>
    </p:spTree>
    <p:extLst>
      <p:ext uri="{BB962C8B-B14F-4D97-AF65-F5344CB8AC3E}">
        <p14:creationId xmlns:p14="http://schemas.microsoft.com/office/powerpoint/2010/main" val="242630299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id="{0962AB7B-9D87-4FAF-9621-005160FB0388}"/>
              </a:ext>
            </a:extLst>
          </p:cNvPr>
          <p:cNvSpPr>
            <a:spLocks noGrp="1" noChangeArrowheads="1"/>
          </p:cNvSpPr>
          <p:nvPr>
            <p:ph type="dt" sz="half" idx="10"/>
          </p:nvPr>
        </p:nvSpPr>
        <p:spPr>
          <a:ln/>
        </p:spPr>
        <p:txBody>
          <a:bodyPr/>
          <a:lstStyle>
            <a:lvl1pPr>
              <a:defRPr/>
            </a:lvl1pPr>
          </a:lstStyle>
          <a:p>
            <a:pPr>
              <a:defRPr/>
            </a:pPr>
            <a:fld id="{A3B0B635-0C6E-4FF3-A4A6-2DDCA432196F}" type="datetimeFigureOut">
              <a:rPr lang="en-US"/>
              <a:pPr>
                <a:defRPr/>
              </a:pPr>
              <a:t>1/23/2022</a:t>
            </a:fld>
            <a:endParaRPr lang="en-US"/>
          </a:p>
        </p:txBody>
      </p:sp>
      <p:sp>
        <p:nvSpPr>
          <p:cNvPr id="3" name="Rectangle 5">
            <a:extLst>
              <a:ext uri="{FF2B5EF4-FFF2-40B4-BE49-F238E27FC236}">
                <a16:creationId xmlns:a16="http://schemas.microsoft.com/office/drawing/2014/main" id="{C638B7D3-4040-46AD-B08A-9671914DDD0E}"/>
              </a:ext>
            </a:extLst>
          </p:cNvPr>
          <p:cNvSpPr>
            <a:spLocks noGrp="1" noChangeArrowheads="1"/>
          </p:cNvSpPr>
          <p:nvPr>
            <p:ph type="ftr" sz="quarter" idx="11"/>
          </p:nvPr>
        </p:nvSpPr>
        <p:spPr>
          <a:ln/>
        </p:spPr>
        <p:txBody>
          <a:bodyPr/>
          <a:lstStyle>
            <a:lvl1pPr>
              <a:defRPr/>
            </a:lvl1pPr>
          </a:lstStyle>
          <a:p>
            <a:pPr>
              <a:defRPr/>
            </a:pPr>
            <a:endParaRPr lang="en-US"/>
          </a:p>
        </p:txBody>
      </p:sp>
      <p:sp>
        <p:nvSpPr>
          <p:cNvPr id="4" name="Rectangle 6">
            <a:extLst>
              <a:ext uri="{FF2B5EF4-FFF2-40B4-BE49-F238E27FC236}">
                <a16:creationId xmlns:a16="http://schemas.microsoft.com/office/drawing/2014/main" id="{99080384-1207-45C3-8662-6A3AEA960EDB}"/>
              </a:ext>
            </a:extLst>
          </p:cNvPr>
          <p:cNvSpPr>
            <a:spLocks noGrp="1" noChangeArrowheads="1"/>
          </p:cNvSpPr>
          <p:nvPr>
            <p:ph type="sldNum" sz="quarter" idx="12"/>
          </p:nvPr>
        </p:nvSpPr>
        <p:spPr>
          <a:ln/>
        </p:spPr>
        <p:txBody>
          <a:bodyPr/>
          <a:lstStyle>
            <a:lvl1pPr>
              <a:defRPr/>
            </a:lvl1pPr>
          </a:lstStyle>
          <a:p>
            <a:fld id="{59CB6DDF-08AF-48A6-B777-57BD1DB63904}" type="slidenum">
              <a:rPr lang="en-US" altLang="en-US"/>
              <a:pPr/>
              <a:t>‹#›</a:t>
            </a:fld>
            <a:endParaRPr lang="en-US" altLang="en-US"/>
          </a:p>
        </p:txBody>
      </p:sp>
    </p:spTree>
    <p:extLst>
      <p:ext uri="{BB962C8B-B14F-4D97-AF65-F5344CB8AC3E}">
        <p14:creationId xmlns:p14="http://schemas.microsoft.com/office/powerpoint/2010/main" val="1564823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E78F0396-7854-449B-9263-3DEFA2051A2C}" type="slidenum">
              <a:rPr lang="en-US" altLang="en-US"/>
              <a:pPr>
                <a:defRPr/>
              </a:pPr>
              <a:t>‹#›</a:t>
            </a:fld>
            <a:endParaRPr lang="en-US" altLang="en-US"/>
          </a:p>
        </p:txBody>
      </p:sp>
    </p:spTree>
    <p:extLst>
      <p:ext uri="{BB962C8B-B14F-4D97-AF65-F5344CB8AC3E}">
        <p14:creationId xmlns:p14="http://schemas.microsoft.com/office/powerpoint/2010/main" val="106427077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73050"/>
            <a:ext cx="3008313" cy="1162050"/>
          </a:xfrm>
        </p:spPr>
        <p:txBody>
          <a:bodyPr anchor="b"/>
          <a:lstStyle>
            <a:lvl1pPr algn="l">
              <a:defRPr sz="1500" b="1"/>
            </a:lvl1pPr>
          </a:lstStyle>
          <a:p>
            <a:r>
              <a:rPr lang="en-US"/>
              <a:t>Click to edit Master title style</a:t>
            </a:r>
          </a:p>
        </p:txBody>
      </p:sp>
      <p:sp>
        <p:nvSpPr>
          <p:cNvPr id="3" name="Content Placeholder 2"/>
          <p:cNvSpPr>
            <a:spLocks noGrp="1"/>
          </p:cNvSpPr>
          <p:nvPr>
            <p:ph idx="1"/>
          </p:nvPr>
        </p:nvSpPr>
        <p:spPr>
          <a:xfrm>
            <a:off x="3575050" y="273052"/>
            <a:ext cx="5111750" cy="5853113"/>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435102"/>
            <a:ext cx="3008313" cy="4691063"/>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Rectangle 4">
            <a:extLst>
              <a:ext uri="{FF2B5EF4-FFF2-40B4-BE49-F238E27FC236}">
                <a16:creationId xmlns:a16="http://schemas.microsoft.com/office/drawing/2014/main" id="{E650501A-3322-4AD1-B06C-57DEE406DDAE}"/>
              </a:ext>
            </a:extLst>
          </p:cNvPr>
          <p:cNvSpPr>
            <a:spLocks noGrp="1" noChangeArrowheads="1"/>
          </p:cNvSpPr>
          <p:nvPr>
            <p:ph type="dt" sz="half" idx="10"/>
          </p:nvPr>
        </p:nvSpPr>
        <p:spPr>
          <a:ln/>
        </p:spPr>
        <p:txBody>
          <a:bodyPr/>
          <a:lstStyle>
            <a:lvl1pPr>
              <a:defRPr/>
            </a:lvl1pPr>
          </a:lstStyle>
          <a:p>
            <a:pPr>
              <a:defRPr/>
            </a:pPr>
            <a:fld id="{291C229F-F8AD-457D-ABC3-B9B456270DBF}" type="datetimeFigureOut">
              <a:rPr lang="en-US"/>
              <a:pPr>
                <a:defRPr/>
              </a:pPr>
              <a:t>1/23/2022</a:t>
            </a:fld>
            <a:endParaRPr lang="en-US"/>
          </a:p>
        </p:txBody>
      </p:sp>
      <p:sp>
        <p:nvSpPr>
          <p:cNvPr id="6" name="Rectangle 5">
            <a:extLst>
              <a:ext uri="{FF2B5EF4-FFF2-40B4-BE49-F238E27FC236}">
                <a16:creationId xmlns:a16="http://schemas.microsoft.com/office/drawing/2014/main" id="{67BA3780-7D1D-4F19-B740-6FA869337C70}"/>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
            <a:extLst>
              <a:ext uri="{FF2B5EF4-FFF2-40B4-BE49-F238E27FC236}">
                <a16:creationId xmlns:a16="http://schemas.microsoft.com/office/drawing/2014/main" id="{3A8FBC87-3B7C-4051-B47E-1E3A34138EF1}"/>
              </a:ext>
            </a:extLst>
          </p:cNvPr>
          <p:cNvSpPr>
            <a:spLocks noGrp="1" noChangeArrowheads="1"/>
          </p:cNvSpPr>
          <p:nvPr>
            <p:ph type="sldNum" sz="quarter" idx="12"/>
          </p:nvPr>
        </p:nvSpPr>
        <p:spPr>
          <a:ln/>
        </p:spPr>
        <p:txBody>
          <a:bodyPr/>
          <a:lstStyle>
            <a:lvl1pPr>
              <a:defRPr/>
            </a:lvl1pPr>
          </a:lstStyle>
          <a:p>
            <a:fld id="{7A1560E7-6A64-44C5-81CD-B2245A684736}" type="slidenum">
              <a:rPr lang="en-US" altLang="en-US"/>
              <a:pPr/>
              <a:t>‹#›</a:t>
            </a:fld>
            <a:endParaRPr lang="en-US" altLang="en-US"/>
          </a:p>
        </p:txBody>
      </p:sp>
    </p:spTree>
    <p:extLst>
      <p:ext uri="{BB962C8B-B14F-4D97-AF65-F5344CB8AC3E}">
        <p14:creationId xmlns:p14="http://schemas.microsoft.com/office/powerpoint/2010/main" val="298364362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15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Rectangle 4">
            <a:extLst>
              <a:ext uri="{FF2B5EF4-FFF2-40B4-BE49-F238E27FC236}">
                <a16:creationId xmlns:a16="http://schemas.microsoft.com/office/drawing/2014/main" id="{A2FD77ED-0592-4067-8273-25E89E45FA5B}"/>
              </a:ext>
            </a:extLst>
          </p:cNvPr>
          <p:cNvSpPr>
            <a:spLocks noGrp="1" noChangeArrowheads="1"/>
          </p:cNvSpPr>
          <p:nvPr>
            <p:ph type="dt" sz="half" idx="10"/>
          </p:nvPr>
        </p:nvSpPr>
        <p:spPr>
          <a:ln/>
        </p:spPr>
        <p:txBody>
          <a:bodyPr/>
          <a:lstStyle>
            <a:lvl1pPr>
              <a:defRPr/>
            </a:lvl1pPr>
          </a:lstStyle>
          <a:p>
            <a:pPr>
              <a:defRPr/>
            </a:pPr>
            <a:fld id="{C1DFB7D5-30E7-4B9B-94FE-FD782AA08FDD}" type="datetimeFigureOut">
              <a:rPr lang="en-US"/>
              <a:pPr>
                <a:defRPr/>
              </a:pPr>
              <a:t>1/23/2022</a:t>
            </a:fld>
            <a:endParaRPr lang="en-US"/>
          </a:p>
        </p:txBody>
      </p:sp>
      <p:sp>
        <p:nvSpPr>
          <p:cNvPr id="6" name="Rectangle 5">
            <a:extLst>
              <a:ext uri="{FF2B5EF4-FFF2-40B4-BE49-F238E27FC236}">
                <a16:creationId xmlns:a16="http://schemas.microsoft.com/office/drawing/2014/main" id="{7B5150BB-EA55-4B23-B7A6-FC22896E62DF}"/>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
            <a:extLst>
              <a:ext uri="{FF2B5EF4-FFF2-40B4-BE49-F238E27FC236}">
                <a16:creationId xmlns:a16="http://schemas.microsoft.com/office/drawing/2014/main" id="{F72D1323-E99A-4563-8636-15024A5C55C7}"/>
              </a:ext>
            </a:extLst>
          </p:cNvPr>
          <p:cNvSpPr>
            <a:spLocks noGrp="1" noChangeArrowheads="1"/>
          </p:cNvSpPr>
          <p:nvPr>
            <p:ph type="sldNum" sz="quarter" idx="12"/>
          </p:nvPr>
        </p:nvSpPr>
        <p:spPr>
          <a:ln/>
        </p:spPr>
        <p:txBody>
          <a:bodyPr/>
          <a:lstStyle>
            <a:lvl1pPr>
              <a:defRPr/>
            </a:lvl1pPr>
          </a:lstStyle>
          <a:p>
            <a:fld id="{620C6138-60E7-42A5-8E96-016FBC98080B}" type="slidenum">
              <a:rPr lang="en-US" altLang="en-US"/>
              <a:pPr/>
              <a:t>‹#›</a:t>
            </a:fld>
            <a:endParaRPr lang="en-US" altLang="en-US"/>
          </a:p>
        </p:txBody>
      </p:sp>
    </p:spTree>
    <p:extLst>
      <p:ext uri="{BB962C8B-B14F-4D97-AF65-F5344CB8AC3E}">
        <p14:creationId xmlns:p14="http://schemas.microsoft.com/office/powerpoint/2010/main" val="75530850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548FADC3-8206-42A9-B79F-A88F7F9142FB}"/>
              </a:ext>
            </a:extLst>
          </p:cNvPr>
          <p:cNvSpPr>
            <a:spLocks noGrp="1" noChangeArrowheads="1"/>
          </p:cNvSpPr>
          <p:nvPr>
            <p:ph type="dt" sz="half" idx="10"/>
          </p:nvPr>
        </p:nvSpPr>
        <p:spPr>
          <a:ln/>
        </p:spPr>
        <p:txBody>
          <a:bodyPr/>
          <a:lstStyle>
            <a:lvl1pPr>
              <a:defRPr/>
            </a:lvl1pPr>
          </a:lstStyle>
          <a:p>
            <a:pPr>
              <a:defRPr/>
            </a:pPr>
            <a:fld id="{F4F90CD8-61CA-4F8C-AF5B-291EA8AF0DC5}" type="datetimeFigureOut">
              <a:rPr lang="en-US"/>
              <a:pPr>
                <a:defRPr/>
              </a:pPr>
              <a:t>1/23/2022</a:t>
            </a:fld>
            <a:endParaRPr lang="en-US"/>
          </a:p>
        </p:txBody>
      </p:sp>
      <p:sp>
        <p:nvSpPr>
          <p:cNvPr id="5" name="Rectangle 5">
            <a:extLst>
              <a:ext uri="{FF2B5EF4-FFF2-40B4-BE49-F238E27FC236}">
                <a16:creationId xmlns:a16="http://schemas.microsoft.com/office/drawing/2014/main" id="{DB9CF579-C84F-4B48-8FFD-586E08EA381A}"/>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D9DC3138-8A08-44AA-82E9-771A9B8F078B}"/>
              </a:ext>
            </a:extLst>
          </p:cNvPr>
          <p:cNvSpPr>
            <a:spLocks noGrp="1" noChangeArrowheads="1"/>
          </p:cNvSpPr>
          <p:nvPr>
            <p:ph type="sldNum" sz="quarter" idx="12"/>
          </p:nvPr>
        </p:nvSpPr>
        <p:spPr>
          <a:ln/>
        </p:spPr>
        <p:txBody>
          <a:bodyPr/>
          <a:lstStyle>
            <a:lvl1pPr>
              <a:defRPr/>
            </a:lvl1pPr>
          </a:lstStyle>
          <a:p>
            <a:fld id="{35D76DAF-6651-4BB8-B13E-18BEED186C9C}" type="slidenum">
              <a:rPr lang="en-US" altLang="en-US"/>
              <a:pPr/>
              <a:t>‹#›</a:t>
            </a:fld>
            <a:endParaRPr lang="en-US" altLang="en-US"/>
          </a:p>
        </p:txBody>
      </p:sp>
    </p:spTree>
    <p:extLst>
      <p:ext uri="{BB962C8B-B14F-4D97-AF65-F5344CB8AC3E}">
        <p14:creationId xmlns:p14="http://schemas.microsoft.com/office/powerpoint/2010/main" val="331961109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0"/>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40"/>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0D20FB39-8AD2-4ED0-BD27-8BC4FAB40D40}"/>
              </a:ext>
            </a:extLst>
          </p:cNvPr>
          <p:cNvSpPr>
            <a:spLocks noGrp="1" noChangeArrowheads="1"/>
          </p:cNvSpPr>
          <p:nvPr>
            <p:ph type="dt" sz="half" idx="10"/>
          </p:nvPr>
        </p:nvSpPr>
        <p:spPr>
          <a:ln/>
        </p:spPr>
        <p:txBody>
          <a:bodyPr/>
          <a:lstStyle>
            <a:lvl1pPr>
              <a:defRPr/>
            </a:lvl1pPr>
          </a:lstStyle>
          <a:p>
            <a:pPr>
              <a:defRPr/>
            </a:pPr>
            <a:fld id="{43ADD76F-E38D-4D69-99BD-E96471D7B50C}" type="datetimeFigureOut">
              <a:rPr lang="en-US"/>
              <a:pPr>
                <a:defRPr/>
              </a:pPr>
              <a:t>1/23/2022</a:t>
            </a:fld>
            <a:endParaRPr lang="en-US"/>
          </a:p>
        </p:txBody>
      </p:sp>
      <p:sp>
        <p:nvSpPr>
          <p:cNvPr id="5" name="Rectangle 5">
            <a:extLst>
              <a:ext uri="{FF2B5EF4-FFF2-40B4-BE49-F238E27FC236}">
                <a16:creationId xmlns:a16="http://schemas.microsoft.com/office/drawing/2014/main" id="{1172917A-344D-4818-A1B8-5994E7273AC6}"/>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131566F1-C4A2-4138-A755-2C91D3C4A95C}"/>
              </a:ext>
            </a:extLst>
          </p:cNvPr>
          <p:cNvSpPr>
            <a:spLocks noGrp="1" noChangeArrowheads="1"/>
          </p:cNvSpPr>
          <p:nvPr>
            <p:ph type="sldNum" sz="quarter" idx="12"/>
          </p:nvPr>
        </p:nvSpPr>
        <p:spPr>
          <a:ln/>
        </p:spPr>
        <p:txBody>
          <a:bodyPr/>
          <a:lstStyle>
            <a:lvl1pPr>
              <a:defRPr/>
            </a:lvl1pPr>
          </a:lstStyle>
          <a:p>
            <a:fld id="{3DAF8400-3AF6-42D2-8AF0-B50E6E285F9D}" type="slidenum">
              <a:rPr lang="en-US" altLang="en-US"/>
              <a:pPr/>
              <a:t>‹#›</a:t>
            </a:fld>
            <a:endParaRPr lang="en-US" altLang="en-US"/>
          </a:p>
        </p:txBody>
      </p:sp>
    </p:spTree>
    <p:extLst>
      <p:ext uri="{BB962C8B-B14F-4D97-AF65-F5344CB8AC3E}">
        <p14:creationId xmlns:p14="http://schemas.microsoft.com/office/powerpoint/2010/main" val="313012667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cSld name="仅标题">
    <p:spTree>
      <p:nvGrpSpPr>
        <p:cNvPr id="1" name=""/>
        <p:cNvGrpSpPr/>
        <p:nvPr/>
      </p:nvGrpSpPr>
      <p:grpSpPr>
        <a:xfrm>
          <a:off x="0" y="0"/>
          <a:ext cx="0" cy="0"/>
          <a:chOff x="0" y="0"/>
          <a:chExt cx="0" cy="0"/>
        </a:xfrm>
      </p:grpSpPr>
    </p:spTree>
    <p:extLst>
      <p:ext uri="{BB962C8B-B14F-4D97-AF65-F5344CB8AC3E}">
        <p14:creationId xmlns:p14="http://schemas.microsoft.com/office/powerpoint/2010/main" val="161057174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EB38718C-ED5D-4E44-9AEA-9DA8B2B9EB69}" type="slidenum">
              <a:rPr lang="en-US" altLang="en-US"/>
              <a:pPr>
                <a:defRPr/>
              </a:pPr>
              <a:t>‹#›</a:t>
            </a:fld>
            <a:endParaRPr lang="en-US" altLang="en-US"/>
          </a:p>
        </p:txBody>
      </p:sp>
    </p:spTree>
    <p:extLst>
      <p:ext uri="{BB962C8B-B14F-4D97-AF65-F5344CB8AC3E}">
        <p14:creationId xmlns:p14="http://schemas.microsoft.com/office/powerpoint/2010/main" val="234809767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C670FD69-630A-4044-8A66-5B3F5359A45C}" type="slidenum">
              <a:rPr lang="en-US" altLang="en-US"/>
              <a:pPr>
                <a:defRPr/>
              </a:pPr>
              <a:t>‹#›</a:t>
            </a:fld>
            <a:endParaRPr lang="en-US" altLang="en-US"/>
          </a:p>
        </p:txBody>
      </p:sp>
    </p:spTree>
    <p:extLst>
      <p:ext uri="{BB962C8B-B14F-4D97-AF65-F5344CB8AC3E}">
        <p14:creationId xmlns:p14="http://schemas.microsoft.com/office/powerpoint/2010/main" val="172396257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B7973B81-AD5E-4789-B7D9-69F0E9DCB338}" type="slidenum">
              <a:rPr lang="en-US" altLang="en-US"/>
              <a:pPr>
                <a:defRPr/>
              </a:pPr>
              <a:t>‹#›</a:t>
            </a:fld>
            <a:endParaRPr lang="en-US" altLang="en-US"/>
          </a:p>
        </p:txBody>
      </p:sp>
    </p:spTree>
    <p:extLst>
      <p:ext uri="{BB962C8B-B14F-4D97-AF65-F5344CB8AC3E}">
        <p14:creationId xmlns:p14="http://schemas.microsoft.com/office/powerpoint/2010/main" val="380357562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6E60CAC2-7DAB-44CD-B76C-BAECCDD13A35}" type="slidenum">
              <a:rPr lang="en-US" altLang="en-US"/>
              <a:pPr>
                <a:defRPr/>
              </a:pPr>
              <a:t>‹#›</a:t>
            </a:fld>
            <a:endParaRPr lang="en-US" altLang="en-US"/>
          </a:p>
        </p:txBody>
      </p:sp>
    </p:spTree>
    <p:extLst>
      <p:ext uri="{BB962C8B-B14F-4D97-AF65-F5344CB8AC3E}">
        <p14:creationId xmlns:p14="http://schemas.microsoft.com/office/powerpoint/2010/main" val="247991822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E8203134-E620-4BD3-B803-19E018D4C076}" type="slidenum">
              <a:rPr lang="en-US" altLang="en-US"/>
              <a:pPr>
                <a:defRPr/>
              </a:pPr>
              <a:t>‹#›</a:t>
            </a:fld>
            <a:endParaRPr lang="en-US" altLang="en-US"/>
          </a:p>
        </p:txBody>
      </p:sp>
    </p:spTree>
    <p:extLst>
      <p:ext uri="{BB962C8B-B14F-4D97-AF65-F5344CB8AC3E}">
        <p14:creationId xmlns:p14="http://schemas.microsoft.com/office/powerpoint/2010/main" val="75733508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C551F21D-90A7-45D2-AD9A-8EA8D432598D}" type="slidenum">
              <a:rPr lang="en-US" altLang="en-US"/>
              <a:pPr>
                <a:defRPr/>
              </a:pPr>
              <a:t>‹#›</a:t>
            </a:fld>
            <a:endParaRPr lang="en-US" altLang="en-US"/>
          </a:p>
        </p:txBody>
      </p:sp>
    </p:spTree>
    <p:extLst>
      <p:ext uri="{BB962C8B-B14F-4D97-AF65-F5344CB8AC3E}">
        <p14:creationId xmlns:p14="http://schemas.microsoft.com/office/powerpoint/2010/main" val="52427717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382B584D-3DFC-4A1F-AB7F-916D0FB309F3}" type="slidenum">
              <a:rPr lang="en-US" altLang="en-US"/>
              <a:pPr>
                <a:defRPr/>
              </a:pPr>
              <a:t>‹#›</a:t>
            </a:fld>
            <a:endParaRPr lang="en-US" altLang="en-US"/>
          </a:p>
        </p:txBody>
      </p:sp>
    </p:spTree>
    <p:extLst>
      <p:ext uri="{BB962C8B-B14F-4D97-AF65-F5344CB8AC3E}">
        <p14:creationId xmlns:p14="http://schemas.microsoft.com/office/powerpoint/2010/main" val="372270705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theme" Target="../theme/theme2.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pattFill prst="pct20">
          <a:fgClr>
            <a:srgbClr val="FFFF00"/>
          </a:fgClr>
          <a:bgClr>
            <a:schemeClr val="bg1"/>
          </a:bgClr>
        </a:patt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a:noFill/>
          </a:ln>
          <a:effectLst/>
        </p:spPr>
        <p:txBody>
          <a:bodyPr vert="horz" wrap="square" lIns="91440" tIns="45720" rIns="91440" bIns="45720" numCol="1" anchor="t" anchorCtr="0" compatLnSpc="1">
            <a:prstTxWarp prst="textNoShape">
              <a:avLst/>
            </a:prstTxWarp>
          </a:bodyPr>
          <a:lstStyle>
            <a:lvl1pPr eaLnBrk="1" hangingPunct="1">
              <a:defRPr sz="1400" b="0">
                <a:latin typeface="+mn-lt"/>
              </a:defRPr>
            </a:lvl1pPr>
          </a:lstStyle>
          <a:p>
            <a:pPr>
              <a:defRPr/>
            </a:pPr>
            <a:endParaRPr 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ffectLst/>
        </p:spPr>
        <p:txBody>
          <a:bodyPr vert="horz" wrap="square" lIns="91440" tIns="45720" rIns="91440" bIns="45720" numCol="1" anchor="t" anchorCtr="0" compatLnSpc="1">
            <a:prstTxWarp prst="textNoShape">
              <a:avLst/>
            </a:prstTxWarp>
          </a:bodyPr>
          <a:lstStyle>
            <a:lvl1pPr algn="ctr" eaLnBrk="1" hangingPunct="1">
              <a:defRPr sz="1400" b="0">
                <a:latin typeface="+mn-lt"/>
              </a:defRPr>
            </a:lvl1pPr>
          </a:lstStyle>
          <a:p>
            <a:pPr>
              <a:defRPr/>
            </a:pPr>
            <a:endParaRPr 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a:noFill/>
          </a:ln>
          <a:effectLst/>
        </p:spPr>
        <p:txBody>
          <a:bodyPr vert="horz" wrap="square" lIns="91440" tIns="45720" rIns="91440" bIns="45720" numCol="1" anchor="t" anchorCtr="0" compatLnSpc="1">
            <a:prstTxWarp prst="textNoShape">
              <a:avLst/>
            </a:prstTxWarp>
          </a:bodyPr>
          <a:lstStyle>
            <a:lvl1pPr algn="r" eaLnBrk="1" hangingPunct="1">
              <a:defRPr sz="1400" b="0">
                <a:latin typeface=".VnTimeH" panose="020B7200000000000000" pitchFamily="34" charset="0"/>
              </a:defRPr>
            </a:lvl1pPr>
          </a:lstStyle>
          <a:p>
            <a:pPr>
              <a:defRPr/>
            </a:pPr>
            <a:fld id="{59AFA3FE-F666-4C84-B1B8-D337AFF008E8}"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VnTimeH" pitchFamily="34" charset="0"/>
        </a:defRPr>
      </a:lvl2pPr>
      <a:lvl3pPr algn="ctr" rtl="0" eaLnBrk="0" fontAlgn="base" hangingPunct="0">
        <a:spcBef>
          <a:spcPct val="0"/>
        </a:spcBef>
        <a:spcAft>
          <a:spcPct val="0"/>
        </a:spcAft>
        <a:defRPr sz="4400">
          <a:solidFill>
            <a:schemeClr val="tx2"/>
          </a:solidFill>
          <a:latin typeface=".VnTimeH" pitchFamily="34" charset="0"/>
        </a:defRPr>
      </a:lvl3pPr>
      <a:lvl4pPr algn="ctr" rtl="0" eaLnBrk="0" fontAlgn="base" hangingPunct="0">
        <a:spcBef>
          <a:spcPct val="0"/>
        </a:spcBef>
        <a:spcAft>
          <a:spcPct val="0"/>
        </a:spcAft>
        <a:defRPr sz="4400">
          <a:solidFill>
            <a:schemeClr val="tx2"/>
          </a:solidFill>
          <a:latin typeface=".VnTimeH" pitchFamily="34" charset="0"/>
        </a:defRPr>
      </a:lvl4pPr>
      <a:lvl5pPr algn="ctr" rtl="0" eaLnBrk="0" fontAlgn="base" hangingPunct="0">
        <a:spcBef>
          <a:spcPct val="0"/>
        </a:spcBef>
        <a:spcAft>
          <a:spcPct val="0"/>
        </a:spcAft>
        <a:defRPr sz="4400">
          <a:solidFill>
            <a:schemeClr val="tx2"/>
          </a:solidFill>
          <a:latin typeface=".VnTimeH" pitchFamily="34" charset="0"/>
        </a:defRPr>
      </a:lvl5pPr>
      <a:lvl6pPr marL="457200" algn="ctr" rtl="0" fontAlgn="base">
        <a:spcBef>
          <a:spcPct val="0"/>
        </a:spcBef>
        <a:spcAft>
          <a:spcPct val="0"/>
        </a:spcAft>
        <a:defRPr sz="4400">
          <a:solidFill>
            <a:schemeClr val="tx2"/>
          </a:solidFill>
          <a:latin typeface=".VnTimeH" pitchFamily="34" charset="0"/>
        </a:defRPr>
      </a:lvl6pPr>
      <a:lvl7pPr marL="914400" algn="ctr" rtl="0" fontAlgn="base">
        <a:spcBef>
          <a:spcPct val="0"/>
        </a:spcBef>
        <a:spcAft>
          <a:spcPct val="0"/>
        </a:spcAft>
        <a:defRPr sz="4400">
          <a:solidFill>
            <a:schemeClr val="tx2"/>
          </a:solidFill>
          <a:latin typeface=".VnTimeH" pitchFamily="34" charset="0"/>
        </a:defRPr>
      </a:lvl7pPr>
      <a:lvl8pPr marL="1371600" algn="ctr" rtl="0" fontAlgn="base">
        <a:spcBef>
          <a:spcPct val="0"/>
        </a:spcBef>
        <a:spcAft>
          <a:spcPct val="0"/>
        </a:spcAft>
        <a:defRPr sz="4400">
          <a:solidFill>
            <a:schemeClr val="tx2"/>
          </a:solidFill>
          <a:latin typeface=".VnTimeH" pitchFamily="34" charset="0"/>
        </a:defRPr>
      </a:lvl8pPr>
      <a:lvl9pPr marL="1828800" algn="ctr" rtl="0" fontAlgn="base">
        <a:spcBef>
          <a:spcPct val="0"/>
        </a:spcBef>
        <a:spcAft>
          <a:spcPct val="0"/>
        </a:spcAft>
        <a:defRPr sz="4400">
          <a:solidFill>
            <a:schemeClr val="tx2"/>
          </a:solidFill>
          <a:latin typeface=".VnTimeH" pitchFamily="34"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0">
          <a:blip r:embed="rId14"/>
          <a:srcRect/>
          <a:stretch>
            <a:fillRect/>
          </a:stretch>
        </a:blipFill>
        <a:effectLst/>
      </p:bgPr>
    </p:bg>
    <p:spTree>
      <p:nvGrpSpPr>
        <p:cNvPr id="1" name=""/>
        <p:cNvGrpSpPr/>
        <p:nvPr/>
      </p:nvGrpSpPr>
      <p:grpSpPr>
        <a:xfrm>
          <a:off x="0" y="0"/>
          <a:ext cx="0" cy="0"/>
          <a:chOff x="0" y="0"/>
          <a:chExt cx="0" cy="0"/>
        </a:xfrm>
      </p:grpSpPr>
      <p:sp>
        <p:nvSpPr>
          <p:cNvPr id="1026" name="Rectangle 2">
            <a:extLst>
              <a:ext uri="{FF2B5EF4-FFF2-40B4-BE49-F238E27FC236}">
                <a16:creationId xmlns:a16="http://schemas.microsoft.com/office/drawing/2014/main" id="{AF7ABB57-29FD-41F5-A0F3-BF5C63FD3E62}"/>
              </a:ext>
            </a:extLst>
          </p:cNvPr>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vi-VN"/>
              <a:t>Click to edit Master title style</a:t>
            </a:r>
          </a:p>
        </p:txBody>
      </p:sp>
      <p:sp>
        <p:nvSpPr>
          <p:cNvPr id="1027" name="Rectangle 3">
            <a:extLst>
              <a:ext uri="{FF2B5EF4-FFF2-40B4-BE49-F238E27FC236}">
                <a16:creationId xmlns:a16="http://schemas.microsoft.com/office/drawing/2014/main" id="{4AA3D969-1475-4338-A48D-E51AAC12296B}"/>
              </a:ext>
            </a:extLst>
          </p:cNvPr>
          <p:cNvSpPr>
            <a:spLocks noGrp="1" noChangeArrowheads="1"/>
          </p:cNvSpPr>
          <p:nvPr>
            <p:ph type="body" idx="1"/>
          </p:nvPr>
        </p:nvSpPr>
        <p:spPr bwMode="auto">
          <a:xfrm>
            <a:off x="457200" y="1600201"/>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vi-VN"/>
              <a:t>Click to edit Master text styles</a:t>
            </a:r>
          </a:p>
          <a:p>
            <a:pPr lvl="1"/>
            <a:r>
              <a:rPr lang="en-US" altLang="vi-VN"/>
              <a:t>Second level</a:t>
            </a:r>
          </a:p>
          <a:p>
            <a:pPr lvl="2"/>
            <a:r>
              <a:rPr lang="en-US" altLang="vi-VN"/>
              <a:t>Third level</a:t>
            </a:r>
          </a:p>
          <a:p>
            <a:pPr lvl="3"/>
            <a:r>
              <a:rPr lang="en-US" altLang="vi-VN"/>
              <a:t>Fourth level</a:t>
            </a:r>
          </a:p>
          <a:p>
            <a:pPr lvl="4"/>
            <a:r>
              <a:rPr lang="en-US" altLang="vi-VN"/>
              <a:t>Fifth level</a:t>
            </a:r>
          </a:p>
        </p:txBody>
      </p:sp>
      <p:sp>
        <p:nvSpPr>
          <p:cNvPr id="37892" name="Rectangle 4">
            <a:extLst>
              <a:ext uri="{FF2B5EF4-FFF2-40B4-BE49-F238E27FC236}">
                <a16:creationId xmlns:a16="http://schemas.microsoft.com/office/drawing/2014/main" id="{5C408BDB-0FB2-4478-B3F4-EEE6CBC03C80}"/>
              </a:ext>
            </a:extLst>
          </p:cNvPr>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050">
                <a:latin typeface="Arial" charset="0"/>
                <a:cs typeface="Arial" charset="0"/>
              </a:defRPr>
            </a:lvl1pPr>
          </a:lstStyle>
          <a:p>
            <a:pPr>
              <a:defRPr/>
            </a:pPr>
            <a:fld id="{B2313A4A-7BFC-493D-AC5F-764BC37A5304}" type="datetimeFigureOut">
              <a:rPr lang="en-US"/>
              <a:pPr>
                <a:defRPr/>
              </a:pPr>
              <a:t>1/23/2022</a:t>
            </a:fld>
            <a:endParaRPr lang="en-US"/>
          </a:p>
        </p:txBody>
      </p:sp>
      <p:sp>
        <p:nvSpPr>
          <p:cNvPr id="37893" name="Rectangle 5">
            <a:extLst>
              <a:ext uri="{FF2B5EF4-FFF2-40B4-BE49-F238E27FC236}">
                <a16:creationId xmlns:a16="http://schemas.microsoft.com/office/drawing/2014/main" id="{AD57793B-2ED7-4EB8-9DE8-9003F1F466DA}"/>
              </a:ext>
            </a:extLst>
          </p:cNvPr>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050">
                <a:latin typeface="Arial" charset="0"/>
                <a:cs typeface="Arial" charset="0"/>
              </a:defRPr>
            </a:lvl1pPr>
          </a:lstStyle>
          <a:p>
            <a:pPr>
              <a:defRPr/>
            </a:pPr>
            <a:endParaRPr lang="en-US"/>
          </a:p>
        </p:txBody>
      </p:sp>
      <p:sp>
        <p:nvSpPr>
          <p:cNvPr id="37894" name="Rectangle 6">
            <a:extLst>
              <a:ext uri="{FF2B5EF4-FFF2-40B4-BE49-F238E27FC236}">
                <a16:creationId xmlns:a16="http://schemas.microsoft.com/office/drawing/2014/main" id="{FE69CD1C-6D74-496A-8F73-58CC2AD48145}"/>
              </a:ext>
            </a:extLst>
          </p:cNvPr>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050"/>
            </a:lvl1pPr>
          </a:lstStyle>
          <a:p>
            <a:fld id="{CD3E62ED-5A67-413C-8F8D-7AD809F7EF81}" type="slidenum">
              <a:rPr lang="en-US" altLang="en-US"/>
              <a:pPr/>
              <a:t>‹#›</a:t>
            </a:fld>
            <a:endParaRPr lang="en-US" altLang="en-US"/>
          </a:p>
        </p:txBody>
      </p:sp>
    </p:spTree>
    <p:extLst>
      <p:ext uri="{BB962C8B-B14F-4D97-AF65-F5344CB8AC3E}">
        <p14:creationId xmlns:p14="http://schemas.microsoft.com/office/powerpoint/2010/main" val="1756684675"/>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Lst>
  <p:txStyles>
    <p:titleStyle>
      <a:lvl1pPr algn="ctr" rtl="0" eaLnBrk="0" fontAlgn="base" hangingPunct="0">
        <a:spcBef>
          <a:spcPct val="0"/>
        </a:spcBef>
        <a:spcAft>
          <a:spcPct val="0"/>
        </a:spcAft>
        <a:defRPr sz="3300">
          <a:solidFill>
            <a:schemeClr val="tx2"/>
          </a:solidFill>
          <a:latin typeface="+mj-lt"/>
          <a:ea typeface="+mj-ea"/>
          <a:cs typeface="+mj-cs"/>
        </a:defRPr>
      </a:lvl1pPr>
      <a:lvl2pPr algn="ctr" rtl="0" eaLnBrk="0" fontAlgn="base" hangingPunct="0">
        <a:spcBef>
          <a:spcPct val="0"/>
        </a:spcBef>
        <a:spcAft>
          <a:spcPct val="0"/>
        </a:spcAft>
        <a:defRPr sz="3300">
          <a:solidFill>
            <a:schemeClr val="tx2"/>
          </a:solidFill>
          <a:latin typeface="Arial" charset="0"/>
          <a:cs typeface="Arial" charset="0"/>
        </a:defRPr>
      </a:lvl2pPr>
      <a:lvl3pPr algn="ctr" rtl="0" eaLnBrk="0" fontAlgn="base" hangingPunct="0">
        <a:spcBef>
          <a:spcPct val="0"/>
        </a:spcBef>
        <a:spcAft>
          <a:spcPct val="0"/>
        </a:spcAft>
        <a:defRPr sz="3300">
          <a:solidFill>
            <a:schemeClr val="tx2"/>
          </a:solidFill>
          <a:latin typeface="Arial" charset="0"/>
          <a:cs typeface="Arial" charset="0"/>
        </a:defRPr>
      </a:lvl3pPr>
      <a:lvl4pPr algn="ctr" rtl="0" eaLnBrk="0" fontAlgn="base" hangingPunct="0">
        <a:spcBef>
          <a:spcPct val="0"/>
        </a:spcBef>
        <a:spcAft>
          <a:spcPct val="0"/>
        </a:spcAft>
        <a:defRPr sz="3300">
          <a:solidFill>
            <a:schemeClr val="tx2"/>
          </a:solidFill>
          <a:latin typeface="Arial" charset="0"/>
          <a:cs typeface="Arial" charset="0"/>
        </a:defRPr>
      </a:lvl4pPr>
      <a:lvl5pPr algn="ctr" rtl="0" eaLnBrk="0" fontAlgn="base" hangingPunct="0">
        <a:spcBef>
          <a:spcPct val="0"/>
        </a:spcBef>
        <a:spcAft>
          <a:spcPct val="0"/>
        </a:spcAft>
        <a:defRPr sz="3300">
          <a:solidFill>
            <a:schemeClr val="tx2"/>
          </a:solidFill>
          <a:latin typeface="Arial" charset="0"/>
          <a:cs typeface="Arial" charset="0"/>
        </a:defRPr>
      </a:lvl5pPr>
      <a:lvl6pPr marL="342900" algn="ctr" rtl="0" fontAlgn="base">
        <a:spcBef>
          <a:spcPct val="0"/>
        </a:spcBef>
        <a:spcAft>
          <a:spcPct val="0"/>
        </a:spcAft>
        <a:defRPr sz="3300">
          <a:solidFill>
            <a:schemeClr val="tx2"/>
          </a:solidFill>
          <a:latin typeface="Arial" charset="0"/>
          <a:cs typeface="Arial" charset="0"/>
        </a:defRPr>
      </a:lvl6pPr>
      <a:lvl7pPr marL="685800" algn="ctr" rtl="0" fontAlgn="base">
        <a:spcBef>
          <a:spcPct val="0"/>
        </a:spcBef>
        <a:spcAft>
          <a:spcPct val="0"/>
        </a:spcAft>
        <a:defRPr sz="3300">
          <a:solidFill>
            <a:schemeClr val="tx2"/>
          </a:solidFill>
          <a:latin typeface="Arial" charset="0"/>
          <a:cs typeface="Arial" charset="0"/>
        </a:defRPr>
      </a:lvl7pPr>
      <a:lvl8pPr marL="1028700" algn="ctr" rtl="0" fontAlgn="base">
        <a:spcBef>
          <a:spcPct val="0"/>
        </a:spcBef>
        <a:spcAft>
          <a:spcPct val="0"/>
        </a:spcAft>
        <a:defRPr sz="3300">
          <a:solidFill>
            <a:schemeClr val="tx2"/>
          </a:solidFill>
          <a:latin typeface="Arial" charset="0"/>
          <a:cs typeface="Arial" charset="0"/>
        </a:defRPr>
      </a:lvl8pPr>
      <a:lvl9pPr marL="1371600" algn="ctr" rtl="0" fontAlgn="base">
        <a:spcBef>
          <a:spcPct val="0"/>
        </a:spcBef>
        <a:spcAft>
          <a:spcPct val="0"/>
        </a:spcAft>
        <a:defRPr sz="3300">
          <a:solidFill>
            <a:schemeClr val="tx2"/>
          </a:solidFill>
          <a:latin typeface="Arial" charset="0"/>
          <a:cs typeface="Arial" charset="0"/>
        </a:defRPr>
      </a:lvl9pPr>
    </p:titleStyle>
    <p:bodyStyle>
      <a:lvl1pPr marL="257175" indent="-257175" algn="l" rtl="0" eaLnBrk="0" fontAlgn="base" hangingPunct="0">
        <a:spcBef>
          <a:spcPct val="20000"/>
        </a:spcBef>
        <a:spcAft>
          <a:spcPct val="0"/>
        </a:spcAft>
        <a:buChar char="•"/>
        <a:defRPr sz="2400">
          <a:solidFill>
            <a:schemeClr val="tx1"/>
          </a:solidFill>
          <a:latin typeface="+mn-lt"/>
          <a:ea typeface="+mn-ea"/>
          <a:cs typeface="+mn-cs"/>
        </a:defRPr>
      </a:lvl1pPr>
      <a:lvl2pPr marL="557213" indent="-214313" algn="l" rtl="0" eaLnBrk="0" fontAlgn="base" hangingPunct="0">
        <a:spcBef>
          <a:spcPct val="20000"/>
        </a:spcBef>
        <a:spcAft>
          <a:spcPct val="0"/>
        </a:spcAft>
        <a:buChar char="–"/>
        <a:defRPr sz="2100">
          <a:solidFill>
            <a:schemeClr val="tx1"/>
          </a:solidFill>
          <a:latin typeface="+mn-lt"/>
          <a:cs typeface="+mn-cs"/>
        </a:defRPr>
      </a:lvl2pPr>
      <a:lvl3pPr marL="857250" indent="-171450" algn="l" rtl="0" eaLnBrk="0" fontAlgn="base" hangingPunct="0">
        <a:spcBef>
          <a:spcPct val="20000"/>
        </a:spcBef>
        <a:spcAft>
          <a:spcPct val="0"/>
        </a:spcAft>
        <a:buChar char="•"/>
        <a:defRPr sz="1800">
          <a:solidFill>
            <a:schemeClr val="tx1"/>
          </a:solidFill>
          <a:latin typeface="+mn-lt"/>
          <a:cs typeface="+mn-cs"/>
        </a:defRPr>
      </a:lvl3pPr>
      <a:lvl4pPr marL="1200150" indent="-171450" algn="l" rtl="0" eaLnBrk="0" fontAlgn="base" hangingPunct="0">
        <a:spcBef>
          <a:spcPct val="20000"/>
        </a:spcBef>
        <a:spcAft>
          <a:spcPct val="0"/>
        </a:spcAft>
        <a:buChar char="–"/>
        <a:defRPr sz="1500">
          <a:solidFill>
            <a:schemeClr val="tx1"/>
          </a:solidFill>
          <a:latin typeface="+mn-lt"/>
          <a:cs typeface="+mn-cs"/>
        </a:defRPr>
      </a:lvl4pPr>
      <a:lvl5pPr marL="1543050" indent="-171450" algn="l" rtl="0" eaLnBrk="0" fontAlgn="base" hangingPunct="0">
        <a:spcBef>
          <a:spcPct val="20000"/>
        </a:spcBef>
        <a:spcAft>
          <a:spcPct val="0"/>
        </a:spcAft>
        <a:buChar char="»"/>
        <a:defRPr sz="1500">
          <a:solidFill>
            <a:schemeClr val="tx1"/>
          </a:solidFill>
          <a:latin typeface="+mn-lt"/>
          <a:cs typeface="+mn-cs"/>
        </a:defRPr>
      </a:lvl5pPr>
      <a:lvl6pPr marL="1885950" indent="-171450" algn="l" rtl="0" fontAlgn="base">
        <a:spcBef>
          <a:spcPct val="20000"/>
        </a:spcBef>
        <a:spcAft>
          <a:spcPct val="0"/>
        </a:spcAft>
        <a:buChar char="»"/>
        <a:defRPr sz="1500">
          <a:solidFill>
            <a:schemeClr val="tx1"/>
          </a:solidFill>
          <a:latin typeface="+mn-lt"/>
          <a:cs typeface="+mn-cs"/>
        </a:defRPr>
      </a:lvl6pPr>
      <a:lvl7pPr marL="2228850" indent="-171450" algn="l" rtl="0" fontAlgn="base">
        <a:spcBef>
          <a:spcPct val="20000"/>
        </a:spcBef>
        <a:spcAft>
          <a:spcPct val="0"/>
        </a:spcAft>
        <a:buChar char="»"/>
        <a:defRPr sz="1500">
          <a:solidFill>
            <a:schemeClr val="tx1"/>
          </a:solidFill>
          <a:latin typeface="+mn-lt"/>
          <a:cs typeface="+mn-cs"/>
        </a:defRPr>
      </a:lvl7pPr>
      <a:lvl8pPr marL="2571750" indent="-171450" algn="l" rtl="0" fontAlgn="base">
        <a:spcBef>
          <a:spcPct val="20000"/>
        </a:spcBef>
        <a:spcAft>
          <a:spcPct val="0"/>
        </a:spcAft>
        <a:buChar char="»"/>
        <a:defRPr sz="1500">
          <a:solidFill>
            <a:schemeClr val="tx1"/>
          </a:solidFill>
          <a:latin typeface="+mn-lt"/>
          <a:cs typeface="+mn-cs"/>
        </a:defRPr>
      </a:lvl8pPr>
      <a:lvl9pPr marL="2914650" indent="-171450" algn="l" rtl="0" fontAlgn="base">
        <a:spcBef>
          <a:spcPct val="20000"/>
        </a:spcBef>
        <a:spcAft>
          <a:spcPct val="0"/>
        </a:spcAft>
        <a:buChar char="»"/>
        <a:defRPr sz="1500">
          <a:solidFill>
            <a:schemeClr val="tx1"/>
          </a:solidFill>
          <a:latin typeface="+mn-lt"/>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5.jpeg"/><Relationship Id="rId7" Type="http://schemas.openxmlformats.org/officeDocument/2006/relationships/image" Target="../media/image11.jpeg"/><Relationship Id="rId2" Type="http://schemas.openxmlformats.org/officeDocument/2006/relationships/image" Target="../media/image8.jpeg"/><Relationship Id="rId1" Type="http://schemas.openxmlformats.org/officeDocument/2006/relationships/slideLayout" Target="../slideLayouts/slideLayout7.xml"/><Relationship Id="rId6" Type="http://schemas.openxmlformats.org/officeDocument/2006/relationships/image" Target="../media/image10.png"/><Relationship Id="rId5" Type="http://schemas.openxmlformats.org/officeDocument/2006/relationships/image" Target="../media/image9.jpeg"/><Relationship Id="rId10" Type="http://schemas.openxmlformats.org/officeDocument/2006/relationships/image" Target="../media/image14.jpeg"/><Relationship Id="rId4" Type="http://schemas.openxmlformats.org/officeDocument/2006/relationships/image" Target="../media/image4.jpeg"/><Relationship Id="rId9" Type="http://schemas.openxmlformats.org/officeDocument/2006/relationships/image" Target="../media/image13.jpe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8" Type="http://schemas.openxmlformats.org/officeDocument/2006/relationships/image" Target="../media/image22.png"/><Relationship Id="rId3" Type="http://schemas.openxmlformats.org/officeDocument/2006/relationships/image" Target="../media/image17.png"/><Relationship Id="rId7" Type="http://schemas.openxmlformats.org/officeDocument/2006/relationships/image" Target="../media/image21.png"/><Relationship Id="rId2" Type="http://schemas.openxmlformats.org/officeDocument/2006/relationships/image" Target="../media/image16.png"/><Relationship Id="rId1" Type="http://schemas.openxmlformats.org/officeDocument/2006/relationships/slideLayout" Target="../slideLayouts/slideLayout19.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image" Target="../media/image18.png"/></Relationships>
</file>

<file path=ppt/slides/_rels/slide19.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19.xml"/></Relationships>
</file>

<file path=ppt/slides/_rels/slide21.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xml"/><Relationship Id="rId1" Type="http://schemas.openxmlformats.org/officeDocument/2006/relationships/slideLayout" Target="../slideLayouts/slideLayout19.xml"/><Relationship Id="rId4" Type="http://schemas.openxmlformats.org/officeDocument/2006/relationships/image" Target="../media/image28.png"/></Relationships>
</file>

<file path=ppt/slides/_rels/slide22.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19.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24.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14.xml"/><Relationship Id="rId6" Type="http://schemas.openxmlformats.org/officeDocument/2006/relationships/image" Target="../media/image33.png"/><Relationship Id="rId5" Type="http://schemas.openxmlformats.org/officeDocument/2006/relationships/slide" Target="slide12.xml"/><Relationship Id="rId4" Type="http://schemas.openxmlformats.org/officeDocument/2006/relationships/image" Target="../media/image32.png"/></Relationships>
</file>

<file path=ppt/slides/_rels/slide25.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2.xml"/><Relationship Id="rId4" Type="http://schemas.openxmlformats.org/officeDocument/2006/relationships/image" Target="../media/image6.jpeg"/></Relationships>
</file>

<file path=ppt/slides/_rels/slide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6" name="Picture 4" descr="hinh-nen-powerpoint-thien-nhien-6">
            <a:extLst>
              <a:ext uri="{FF2B5EF4-FFF2-40B4-BE49-F238E27FC236}">
                <a16:creationId xmlns:a16="http://schemas.microsoft.com/office/drawing/2014/main" id="{64120A20-89F2-4B4E-B56E-8AA8F2552ED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887413"/>
            <a:ext cx="9144000" cy="5970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627" name="Picture 25">
            <a:extLst>
              <a:ext uri="{FF2B5EF4-FFF2-40B4-BE49-F238E27FC236}">
                <a16:creationId xmlns:a16="http://schemas.microsoft.com/office/drawing/2014/main" id="{9109A012-1BC8-46FB-BEA3-4D16B465585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08213" y="3384550"/>
            <a:ext cx="4832350" cy="2216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2" name="Text Box 8" descr="Thu Dong Nam 50">
            <a:extLst>
              <a:ext uri="{FF2B5EF4-FFF2-40B4-BE49-F238E27FC236}">
                <a16:creationId xmlns:a16="http://schemas.microsoft.com/office/drawing/2014/main" id="{E59F28FF-E2E2-4AAB-9AEA-EEA3F03997B1}"/>
              </a:ext>
            </a:extLst>
          </p:cNvPr>
          <p:cNvSpPr txBox="1">
            <a:spLocks noChangeArrowheads="1"/>
          </p:cNvSpPr>
          <p:nvPr/>
        </p:nvSpPr>
        <p:spPr bwMode="auto">
          <a:xfrm>
            <a:off x="884238" y="284163"/>
            <a:ext cx="7581900" cy="1436929"/>
          </a:xfrm>
          <a:prstGeom prst="rect">
            <a:avLst/>
          </a:prstGeom>
          <a:noFill/>
          <a:ln>
            <a:noFill/>
          </a:ln>
          <a:effectLst>
            <a:prstShdw prst="shdw17" dist="17961" dir="2700000">
              <a:srgbClr val="999999"/>
            </a:prstShdw>
          </a:effectLst>
        </p:spPr>
        <p:txBody>
          <a:bodyPr lIns="51432" tIns="25716" rIns="51432" bIns="25716">
            <a:spAutoFit/>
          </a:bodyPr>
          <a:lstStyle>
            <a:lvl1pPr>
              <a:lnSpc>
                <a:spcPct val="90000"/>
              </a:lnSpc>
              <a:spcBef>
                <a:spcPts val="1000"/>
              </a:spcBef>
              <a:buFont typeface="Arial" panose="020B0604020202020204" pitchFamily="34" charset="0"/>
              <a:buChar char="•"/>
              <a:defRPr sz="2800">
                <a:solidFill>
                  <a:schemeClr val="tx1"/>
                </a:solidFill>
                <a:latin typeface="Arial" panose="020B060402020202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Arial" panose="020B060402020202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Arial" panose="020B060402020202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Arial" panose="020B060402020202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defRPr>
            </a:lvl9pPr>
          </a:lstStyle>
          <a:p>
            <a:pPr marL="0" marR="0" lvl="0" indent="0" algn="ctr" defTabSz="914400" rtl="0" eaLnBrk="1" fontAlgn="auto" latinLnBrk="0" hangingPunct="1">
              <a:lnSpc>
                <a:spcPct val="100000"/>
              </a:lnSpc>
              <a:spcBef>
                <a:spcPct val="50000"/>
              </a:spcBef>
              <a:spcAft>
                <a:spcPts val="0"/>
              </a:spcAft>
              <a:buClr>
                <a:srgbClr val="000000"/>
              </a:buClr>
              <a:buSzTx/>
              <a:buFont typeface="Arial" panose="020B0604020202020204" pitchFamily="34" charset="0"/>
              <a:buNone/>
              <a:tabLst/>
              <a:defRPr/>
            </a:pPr>
            <a:r>
              <a:rPr kumimoji="0" lang="en-US" altLang="vi-VN" sz="3600" b="1" i="0" u="none" strike="noStrike" kern="0" cap="none" spc="0" normalizeH="0" baseline="0" noProof="0" dirty="0" err="1">
                <a:ln>
                  <a:noFill/>
                </a:ln>
                <a:effectLst/>
                <a:uLnTx/>
                <a:uFillTx/>
                <a:latin typeface="Times New Roman" panose="02020603050405020304" pitchFamily="18" charset="0"/>
                <a:ea typeface="+mn-ea"/>
                <a:cs typeface="Times New Roman" panose="02020603050405020304" pitchFamily="18" charset="0"/>
                <a:sym typeface="Arial"/>
              </a:rPr>
              <a:t>Thứ</a:t>
            </a:r>
            <a:r>
              <a:rPr kumimoji="0" lang="en-US" altLang="vi-VN" sz="3600" b="1" i="0" u="none" strike="noStrike" kern="0" cap="none" spc="0" normalizeH="0" baseline="0" noProof="0" dirty="0">
                <a:ln>
                  <a:noFill/>
                </a:ln>
                <a:effectLst/>
                <a:uLnTx/>
                <a:uFillTx/>
                <a:latin typeface="Times New Roman" panose="02020603050405020304" pitchFamily="18" charset="0"/>
                <a:ea typeface="+mn-ea"/>
                <a:cs typeface="Times New Roman" panose="02020603050405020304" pitchFamily="18" charset="0"/>
                <a:sym typeface="Arial"/>
              </a:rPr>
              <a:t> </a:t>
            </a:r>
            <a:r>
              <a:rPr lang="en-US" altLang="vi-VN" sz="3600" kern="0" dirty="0" err="1">
                <a:latin typeface="Times New Roman" panose="02020603050405020304" pitchFamily="18" charset="0"/>
                <a:cs typeface="Times New Roman" panose="02020603050405020304" pitchFamily="18" charset="0"/>
                <a:sym typeface="Arial"/>
              </a:rPr>
              <a:t>sáu</a:t>
            </a:r>
            <a:r>
              <a:rPr lang="en-US" altLang="vi-VN" sz="3600" kern="0" dirty="0">
                <a:latin typeface="Times New Roman" panose="02020603050405020304" pitchFamily="18" charset="0"/>
                <a:cs typeface="Times New Roman" panose="02020603050405020304" pitchFamily="18" charset="0"/>
                <a:sym typeface="Arial"/>
              </a:rPr>
              <a:t> </a:t>
            </a:r>
            <a:r>
              <a:rPr kumimoji="0" lang="en-US" altLang="vi-VN" sz="3600" b="1" i="0" u="none" strike="noStrike" kern="0" cap="none" spc="0" normalizeH="0" baseline="0" noProof="0" dirty="0" err="1">
                <a:ln>
                  <a:noFill/>
                </a:ln>
                <a:effectLst/>
                <a:uLnTx/>
                <a:uFillTx/>
                <a:latin typeface="Times New Roman" panose="02020603050405020304" pitchFamily="18" charset="0"/>
                <a:ea typeface="+mn-ea"/>
                <a:cs typeface="Times New Roman" panose="02020603050405020304" pitchFamily="18" charset="0"/>
                <a:sym typeface="Arial"/>
              </a:rPr>
              <a:t>ngày</a:t>
            </a:r>
            <a:r>
              <a:rPr kumimoji="0" lang="en-US" altLang="vi-VN" sz="3600" b="1" i="0" u="none" strike="noStrike" kern="0" cap="none" spc="0" normalizeH="0" baseline="0" noProof="0" dirty="0">
                <a:ln>
                  <a:noFill/>
                </a:ln>
                <a:effectLst/>
                <a:uLnTx/>
                <a:uFillTx/>
                <a:latin typeface="Times New Roman" panose="02020603050405020304" pitchFamily="18" charset="0"/>
                <a:ea typeface="+mn-ea"/>
                <a:cs typeface="Times New Roman" panose="02020603050405020304" pitchFamily="18" charset="0"/>
                <a:sym typeface="Arial"/>
              </a:rPr>
              <a:t> 28 </a:t>
            </a:r>
            <a:r>
              <a:rPr kumimoji="0" lang="en-US" altLang="vi-VN" sz="3600" b="1" i="0" u="none" strike="noStrike" kern="0" cap="none" spc="0" normalizeH="0" baseline="0" noProof="0" dirty="0" err="1">
                <a:ln>
                  <a:noFill/>
                </a:ln>
                <a:effectLst/>
                <a:uLnTx/>
                <a:uFillTx/>
                <a:latin typeface="Times New Roman" panose="02020603050405020304" pitchFamily="18" charset="0"/>
                <a:ea typeface="+mn-ea"/>
                <a:cs typeface="Times New Roman" panose="02020603050405020304" pitchFamily="18" charset="0"/>
                <a:sym typeface="Arial"/>
              </a:rPr>
              <a:t>tháng</a:t>
            </a:r>
            <a:r>
              <a:rPr kumimoji="0" lang="en-US" altLang="vi-VN" sz="3600" b="1" i="0" u="none" strike="noStrike" kern="0" cap="none" spc="0" normalizeH="0" baseline="0" noProof="0" dirty="0">
                <a:ln>
                  <a:noFill/>
                </a:ln>
                <a:effectLst/>
                <a:uLnTx/>
                <a:uFillTx/>
                <a:latin typeface="Times New Roman" panose="02020603050405020304" pitchFamily="18" charset="0"/>
                <a:ea typeface="+mn-ea"/>
                <a:cs typeface="Times New Roman" panose="02020603050405020304" pitchFamily="18" charset="0"/>
                <a:sym typeface="Arial"/>
              </a:rPr>
              <a:t> 1 </a:t>
            </a:r>
            <a:r>
              <a:rPr kumimoji="0" lang="en-US" altLang="vi-VN" sz="3600" b="1" i="0" u="none" strike="noStrike" kern="0" cap="none" spc="0" normalizeH="0" baseline="0" noProof="0" dirty="0" err="1">
                <a:ln>
                  <a:noFill/>
                </a:ln>
                <a:effectLst/>
                <a:uLnTx/>
                <a:uFillTx/>
                <a:latin typeface="Times New Roman" panose="02020603050405020304" pitchFamily="18" charset="0"/>
                <a:ea typeface="+mn-ea"/>
                <a:cs typeface="Times New Roman" panose="02020603050405020304" pitchFamily="18" charset="0"/>
                <a:sym typeface="Arial"/>
              </a:rPr>
              <a:t>năm</a:t>
            </a:r>
            <a:r>
              <a:rPr kumimoji="0" lang="en-US" altLang="vi-VN" sz="3600" b="1" i="0" u="none" strike="noStrike" kern="0" cap="none" spc="0" normalizeH="0" baseline="0" noProof="0" dirty="0">
                <a:ln>
                  <a:noFill/>
                </a:ln>
                <a:effectLst/>
                <a:uLnTx/>
                <a:uFillTx/>
                <a:latin typeface="Times New Roman" panose="02020603050405020304" pitchFamily="18" charset="0"/>
                <a:ea typeface="+mn-ea"/>
                <a:cs typeface="Times New Roman" panose="02020603050405020304" pitchFamily="18" charset="0"/>
                <a:sym typeface="Arial"/>
              </a:rPr>
              <a:t> 2022</a:t>
            </a:r>
          </a:p>
          <a:p>
            <a:pPr marL="0" marR="0" lvl="0" indent="0" algn="ctr" defTabSz="914400" rtl="0" eaLnBrk="1" fontAlgn="auto" latinLnBrk="0" hangingPunct="1">
              <a:lnSpc>
                <a:spcPct val="100000"/>
              </a:lnSpc>
              <a:spcBef>
                <a:spcPct val="50000"/>
              </a:spcBef>
              <a:spcAft>
                <a:spcPts val="0"/>
              </a:spcAft>
              <a:buClr>
                <a:srgbClr val="000000"/>
              </a:buClr>
              <a:buSzTx/>
              <a:buFont typeface="Arial" panose="020B0604020202020204" pitchFamily="34" charset="0"/>
              <a:buNone/>
              <a:tabLst/>
              <a:defRPr/>
            </a:pPr>
            <a:r>
              <a:rPr lang="en-US" altLang="vi-VN" sz="3600" kern="0" dirty="0">
                <a:latin typeface="Times New Roman" panose="02020603050405020304" pitchFamily="18" charset="0"/>
                <a:cs typeface="Times New Roman" panose="02020603050405020304" pitchFamily="18" charset="0"/>
                <a:sym typeface="Arial"/>
              </a:rPr>
              <a:t>Khoa </a:t>
            </a:r>
            <a:r>
              <a:rPr lang="en-US" altLang="vi-VN" sz="3600" kern="0" dirty="0" err="1">
                <a:latin typeface="Times New Roman" panose="02020603050405020304" pitchFamily="18" charset="0"/>
                <a:cs typeface="Times New Roman" panose="02020603050405020304" pitchFamily="18" charset="0"/>
                <a:sym typeface="Arial"/>
              </a:rPr>
              <a:t>học</a:t>
            </a:r>
            <a:endParaRPr kumimoji="0" lang="en-US" altLang="vi-VN" sz="3600" b="1" i="0" u="none" strike="noStrike" kern="0" cap="none" spc="0" normalizeH="0" baseline="0" noProof="0" dirty="0">
              <a:ln>
                <a:noFill/>
              </a:ln>
              <a:effectLst/>
              <a:uLnTx/>
              <a:uFillTx/>
              <a:latin typeface="Times New Roman" panose="02020603050405020304" pitchFamily="18" charset="0"/>
              <a:cs typeface="Times New Roman" panose="02020603050405020304" pitchFamily="18" charset="0"/>
              <a:sym typeface="Arial"/>
            </a:endParaRPr>
          </a:p>
        </p:txBody>
      </p:sp>
      <p:sp>
        <p:nvSpPr>
          <p:cNvPr id="2" name="TextBox 1">
            <a:extLst>
              <a:ext uri="{FF2B5EF4-FFF2-40B4-BE49-F238E27FC236}">
                <a16:creationId xmlns:a16="http://schemas.microsoft.com/office/drawing/2014/main" id="{1F7B4F3A-ED1A-4EEA-91BA-D6CE74087019}"/>
              </a:ext>
            </a:extLst>
          </p:cNvPr>
          <p:cNvSpPr txBox="1"/>
          <p:nvPr/>
        </p:nvSpPr>
        <p:spPr>
          <a:xfrm>
            <a:off x="762000" y="1759486"/>
            <a:ext cx="8001000" cy="1631216"/>
          </a:xfrm>
          <a:prstGeom prst="rect">
            <a:avLst/>
          </a:prstGeom>
          <a:noFill/>
        </p:spPr>
        <p:txBody>
          <a:bodyPr wrap="square" rtlCol="0">
            <a:spAutoFit/>
          </a:bodyPr>
          <a:lstStyle/>
          <a:p>
            <a:pPr marL="0" marR="0" lvl="0" indent="0" algn="ctr" defTabSz="914400" rtl="0" eaLnBrk="1" fontAlgn="auto" latinLnBrk="0" hangingPunct="1">
              <a:lnSpc>
                <a:spcPct val="100000"/>
              </a:lnSpc>
              <a:spcBef>
                <a:spcPct val="50000"/>
              </a:spcBef>
              <a:spcAft>
                <a:spcPts val="0"/>
              </a:spcAft>
              <a:buClr>
                <a:srgbClr val="000000"/>
              </a:buClr>
              <a:buSzTx/>
              <a:buFont typeface="Arial" panose="020B0604020202020204" pitchFamily="34" charset="0"/>
              <a:buNone/>
              <a:tabLst/>
              <a:defRPr/>
            </a:pPr>
            <a:r>
              <a:rPr lang="en-US" altLang="vi-VN" sz="4000" kern="0" dirty="0" err="1">
                <a:solidFill>
                  <a:srgbClr val="FF0000"/>
                </a:solidFill>
                <a:cs typeface="Times New Roman" panose="02020603050405020304" pitchFamily="18" charset="0"/>
                <a:sym typeface="Arial"/>
              </a:rPr>
              <a:t>Không</a:t>
            </a:r>
            <a:r>
              <a:rPr lang="en-US" altLang="vi-VN" sz="4000" kern="0" dirty="0">
                <a:solidFill>
                  <a:srgbClr val="FF0000"/>
                </a:solidFill>
                <a:cs typeface="Times New Roman" panose="02020603050405020304" pitchFamily="18" charset="0"/>
                <a:sym typeface="Arial"/>
              </a:rPr>
              <a:t> </a:t>
            </a:r>
            <a:r>
              <a:rPr lang="en-US" altLang="vi-VN" sz="4000" kern="0" dirty="0" err="1">
                <a:solidFill>
                  <a:srgbClr val="FF0000"/>
                </a:solidFill>
                <a:cs typeface="Times New Roman" panose="02020603050405020304" pitchFamily="18" charset="0"/>
                <a:sym typeface="Arial"/>
              </a:rPr>
              <a:t>khí</a:t>
            </a:r>
            <a:r>
              <a:rPr lang="en-US" altLang="vi-VN" sz="4000" kern="0" dirty="0">
                <a:solidFill>
                  <a:srgbClr val="FF0000"/>
                </a:solidFill>
                <a:cs typeface="Times New Roman" panose="02020603050405020304" pitchFamily="18" charset="0"/>
                <a:sym typeface="Arial"/>
              </a:rPr>
              <a:t> </a:t>
            </a:r>
            <a:r>
              <a:rPr lang="en-US" altLang="vi-VN" sz="4000" kern="0" dirty="0" err="1">
                <a:solidFill>
                  <a:srgbClr val="FF0000"/>
                </a:solidFill>
                <a:cs typeface="Times New Roman" panose="02020603050405020304" pitchFamily="18" charset="0"/>
                <a:sym typeface="Arial"/>
              </a:rPr>
              <a:t>bị</a:t>
            </a:r>
            <a:r>
              <a:rPr lang="en-US" altLang="vi-VN" sz="4000" kern="0" dirty="0">
                <a:solidFill>
                  <a:srgbClr val="FF0000"/>
                </a:solidFill>
                <a:cs typeface="Times New Roman" panose="02020603050405020304" pitchFamily="18" charset="0"/>
                <a:sym typeface="Arial"/>
              </a:rPr>
              <a:t> ô </a:t>
            </a:r>
            <a:r>
              <a:rPr lang="en-US" altLang="vi-VN" sz="4000" kern="0" dirty="0" err="1">
                <a:solidFill>
                  <a:srgbClr val="FF0000"/>
                </a:solidFill>
                <a:cs typeface="Times New Roman" panose="02020603050405020304" pitchFamily="18" charset="0"/>
                <a:sym typeface="Arial"/>
              </a:rPr>
              <a:t>nhiễm</a:t>
            </a:r>
            <a:endParaRPr lang="en-US" altLang="vi-VN" sz="4000" kern="0" dirty="0">
              <a:solidFill>
                <a:srgbClr val="FF0000"/>
              </a:solidFill>
              <a:cs typeface="Times New Roman" panose="02020603050405020304" pitchFamily="18" charset="0"/>
              <a:sym typeface="Arial"/>
            </a:endParaRPr>
          </a:p>
          <a:p>
            <a:pPr marL="0" marR="0" lvl="0" indent="0" algn="ctr" defTabSz="914400" rtl="0" eaLnBrk="1" fontAlgn="auto" latinLnBrk="0" hangingPunct="1">
              <a:lnSpc>
                <a:spcPct val="100000"/>
              </a:lnSpc>
              <a:spcBef>
                <a:spcPct val="50000"/>
              </a:spcBef>
              <a:spcAft>
                <a:spcPts val="0"/>
              </a:spcAft>
              <a:buClr>
                <a:srgbClr val="000000"/>
              </a:buClr>
              <a:buSzTx/>
              <a:buFont typeface="Arial" panose="020B0604020202020204" pitchFamily="34" charset="0"/>
              <a:buNone/>
              <a:tabLst/>
              <a:defRPr/>
            </a:pPr>
            <a:r>
              <a:rPr kumimoji="0" lang="en-US" altLang="vi-VN" sz="4000" b="1" i="0" u="none" strike="noStrike" kern="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sym typeface="Arial"/>
              </a:rPr>
              <a:t>Bảo</a:t>
            </a:r>
            <a:r>
              <a:rPr kumimoji="0" lang="en-US" altLang="vi-VN" sz="4000" b="1" i="0" u="none" strike="noStrike" kern="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sym typeface="Arial"/>
              </a:rPr>
              <a:t> </a:t>
            </a:r>
            <a:r>
              <a:rPr kumimoji="0" lang="en-US" altLang="vi-VN" sz="4000" b="1" i="0" u="none" strike="noStrike" kern="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sym typeface="Arial"/>
              </a:rPr>
              <a:t>vệ</a:t>
            </a:r>
            <a:r>
              <a:rPr lang="en-US" altLang="vi-VN" sz="4000" kern="0" dirty="0">
                <a:solidFill>
                  <a:srgbClr val="FF0000"/>
                </a:solidFill>
                <a:cs typeface="Times New Roman" panose="02020603050405020304" pitchFamily="18" charset="0"/>
                <a:sym typeface="Arial"/>
              </a:rPr>
              <a:t> </a:t>
            </a:r>
            <a:r>
              <a:rPr lang="en-US" altLang="vi-VN" sz="4000" kern="0" dirty="0" err="1">
                <a:solidFill>
                  <a:srgbClr val="FF0000"/>
                </a:solidFill>
                <a:cs typeface="Times New Roman" panose="02020603050405020304" pitchFamily="18" charset="0"/>
                <a:sym typeface="Arial"/>
              </a:rPr>
              <a:t>bầ</a:t>
            </a:r>
            <a:r>
              <a:rPr kumimoji="0" lang="en-US" altLang="vi-VN" sz="4000" b="1" i="0" u="none" strike="noStrike" kern="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sym typeface="Arial"/>
              </a:rPr>
              <a:t>u </a:t>
            </a:r>
            <a:r>
              <a:rPr kumimoji="0" lang="en-US" altLang="vi-VN" sz="4000" b="1" i="0" u="none" strike="noStrike" kern="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sym typeface="Arial"/>
              </a:rPr>
              <a:t>không</a:t>
            </a:r>
            <a:r>
              <a:rPr kumimoji="0" lang="en-US" altLang="vi-VN" sz="4000" b="1" i="0" u="none" strike="noStrike" kern="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sym typeface="Arial"/>
              </a:rPr>
              <a:t> </a:t>
            </a:r>
            <a:r>
              <a:rPr kumimoji="0" lang="en-US" altLang="vi-VN" sz="4000" b="1" i="0" u="none" strike="noStrike" kern="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sym typeface="Arial"/>
              </a:rPr>
              <a:t>khí</a:t>
            </a:r>
            <a:r>
              <a:rPr kumimoji="0" lang="en-US" altLang="vi-VN" sz="4000" b="1" i="0" u="none" strike="noStrike" kern="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sym typeface="Arial"/>
              </a:rPr>
              <a:t> </a:t>
            </a:r>
            <a:r>
              <a:rPr kumimoji="0" lang="en-US" altLang="vi-VN" sz="4000" b="1" i="0" u="none" strike="noStrike" kern="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sym typeface="Arial"/>
              </a:rPr>
              <a:t>trong</a:t>
            </a:r>
            <a:r>
              <a:rPr kumimoji="0" lang="en-US" altLang="vi-VN" sz="4000" b="1" i="0" u="none" strike="noStrike" kern="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sym typeface="Arial"/>
              </a:rPr>
              <a:t> </a:t>
            </a:r>
            <a:r>
              <a:rPr kumimoji="0" lang="en-US" altLang="vi-VN" sz="4000" b="1" i="0" u="none" strike="noStrike" kern="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sym typeface="Arial"/>
              </a:rPr>
              <a:t>sạch</a:t>
            </a:r>
            <a:endParaRPr kumimoji="0" lang="en-US" altLang="vi-VN" sz="4000" b="1" i="0" u="none" strike="noStrike" kern="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sym typeface="Arial"/>
            </a:endParaRPr>
          </a:p>
        </p:txBody>
      </p:sp>
    </p:spTree>
    <p:extLst>
      <p:ext uri="{BB962C8B-B14F-4D97-AF65-F5344CB8AC3E}">
        <p14:creationId xmlns:p14="http://schemas.microsoft.com/office/powerpoint/2010/main" val="1998282457"/>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122"/>
                                        </p:tgtEl>
                                        <p:attrNameLst>
                                          <p:attrName>style.visibility</p:attrName>
                                        </p:attrNameLst>
                                      </p:cBhvr>
                                      <p:to>
                                        <p:strVal val="visible"/>
                                      </p:to>
                                    </p:set>
                                    <p:anim calcmode="lin" valueType="num">
                                      <p:cBhvr additive="base">
                                        <p:cTn id="7" dur="500" fill="hold"/>
                                        <p:tgtEl>
                                          <p:spTgt spid="5122"/>
                                        </p:tgtEl>
                                        <p:attrNameLst>
                                          <p:attrName>ppt_x</p:attrName>
                                        </p:attrNameLst>
                                      </p:cBhvr>
                                      <p:tavLst>
                                        <p:tav tm="0">
                                          <p:val>
                                            <p:strVal val="#ppt_x"/>
                                          </p:val>
                                        </p:tav>
                                        <p:tav tm="100000">
                                          <p:val>
                                            <p:strVal val="#ppt_x"/>
                                          </p:val>
                                        </p:tav>
                                      </p:tavLst>
                                    </p:anim>
                                    <p:anim calcmode="lin" valueType="num">
                                      <p:cBhvr additive="base">
                                        <p:cTn id="8" dur="500" fill="hold"/>
                                        <p:tgtEl>
                                          <p:spTgt spid="512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2"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389" name="Text Box 5"/>
          <p:cNvSpPr txBox="1">
            <a:spLocks noChangeArrowheads="1"/>
          </p:cNvSpPr>
          <p:nvPr/>
        </p:nvSpPr>
        <p:spPr bwMode="auto">
          <a:xfrm>
            <a:off x="83131" y="4692937"/>
            <a:ext cx="8915400" cy="19389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VnTimeH" panose="020B7200000000000000" pitchFamily="34" charset="0"/>
              </a:defRPr>
            </a:lvl1pPr>
            <a:lvl2pPr marL="742950" indent="-285750">
              <a:spcBef>
                <a:spcPct val="20000"/>
              </a:spcBef>
              <a:buChar char="–"/>
              <a:defRPr sz="2800">
                <a:solidFill>
                  <a:schemeClr val="tx1"/>
                </a:solidFill>
                <a:latin typeface=".VnTimeH" panose="020B7200000000000000" pitchFamily="34" charset="0"/>
              </a:defRPr>
            </a:lvl2pPr>
            <a:lvl3pPr marL="1143000" indent="-228600">
              <a:spcBef>
                <a:spcPct val="20000"/>
              </a:spcBef>
              <a:buChar char="•"/>
              <a:defRPr sz="2400">
                <a:solidFill>
                  <a:schemeClr val="tx1"/>
                </a:solidFill>
                <a:latin typeface=".VnTimeH" panose="020B7200000000000000" pitchFamily="34" charset="0"/>
              </a:defRPr>
            </a:lvl3pPr>
            <a:lvl4pPr marL="1600200" indent="-228600">
              <a:spcBef>
                <a:spcPct val="20000"/>
              </a:spcBef>
              <a:buChar char="–"/>
              <a:defRPr sz="2000">
                <a:solidFill>
                  <a:schemeClr val="tx1"/>
                </a:solidFill>
                <a:latin typeface=".VnTimeH" panose="020B7200000000000000" pitchFamily="34" charset="0"/>
              </a:defRPr>
            </a:lvl4pPr>
            <a:lvl5pPr marL="2057400" indent="-228600">
              <a:spcBef>
                <a:spcPct val="20000"/>
              </a:spcBef>
              <a:buChar char="»"/>
              <a:defRPr sz="2000">
                <a:solidFill>
                  <a:schemeClr val="tx1"/>
                </a:solidFill>
                <a:latin typeface=".VnTimeH" panose="020B7200000000000000" pitchFamily="34" charset="0"/>
              </a:defRPr>
            </a:lvl5pPr>
            <a:lvl6pPr marL="2514600" indent="-228600" eaLnBrk="0" fontAlgn="base" hangingPunct="0">
              <a:spcBef>
                <a:spcPct val="20000"/>
              </a:spcBef>
              <a:spcAft>
                <a:spcPct val="0"/>
              </a:spcAft>
              <a:buChar char="»"/>
              <a:defRPr sz="2000">
                <a:solidFill>
                  <a:schemeClr val="tx1"/>
                </a:solidFill>
                <a:latin typeface=".VnTimeH" panose="020B7200000000000000" pitchFamily="34" charset="0"/>
              </a:defRPr>
            </a:lvl6pPr>
            <a:lvl7pPr marL="2971800" indent="-228600" eaLnBrk="0" fontAlgn="base" hangingPunct="0">
              <a:spcBef>
                <a:spcPct val="20000"/>
              </a:spcBef>
              <a:spcAft>
                <a:spcPct val="0"/>
              </a:spcAft>
              <a:buChar char="»"/>
              <a:defRPr sz="2000">
                <a:solidFill>
                  <a:schemeClr val="tx1"/>
                </a:solidFill>
                <a:latin typeface=".VnTimeH" panose="020B7200000000000000" pitchFamily="34" charset="0"/>
              </a:defRPr>
            </a:lvl7pPr>
            <a:lvl8pPr marL="3429000" indent="-228600" eaLnBrk="0" fontAlgn="base" hangingPunct="0">
              <a:spcBef>
                <a:spcPct val="20000"/>
              </a:spcBef>
              <a:spcAft>
                <a:spcPct val="0"/>
              </a:spcAft>
              <a:buChar char="»"/>
              <a:defRPr sz="2000">
                <a:solidFill>
                  <a:schemeClr val="tx1"/>
                </a:solidFill>
                <a:latin typeface=".VnTimeH" panose="020B7200000000000000" pitchFamily="34" charset="0"/>
              </a:defRPr>
            </a:lvl8pPr>
            <a:lvl9pPr marL="3886200" indent="-228600" eaLnBrk="0" fontAlgn="base" hangingPunct="0">
              <a:spcBef>
                <a:spcPct val="20000"/>
              </a:spcBef>
              <a:spcAft>
                <a:spcPct val="0"/>
              </a:spcAft>
              <a:buChar char="»"/>
              <a:defRPr sz="2000">
                <a:solidFill>
                  <a:schemeClr val="tx1"/>
                </a:solidFill>
                <a:latin typeface=".VnTimeH" panose="020B7200000000000000" pitchFamily="34" charset="0"/>
              </a:defRPr>
            </a:lvl9pPr>
          </a:lstStyle>
          <a:p>
            <a:pPr eaLnBrk="1" hangingPunct="1">
              <a:spcBef>
                <a:spcPct val="50000"/>
              </a:spcBef>
              <a:buFontTx/>
              <a:buNone/>
            </a:pPr>
            <a:r>
              <a:rPr lang="en-US" altLang="en-US" sz="3000" dirty="0">
                <a:solidFill>
                  <a:srgbClr val="FF3300"/>
                </a:solidFill>
                <a:latin typeface="Arial" panose="020B0604020202020204" pitchFamily="34" charset="0"/>
              </a:rPr>
              <a:t>     </a:t>
            </a:r>
            <a:r>
              <a:rPr lang="en-US" altLang="en-US" sz="3000" dirty="0">
                <a:latin typeface="Times New Roman" panose="02020603050405020304" pitchFamily="18" charset="0"/>
                <a:cs typeface="Times New Roman" panose="02020603050405020304" pitchFamily="18" charset="0"/>
              </a:rPr>
              <a:t>Không khí bị ô nhiễm là không khí có chứa một trong các loại khói, khí độc, các loại bụi, vi khuẩn quá tỉ lệ cho phép, có hại cho sức khỏe con người và các sinh vật khác. </a:t>
            </a:r>
          </a:p>
        </p:txBody>
      </p:sp>
      <p:sp>
        <p:nvSpPr>
          <p:cNvPr id="144399" name="Text Box 15"/>
          <p:cNvSpPr txBox="1">
            <a:spLocks noChangeArrowheads="1"/>
          </p:cNvSpPr>
          <p:nvPr/>
        </p:nvSpPr>
        <p:spPr bwMode="auto">
          <a:xfrm>
            <a:off x="34636" y="4184939"/>
            <a:ext cx="76200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VnTimeH" panose="020B7200000000000000" pitchFamily="34" charset="0"/>
              </a:defRPr>
            </a:lvl1pPr>
            <a:lvl2pPr marL="742950" indent="-285750">
              <a:spcBef>
                <a:spcPct val="20000"/>
              </a:spcBef>
              <a:buChar char="–"/>
              <a:defRPr sz="2800">
                <a:solidFill>
                  <a:schemeClr val="tx1"/>
                </a:solidFill>
                <a:latin typeface=".VnTimeH" panose="020B7200000000000000" pitchFamily="34" charset="0"/>
              </a:defRPr>
            </a:lvl2pPr>
            <a:lvl3pPr marL="1143000" indent="-228600">
              <a:spcBef>
                <a:spcPct val="20000"/>
              </a:spcBef>
              <a:buChar char="•"/>
              <a:defRPr sz="2400">
                <a:solidFill>
                  <a:schemeClr val="tx1"/>
                </a:solidFill>
                <a:latin typeface=".VnTimeH" panose="020B7200000000000000" pitchFamily="34" charset="0"/>
              </a:defRPr>
            </a:lvl3pPr>
            <a:lvl4pPr marL="1600200" indent="-228600">
              <a:spcBef>
                <a:spcPct val="20000"/>
              </a:spcBef>
              <a:buChar char="–"/>
              <a:defRPr sz="2000">
                <a:solidFill>
                  <a:schemeClr val="tx1"/>
                </a:solidFill>
                <a:latin typeface=".VnTimeH" panose="020B7200000000000000" pitchFamily="34" charset="0"/>
              </a:defRPr>
            </a:lvl4pPr>
            <a:lvl5pPr marL="2057400" indent="-228600">
              <a:spcBef>
                <a:spcPct val="20000"/>
              </a:spcBef>
              <a:buChar char="»"/>
              <a:defRPr sz="2000">
                <a:solidFill>
                  <a:schemeClr val="tx1"/>
                </a:solidFill>
                <a:latin typeface=".VnTimeH" panose="020B7200000000000000" pitchFamily="34" charset="0"/>
              </a:defRPr>
            </a:lvl5pPr>
            <a:lvl6pPr marL="2514600" indent="-228600" eaLnBrk="0" fontAlgn="base" hangingPunct="0">
              <a:spcBef>
                <a:spcPct val="20000"/>
              </a:spcBef>
              <a:spcAft>
                <a:spcPct val="0"/>
              </a:spcAft>
              <a:buChar char="»"/>
              <a:defRPr sz="2000">
                <a:solidFill>
                  <a:schemeClr val="tx1"/>
                </a:solidFill>
                <a:latin typeface=".VnTimeH" panose="020B7200000000000000" pitchFamily="34" charset="0"/>
              </a:defRPr>
            </a:lvl6pPr>
            <a:lvl7pPr marL="2971800" indent="-228600" eaLnBrk="0" fontAlgn="base" hangingPunct="0">
              <a:spcBef>
                <a:spcPct val="20000"/>
              </a:spcBef>
              <a:spcAft>
                <a:spcPct val="0"/>
              </a:spcAft>
              <a:buChar char="»"/>
              <a:defRPr sz="2000">
                <a:solidFill>
                  <a:schemeClr val="tx1"/>
                </a:solidFill>
                <a:latin typeface=".VnTimeH" panose="020B7200000000000000" pitchFamily="34" charset="0"/>
              </a:defRPr>
            </a:lvl7pPr>
            <a:lvl8pPr marL="3429000" indent="-228600" eaLnBrk="0" fontAlgn="base" hangingPunct="0">
              <a:spcBef>
                <a:spcPct val="20000"/>
              </a:spcBef>
              <a:spcAft>
                <a:spcPct val="0"/>
              </a:spcAft>
              <a:buChar char="»"/>
              <a:defRPr sz="2000">
                <a:solidFill>
                  <a:schemeClr val="tx1"/>
                </a:solidFill>
                <a:latin typeface=".VnTimeH" panose="020B7200000000000000" pitchFamily="34" charset="0"/>
              </a:defRPr>
            </a:lvl8pPr>
            <a:lvl9pPr marL="3886200" indent="-228600" eaLnBrk="0" fontAlgn="base" hangingPunct="0">
              <a:spcBef>
                <a:spcPct val="20000"/>
              </a:spcBef>
              <a:spcAft>
                <a:spcPct val="0"/>
              </a:spcAft>
              <a:buChar char="»"/>
              <a:defRPr sz="2000">
                <a:solidFill>
                  <a:schemeClr val="tx1"/>
                </a:solidFill>
                <a:latin typeface=".VnTimeH" panose="020B7200000000000000" pitchFamily="34" charset="0"/>
              </a:defRPr>
            </a:lvl9pPr>
          </a:lstStyle>
          <a:p>
            <a:pPr eaLnBrk="1" hangingPunct="1">
              <a:spcBef>
                <a:spcPct val="50000"/>
              </a:spcBef>
              <a:buFontTx/>
              <a:buNone/>
            </a:pPr>
            <a:r>
              <a:rPr lang="en-US" altLang="en-US" dirty="0">
                <a:solidFill>
                  <a:srgbClr val="C00000"/>
                </a:solidFill>
                <a:latin typeface="Times New Roman" panose="02020603050405020304" pitchFamily="18" charset="0"/>
                <a:cs typeface="Times New Roman" panose="02020603050405020304" pitchFamily="18" charset="0"/>
              </a:rPr>
              <a:t>Thế nào là không khí bị ô nhiễm?</a:t>
            </a:r>
          </a:p>
        </p:txBody>
      </p:sp>
      <p:pic>
        <p:nvPicPr>
          <p:cNvPr id="81922" name="Picture 2" descr="scan0004"/>
          <p:cNvPicPr>
            <a:picLocks noChangeAspect="1" noChangeArrowheads="1"/>
          </p:cNvPicPr>
          <p:nvPr/>
        </p:nvPicPr>
        <p:blipFill>
          <a:blip r:embed="rId2">
            <a:lum bright="-10000" contrast="46000"/>
            <a:extLst>
              <a:ext uri="{28A0092B-C50C-407E-A947-70E740481C1C}">
                <a14:useLocalDpi xmlns:a14="http://schemas.microsoft.com/office/drawing/2010/main" val="0"/>
              </a:ext>
            </a:extLst>
          </a:blip>
          <a:srcRect t="37755" b="2380"/>
          <a:stretch>
            <a:fillRect/>
          </a:stretch>
        </p:blipFill>
        <p:spPr bwMode="auto">
          <a:xfrm>
            <a:off x="6019800" y="228600"/>
            <a:ext cx="3048000" cy="3886200"/>
          </a:xfrm>
          <a:prstGeom prst="rect">
            <a:avLst/>
          </a:prstGeom>
          <a:noFill/>
          <a:ln w="9525">
            <a:solidFill>
              <a:srgbClr val="FF0000"/>
            </a:solidFill>
            <a:miter lim="800000"/>
            <a:headEnd/>
            <a:tailEnd/>
          </a:ln>
          <a:extLst>
            <a:ext uri="{909E8E84-426E-40DD-AFC4-6F175D3DCCD1}">
              <a14:hiddenFill xmlns:a14="http://schemas.microsoft.com/office/drawing/2010/main">
                <a:solidFill>
                  <a:srgbClr val="FFFFFF"/>
                </a:solidFill>
              </a14:hiddenFill>
            </a:ext>
          </a:extLst>
        </p:spPr>
      </p:pic>
      <p:sp>
        <p:nvSpPr>
          <p:cNvPr id="81923" name="Oval 3"/>
          <p:cNvSpPr>
            <a:spLocks noChangeArrowheads="1"/>
          </p:cNvSpPr>
          <p:nvPr/>
        </p:nvSpPr>
        <p:spPr bwMode="auto">
          <a:xfrm>
            <a:off x="6019800" y="228600"/>
            <a:ext cx="609600" cy="543214"/>
          </a:xfrm>
          <a:prstGeom prst="ellipse">
            <a:avLst/>
          </a:prstGeom>
          <a:solidFill>
            <a:schemeClr val="bg1"/>
          </a:solidFill>
          <a:ln w="9525">
            <a:solidFill>
              <a:schemeClr val="tx1"/>
            </a:solidFill>
            <a:round/>
            <a:headEnd/>
            <a:tailEnd/>
          </a:ln>
        </p:spPr>
        <p:txBody>
          <a:bodyPr wrap="none" anchor="ctr"/>
          <a:lstStyle>
            <a:lvl1pPr>
              <a:spcBef>
                <a:spcPct val="20000"/>
              </a:spcBef>
              <a:buChar char="•"/>
              <a:defRPr sz="3200">
                <a:solidFill>
                  <a:schemeClr val="tx1"/>
                </a:solidFill>
                <a:latin typeface=".VnTimeH" panose="020B7200000000000000" pitchFamily="34" charset="0"/>
              </a:defRPr>
            </a:lvl1pPr>
            <a:lvl2pPr marL="742950" indent="-285750">
              <a:spcBef>
                <a:spcPct val="20000"/>
              </a:spcBef>
              <a:buChar char="–"/>
              <a:defRPr sz="2800">
                <a:solidFill>
                  <a:schemeClr val="tx1"/>
                </a:solidFill>
                <a:latin typeface=".VnTimeH" panose="020B7200000000000000" pitchFamily="34" charset="0"/>
              </a:defRPr>
            </a:lvl2pPr>
            <a:lvl3pPr marL="1143000" indent="-228600">
              <a:spcBef>
                <a:spcPct val="20000"/>
              </a:spcBef>
              <a:buChar char="•"/>
              <a:defRPr sz="2400">
                <a:solidFill>
                  <a:schemeClr val="tx1"/>
                </a:solidFill>
                <a:latin typeface=".VnTimeH" panose="020B7200000000000000" pitchFamily="34" charset="0"/>
              </a:defRPr>
            </a:lvl3pPr>
            <a:lvl4pPr marL="1600200" indent="-228600">
              <a:spcBef>
                <a:spcPct val="20000"/>
              </a:spcBef>
              <a:buChar char="–"/>
              <a:defRPr sz="2000">
                <a:solidFill>
                  <a:schemeClr val="tx1"/>
                </a:solidFill>
                <a:latin typeface=".VnTimeH" panose="020B7200000000000000" pitchFamily="34" charset="0"/>
              </a:defRPr>
            </a:lvl4pPr>
            <a:lvl5pPr marL="2057400" indent="-228600">
              <a:spcBef>
                <a:spcPct val="20000"/>
              </a:spcBef>
              <a:buChar char="»"/>
              <a:defRPr sz="2000">
                <a:solidFill>
                  <a:schemeClr val="tx1"/>
                </a:solidFill>
                <a:latin typeface=".VnTimeH" panose="020B7200000000000000" pitchFamily="34" charset="0"/>
              </a:defRPr>
            </a:lvl5pPr>
            <a:lvl6pPr marL="2514600" indent="-228600" eaLnBrk="0" fontAlgn="base" hangingPunct="0">
              <a:spcBef>
                <a:spcPct val="20000"/>
              </a:spcBef>
              <a:spcAft>
                <a:spcPct val="0"/>
              </a:spcAft>
              <a:buChar char="»"/>
              <a:defRPr sz="2000">
                <a:solidFill>
                  <a:schemeClr val="tx1"/>
                </a:solidFill>
                <a:latin typeface=".VnTimeH" panose="020B7200000000000000" pitchFamily="34" charset="0"/>
              </a:defRPr>
            </a:lvl6pPr>
            <a:lvl7pPr marL="2971800" indent="-228600" eaLnBrk="0" fontAlgn="base" hangingPunct="0">
              <a:spcBef>
                <a:spcPct val="20000"/>
              </a:spcBef>
              <a:spcAft>
                <a:spcPct val="0"/>
              </a:spcAft>
              <a:buChar char="»"/>
              <a:defRPr sz="2000">
                <a:solidFill>
                  <a:schemeClr val="tx1"/>
                </a:solidFill>
                <a:latin typeface=".VnTimeH" panose="020B7200000000000000" pitchFamily="34" charset="0"/>
              </a:defRPr>
            </a:lvl7pPr>
            <a:lvl8pPr marL="3429000" indent="-228600" eaLnBrk="0" fontAlgn="base" hangingPunct="0">
              <a:spcBef>
                <a:spcPct val="20000"/>
              </a:spcBef>
              <a:spcAft>
                <a:spcPct val="0"/>
              </a:spcAft>
              <a:buChar char="»"/>
              <a:defRPr sz="2000">
                <a:solidFill>
                  <a:schemeClr val="tx1"/>
                </a:solidFill>
                <a:latin typeface=".VnTimeH" panose="020B7200000000000000" pitchFamily="34" charset="0"/>
              </a:defRPr>
            </a:lvl8pPr>
            <a:lvl9pPr marL="3886200" indent="-228600" eaLnBrk="0" fontAlgn="base" hangingPunct="0">
              <a:spcBef>
                <a:spcPct val="20000"/>
              </a:spcBef>
              <a:spcAft>
                <a:spcPct val="0"/>
              </a:spcAft>
              <a:buChar char="»"/>
              <a:defRPr sz="2000">
                <a:solidFill>
                  <a:schemeClr val="tx1"/>
                </a:solidFill>
                <a:latin typeface=".VnTimeH" panose="020B7200000000000000" pitchFamily="34" charset="0"/>
              </a:defRPr>
            </a:lvl9pPr>
          </a:lstStyle>
          <a:p>
            <a:pPr algn="ctr" eaLnBrk="1" hangingPunct="1">
              <a:spcBef>
                <a:spcPct val="0"/>
              </a:spcBef>
              <a:buFontTx/>
              <a:buNone/>
            </a:pPr>
            <a:r>
              <a:rPr lang="en-US" altLang="en-US" sz="2000" dirty="0"/>
              <a:t>4</a:t>
            </a:r>
          </a:p>
        </p:txBody>
      </p:sp>
      <p:pic>
        <p:nvPicPr>
          <p:cNvPr id="80898" name="Picture 2" descr="scan0004"/>
          <p:cNvPicPr>
            <a:picLocks noChangeAspect="1" noChangeArrowheads="1"/>
          </p:cNvPicPr>
          <p:nvPr/>
        </p:nvPicPr>
        <p:blipFill>
          <a:blip r:embed="rId2">
            <a:lum bright="-14000" contrast="14000"/>
            <a:extLst>
              <a:ext uri="{28A0092B-C50C-407E-A947-70E740481C1C}">
                <a14:useLocalDpi xmlns:a14="http://schemas.microsoft.com/office/drawing/2010/main" val="0"/>
              </a:ext>
            </a:extLst>
          </a:blip>
          <a:srcRect l="29355" b="66327"/>
          <a:stretch>
            <a:fillRect/>
          </a:stretch>
        </p:blipFill>
        <p:spPr bwMode="auto">
          <a:xfrm>
            <a:off x="2971800" y="228600"/>
            <a:ext cx="2971800" cy="3886200"/>
          </a:xfrm>
          <a:prstGeom prst="rect">
            <a:avLst/>
          </a:prstGeom>
          <a:solidFill>
            <a:srgbClr val="FF0000"/>
          </a:solidFill>
          <a:ln w="9525">
            <a:solidFill>
              <a:srgbClr val="FF0000"/>
            </a:solidFill>
            <a:miter lim="800000"/>
            <a:headEnd/>
            <a:tailEnd/>
          </a:ln>
        </p:spPr>
      </p:pic>
      <p:sp>
        <p:nvSpPr>
          <p:cNvPr id="80899" name="Oval 3"/>
          <p:cNvSpPr>
            <a:spLocks noChangeArrowheads="1"/>
          </p:cNvSpPr>
          <p:nvPr/>
        </p:nvSpPr>
        <p:spPr bwMode="auto">
          <a:xfrm>
            <a:off x="2971800" y="298739"/>
            <a:ext cx="568325" cy="549275"/>
          </a:xfrm>
          <a:prstGeom prst="ellipse">
            <a:avLst/>
          </a:prstGeom>
          <a:solidFill>
            <a:schemeClr val="bg1"/>
          </a:solidFill>
          <a:ln w="9525">
            <a:solidFill>
              <a:schemeClr val="tx1"/>
            </a:solidFill>
            <a:round/>
            <a:headEnd/>
            <a:tailEnd/>
          </a:ln>
        </p:spPr>
        <p:txBody>
          <a:bodyPr wrap="none" anchor="ctr"/>
          <a:lstStyle>
            <a:lvl1pPr>
              <a:spcBef>
                <a:spcPct val="20000"/>
              </a:spcBef>
              <a:buChar char="•"/>
              <a:defRPr sz="3200">
                <a:solidFill>
                  <a:schemeClr val="tx1"/>
                </a:solidFill>
                <a:latin typeface=".VnTimeH" panose="020B7200000000000000" pitchFamily="34" charset="0"/>
              </a:defRPr>
            </a:lvl1pPr>
            <a:lvl2pPr marL="742950" indent="-285750">
              <a:spcBef>
                <a:spcPct val="20000"/>
              </a:spcBef>
              <a:buChar char="–"/>
              <a:defRPr sz="2800">
                <a:solidFill>
                  <a:schemeClr val="tx1"/>
                </a:solidFill>
                <a:latin typeface=".VnTimeH" panose="020B7200000000000000" pitchFamily="34" charset="0"/>
              </a:defRPr>
            </a:lvl2pPr>
            <a:lvl3pPr marL="1143000" indent="-228600">
              <a:spcBef>
                <a:spcPct val="20000"/>
              </a:spcBef>
              <a:buChar char="•"/>
              <a:defRPr sz="2400">
                <a:solidFill>
                  <a:schemeClr val="tx1"/>
                </a:solidFill>
                <a:latin typeface=".VnTimeH" panose="020B7200000000000000" pitchFamily="34" charset="0"/>
              </a:defRPr>
            </a:lvl3pPr>
            <a:lvl4pPr marL="1600200" indent="-228600">
              <a:spcBef>
                <a:spcPct val="20000"/>
              </a:spcBef>
              <a:buChar char="–"/>
              <a:defRPr sz="2000">
                <a:solidFill>
                  <a:schemeClr val="tx1"/>
                </a:solidFill>
                <a:latin typeface=".VnTimeH" panose="020B7200000000000000" pitchFamily="34" charset="0"/>
              </a:defRPr>
            </a:lvl4pPr>
            <a:lvl5pPr marL="2057400" indent="-228600">
              <a:spcBef>
                <a:spcPct val="20000"/>
              </a:spcBef>
              <a:buChar char="»"/>
              <a:defRPr sz="2000">
                <a:solidFill>
                  <a:schemeClr val="tx1"/>
                </a:solidFill>
                <a:latin typeface=".VnTimeH" panose="020B7200000000000000" pitchFamily="34" charset="0"/>
              </a:defRPr>
            </a:lvl5pPr>
            <a:lvl6pPr marL="2514600" indent="-228600" eaLnBrk="0" fontAlgn="base" hangingPunct="0">
              <a:spcBef>
                <a:spcPct val="20000"/>
              </a:spcBef>
              <a:spcAft>
                <a:spcPct val="0"/>
              </a:spcAft>
              <a:buChar char="»"/>
              <a:defRPr sz="2000">
                <a:solidFill>
                  <a:schemeClr val="tx1"/>
                </a:solidFill>
                <a:latin typeface=".VnTimeH" panose="020B7200000000000000" pitchFamily="34" charset="0"/>
              </a:defRPr>
            </a:lvl6pPr>
            <a:lvl7pPr marL="2971800" indent="-228600" eaLnBrk="0" fontAlgn="base" hangingPunct="0">
              <a:spcBef>
                <a:spcPct val="20000"/>
              </a:spcBef>
              <a:spcAft>
                <a:spcPct val="0"/>
              </a:spcAft>
              <a:buChar char="»"/>
              <a:defRPr sz="2000">
                <a:solidFill>
                  <a:schemeClr val="tx1"/>
                </a:solidFill>
                <a:latin typeface=".VnTimeH" panose="020B7200000000000000" pitchFamily="34" charset="0"/>
              </a:defRPr>
            </a:lvl7pPr>
            <a:lvl8pPr marL="3429000" indent="-228600" eaLnBrk="0" fontAlgn="base" hangingPunct="0">
              <a:spcBef>
                <a:spcPct val="20000"/>
              </a:spcBef>
              <a:spcAft>
                <a:spcPct val="0"/>
              </a:spcAft>
              <a:buChar char="»"/>
              <a:defRPr sz="2000">
                <a:solidFill>
                  <a:schemeClr val="tx1"/>
                </a:solidFill>
                <a:latin typeface=".VnTimeH" panose="020B7200000000000000" pitchFamily="34" charset="0"/>
              </a:defRPr>
            </a:lvl8pPr>
            <a:lvl9pPr marL="3886200" indent="-228600" eaLnBrk="0" fontAlgn="base" hangingPunct="0">
              <a:spcBef>
                <a:spcPct val="20000"/>
              </a:spcBef>
              <a:spcAft>
                <a:spcPct val="0"/>
              </a:spcAft>
              <a:buChar char="»"/>
              <a:defRPr sz="2000">
                <a:solidFill>
                  <a:schemeClr val="tx1"/>
                </a:solidFill>
                <a:latin typeface=".VnTimeH" panose="020B7200000000000000" pitchFamily="34" charset="0"/>
              </a:defRPr>
            </a:lvl9pPr>
          </a:lstStyle>
          <a:p>
            <a:pPr algn="ctr" eaLnBrk="1" hangingPunct="1">
              <a:spcBef>
                <a:spcPct val="0"/>
              </a:spcBef>
              <a:buFontTx/>
              <a:buNone/>
            </a:pPr>
            <a:r>
              <a:rPr lang="en-US" altLang="en-US" sz="2000" dirty="0"/>
              <a:t>3</a:t>
            </a:r>
          </a:p>
        </p:txBody>
      </p:sp>
      <p:pic>
        <p:nvPicPr>
          <p:cNvPr id="12302" name="Picture 10" descr="scan0002"/>
          <p:cNvPicPr>
            <a:picLocks noChangeAspect="1" noChangeArrowheads="1"/>
          </p:cNvPicPr>
          <p:nvPr/>
        </p:nvPicPr>
        <p:blipFill>
          <a:blip r:embed="rId3">
            <a:lum bright="-14000" contrast="32000"/>
            <a:extLst>
              <a:ext uri="{28A0092B-C50C-407E-A947-70E740481C1C}">
                <a14:useLocalDpi xmlns:a14="http://schemas.microsoft.com/office/drawing/2010/main" val="0"/>
              </a:ext>
            </a:extLst>
          </a:blip>
          <a:srcRect l="2632" t="488" b="65797"/>
          <a:stretch>
            <a:fillRect/>
          </a:stretch>
        </p:blipFill>
        <p:spPr bwMode="auto">
          <a:xfrm>
            <a:off x="152400" y="228600"/>
            <a:ext cx="2743200" cy="3886200"/>
          </a:xfrm>
          <a:prstGeom prst="rect">
            <a:avLst/>
          </a:prstGeom>
          <a:noFill/>
          <a:ln w="9525">
            <a:solidFill>
              <a:srgbClr val="FF0000"/>
            </a:solidFill>
            <a:miter lim="800000"/>
            <a:headEnd/>
            <a:tailEnd/>
          </a:ln>
          <a:extLst>
            <a:ext uri="{909E8E84-426E-40DD-AFC4-6F175D3DCCD1}">
              <a14:hiddenFill xmlns:a14="http://schemas.microsoft.com/office/drawing/2010/main">
                <a:solidFill>
                  <a:srgbClr val="FFFFFF"/>
                </a:solidFill>
              </a14:hiddenFill>
            </a:ext>
          </a:extLst>
        </p:spPr>
      </p:pic>
      <p:sp>
        <p:nvSpPr>
          <p:cNvPr id="12303" name="Oval 14"/>
          <p:cNvSpPr>
            <a:spLocks noChangeArrowheads="1"/>
          </p:cNvSpPr>
          <p:nvPr/>
        </p:nvSpPr>
        <p:spPr bwMode="auto">
          <a:xfrm>
            <a:off x="187035" y="298739"/>
            <a:ext cx="609600" cy="568036"/>
          </a:xfrm>
          <a:prstGeom prst="ellipse">
            <a:avLst/>
          </a:prstGeom>
          <a:solidFill>
            <a:schemeClr val="bg1"/>
          </a:solidFill>
          <a:ln w="9525">
            <a:solidFill>
              <a:schemeClr val="tx1"/>
            </a:solidFill>
            <a:round/>
            <a:headEnd/>
            <a:tailEnd/>
          </a:ln>
        </p:spPr>
        <p:txBody>
          <a:bodyPr wrap="none" anchor="ctr"/>
          <a:lstStyle>
            <a:lvl1pPr>
              <a:spcBef>
                <a:spcPct val="20000"/>
              </a:spcBef>
              <a:buChar char="•"/>
              <a:defRPr sz="3200">
                <a:solidFill>
                  <a:schemeClr val="tx1"/>
                </a:solidFill>
                <a:latin typeface=".VnTimeH" panose="020B7200000000000000" pitchFamily="34" charset="0"/>
              </a:defRPr>
            </a:lvl1pPr>
            <a:lvl2pPr marL="742950" indent="-285750">
              <a:spcBef>
                <a:spcPct val="20000"/>
              </a:spcBef>
              <a:buChar char="–"/>
              <a:defRPr sz="2800">
                <a:solidFill>
                  <a:schemeClr val="tx1"/>
                </a:solidFill>
                <a:latin typeface=".VnTimeH" panose="020B7200000000000000" pitchFamily="34" charset="0"/>
              </a:defRPr>
            </a:lvl2pPr>
            <a:lvl3pPr marL="1143000" indent="-228600">
              <a:spcBef>
                <a:spcPct val="20000"/>
              </a:spcBef>
              <a:buChar char="•"/>
              <a:defRPr sz="2400">
                <a:solidFill>
                  <a:schemeClr val="tx1"/>
                </a:solidFill>
                <a:latin typeface=".VnTimeH" panose="020B7200000000000000" pitchFamily="34" charset="0"/>
              </a:defRPr>
            </a:lvl3pPr>
            <a:lvl4pPr marL="1600200" indent="-228600">
              <a:spcBef>
                <a:spcPct val="20000"/>
              </a:spcBef>
              <a:buChar char="–"/>
              <a:defRPr sz="2000">
                <a:solidFill>
                  <a:schemeClr val="tx1"/>
                </a:solidFill>
                <a:latin typeface=".VnTimeH" panose="020B7200000000000000" pitchFamily="34" charset="0"/>
              </a:defRPr>
            </a:lvl4pPr>
            <a:lvl5pPr marL="2057400" indent="-228600">
              <a:spcBef>
                <a:spcPct val="20000"/>
              </a:spcBef>
              <a:buChar char="»"/>
              <a:defRPr sz="2000">
                <a:solidFill>
                  <a:schemeClr val="tx1"/>
                </a:solidFill>
                <a:latin typeface=".VnTimeH" panose="020B7200000000000000" pitchFamily="34" charset="0"/>
              </a:defRPr>
            </a:lvl5pPr>
            <a:lvl6pPr marL="2514600" indent="-228600" eaLnBrk="0" fontAlgn="base" hangingPunct="0">
              <a:spcBef>
                <a:spcPct val="20000"/>
              </a:spcBef>
              <a:spcAft>
                <a:spcPct val="0"/>
              </a:spcAft>
              <a:buChar char="»"/>
              <a:defRPr sz="2000">
                <a:solidFill>
                  <a:schemeClr val="tx1"/>
                </a:solidFill>
                <a:latin typeface=".VnTimeH" panose="020B7200000000000000" pitchFamily="34" charset="0"/>
              </a:defRPr>
            </a:lvl6pPr>
            <a:lvl7pPr marL="2971800" indent="-228600" eaLnBrk="0" fontAlgn="base" hangingPunct="0">
              <a:spcBef>
                <a:spcPct val="20000"/>
              </a:spcBef>
              <a:spcAft>
                <a:spcPct val="0"/>
              </a:spcAft>
              <a:buChar char="»"/>
              <a:defRPr sz="2000">
                <a:solidFill>
                  <a:schemeClr val="tx1"/>
                </a:solidFill>
                <a:latin typeface=".VnTimeH" panose="020B7200000000000000" pitchFamily="34" charset="0"/>
              </a:defRPr>
            </a:lvl7pPr>
            <a:lvl8pPr marL="3429000" indent="-228600" eaLnBrk="0" fontAlgn="base" hangingPunct="0">
              <a:spcBef>
                <a:spcPct val="20000"/>
              </a:spcBef>
              <a:spcAft>
                <a:spcPct val="0"/>
              </a:spcAft>
              <a:buChar char="»"/>
              <a:defRPr sz="2000">
                <a:solidFill>
                  <a:schemeClr val="tx1"/>
                </a:solidFill>
                <a:latin typeface=".VnTimeH" panose="020B7200000000000000" pitchFamily="34" charset="0"/>
              </a:defRPr>
            </a:lvl8pPr>
            <a:lvl9pPr marL="3886200" indent="-228600" eaLnBrk="0" fontAlgn="base" hangingPunct="0">
              <a:spcBef>
                <a:spcPct val="20000"/>
              </a:spcBef>
              <a:spcAft>
                <a:spcPct val="0"/>
              </a:spcAft>
              <a:buChar char="»"/>
              <a:defRPr sz="2000">
                <a:solidFill>
                  <a:schemeClr val="tx1"/>
                </a:solidFill>
                <a:latin typeface=".VnTimeH" panose="020B7200000000000000" pitchFamily="34" charset="0"/>
              </a:defRPr>
            </a:lvl9pPr>
          </a:lstStyle>
          <a:p>
            <a:pPr algn="ctr" eaLnBrk="1" hangingPunct="1">
              <a:spcBef>
                <a:spcPct val="0"/>
              </a:spcBef>
              <a:buFontTx/>
              <a:buNone/>
            </a:pPr>
            <a:r>
              <a:rPr lang="en-US" altLang="en-US" sz="2000" dirty="0"/>
              <a:t>1</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12302"/>
                                        </p:tgtEl>
                                        <p:attrNameLst>
                                          <p:attrName>style.visibility</p:attrName>
                                        </p:attrNameLst>
                                      </p:cBhvr>
                                      <p:to>
                                        <p:strVal val="visible"/>
                                      </p:to>
                                    </p:set>
                                    <p:anim calcmode="lin" valueType="num">
                                      <p:cBhvr additive="base">
                                        <p:cTn id="7" dur="500" fill="hold"/>
                                        <p:tgtEl>
                                          <p:spTgt spid="12302"/>
                                        </p:tgtEl>
                                        <p:attrNameLst>
                                          <p:attrName>ppt_x</p:attrName>
                                        </p:attrNameLst>
                                      </p:cBhvr>
                                      <p:tavLst>
                                        <p:tav tm="0">
                                          <p:val>
                                            <p:strVal val="#ppt_x"/>
                                          </p:val>
                                        </p:tav>
                                        <p:tav tm="100000">
                                          <p:val>
                                            <p:strVal val="#ppt_x"/>
                                          </p:val>
                                        </p:tav>
                                      </p:tavLst>
                                    </p:anim>
                                    <p:anim calcmode="lin" valueType="num">
                                      <p:cBhvr additive="base">
                                        <p:cTn id="8" dur="500" fill="hold"/>
                                        <p:tgtEl>
                                          <p:spTgt spid="12302"/>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12303"/>
                                        </p:tgtEl>
                                        <p:attrNameLst>
                                          <p:attrName>style.visibility</p:attrName>
                                        </p:attrNameLst>
                                      </p:cBhvr>
                                      <p:to>
                                        <p:strVal val="visible"/>
                                      </p:to>
                                    </p:set>
                                    <p:anim calcmode="lin" valueType="num">
                                      <p:cBhvr additive="base">
                                        <p:cTn id="11" dur="500" fill="hold"/>
                                        <p:tgtEl>
                                          <p:spTgt spid="12303"/>
                                        </p:tgtEl>
                                        <p:attrNameLst>
                                          <p:attrName>ppt_x</p:attrName>
                                        </p:attrNameLst>
                                      </p:cBhvr>
                                      <p:tavLst>
                                        <p:tav tm="0">
                                          <p:val>
                                            <p:strVal val="#ppt_x"/>
                                          </p:val>
                                        </p:tav>
                                        <p:tav tm="100000">
                                          <p:val>
                                            <p:strVal val="#ppt_x"/>
                                          </p:val>
                                        </p:tav>
                                      </p:tavLst>
                                    </p:anim>
                                    <p:anim calcmode="lin" valueType="num">
                                      <p:cBhvr additive="base">
                                        <p:cTn id="12" dur="500" fill="hold"/>
                                        <p:tgtEl>
                                          <p:spTgt spid="12303"/>
                                        </p:tgtEl>
                                        <p:attrNameLst>
                                          <p:attrName>ppt_y</p:attrName>
                                        </p:attrNameLst>
                                      </p:cBhvr>
                                      <p:tavLst>
                                        <p:tav tm="0">
                                          <p:val>
                                            <p:strVal val="1+#ppt_h/2"/>
                                          </p:val>
                                        </p:tav>
                                        <p:tav tm="100000">
                                          <p:val>
                                            <p:strVal val="#ppt_y"/>
                                          </p:val>
                                        </p:tav>
                                      </p:tavLst>
                                    </p:anim>
                                  </p:childTnLst>
                                </p:cTn>
                              </p:par>
                            </p:childTnLst>
                          </p:cTn>
                        </p:par>
                      </p:childTnLst>
                    </p:cTn>
                  </p:par>
                  <p:par>
                    <p:cTn id="13" fill="hold" nodeType="clickPar">
                      <p:stCondLst>
                        <p:cond delay="indefinite"/>
                      </p:stCondLst>
                      <p:childTnLst>
                        <p:par>
                          <p:cTn id="14" fill="hold" nodeType="withGroup">
                            <p:stCondLst>
                              <p:cond delay="0"/>
                            </p:stCondLst>
                            <p:childTnLst>
                              <p:par>
                                <p:cTn id="15" presetID="2" presetClass="entr" presetSubtype="4" fill="hold" nodeType="clickEffect">
                                  <p:stCondLst>
                                    <p:cond delay="0"/>
                                  </p:stCondLst>
                                  <p:childTnLst>
                                    <p:set>
                                      <p:cBhvr>
                                        <p:cTn id="16" dur="1" fill="hold">
                                          <p:stCondLst>
                                            <p:cond delay="0"/>
                                          </p:stCondLst>
                                        </p:cTn>
                                        <p:tgtEl>
                                          <p:spTgt spid="80898"/>
                                        </p:tgtEl>
                                        <p:attrNameLst>
                                          <p:attrName>style.visibility</p:attrName>
                                        </p:attrNameLst>
                                      </p:cBhvr>
                                      <p:to>
                                        <p:strVal val="visible"/>
                                      </p:to>
                                    </p:set>
                                    <p:anim calcmode="lin" valueType="num">
                                      <p:cBhvr additive="base">
                                        <p:cTn id="17" dur="500" fill="hold"/>
                                        <p:tgtEl>
                                          <p:spTgt spid="80898"/>
                                        </p:tgtEl>
                                        <p:attrNameLst>
                                          <p:attrName>ppt_x</p:attrName>
                                        </p:attrNameLst>
                                      </p:cBhvr>
                                      <p:tavLst>
                                        <p:tav tm="0">
                                          <p:val>
                                            <p:strVal val="#ppt_x"/>
                                          </p:val>
                                        </p:tav>
                                        <p:tav tm="100000">
                                          <p:val>
                                            <p:strVal val="#ppt_x"/>
                                          </p:val>
                                        </p:tav>
                                      </p:tavLst>
                                    </p:anim>
                                    <p:anim calcmode="lin" valueType="num">
                                      <p:cBhvr additive="base">
                                        <p:cTn id="18" dur="500" fill="hold"/>
                                        <p:tgtEl>
                                          <p:spTgt spid="80898"/>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80899"/>
                                        </p:tgtEl>
                                        <p:attrNameLst>
                                          <p:attrName>style.visibility</p:attrName>
                                        </p:attrNameLst>
                                      </p:cBhvr>
                                      <p:to>
                                        <p:strVal val="visible"/>
                                      </p:to>
                                    </p:set>
                                    <p:anim calcmode="lin" valueType="num">
                                      <p:cBhvr additive="base">
                                        <p:cTn id="21" dur="500" fill="hold"/>
                                        <p:tgtEl>
                                          <p:spTgt spid="80899"/>
                                        </p:tgtEl>
                                        <p:attrNameLst>
                                          <p:attrName>ppt_x</p:attrName>
                                        </p:attrNameLst>
                                      </p:cBhvr>
                                      <p:tavLst>
                                        <p:tav tm="0">
                                          <p:val>
                                            <p:strVal val="#ppt_x"/>
                                          </p:val>
                                        </p:tav>
                                        <p:tav tm="100000">
                                          <p:val>
                                            <p:strVal val="#ppt_x"/>
                                          </p:val>
                                        </p:tav>
                                      </p:tavLst>
                                    </p:anim>
                                    <p:anim calcmode="lin" valueType="num">
                                      <p:cBhvr additive="base">
                                        <p:cTn id="22" dur="500" fill="hold"/>
                                        <p:tgtEl>
                                          <p:spTgt spid="80899"/>
                                        </p:tgtEl>
                                        <p:attrNameLst>
                                          <p:attrName>ppt_y</p:attrName>
                                        </p:attrNameLst>
                                      </p:cBhvr>
                                      <p:tavLst>
                                        <p:tav tm="0">
                                          <p:val>
                                            <p:strVal val="1+#ppt_h/2"/>
                                          </p:val>
                                        </p:tav>
                                        <p:tav tm="100000">
                                          <p:val>
                                            <p:strVal val="#ppt_y"/>
                                          </p:val>
                                        </p:tav>
                                      </p:tavLst>
                                    </p:anim>
                                  </p:childTnLst>
                                </p:cTn>
                              </p:par>
                            </p:childTnLst>
                          </p:cTn>
                        </p:par>
                      </p:childTnLst>
                    </p:cTn>
                  </p:par>
                  <p:par>
                    <p:cTn id="23" fill="hold" nodeType="clickPar">
                      <p:stCondLst>
                        <p:cond delay="indefinite"/>
                      </p:stCondLst>
                      <p:childTnLst>
                        <p:par>
                          <p:cTn id="24" fill="hold" nodeType="withGroup">
                            <p:stCondLst>
                              <p:cond delay="0"/>
                            </p:stCondLst>
                            <p:childTnLst>
                              <p:par>
                                <p:cTn id="25" presetID="2" presetClass="entr" presetSubtype="4" fill="hold" grpId="0" nodeType="clickEffect">
                                  <p:stCondLst>
                                    <p:cond delay="0"/>
                                  </p:stCondLst>
                                  <p:childTnLst>
                                    <p:set>
                                      <p:cBhvr>
                                        <p:cTn id="26" dur="1" fill="hold">
                                          <p:stCondLst>
                                            <p:cond delay="0"/>
                                          </p:stCondLst>
                                        </p:cTn>
                                        <p:tgtEl>
                                          <p:spTgt spid="81923"/>
                                        </p:tgtEl>
                                        <p:attrNameLst>
                                          <p:attrName>style.visibility</p:attrName>
                                        </p:attrNameLst>
                                      </p:cBhvr>
                                      <p:to>
                                        <p:strVal val="visible"/>
                                      </p:to>
                                    </p:set>
                                    <p:anim calcmode="lin" valueType="num">
                                      <p:cBhvr additive="base">
                                        <p:cTn id="27" dur="500" fill="hold"/>
                                        <p:tgtEl>
                                          <p:spTgt spid="81923"/>
                                        </p:tgtEl>
                                        <p:attrNameLst>
                                          <p:attrName>ppt_x</p:attrName>
                                        </p:attrNameLst>
                                      </p:cBhvr>
                                      <p:tavLst>
                                        <p:tav tm="0">
                                          <p:val>
                                            <p:strVal val="#ppt_x"/>
                                          </p:val>
                                        </p:tav>
                                        <p:tav tm="100000">
                                          <p:val>
                                            <p:strVal val="#ppt_x"/>
                                          </p:val>
                                        </p:tav>
                                      </p:tavLst>
                                    </p:anim>
                                    <p:anim calcmode="lin" valueType="num">
                                      <p:cBhvr additive="base">
                                        <p:cTn id="28" dur="500" fill="hold"/>
                                        <p:tgtEl>
                                          <p:spTgt spid="81923"/>
                                        </p:tgtEl>
                                        <p:attrNameLst>
                                          <p:attrName>ppt_y</p:attrName>
                                        </p:attrNameLst>
                                      </p:cBhvr>
                                      <p:tavLst>
                                        <p:tav tm="0">
                                          <p:val>
                                            <p:strVal val="1+#ppt_h/2"/>
                                          </p:val>
                                        </p:tav>
                                        <p:tav tm="100000">
                                          <p:val>
                                            <p:strVal val="#ppt_y"/>
                                          </p:val>
                                        </p:tav>
                                      </p:tavLst>
                                    </p:anim>
                                  </p:childTnLst>
                                </p:cTn>
                              </p:par>
                              <p:par>
                                <p:cTn id="29" presetID="2" presetClass="entr" presetSubtype="4" fill="hold" nodeType="withEffect">
                                  <p:stCondLst>
                                    <p:cond delay="0"/>
                                  </p:stCondLst>
                                  <p:childTnLst>
                                    <p:set>
                                      <p:cBhvr>
                                        <p:cTn id="30" dur="1" fill="hold">
                                          <p:stCondLst>
                                            <p:cond delay="0"/>
                                          </p:stCondLst>
                                        </p:cTn>
                                        <p:tgtEl>
                                          <p:spTgt spid="81922"/>
                                        </p:tgtEl>
                                        <p:attrNameLst>
                                          <p:attrName>style.visibility</p:attrName>
                                        </p:attrNameLst>
                                      </p:cBhvr>
                                      <p:to>
                                        <p:strVal val="visible"/>
                                      </p:to>
                                    </p:set>
                                    <p:anim calcmode="lin" valueType="num">
                                      <p:cBhvr additive="base">
                                        <p:cTn id="31" dur="500" fill="hold"/>
                                        <p:tgtEl>
                                          <p:spTgt spid="81922"/>
                                        </p:tgtEl>
                                        <p:attrNameLst>
                                          <p:attrName>ppt_x</p:attrName>
                                        </p:attrNameLst>
                                      </p:cBhvr>
                                      <p:tavLst>
                                        <p:tav tm="0">
                                          <p:val>
                                            <p:strVal val="#ppt_x"/>
                                          </p:val>
                                        </p:tav>
                                        <p:tav tm="100000">
                                          <p:val>
                                            <p:strVal val="#ppt_x"/>
                                          </p:val>
                                        </p:tav>
                                      </p:tavLst>
                                    </p:anim>
                                    <p:anim calcmode="lin" valueType="num">
                                      <p:cBhvr additive="base">
                                        <p:cTn id="32" dur="500" fill="hold"/>
                                        <p:tgtEl>
                                          <p:spTgt spid="81922"/>
                                        </p:tgtEl>
                                        <p:attrNameLst>
                                          <p:attrName>ppt_y</p:attrName>
                                        </p:attrNameLst>
                                      </p:cBhvr>
                                      <p:tavLst>
                                        <p:tav tm="0">
                                          <p:val>
                                            <p:strVal val="1+#ppt_h/2"/>
                                          </p:val>
                                        </p:tav>
                                        <p:tav tm="100000">
                                          <p:val>
                                            <p:strVal val="#ppt_y"/>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29" presetClass="entr" presetSubtype="0" fill="hold" grpId="0" nodeType="clickEffect">
                                  <p:stCondLst>
                                    <p:cond delay="0"/>
                                  </p:stCondLst>
                                  <p:childTnLst>
                                    <p:set>
                                      <p:cBhvr>
                                        <p:cTn id="36" dur="1" fill="hold">
                                          <p:stCondLst>
                                            <p:cond delay="0"/>
                                          </p:stCondLst>
                                        </p:cTn>
                                        <p:tgtEl>
                                          <p:spTgt spid="144399"/>
                                        </p:tgtEl>
                                        <p:attrNameLst>
                                          <p:attrName>style.visibility</p:attrName>
                                        </p:attrNameLst>
                                      </p:cBhvr>
                                      <p:to>
                                        <p:strVal val="visible"/>
                                      </p:to>
                                    </p:set>
                                    <p:anim calcmode="lin" valueType="num">
                                      <p:cBhvr>
                                        <p:cTn id="37" dur="1000" fill="hold"/>
                                        <p:tgtEl>
                                          <p:spTgt spid="144399"/>
                                        </p:tgtEl>
                                        <p:attrNameLst>
                                          <p:attrName>ppt_x</p:attrName>
                                        </p:attrNameLst>
                                      </p:cBhvr>
                                      <p:tavLst>
                                        <p:tav tm="0">
                                          <p:val>
                                            <p:strVal val="#ppt_x-.2"/>
                                          </p:val>
                                        </p:tav>
                                        <p:tav tm="100000">
                                          <p:val>
                                            <p:strVal val="#ppt_x"/>
                                          </p:val>
                                        </p:tav>
                                      </p:tavLst>
                                    </p:anim>
                                    <p:anim calcmode="lin" valueType="num">
                                      <p:cBhvr>
                                        <p:cTn id="38" dur="1000" fill="hold"/>
                                        <p:tgtEl>
                                          <p:spTgt spid="144399"/>
                                        </p:tgtEl>
                                        <p:attrNameLst>
                                          <p:attrName>ppt_y</p:attrName>
                                        </p:attrNameLst>
                                      </p:cBhvr>
                                      <p:tavLst>
                                        <p:tav tm="0">
                                          <p:val>
                                            <p:strVal val="#ppt_y"/>
                                          </p:val>
                                        </p:tav>
                                        <p:tav tm="100000">
                                          <p:val>
                                            <p:strVal val="#ppt_y"/>
                                          </p:val>
                                        </p:tav>
                                      </p:tavLst>
                                    </p:anim>
                                    <p:animEffect transition="in" filter="wipe(right)" prLst="gradientSize: 0.1">
                                      <p:cBhvr>
                                        <p:cTn id="39" dur="1000"/>
                                        <p:tgtEl>
                                          <p:spTgt spid="144399"/>
                                        </p:tgtEl>
                                      </p:cBhvr>
                                    </p:animEffect>
                                  </p:childTnLst>
                                </p:cTn>
                              </p:par>
                            </p:childTnLst>
                          </p:cTn>
                        </p:par>
                      </p:childTnLst>
                    </p:cTn>
                  </p:par>
                  <p:par>
                    <p:cTn id="40" fill="hold" nodeType="clickPar">
                      <p:stCondLst>
                        <p:cond delay="indefinite"/>
                      </p:stCondLst>
                      <p:childTnLst>
                        <p:par>
                          <p:cTn id="41" fill="hold" nodeType="withGroup">
                            <p:stCondLst>
                              <p:cond delay="0"/>
                            </p:stCondLst>
                            <p:childTnLst>
                              <p:par>
                                <p:cTn id="42" presetID="4" presetClass="exit" presetSubtype="16" fill="hold" grpId="1" nodeType="clickEffect">
                                  <p:stCondLst>
                                    <p:cond delay="0"/>
                                  </p:stCondLst>
                                  <p:childTnLst>
                                    <p:animEffect transition="out" filter="box(in)">
                                      <p:cBhvr>
                                        <p:cTn id="43" dur="500"/>
                                        <p:tgtEl>
                                          <p:spTgt spid="144399"/>
                                        </p:tgtEl>
                                      </p:cBhvr>
                                    </p:animEffect>
                                    <p:set>
                                      <p:cBhvr>
                                        <p:cTn id="44" dur="1" fill="hold">
                                          <p:stCondLst>
                                            <p:cond delay="499"/>
                                          </p:stCondLst>
                                        </p:cTn>
                                        <p:tgtEl>
                                          <p:spTgt spid="144399"/>
                                        </p:tgtEl>
                                        <p:attrNameLst>
                                          <p:attrName>style.visibility</p:attrName>
                                        </p:attrNameLst>
                                      </p:cBhvr>
                                      <p:to>
                                        <p:strVal val="hidden"/>
                                      </p:to>
                                    </p:set>
                                  </p:childTnLst>
                                </p:cTn>
                              </p:par>
                            </p:childTnLst>
                          </p:cTn>
                        </p:par>
                      </p:childTnLst>
                    </p:cTn>
                  </p:par>
                  <p:par>
                    <p:cTn id="45" fill="hold" nodeType="clickPar">
                      <p:stCondLst>
                        <p:cond delay="indefinite"/>
                      </p:stCondLst>
                      <p:childTnLst>
                        <p:par>
                          <p:cTn id="46" fill="hold" nodeType="withGroup">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144389"/>
                                        </p:tgtEl>
                                        <p:attrNameLst>
                                          <p:attrName>style.visibility</p:attrName>
                                        </p:attrNameLst>
                                      </p:cBhvr>
                                      <p:to>
                                        <p:strVal val="visible"/>
                                      </p:to>
                                    </p:set>
                                    <p:anim calcmode="lin" valueType="num">
                                      <p:cBhvr additive="base">
                                        <p:cTn id="49" dur="500" fill="hold"/>
                                        <p:tgtEl>
                                          <p:spTgt spid="144389"/>
                                        </p:tgtEl>
                                        <p:attrNameLst>
                                          <p:attrName>ppt_x</p:attrName>
                                        </p:attrNameLst>
                                      </p:cBhvr>
                                      <p:tavLst>
                                        <p:tav tm="0">
                                          <p:val>
                                            <p:strVal val="#ppt_x"/>
                                          </p:val>
                                        </p:tav>
                                        <p:tav tm="100000">
                                          <p:val>
                                            <p:strVal val="#ppt_x"/>
                                          </p:val>
                                        </p:tav>
                                      </p:tavLst>
                                    </p:anim>
                                    <p:anim calcmode="lin" valueType="num">
                                      <p:cBhvr additive="base">
                                        <p:cTn id="50" dur="500" fill="hold"/>
                                        <p:tgtEl>
                                          <p:spTgt spid="14438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4389" grpId="0"/>
      <p:bldP spid="144399" grpId="0"/>
      <p:bldP spid="144399" grpId="1"/>
      <p:bldP spid="81923" grpId="0" animBg="1"/>
      <p:bldP spid="80899" grpId="0" animBg="1"/>
      <p:bldP spid="12303"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ext Box 4"/>
          <p:cNvSpPr txBox="1">
            <a:spLocks noChangeArrowheads="1"/>
          </p:cNvSpPr>
          <p:nvPr/>
        </p:nvSpPr>
        <p:spPr bwMode="auto">
          <a:xfrm>
            <a:off x="1219200" y="2438400"/>
            <a:ext cx="67056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VnTimeH" panose="020B7200000000000000" pitchFamily="34" charset="0"/>
              </a:defRPr>
            </a:lvl1pPr>
            <a:lvl2pPr marL="742950" indent="-285750">
              <a:spcBef>
                <a:spcPct val="20000"/>
              </a:spcBef>
              <a:buChar char="–"/>
              <a:defRPr sz="2800">
                <a:solidFill>
                  <a:schemeClr val="tx1"/>
                </a:solidFill>
                <a:latin typeface=".VnTimeH" panose="020B7200000000000000" pitchFamily="34" charset="0"/>
              </a:defRPr>
            </a:lvl2pPr>
            <a:lvl3pPr marL="1143000" indent="-228600">
              <a:spcBef>
                <a:spcPct val="20000"/>
              </a:spcBef>
              <a:buChar char="•"/>
              <a:defRPr sz="2400">
                <a:solidFill>
                  <a:schemeClr val="tx1"/>
                </a:solidFill>
                <a:latin typeface=".VnTimeH" panose="020B7200000000000000" pitchFamily="34" charset="0"/>
              </a:defRPr>
            </a:lvl3pPr>
            <a:lvl4pPr marL="1600200" indent="-228600">
              <a:spcBef>
                <a:spcPct val="20000"/>
              </a:spcBef>
              <a:buChar char="–"/>
              <a:defRPr sz="2000">
                <a:solidFill>
                  <a:schemeClr val="tx1"/>
                </a:solidFill>
                <a:latin typeface=".VnTimeH" panose="020B7200000000000000" pitchFamily="34" charset="0"/>
              </a:defRPr>
            </a:lvl4pPr>
            <a:lvl5pPr marL="2057400" indent="-228600">
              <a:spcBef>
                <a:spcPct val="20000"/>
              </a:spcBef>
              <a:buChar char="»"/>
              <a:defRPr sz="2000">
                <a:solidFill>
                  <a:schemeClr val="tx1"/>
                </a:solidFill>
                <a:latin typeface=".VnTimeH" panose="020B7200000000000000" pitchFamily="34" charset="0"/>
              </a:defRPr>
            </a:lvl5pPr>
            <a:lvl6pPr marL="2514600" indent="-228600" eaLnBrk="0" fontAlgn="base" hangingPunct="0">
              <a:spcBef>
                <a:spcPct val="20000"/>
              </a:spcBef>
              <a:spcAft>
                <a:spcPct val="0"/>
              </a:spcAft>
              <a:buChar char="»"/>
              <a:defRPr sz="2000">
                <a:solidFill>
                  <a:schemeClr val="tx1"/>
                </a:solidFill>
                <a:latin typeface=".VnTimeH" panose="020B7200000000000000" pitchFamily="34" charset="0"/>
              </a:defRPr>
            </a:lvl6pPr>
            <a:lvl7pPr marL="2971800" indent="-228600" eaLnBrk="0" fontAlgn="base" hangingPunct="0">
              <a:spcBef>
                <a:spcPct val="20000"/>
              </a:spcBef>
              <a:spcAft>
                <a:spcPct val="0"/>
              </a:spcAft>
              <a:buChar char="»"/>
              <a:defRPr sz="2000">
                <a:solidFill>
                  <a:schemeClr val="tx1"/>
                </a:solidFill>
                <a:latin typeface=".VnTimeH" panose="020B7200000000000000" pitchFamily="34" charset="0"/>
              </a:defRPr>
            </a:lvl7pPr>
            <a:lvl8pPr marL="3429000" indent="-228600" eaLnBrk="0" fontAlgn="base" hangingPunct="0">
              <a:spcBef>
                <a:spcPct val="20000"/>
              </a:spcBef>
              <a:spcAft>
                <a:spcPct val="0"/>
              </a:spcAft>
              <a:buChar char="»"/>
              <a:defRPr sz="2000">
                <a:solidFill>
                  <a:schemeClr val="tx1"/>
                </a:solidFill>
                <a:latin typeface=".VnTimeH" panose="020B7200000000000000" pitchFamily="34" charset="0"/>
              </a:defRPr>
            </a:lvl8pPr>
            <a:lvl9pPr marL="3886200" indent="-228600" eaLnBrk="0" fontAlgn="base" hangingPunct="0">
              <a:spcBef>
                <a:spcPct val="20000"/>
              </a:spcBef>
              <a:spcAft>
                <a:spcPct val="0"/>
              </a:spcAft>
              <a:buChar char="»"/>
              <a:defRPr sz="2000">
                <a:solidFill>
                  <a:schemeClr val="tx1"/>
                </a:solidFill>
                <a:latin typeface=".VnTimeH" panose="020B7200000000000000" pitchFamily="34" charset="0"/>
              </a:defRPr>
            </a:lvl9pPr>
          </a:lstStyle>
          <a:p>
            <a:pPr eaLnBrk="1" hangingPunct="1">
              <a:spcBef>
                <a:spcPct val="50000"/>
              </a:spcBef>
              <a:buFontTx/>
              <a:buNone/>
            </a:pPr>
            <a:endParaRPr lang="en-US" altLang="en-US" sz="2000">
              <a:latin typeface="Times New Roman" panose="02020603050405020304" pitchFamily="18" charset="0"/>
            </a:endParaRPr>
          </a:p>
        </p:txBody>
      </p:sp>
      <p:sp>
        <p:nvSpPr>
          <p:cNvPr id="14342" name="Rectangle 6"/>
          <p:cNvSpPr>
            <a:spLocks noChangeArrowheads="1"/>
          </p:cNvSpPr>
          <p:nvPr/>
        </p:nvSpPr>
        <p:spPr bwMode="auto">
          <a:xfrm>
            <a:off x="55415" y="2019732"/>
            <a:ext cx="8991600" cy="14773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VnTimeH" panose="020B7200000000000000" pitchFamily="34" charset="0"/>
              </a:defRPr>
            </a:lvl1pPr>
            <a:lvl2pPr marL="742950" indent="-285750">
              <a:spcBef>
                <a:spcPct val="20000"/>
              </a:spcBef>
              <a:buChar char="–"/>
              <a:defRPr sz="2800">
                <a:solidFill>
                  <a:schemeClr val="tx1"/>
                </a:solidFill>
                <a:latin typeface=".VnTimeH" panose="020B7200000000000000" pitchFamily="34" charset="0"/>
              </a:defRPr>
            </a:lvl2pPr>
            <a:lvl3pPr marL="1143000" indent="-228600">
              <a:spcBef>
                <a:spcPct val="20000"/>
              </a:spcBef>
              <a:buChar char="•"/>
              <a:defRPr sz="2400">
                <a:solidFill>
                  <a:schemeClr val="tx1"/>
                </a:solidFill>
                <a:latin typeface=".VnTimeH" panose="020B7200000000000000" pitchFamily="34" charset="0"/>
              </a:defRPr>
            </a:lvl3pPr>
            <a:lvl4pPr marL="1600200" indent="-228600">
              <a:spcBef>
                <a:spcPct val="20000"/>
              </a:spcBef>
              <a:buChar char="–"/>
              <a:defRPr sz="2000">
                <a:solidFill>
                  <a:schemeClr val="tx1"/>
                </a:solidFill>
                <a:latin typeface=".VnTimeH" panose="020B7200000000000000" pitchFamily="34" charset="0"/>
              </a:defRPr>
            </a:lvl4pPr>
            <a:lvl5pPr marL="2057400" indent="-228600">
              <a:spcBef>
                <a:spcPct val="20000"/>
              </a:spcBef>
              <a:buChar char="»"/>
              <a:defRPr sz="2000">
                <a:solidFill>
                  <a:schemeClr val="tx1"/>
                </a:solidFill>
                <a:latin typeface=".VnTimeH" panose="020B7200000000000000" pitchFamily="34" charset="0"/>
              </a:defRPr>
            </a:lvl5pPr>
            <a:lvl6pPr marL="2514600" indent="-228600" eaLnBrk="0" fontAlgn="base" hangingPunct="0">
              <a:spcBef>
                <a:spcPct val="20000"/>
              </a:spcBef>
              <a:spcAft>
                <a:spcPct val="0"/>
              </a:spcAft>
              <a:buChar char="»"/>
              <a:defRPr sz="2000">
                <a:solidFill>
                  <a:schemeClr val="tx1"/>
                </a:solidFill>
                <a:latin typeface=".VnTimeH" panose="020B7200000000000000" pitchFamily="34" charset="0"/>
              </a:defRPr>
            </a:lvl6pPr>
            <a:lvl7pPr marL="2971800" indent="-228600" eaLnBrk="0" fontAlgn="base" hangingPunct="0">
              <a:spcBef>
                <a:spcPct val="20000"/>
              </a:spcBef>
              <a:spcAft>
                <a:spcPct val="0"/>
              </a:spcAft>
              <a:buChar char="»"/>
              <a:defRPr sz="2000">
                <a:solidFill>
                  <a:schemeClr val="tx1"/>
                </a:solidFill>
                <a:latin typeface=".VnTimeH" panose="020B7200000000000000" pitchFamily="34" charset="0"/>
              </a:defRPr>
            </a:lvl7pPr>
            <a:lvl8pPr marL="3429000" indent="-228600" eaLnBrk="0" fontAlgn="base" hangingPunct="0">
              <a:spcBef>
                <a:spcPct val="20000"/>
              </a:spcBef>
              <a:spcAft>
                <a:spcPct val="0"/>
              </a:spcAft>
              <a:buChar char="»"/>
              <a:defRPr sz="2000">
                <a:solidFill>
                  <a:schemeClr val="tx1"/>
                </a:solidFill>
                <a:latin typeface=".VnTimeH" panose="020B7200000000000000" pitchFamily="34" charset="0"/>
              </a:defRPr>
            </a:lvl8pPr>
            <a:lvl9pPr marL="3886200" indent="-228600" eaLnBrk="0" fontAlgn="base" hangingPunct="0">
              <a:spcBef>
                <a:spcPct val="20000"/>
              </a:spcBef>
              <a:spcAft>
                <a:spcPct val="0"/>
              </a:spcAft>
              <a:buChar char="»"/>
              <a:defRPr sz="2000">
                <a:solidFill>
                  <a:schemeClr val="tx1"/>
                </a:solidFill>
                <a:latin typeface=".VnTimeH" panose="020B7200000000000000" pitchFamily="34" charset="0"/>
              </a:defRPr>
            </a:lvl9pPr>
          </a:lstStyle>
          <a:p>
            <a:pPr eaLnBrk="1" hangingPunct="1">
              <a:buFontTx/>
              <a:buNone/>
            </a:pPr>
            <a:r>
              <a:rPr lang="en-US" altLang="en-US" sz="3000" dirty="0">
                <a:latin typeface="Times New Roman" panose="02020603050405020304" pitchFamily="18" charset="0"/>
              </a:rPr>
              <a:t>  Không khí sạch là không khí trong suốt, không màu, không mùi, chỉ chứa khói, bụi, khí độc, vi khuẩn với tỉ lệ thấp và không làm hại đến sức khoẻ con người.</a:t>
            </a:r>
          </a:p>
        </p:txBody>
      </p:sp>
      <p:sp>
        <p:nvSpPr>
          <p:cNvPr id="14343" name="Rectangle 7"/>
          <p:cNvSpPr>
            <a:spLocks noChangeArrowheads="1"/>
          </p:cNvSpPr>
          <p:nvPr/>
        </p:nvSpPr>
        <p:spPr bwMode="auto">
          <a:xfrm>
            <a:off x="-5" y="3497060"/>
            <a:ext cx="9144006" cy="14773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VnTimeH" panose="020B7200000000000000" pitchFamily="34" charset="0"/>
              </a:defRPr>
            </a:lvl1pPr>
            <a:lvl2pPr marL="742950" indent="-285750">
              <a:spcBef>
                <a:spcPct val="20000"/>
              </a:spcBef>
              <a:buChar char="–"/>
              <a:defRPr sz="2800">
                <a:solidFill>
                  <a:schemeClr val="tx1"/>
                </a:solidFill>
                <a:latin typeface=".VnTimeH" panose="020B7200000000000000" pitchFamily="34" charset="0"/>
              </a:defRPr>
            </a:lvl2pPr>
            <a:lvl3pPr marL="1143000" indent="-228600">
              <a:spcBef>
                <a:spcPct val="20000"/>
              </a:spcBef>
              <a:buChar char="•"/>
              <a:defRPr sz="2400">
                <a:solidFill>
                  <a:schemeClr val="tx1"/>
                </a:solidFill>
                <a:latin typeface=".VnTimeH" panose="020B7200000000000000" pitchFamily="34" charset="0"/>
              </a:defRPr>
            </a:lvl3pPr>
            <a:lvl4pPr marL="1600200" indent="-228600">
              <a:spcBef>
                <a:spcPct val="20000"/>
              </a:spcBef>
              <a:buChar char="–"/>
              <a:defRPr sz="2000">
                <a:solidFill>
                  <a:schemeClr val="tx1"/>
                </a:solidFill>
                <a:latin typeface=".VnTimeH" panose="020B7200000000000000" pitchFamily="34" charset="0"/>
              </a:defRPr>
            </a:lvl4pPr>
            <a:lvl5pPr marL="2057400" indent="-228600">
              <a:spcBef>
                <a:spcPct val="20000"/>
              </a:spcBef>
              <a:buChar char="»"/>
              <a:defRPr sz="2000">
                <a:solidFill>
                  <a:schemeClr val="tx1"/>
                </a:solidFill>
                <a:latin typeface=".VnTimeH" panose="020B7200000000000000" pitchFamily="34" charset="0"/>
              </a:defRPr>
            </a:lvl5pPr>
            <a:lvl6pPr marL="2514600" indent="-228600" eaLnBrk="0" fontAlgn="base" hangingPunct="0">
              <a:spcBef>
                <a:spcPct val="20000"/>
              </a:spcBef>
              <a:spcAft>
                <a:spcPct val="0"/>
              </a:spcAft>
              <a:buChar char="»"/>
              <a:defRPr sz="2000">
                <a:solidFill>
                  <a:schemeClr val="tx1"/>
                </a:solidFill>
                <a:latin typeface=".VnTimeH" panose="020B7200000000000000" pitchFamily="34" charset="0"/>
              </a:defRPr>
            </a:lvl6pPr>
            <a:lvl7pPr marL="2971800" indent="-228600" eaLnBrk="0" fontAlgn="base" hangingPunct="0">
              <a:spcBef>
                <a:spcPct val="20000"/>
              </a:spcBef>
              <a:spcAft>
                <a:spcPct val="0"/>
              </a:spcAft>
              <a:buChar char="»"/>
              <a:defRPr sz="2000">
                <a:solidFill>
                  <a:schemeClr val="tx1"/>
                </a:solidFill>
                <a:latin typeface=".VnTimeH" panose="020B7200000000000000" pitchFamily="34" charset="0"/>
              </a:defRPr>
            </a:lvl7pPr>
            <a:lvl8pPr marL="3429000" indent="-228600" eaLnBrk="0" fontAlgn="base" hangingPunct="0">
              <a:spcBef>
                <a:spcPct val="20000"/>
              </a:spcBef>
              <a:spcAft>
                <a:spcPct val="0"/>
              </a:spcAft>
              <a:buChar char="»"/>
              <a:defRPr sz="2000">
                <a:solidFill>
                  <a:schemeClr val="tx1"/>
                </a:solidFill>
                <a:latin typeface=".VnTimeH" panose="020B7200000000000000" pitchFamily="34" charset="0"/>
              </a:defRPr>
            </a:lvl8pPr>
            <a:lvl9pPr marL="3886200" indent="-228600" eaLnBrk="0" fontAlgn="base" hangingPunct="0">
              <a:spcBef>
                <a:spcPct val="20000"/>
              </a:spcBef>
              <a:spcAft>
                <a:spcPct val="0"/>
              </a:spcAft>
              <a:buChar char="»"/>
              <a:defRPr sz="2000">
                <a:solidFill>
                  <a:schemeClr val="tx1"/>
                </a:solidFill>
                <a:latin typeface=".VnTimeH" panose="020B7200000000000000" pitchFamily="34" charset="0"/>
              </a:defRPr>
            </a:lvl9pPr>
          </a:lstStyle>
          <a:p>
            <a:pPr eaLnBrk="1" hangingPunct="1">
              <a:spcBef>
                <a:spcPct val="0"/>
              </a:spcBef>
              <a:buFontTx/>
              <a:buNone/>
            </a:pPr>
            <a:r>
              <a:rPr lang="en-US" altLang="en-US" sz="3000" dirty="0">
                <a:solidFill>
                  <a:srgbClr val="7030A0"/>
                </a:solidFill>
                <a:latin typeface="Times New Roman" panose="02020603050405020304" pitchFamily="18" charset="0"/>
                <a:cs typeface="Times New Roman" panose="02020603050405020304" pitchFamily="18" charset="0"/>
              </a:rPr>
              <a:t>  Không khí bị ô nhiễm là không khí có chứa một trong các loại khói, khí độc, các loại bụi, vi khuẩn quá tỉ lệ cho phép, có hại cho sức khỏe và các sinh vật khác. </a:t>
            </a:r>
            <a:endParaRPr lang="en-US" altLang="en-US" sz="3000" dirty="0">
              <a:solidFill>
                <a:srgbClr val="7030A0"/>
              </a:solidFill>
              <a:latin typeface="Times New Roman" panose="02020603050405020304" pitchFamily="18" charset="0"/>
            </a:endParaRPr>
          </a:p>
        </p:txBody>
      </p:sp>
      <p:sp>
        <p:nvSpPr>
          <p:cNvPr id="3" name="Rectangle 2"/>
          <p:cNvSpPr>
            <a:spLocks noChangeArrowheads="1"/>
          </p:cNvSpPr>
          <p:nvPr/>
        </p:nvSpPr>
        <p:spPr bwMode="auto">
          <a:xfrm>
            <a:off x="103187" y="5009024"/>
            <a:ext cx="8943828" cy="1015663"/>
          </a:xfrm>
          <a:prstGeom prst="rect">
            <a:avLst/>
          </a:prstGeom>
          <a:solidFill>
            <a:srgbClr val="FFFF99"/>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VnTimeH" panose="020B7200000000000000" pitchFamily="34" charset="0"/>
              </a:defRPr>
            </a:lvl1pPr>
            <a:lvl2pPr marL="742950" indent="-285750">
              <a:spcBef>
                <a:spcPct val="20000"/>
              </a:spcBef>
              <a:buChar char="–"/>
              <a:defRPr sz="2800">
                <a:solidFill>
                  <a:schemeClr val="tx1"/>
                </a:solidFill>
                <a:latin typeface=".VnTimeH" panose="020B7200000000000000" pitchFamily="34" charset="0"/>
              </a:defRPr>
            </a:lvl2pPr>
            <a:lvl3pPr marL="1143000" indent="-228600">
              <a:spcBef>
                <a:spcPct val="20000"/>
              </a:spcBef>
              <a:buChar char="•"/>
              <a:defRPr sz="2400">
                <a:solidFill>
                  <a:schemeClr val="tx1"/>
                </a:solidFill>
                <a:latin typeface=".VnTimeH" panose="020B7200000000000000" pitchFamily="34" charset="0"/>
              </a:defRPr>
            </a:lvl3pPr>
            <a:lvl4pPr marL="1600200" indent="-228600">
              <a:spcBef>
                <a:spcPct val="20000"/>
              </a:spcBef>
              <a:buChar char="–"/>
              <a:defRPr sz="2000">
                <a:solidFill>
                  <a:schemeClr val="tx1"/>
                </a:solidFill>
                <a:latin typeface=".VnTimeH" panose="020B7200000000000000" pitchFamily="34" charset="0"/>
              </a:defRPr>
            </a:lvl4pPr>
            <a:lvl5pPr marL="2057400" indent="-228600">
              <a:spcBef>
                <a:spcPct val="20000"/>
              </a:spcBef>
              <a:buChar char="»"/>
              <a:defRPr sz="2000">
                <a:solidFill>
                  <a:schemeClr val="tx1"/>
                </a:solidFill>
                <a:latin typeface=".VnTimeH" panose="020B7200000000000000" pitchFamily="34" charset="0"/>
              </a:defRPr>
            </a:lvl5pPr>
            <a:lvl6pPr marL="2514600" indent="-228600" eaLnBrk="0" fontAlgn="base" hangingPunct="0">
              <a:spcBef>
                <a:spcPct val="20000"/>
              </a:spcBef>
              <a:spcAft>
                <a:spcPct val="0"/>
              </a:spcAft>
              <a:buChar char="»"/>
              <a:defRPr sz="2000">
                <a:solidFill>
                  <a:schemeClr val="tx1"/>
                </a:solidFill>
                <a:latin typeface=".VnTimeH" panose="020B7200000000000000" pitchFamily="34" charset="0"/>
              </a:defRPr>
            </a:lvl6pPr>
            <a:lvl7pPr marL="2971800" indent="-228600" eaLnBrk="0" fontAlgn="base" hangingPunct="0">
              <a:spcBef>
                <a:spcPct val="20000"/>
              </a:spcBef>
              <a:spcAft>
                <a:spcPct val="0"/>
              </a:spcAft>
              <a:buChar char="»"/>
              <a:defRPr sz="2000">
                <a:solidFill>
                  <a:schemeClr val="tx1"/>
                </a:solidFill>
                <a:latin typeface=".VnTimeH" panose="020B7200000000000000" pitchFamily="34" charset="0"/>
              </a:defRPr>
            </a:lvl7pPr>
            <a:lvl8pPr marL="3429000" indent="-228600" eaLnBrk="0" fontAlgn="base" hangingPunct="0">
              <a:spcBef>
                <a:spcPct val="20000"/>
              </a:spcBef>
              <a:spcAft>
                <a:spcPct val="0"/>
              </a:spcAft>
              <a:buChar char="»"/>
              <a:defRPr sz="2000">
                <a:solidFill>
                  <a:schemeClr val="tx1"/>
                </a:solidFill>
                <a:latin typeface=".VnTimeH" panose="020B7200000000000000" pitchFamily="34" charset="0"/>
              </a:defRPr>
            </a:lvl8pPr>
            <a:lvl9pPr marL="3886200" indent="-228600" eaLnBrk="0" fontAlgn="base" hangingPunct="0">
              <a:spcBef>
                <a:spcPct val="20000"/>
              </a:spcBef>
              <a:spcAft>
                <a:spcPct val="0"/>
              </a:spcAft>
              <a:buChar char="»"/>
              <a:defRPr sz="2000">
                <a:solidFill>
                  <a:schemeClr val="tx1"/>
                </a:solidFill>
                <a:latin typeface=".VnTimeH" panose="020B7200000000000000" pitchFamily="34" charset="0"/>
              </a:defRPr>
            </a:lvl9pPr>
          </a:lstStyle>
          <a:p>
            <a:pPr eaLnBrk="1" hangingPunct="1">
              <a:spcBef>
                <a:spcPct val="0"/>
              </a:spcBef>
              <a:buFontTx/>
              <a:buNone/>
            </a:pPr>
            <a:r>
              <a:rPr lang="en-US" altLang="en-US" sz="3000" dirty="0">
                <a:solidFill>
                  <a:srgbClr val="C00000"/>
                </a:solidFill>
                <a:latin typeface="Times New Roman" panose="02020603050405020304" pitchFamily="18" charset="0"/>
              </a:rPr>
              <a:t>Theo em bầu không khí ở địa phương mình là bầu không khí trong sạch hay bầu không khí bị ô nhiễm ? </a:t>
            </a:r>
          </a:p>
        </p:txBody>
      </p:sp>
      <p:sp>
        <p:nvSpPr>
          <p:cNvPr id="8" name="TextBox 7"/>
          <p:cNvSpPr txBox="1">
            <a:spLocks noChangeArrowheads="1"/>
          </p:cNvSpPr>
          <p:nvPr/>
        </p:nvSpPr>
        <p:spPr bwMode="auto">
          <a:xfrm>
            <a:off x="103187" y="488510"/>
            <a:ext cx="8207375"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vi-VN" altLang="vi-VN" sz="3600" b="1" dirty="0">
                <a:solidFill>
                  <a:srgbClr val="C00000"/>
                </a:solidFill>
                <a:latin typeface="Times New Roman" panose="02020603050405020304" pitchFamily="18" charset="0"/>
                <a:cs typeface="Times New Roman" panose="02020603050405020304" pitchFamily="18" charset="0"/>
              </a:rPr>
              <a:t>* </a:t>
            </a:r>
            <a:r>
              <a:rPr lang="vi-VN" altLang="vi-VN" sz="3600" b="1" u="sng" dirty="0">
                <a:solidFill>
                  <a:srgbClr val="C00000"/>
                </a:solidFill>
                <a:latin typeface="Times New Roman" panose="02020603050405020304" pitchFamily="18" charset="0"/>
                <a:cs typeface="Times New Roman" panose="02020603050405020304" pitchFamily="18" charset="0"/>
              </a:rPr>
              <a:t>Hoạt động 1</a:t>
            </a:r>
            <a:r>
              <a:rPr lang="vi-VN" altLang="vi-VN" sz="3600" b="1" dirty="0">
                <a:solidFill>
                  <a:srgbClr val="C00000"/>
                </a:solidFill>
                <a:latin typeface="Times New Roman" panose="02020603050405020304" pitchFamily="18" charset="0"/>
                <a:cs typeface="Times New Roman" panose="02020603050405020304" pitchFamily="18" charset="0"/>
              </a:rPr>
              <a:t>: </a:t>
            </a:r>
            <a:r>
              <a:rPr lang="en-US" altLang="vi-VN" sz="3600" b="1" dirty="0">
                <a:solidFill>
                  <a:srgbClr val="C00000"/>
                </a:solidFill>
                <a:latin typeface="Times New Roman" panose="02020603050405020304" pitchFamily="18" charset="0"/>
                <a:cs typeface="Times New Roman" panose="02020603050405020304" pitchFamily="18" charset="0"/>
              </a:rPr>
              <a:t>Tìm hiểu k</a:t>
            </a:r>
            <a:r>
              <a:rPr lang="vi-VN" altLang="vi-VN" sz="3600" b="1" dirty="0">
                <a:solidFill>
                  <a:srgbClr val="C00000"/>
                </a:solidFill>
                <a:latin typeface="Times New Roman" panose="02020603050405020304" pitchFamily="18" charset="0"/>
                <a:cs typeface="Times New Roman" panose="02020603050405020304" pitchFamily="18" charset="0"/>
              </a:rPr>
              <a:t>hông khí sạch và không khí bị ô nhiễm</a:t>
            </a:r>
            <a:endParaRPr lang="en-US" altLang="vi-VN" sz="3600" b="1" dirty="0">
              <a:solidFill>
                <a:srgbClr val="C00000"/>
              </a:solidFill>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4342"/>
                                        </p:tgtEl>
                                        <p:attrNameLst>
                                          <p:attrName>style.visibility</p:attrName>
                                        </p:attrNameLst>
                                      </p:cBhvr>
                                      <p:to>
                                        <p:strVal val="visible"/>
                                      </p:to>
                                    </p:set>
                                    <p:anim calcmode="lin" valueType="num">
                                      <p:cBhvr additive="base">
                                        <p:cTn id="7" dur="500" fill="hold"/>
                                        <p:tgtEl>
                                          <p:spTgt spid="14342"/>
                                        </p:tgtEl>
                                        <p:attrNameLst>
                                          <p:attrName>ppt_x</p:attrName>
                                        </p:attrNameLst>
                                      </p:cBhvr>
                                      <p:tavLst>
                                        <p:tav tm="0">
                                          <p:val>
                                            <p:strVal val="#ppt_x"/>
                                          </p:val>
                                        </p:tav>
                                        <p:tav tm="100000">
                                          <p:val>
                                            <p:strVal val="#ppt_x"/>
                                          </p:val>
                                        </p:tav>
                                      </p:tavLst>
                                    </p:anim>
                                    <p:anim calcmode="lin" valueType="num">
                                      <p:cBhvr additive="base">
                                        <p:cTn id="8" dur="500" fill="hold"/>
                                        <p:tgtEl>
                                          <p:spTgt spid="14342"/>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4343"/>
                                        </p:tgtEl>
                                        <p:attrNameLst>
                                          <p:attrName>style.visibility</p:attrName>
                                        </p:attrNameLst>
                                      </p:cBhvr>
                                      <p:to>
                                        <p:strVal val="visible"/>
                                      </p:to>
                                    </p:set>
                                    <p:anim calcmode="lin" valueType="num">
                                      <p:cBhvr additive="base">
                                        <p:cTn id="13" dur="500" fill="hold"/>
                                        <p:tgtEl>
                                          <p:spTgt spid="14343"/>
                                        </p:tgtEl>
                                        <p:attrNameLst>
                                          <p:attrName>ppt_x</p:attrName>
                                        </p:attrNameLst>
                                      </p:cBhvr>
                                      <p:tavLst>
                                        <p:tav tm="0">
                                          <p:val>
                                            <p:strVal val="#ppt_x"/>
                                          </p:val>
                                        </p:tav>
                                        <p:tav tm="100000">
                                          <p:val>
                                            <p:strVal val="#ppt_x"/>
                                          </p:val>
                                        </p:tav>
                                      </p:tavLst>
                                    </p:anim>
                                    <p:anim calcmode="lin" valueType="num">
                                      <p:cBhvr additive="base">
                                        <p:cTn id="14" dur="500" fill="hold"/>
                                        <p:tgtEl>
                                          <p:spTgt spid="14343"/>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gtEl>
                                        <p:attrNameLst>
                                          <p:attrName>style.visibility</p:attrName>
                                        </p:attrNameLst>
                                      </p:cBhvr>
                                      <p:to>
                                        <p:strVal val="visible"/>
                                      </p:to>
                                    </p:set>
                                    <p:anim calcmode="lin" valueType="num">
                                      <p:cBhvr additive="base">
                                        <p:cTn id="19" dur="500" fill="hold"/>
                                        <p:tgtEl>
                                          <p:spTgt spid="3"/>
                                        </p:tgtEl>
                                        <p:attrNameLst>
                                          <p:attrName>ppt_x</p:attrName>
                                        </p:attrNameLst>
                                      </p:cBhvr>
                                      <p:tavLst>
                                        <p:tav tm="0">
                                          <p:val>
                                            <p:strVal val="#ppt_x"/>
                                          </p:val>
                                        </p:tav>
                                        <p:tav tm="100000">
                                          <p:val>
                                            <p:strVal val="#ppt_x"/>
                                          </p:val>
                                        </p:tav>
                                      </p:tavLst>
                                    </p:anim>
                                    <p:anim calcmode="lin" valueType="num">
                                      <p:cBhvr additive="base">
                                        <p:cTn id="20"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342" grpId="0"/>
      <p:bldP spid="14343" grpId="0"/>
      <p:bldP spid="3"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ext Box 4"/>
          <p:cNvSpPr txBox="1">
            <a:spLocks noChangeArrowheads="1"/>
          </p:cNvSpPr>
          <p:nvPr/>
        </p:nvSpPr>
        <p:spPr bwMode="auto">
          <a:xfrm>
            <a:off x="914400" y="2362200"/>
            <a:ext cx="67056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VnTimeH" panose="020B7200000000000000" pitchFamily="34" charset="0"/>
              </a:defRPr>
            </a:lvl1pPr>
            <a:lvl2pPr marL="742950" indent="-285750">
              <a:spcBef>
                <a:spcPct val="20000"/>
              </a:spcBef>
              <a:buChar char="–"/>
              <a:defRPr sz="2800">
                <a:solidFill>
                  <a:schemeClr val="tx1"/>
                </a:solidFill>
                <a:latin typeface=".VnTimeH" panose="020B7200000000000000" pitchFamily="34" charset="0"/>
              </a:defRPr>
            </a:lvl2pPr>
            <a:lvl3pPr marL="1143000" indent="-228600">
              <a:spcBef>
                <a:spcPct val="20000"/>
              </a:spcBef>
              <a:buChar char="•"/>
              <a:defRPr sz="2400">
                <a:solidFill>
                  <a:schemeClr val="tx1"/>
                </a:solidFill>
                <a:latin typeface=".VnTimeH" panose="020B7200000000000000" pitchFamily="34" charset="0"/>
              </a:defRPr>
            </a:lvl3pPr>
            <a:lvl4pPr marL="1600200" indent="-228600">
              <a:spcBef>
                <a:spcPct val="20000"/>
              </a:spcBef>
              <a:buChar char="–"/>
              <a:defRPr sz="2000">
                <a:solidFill>
                  <a:schemeClr val="tx1"/>
                </a:solidFill>
                <a:latin typeface=".VnTimeH" panose="020B7200000000000000" pitchFamily="34" charset="0"/>
              </a:defRPr>
            </a:lvl4pPr>
            <a:lvl5pPr marL="2057400" indent="-228600">
              <a:spcBef>
                <a:spcPct val="20000"/>
              </a:spcBef>
              <a:buChar char="»"/>
              <a:defRPr sz="2000">
                <a:solidFill>
                  <a:schemeClr val="tx1"/>
                </a:solidFill>
                <a:latin typeface=".VnTimeH" panose="020B7200000000000000" pitchFamily="34" charset="0"/>
              </a:defRPr>
            </a:lvl5pPr>
            <a:lvl6pPr marL="2514600" indent="-228600" eaLnBrk="0" fontAlgn="base" hangingPunct="0">
              <a:spcBef>
                <a:spcPct val="20000"/>
              </a:spcBef>
              <a:spcAft>
                <a:spcPct val="0"/>
              </a:spcAft>
              <a:buChar char="»"/>
              <a:defRPr sz="2000">
                <a:solidFill>
                  <a:schemeClr val="tx1"/>
                </a:solidFill>
                <a:latin typeface=".VnTimeH" panose="020B7200000000000000" pitchFamily="34" charset="0"/>
              </a:defRPr>
            </a:lvl6pPr>
            <a:lvl7pPr marL="2971800" indent="-228600" eaLnBrk="0" fontAlgn="base" hangingPunct="0">
              <a:spcBef>
                <a:spcPct val="20000"/>
              </a:spcBef>
              <a:spcAft>
                <a:spcPct val="0"/>
              </a:spcAft>
              <a:buChar char="»"/>
              <a:defRPr sz="2000">
                <a:solidFill>
                  <a:schemeClr val="tx1"/>
                </a:solidFill>
                <a:latin typeface=".VnTimeH" panose="020B7200000000000000" pitchFamily="34" charset="0"/>
              </a:defRPr>
            </a:lvl7pPr>
            <a:lvl8pPr marL="3429000" indent="-228600" eaLnBrk="0" fontAlgn="base" hangingPunct="0">
              <a:spcBef>
                <a:spcPct val="20000"/>
              </a:spcBef>
              <a:spcAft>
                <a:spcPct val="0"/>
              </a:spcAft>
              <a:buChar char="»"/>
              <a:defRPr sz="2000">
                <a:solidFill>
                  <a:schemeClr val="tx1"/>
                </a:solidFill>
                <a:latin typeface=".VnTimeH" panose="020B7200000000000000" pitchFamily="34" charset="0"/>
              </a:defRPr>
            </a:lvl8pPr>
            <a:lvl9pPr marL="3886200" indent="-228600" eaLnBrk="0" fontAlgn="base" hangingPunct="0">
              <a:spcBef>
                <a:spcPct val="20000"/>
              </a:spcBef>
              <a:spcAft>
                <a:spcPct val="0"/>
              </a:spcAft>
              <a:buChar char="»"/>
              <a:defRPr sz="2000">
                <a:solidFill>
                  <a:schemeClr val="tx1"/>
                </a:solidFill>
                <a:latin typeface=".VnTimeH" panose="020B7200000000000000" pitchFamily="34" charset="0"/>
              </a:defRPr>
            </a:lvl9pPr>
          </a:lstStyle>
          <a:p>
            <a:pPr eaLnBrk="1" hangingPunct="1">
              <a:spcBef>
                <a:spcPct val="50000"/>
              </a:spcBef>
              <a:buFontTx/>
              <a:buNone/>
            </a:pPr>
            <a:endParaRPr lang="en-US" altLang="en-US" sz="2000">
              <a:latin typeface="Times New Roman" panose="02020603050405020304" pitchFamily="18" charset="0"/>
            </a:endParaRPr>
          </a:p>
        </p:txBody>
      </p:sp>
      <p:grpSp>
        <p:nvGrpSpPr>
          <p:cNvPr id="15365" name="Group 8"/>
          <p:cNvGrpSpPr>
            <a:grpSpLocks/>
          </p:cNvGrpSpPr>
          <p:nvPr/>
        </p:nvGrpSpPr>
        <p:grpSpPr bwMode="auto">
          <a:xfrm>
            <a:off x="1052945" y="2362200"/>
            <a:ext cx="7010400" cy="2570019"/>
            <a:chOff x="304800" y="2667000"/>
            <a:chExt cx="6019800" cy="3048000"/>
          </a:xfrm>
          <a:solidFill>
            <a:schemeClr val="accent6">
              <a:lumMod val="20000"/>
              <a:lumOff val="80000"/>
            </a:schemeClr>
          </a:solidFill>
        </p:grpSpPr>
        <p:sp>
          <p:nvSpPr>
            <p:cNvPr id="15366" name="Oval 7"/>
            <p:cNvSpPr>
              <a:spLocks noChangeArrowheads="1"/>
            </p:cNvSpPr>
            <p:nvPr/>
          </p:nvSpPr>
          <p:spPr bwMode="auto">
            <a:xfrm>
              <a:off x="304800" y="2667000"/>
              <a:ext cx="6019800" cy="3048000"/>
            </a:xfrm>
            <a:prstGeom prst="ellipse">
              <a:avLst/>
            </a:prstGeom>
            <a:grpFill/>
            <a:ln w="9525" algn="ctr">
              <a:solidFill>
                <a:srgbClr val="FF0000"/>
              </a:solidFill>
              <a:round/>
              <a:headEnd/>
              <a:tailEnd/>
            </a:ln>
          </p:spPr>
          <p:txBody>
            <a:bodyPr/>
            <a:lstStyle>
              <a:lvl1pPr>
                <a:spcBef>
                  <a:spcPct val="20000"/>
                </a:spcBef>
                <a:buChar char="•"/>
                <a:defRPr sz="3200">
                  <a:solidFill>
                    <a:schemeClr val="tx1"/>
                  </a:solidFill>
                  <a:latin typeface=".VnTimeH" panose="020B7200000000000000" pitchFamily="34" charset="0"/>
                </a:defRPr>
              </a:lvl1pPr>
              <a:lvl2pPr marL="742950" indent="-285750">
                <a:spcBef>
                  <a:spcPct val="20000"/>
                </a:spcBef>
                <a:buChar char="–"/>
                <a:defRPr sz="2800">
                  <a:solidFill>
                    <a:schemeClr val="tx1"/>
                  </a:solidFill>
                  <a:latin typeface=".VnTimeH" panose="020B7200000000000000" pitchFamily="34" charset="0"/>
                </a:defRPr>
              </a:lvl2pPr>
              <a:lvl3pPr marL="1143000" indent="-228600">
                <a:spcBef>
                  <a:spcPct val="20000"/>
                </a:spcBef>
                <a:buChar char="•"/>
                <a:defRPr sz="2400">
                  <a:solidFill>
                    <a:schemeClr val="tx1"/>
                  </a:solidFill>
                  <a:latin typeface=".VnTimeH" panose="020B7200000000000000" pitchFamily="34" charset="0"/>
                </a:defRPr>
              </a:lvl3pPr>
              <a:lvl4pPr marL="1600200" indent="-228600">
                <a:spcBef>
                  <a:spcPct val="20000"/>
                </a:spcBef>
                <a:buChar char="–"/>
                <a:defRPr sz="2000">
                  <a:solidFill>
                    <a:schemeClr val="tx1"/>
                  </a:solidFill>
                  <a:latin typeface=".VnTimeH" panose="020B7200000000000000" pitchFamily="34" charset="0"/>
                </a:defRPr>
              </a:lvl4pPr>
              <a:lvl5pPr marL="2057400" indent="-228600">
                <a:spcBef>
                  <a:spcPct val="20000"/>
                </a:spcBef>
                <a:buChar char="»"/>
                <a:defRPr sz="2000">
                  <a:solidFill>
                    <a:schemeClr val="tx1"/>
                  </a:solidFill>
                  <a:latin typeface=".VnTimeH" panose="020B7200000000000000" pitchFamily="34" charset="0"/>
                </a:defRPr>
              </a:lvl5pPr>
              <a:lvl6pPr marL="2514600" indent="-228600" eaLnBrk="0" fontAlgn="base" hangingPunct="0">
                <a:spcBef>
                  <a:spcPct val="20000"/>
                </a:spcBef>
                <a:spcAft>
                  <a:spcPct val="0"/>
                </a:spcAft>
                <a:buChar char="»"/>
                <a:defRPr sz="2000">
                  <a:solidFill>
                    <a:schemeClr val="tx1"/>
                  </a:solidFill>
                  <a:latin typeface=".VnTimeH" panose="020B7200000000000000" pitchFamily="34" charset="0"/>
                </a:defRPr>
              </a:lvl6pPr>
              <a:lvl7pPr marL="2971800" indent="-228600" eaLnBrk="0" fontAlgn="base" hangingPunct="0">
                <a:spcBef>
                  <a:spcPct val="20000"/>
                </a:spcBef>
                <a:spcAft>
                  <a:spcPct val="0"/>
                </a:spcAft>
                <a:buChar char="»"/>
                <a:defRPr sz="2000">
                  <a:solidFill>
                    <a:schemeClr val="tx1"/>
                  </a:solidFill>
                  <a:latin typeface=".VnTimeH" panose="020B7200000000000000" pitchFamily="34" charset="0"/>
                </a:defRPr>
              </a:lvl7pPr>
              <a:lvl8pPr marL="3429000" indent="-228600" eaLnBrk="0" fontAlgn="base" hangingPunct="0">
                <a:spcBef>
                  <a:spcPct val="20000"/>
                </a:spcBef>
                <a:spcAft>
                  <a:spcPct val="0"/>
                </a:spcAft>
                <a:buChar char="»"/>
                <a:defRPr sz="2000">
                  <a:solidFill>
                    <a:schemeClr val="tx1"/>
                  </a:solidFill>
                  <a:latin typeface=".VnTimeH" panose="020B7200000000000000" pitchFamily="34" charset="0"/>
                </a:defRPr>
              </a:lvl8pPr>
              <a:lvl9pPr marL="3886200" indent="-228600" eaLnBrk="0" fontAlgn="base" hangingPunct="0">
                <a:spcBef>
                  <a:spcPct val="20000"/>
                </a:spcBef>
                <a:spcAft>
                  <a:spcPct val="0"/>
                </a:spcAft>
                <a:buChar char="»"/>
                <a:defRPr sz="2000">
                  <a:solidFill>
                    <a:schemeClr val="tx1"/>
                  </a:solidFill>
                  <a:latin typeface=".VnTimeH" panose="020B7200000000000000" pitchFamily="34" charset="0"/>
                </a:defRPr>
              </a:lvl9pPr>
            </a:lstStyle>
            <a:p>
              <a:pPr eaLnBrk="1" hangingPunct="1">
                <a:spcBef>
                  <a:spcPct val="0"/>
                </a:spcBef>
                <a:buFontTx/>
                <a:buNone/>
              </a:pPr>
              <a:endParaRPr lang="en-US" altLang="en-US" sz="2000">
                <a:latin typeface="Times New Roman" panose="02020603050405020304" pitchFamily="18" charset="0"/>
              </a:endParaRPr>
            </a:p>
          </p:txBody>
        </p:sp>
        <p:sp>
          <p:nvSpPr>
            <p:cNvPr id="15367" name="Rectangle 7"/>
            <p:cNvSpPr>
              <a:spLocks noChangeArrowheads="1"/>
            </p:cNvSpPr>
            <p:nvPr/>
          </p:nvSpPr>
          <p:spPr bwMode="auto">
            <a:xfrm>
              <a:off x="1143000" y="3195697"/>
              <a:ext cx="4495800" cy="206210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VnTimeH" panose="020B7200000000000000" pitchFamily="34" charset="0"/>
                </a:defRPr>
              </a:lvl1pPr>
              <a:lvl2pPr marL="742950" indent="-285750">
                <a:spcBef>
                  <a:spcPct val="20000"/>
                </a:spcBef>
                <a:buChar char="–"/>
                <a:defRPr sz="2800">
                  <a:solidFill>
                    <a:schemeClr val="tx1"/>
                  </a:solidFill>
                  <a:latin typeface=".VnTimeH" panose="020B7200000000000000" pitchFamily="34" charset="0"/>
                </a:defRPr>
              </a:lvl2pPr>
              <a:lvl3pPr marL="1143000" indent="-228600">
                <a:spcBef>
                  <a:spcPct val="20000"/>
                </a:spcBef>
                <a:buChar char="•"/>
                <a:defRPr sz="2400">
                  <a:solidFill>
                    <a:schemeClr val="tx1"/>
                  </a:solidFill>
                  <a:latin typeface=".VnTimeH" panose="020B7200000000000000" pitchFamily="34" charset="0"/>
                </a:defRPr>
              </a:lvl3pPr>
              <a:lvl4pPr marL="1600200" indent="-228600">
                <a:spcBef>
                  <a:spcPct val="20000"/>
                </a:spcBef>
                <a:buChar char="–"/>
                <a:defRPr sz="2000">
                  <a:solidFill>
                    <a:schemeClr val="tx1"/>
                  </a:solidFill>
                  <a:latin typeface=".VnTimeH" panose="020B7200000000000000" pitchFamily="34" charset="0"/>
                </a:defRPr>
              </a:lvl4pPr>
              <a:lvl5pPr marL="2057400" indent="-228600">
                <a:spcBef>
                  <a:spcPct val="20000"/>
                </a:spcBef>
                <a:buChar char="»"/>
                <a:defRPr sz="2000">
                  <a:solidFill>
                    <a:schemeClr val="tx1"/>
                  </a:solidFill>
                  <a:latin typeface=".VnTimeH" panose="020B7200000000000000" pitchFamily="34" charset="0"/>
                </a:defRPr>
              </a:lvl5pPr>
              <a:lvl6pPr marL="2514600" indent="-228600" eaLnBrk="0" fontAlgn="base" hangingPunct="0">
                <a:spcBef>
                  <a:spcPct val="20000"/>
                </a:spcBef>
                <a:spcAft>
                  <a:spcPct val="0"/>
                </a:spcAft>
                <a:buChar char="»"/>
                <a:defRPr sz="2000">
                  <a:solidFill>
                    <a:schemeClr val="tx1"/>
                  </a:solidFill>
                  <a:latin typeface=".VnTimeH" panose="020B7200000000000000" pitchFamily="34" charset="0"/>
                </a:defRPr>
              </a:lvl6pPr>
              <a:lvl7pPr marL="2971800" indent="-228600" eaLnBrk="0" fontAlgn="base" hangingPunct="0">
                <a:spcBef>
                  <a:spcPct val="20000"/>
                </a:spcBef>
                <a:spcAft>
                  <a:spcPct val="0"/>
                </a:spcAft>
                <a:buChar char="»"/>
                <a:defRPr sz="2000">
                  <a:solidFill>
                    <a:schemeClr val="tx1"/>
                  </a:solidFill>
                  <a:latin typeface=".VnTimeH" panose="020B7200000000000000" pitchFamily="34" charset="0"/>
                </a:defRPr>
              </a:lvl7pPr>
              <a:lvl8pPr marL="3429000" indent="-228600" eaLnBrk="0" fontAlgn="base" hangingPunct="0">
                <a:spcBef>
                  <a:spcPct val="20000"/>
                </a:spcBef>
                <a:spcAft>
                  <a:spcPct val="0"/>
                </a:spcAft>
                <a:buChar char="»"/>
                <a:defRPr sz="2000">
                  <a:solidFill>
                    <a:schemeClr val="tx1"/>
                  </a:solidFill>
                  <a:latin typeface=".VnTimeH" panose="020B7200000000000000" pitchFamily="34" charset="0"/>
                </a:defRPr>
              </a:lvl8pPr>
              <a:lvl9pPr marL="3886200" indent="-228600" eaLnBrk="0" fontAlgn="base" hangingPunct="0">
                <a:spcBef>
                  <a:spcPct val="20000"/>
                </a:spcBef>
                <a:spcAft>
                  <a:spcPct val="0"/>
                </a:spcAft>
                <a:buChar char="»"/>
                <a:defRPr sz="2000">
                  <a:solidFill>
                    <a:schemeClr val="tx1"/>
                  </a:solidFill>
                  <a:latin typeface=".VnTimeH" panose="020B7200000000000000" pitchFamily="34" charset="0"/>
                </a:defRPr>
              </a:lvl9pPr>
            </a:lstStyle>
            <a:p>
              <a:pPr eaLnBrk="1" hangingPunct="1">
                <a:spcBef>
                  <a:spcPct val="50000"/>
                </a:spcBef>
                <a:buFontTx/>
                <a:buNone/>
              </a:pPr>
              <a:r>
                <a:rPr lang="en-US" altLang="en-US">
                  <a:solidFill>
                    <a:srgbClr val="3A1953"/>
                  </a:solidFill>
                  <a:latin typeface="Times New Roman" panose="02020603050405020304" pitchFamily="18" charset="0"/>
                </a:rPr>
                <a:t>Hãy quan sát tranh và trình bày những nguyên nhân  làm không khí bị ô nhiễm?</a:t>
              </a:r>
            </a:p>
          </p:txBody>
        </p:sp>
      </p:grpSp>
      <p:sp>
        <p:nvSpPr>
          <p:cNvPr id="11" name="TextBox 10"/>
          <p:cNvSpPr txBox="1"/>
          <p:nvPr/>
        </p:nvSpPr>
        <p:spPr>
          <a:xfrm>
            <a:off x="342900" y="1060938"/>
            <a:ext cx="7848600" cy="1200329"/>
          </a:xfrm>
          <a:prstGeom prst="rect">
            <a:avLst/>
          </a:prstGeom>
          <a:noFill/>
        </p:spPr>
        <p:txBody>
          <a:bodyPr wrap="square" rtlCol="0">
            <a:spAutoFit/>
          </a:bodyPr>
          <a:lstStyle/>
          <a:p>
            <a:r>
              <a:rPr lang="vi-VN" altLang="vi-VN" sz="3600" dirty="0">
                <a:solidFill>
                  <a:srgbClr val="C00000"/>
                </a:solidFill>
                <a:cs typeface="Times New Roman" panose="02020603050405020304" pitchFamily="18" charset="0"/>
              </a:rPr>
              <a:t>* </a:t>
            </a:r>
            <a:r>
              <a:rPr lang="vi-VN" altLang="vi-VN" sz="3600" u="sng" dirty="0">
                <a:solidFill>
                  <a:srgbClr val="C00000"/>
                </a:solidFill>
                <a:cs typeface="Times New Roman" panose="02020603050405020304" pitchFamily="18" charset="0"/>
              </a:rPr>
              <a:t>Hoạt động 2</a:t>
            </a:r>
            <a:r>
              <a:rPr lang="vi-VN" altLang="vi-VN" sz="3600" dirty="0">
                <a:solidFill>
                  <a:srgbClr val="C00000"/>
                </a:solidFill>
                <a:cs typeface="Times New Roman" panose="02020603050405020304" pitchFamily="18" charset="0"/>
              </a:rPr>
              <a:t>: </a:t>
            </a:r>
            <a:r>
              <a:rPr lang="en-US" altLang="vi-VN" sz="3600" dirty="0">
                <a:solidFill>
                  <a:srgbClr val="C00000"/>
                </a:solidFill>
                <a:cs typeface="Times New Roman" panose="02020603050405020304" pitchFamily="18" charset="0"/>
              </a:rPr>
              <a:t>Tìm hiểu nguyên </a:t>
            </a:r>
            <a:r>
              <a:rPr lang="vi-VN" altLang="vi-VN" sz="3600" dirty="0">
                <a:solidFill>
                  <a:srgbClr val="C00000"/>
                </a:solidFill>
                <a:cs typeface="Times New Roman" panose="02020603050405020304" pitchFamily="18" charset="0"/>
              </a:rPr>
              <a:t>nhân gây ô nhiễm không khí</a:t>
            </a:r>
            <a:endParaRPr lang="en-US" altLang="vi-VN" sz="3600" dirty="0">
              <a:solidFill>
                <a:srgbClr val="C00000"/>
              </a:solidFill>
              <a:cs typeface="Times New Roman" panose="02020603050405020304" pitchFamily="18" charset="0"/>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17" descr="SprayingmanIIsmall"/>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53200" y="2514600"/>
            <a:ext cx="2362200"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387" name="Text Box 18"/>
          <p:cNvSpPr txBox="1">
            <a:spLocks noChangeArrowheads="1"/>
          </p:cNvSpPr>
          <p:nvPr/>
        </p:nvSpPr>
        <p:spPr bwMode="auto">
          <a:xfrm>
            <a:off x="6737350" y="2678113"/>
            <a:ext cx="2128838"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VnTimeH" panose="020B7200000000000000" pitchFamily="34" charset="0"/>
              </a:defRPr>
            </a:lvl1pPr>
            <a:lvl2pPr marL="742950" indent="-285750">
              <a:spcBef>
                <a:spcPct val="20000"/>
              </a:spcBef>
              <a:buChar char="–"/>
              <a:defRPr sz="2800">
                <a:solidFill>
                  <a:schemeClr val="tx1"/>
                </a:solidFill>
                <a:latin typeface=".VnTimeH" panose="020B7200000000000000" pitchFamily="34" charset="0"/>
              </a:defRPr>
            </a:lvl2pPr>
            <a:lvl3pPr marL="1143000" indent="-228600">
              <a:spcBef>
                <a:spcPct val="20000"/>
              </a:spcBef>
              <a:buChar char="•"/>
              <a:defRPr sz="2400">
                <a:solidFill>
                  <a:schemeClr val="tx1"/>
                </a:solidFill>
                <a:latin typeface=".VnTimeH" panose="020B7200000000000000" pitchFamily="34" charset="0"/>
              </a:defRPr>
            </a:lvl3pPr>
            <a:lvl4pPr marL="1600200" indent="-228600">
              <a:spcBef>
                <a:spcPct val="20000"/>
              </a:spcBef>
              <a:buChar char="–"/>
              <a:defRPr sz="2000">
                <a:solidFill>
                  <a:schemeClr val="tx1"/>
                </a:solidFill>
                <a:latin typeface=".VnTimeH" panose="020B7200000000000000" pitchFamily="34" charset="0"/>
              </a:defRPr>
            </a:lvl4pPr>
            <a:lvl5pPr marL="2057400" indent="-228600">
              <a:spcBef>
                <a:spcPct val="20000"/>
              </a:spcBef>
              <a:buChar char="»"/>
              <a:defRPr sz="2000">
                <a:solidFill>
                  <a:schemeClr val="tx1"/>
                </a:solidFill>
                <a:latin typeface=".VnTimeH" panose="020B7200000000000000" pitchFamily="34" charset="0"/>
              </a:defRPr>
            </a:lvl5pPr>
            <a:lvl6pPr marL="2514600" indent="-228600" eaLnBrk="0" fontAlgn="base" hangingPunct="0">
              <a:spcBef>
                <a:spcPct val="20000"/>
              </a:spcBef>
              <a:spcAft>
                <a:spcPct val="0"/>
              </a:spcAft>
              <a:buChar char="»"/>
              <a:defRPr sz="2000">
                <a:solidFill>
                  <a:schemeClr val="tx1"/>
                </a:solidFill>
                <a:latin typeface=".VnTimeH" panose="020B7200000000000000" pitchFamily="34" charset="0"/>
              </a:defRPr>
            </a:lvl6pPr>
            <a:lvl7pPr marL="2971800" indent="-228600" eaLnBrk="0" fontAlgn="base" hangingPunct="0">
              <a:spcBef>
                <a:spcPct val="20000"/>
              </a:spcBef>
              <a:spcAft>
                <a:spcPct val="0"/>
              </a:spcAft>
              <a:buChar char="»"/>
              <a:defRPr sz="2000">
                <a:solidFill>
                  <a:schemeClr val="tx1"/>
                </a:solidFill>
                <a:latin typeface=".VnTimeH" panose="020B7200000000000000" pitchFamily="34" charset="0"/>
              </a:defRPr>
            </a:lvl7pPr>
            <a:lvl8pPr marL="3429000" indent="-228600" eaLnBrk="0" fontAlgn="base" hangingPunct="0">
              <a:spcBef>
                <a:spcPct val="20000"/>
              </a:spcBef>
              <a:spcAft>
                <a:spcPct val="0"/>
              </a:spcAft>
              <a:buChar char="»"/>
              <a:defRPr sz="2000">
                <a:solidFill>
                  <a:schemeClr val="tx1"/>
                </a:solidFill>
                <a:latin typeface=".VnTimeH" panose="020B7200000000000000" pitchFamily="34" charset="0"/>
              </a:defRPr>
            </a:lvl8pPr>
            <a:lvl9pPr marL="3886200" indent="-228600" eaLnBrk="0" fontAlgn="base" hangingPunct="0">
              <a:spcBef>
                <a:spcPct val="20000"/>
              </a:spcBef>
              <a:spcAft>
                <a:spcPct val="0"/>
              </a:spcAft>
              <a:buChar char="»"/>
              <a:defRPr sz="2000">
                <a:solidFill>
                  <a:schemeClr val="tx1"/>
                </a:solidFill>
                <a:latin typeface=".VnTimeH" panose="020B7200000000000000" pitchFamily="34" charset="0"/>
              </a:defRPr>
            </a:lvl9pPr>
          </a:lstStyle>
          <a:p>
            <a:pPr eaLnBrk="1" hangingPunct="1">
              <a:spcBef>
                <a:spcPct val="0"/>
              </a:spcBef>
              <a:buFontTx/>
              <a:buNone/>
            </a:pPr>
            <a:r>
              <a:rPr lang="en-US" altLang="en-US" sz="1800" dirty="0">
                <a:solidFill>
                  <a:srgbClr val="C00000"/>
                </a:solidFill>
                <a:effectLst>
                  <a:outerShdw blurRad="38100" dist="38100" dir="2700000" algn="tl">
                    <a:srgbClr val="000000">
                      <a:alpha val="43137"/>
                    </a:srgbClr>
                  </a:outerShdw>
                </a:effectLst>
                <a:latin typeface="Arial" panose="020B0604020202020204" pitchFamily="34" charset="0"/>
              </a:rPr>
              <a:t>THUỐC TRỪ SÂU</a:t>
            </a:r>
          </a:p>
        </p:txBody>
      </p:sp>
      <p:pic>
        <p:nvPicPr>
          <p:cNvPr id="16388" name="Picture 2" descr="scan0004"/>
          <p:cNvPicPr>
            <a:picLocks noChangeAspect="1" noChangeArrowheads="1"/>
          </p:cNvPicPr>
          <p:nvPr/>
        </p:nvPicPr>
        <p:blipFill>
          <a:blip r:embed="rId3">
            <a:lum bright="-10000" contrast="24000"/>
            <a:extLst>
              <a:ext uri="{28A0092B-C50C-407E-A947-70E740481C1C}">
                <a14:useLocalDpi xmlns:a14="http://schemas.microsoft.com/office/drawing/2010/main" val="0"/>
              </a:ext>
            </a:extLst>
          </a:blip>
          <a:srcRect l="29355" b="66327"/>
          <a:stretch>
            <a:fillRect/>
          </a:stretch>
        </p:blipFill>
        <p:spPr bwMode="auto">
          <a:xfrm>
            <a:off x="2057400" y="152400"/>
            <a:ext cx="1981200" cy="2209800"/>
          </a:xfrm>
          <a:prstGeom prst="rect">
            <a:avLst/>
          </a:prstGeom>
          <a:solidFill>
            <a:srgbClr val="FF0000"/>
          </a:solidFill>
          <a:ln w="9525">
            <a:solidFill>
              <a:srgbClr val="FF0000"/>
            </a:solidFill>
            <a:miter lim="800000"/>
            <a:headEnd/>
            <a:tailEnd/>
          </a:ln>
        </p:spPr>
      </p:pic>
      <p:pic>
        <p:nvPicPr>
          <p:cNvPr id="16389" name="Picture 10" descr="scan0002"/>
          <p:cNvPicPr>
            <a:picLocks noChangeAspect="1" noChangeArrowheads="1"/>
          </p:cNvPicPr>
          <p:nvPr/>
        </p:nvPicPr>
        <p:blipFill>
          <a:blip r:embed="rId4">
            <a:lum bright="-4000" contrast="20000"/>
            <a:extLst>
              <a:ext uri="{28A0092B-C50C-407E-A947-70E740481C1C}">
                <a14:useLocalDpi xmlns:a14="http://schemas.microsoft.com/office/drawing/2010/main" val="0"/>
              </a:ext>
            </a:extLst>
          </a:blip>
          <a:srcRect l="2632" t="488" b="65797"/>
          <a:stretch>
            <a:fillRect/>
          </a:stretch>
        </p:blipFill>
        <p:spPr bwMode="auto">
          <a:xfrm>
            <a:off x="76200" y="152400"/>
            <a:ext cx="1905000" cy="2209800"/>
          </a:xfrm>
          <a:prstGeom prst="rect">
            <a:avLst/>
          </a:prstGeom>
          <a:noFill/>
          <a:ln w="9525">
            <a:solidFill>
              <a:srgbClr val="FF0000"/>
            </a:solidFill>
            <a:miter lim="800000"/>
            <a:headEnd/>
            <a:tailEnd/>
          </a:ln>
          <a:extLst>
            <a:ext uri="{909E8E84-426E-40DD-AFC4-6F175D3DCCD1}">
              <a14:hiddenFill xmlns:a14="http://schemas.microsoft.com/office/drawing/2010/main">
                <a:solidFill>
                  <a:srgbClr val="FFFFFF"/>
                </a:solidFill>
              </a14:hiddenFill>
            </a:ext>
          </a:extLst>
        </p:spPr>
      </p:pic>
      <p:pic>
        <p:nvPicPr>
          <p:cNvPr id="16390" name="Picture 22"/>
          <p:cNvPicPr>
            <a:picLocks noChangeAspect="1" noChangeArrowheads="1"/>
          </p:cNvPicPr>
          <p:nvPr/>
        </p:nvPicPr>
        <p:blipFill>
          <a:blip r:embed="rId5">
            <a:lum bright="-6000" contrast="28000"/>
            <a:extLst>
              <a:ext uri="{28A0092B-C50C-407E-A947-70E740481C1C}">
                <a14:useLocalDpi xmlns:a14="http://schemas.microsoft.com/office/drawing/2010/main" val="0"/>
              </a:ext>
            </a:extLst>
          </a:blip>
          <a:srcRect/>
          <a:stretch>
            <a:fillRect/>
          </a:stretch>
        </p:blipFill>
        <p:spPr bwMode="auto">
          <a:xfrm>
            <a:off x="6477000" y="152400"/>
            <a:ext cx="2514600" cy="2209800"/>
          </a:xfrm>
          <a:prstGeom prst="rect">
            <a:avLst/>
          </a:prstGeom>
          <a:noFill/>
          <a:ln w="9525">
            <a:solidFill>
              <a:srgbClr val="FF0000"/>
            </a:solidFill>
            <a:miter lim="800000"/>
            <a:headEnd/>
            <a:tailEnd/>
          </a:ln>
          <a:extLst>
            <a:ext uri="{909E8E84-426E-40DD-AFC4-6F175D3DCCD1}">
              <a14:hiddenFill xmlns:a14="http://schemas.microsoft.com/office/drawing/2010/main">
                <a:solidFill>
                  <a:srgbClr val="FFFFFF"/>
                </a:solidFill>
              </a14:hiddenFill>
            </a:ext>
          </a:extLst>
        </p:spPr>
      </p:pic>
      <p:pic>
        <p:nvPicPr>
          <p:cNvPr id="16391" name="Picture 15" descr="IMG_0709"/>
          <p:cNvPicPr>
            <a:picLocks noChangeAspect="1" noChangeArrowheads="1"/>
          </p:cNvPicPr>
          <p:nvPr/>
        </p:nvPicPr>
        <p:blipFill>
          <a:blip r:embed="rId6">
            <a:lum bright="-6000" contrast="16000"/>
            <a:extLst>
              <a:ext uri="{28A0092B-C50C-407E-A947-70E740481C1C}">
                <a14:useLocalDpi xmlns:a14="http://schemas.microsoft.com/office/drawing/2010/main" val="0"/>
              </a:ext>
            </a:extLst>
          </a:blip>
          <a:srcRect/>
          <a:stretch>
            <a:fillRect/>
          </a:stretch>
        </p:blipFill>
        <p:spPr bwMode="auto">
          <a:xfrm>
            <a:off x="0" y="4495800"/>
            <a:ext cx="4114800" cy="2819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392" name="Picture 11" descr="O_nhiem_moi_truong"/>
          <p:cNvPicPr>
            <a:picLocks noChangeAspect="1" noChangeArrowheads="1"/>
          </p:cNvPicPr>
          <p:nvPr/>
        </p:nvPicPr>
        <p:blipFill>
          <a:blip r:embed="rId7">
            <a:lum bright="4000" contrast="16000"/>
            <a:extLst>
              <a:ext uri="{28A0092B-C50C-407E-A947-70E740481C1C}">
                <a14:useLocalDpi xmlns:a14="http://schemas.microsoft.com/office/drawing/2010/main" val="0"/>
              </a:ext>
            </a:extLst>
          </a:blip>
          <a:srcRect/>
          <a:stretch>
            <a:fillRect/>
          </a:stretch>
        </p:blipFill>
        <p:spPr bwMode="auto">
          <a:xfrm>
            <a:off x="4191000" y="152400"/>
            <a:ext cx="2209800" cy="2209800"/>
          </a:xfrm>
          <a:prstGeom prst="rect">
            <a:avLst/>
          </a:prstGeom>
          <a:noFill/>
          <a:ln w="9525">
            <a:solidFill>
              <a:srgbClr val="FF0000"/>
            </a:solidFill>
            <a:miter lim="800000"/>
            <a:headEnd/>
            <a:tailEnd/>
          </a:ln>
          <a:extLst>
            <a:ext uri="{909E8E84-426E-40DD-AFC4-6F175D3DCCD1}">
              <a14:hiddenFill xmlns:a14="http://schemas.microsoft.com/office/drawing/2010/main">
                <a:solidFill>
                  <a:srgbClr val="FFFFFF"/>
                </a:solidFill>
              </a14:hiddenFill>
            </a:ext>
          </a:extLst>
        </p:spPr>
      </p:pic>
      <p:pic>
        <p:nvPicPr>
          <p:cNvPr id="16393" name="Picture 12" descr="IMG_0712"/>
          <p:cNvPicPr>
            <a:picLocks noChangeAspect="1" noChangeArrowheads="1"/>
          </p:cNvPicPr>
          <p:nvPr/>
        </p:nvPicPr>
        <p:blipFill>
          <a:blip r:embed="rId8">
            <a:lum bright="-4000" contrast="24000"/>
            <a:extLst>
              <a:ext uri="{28A0092B-C50C-407E-A947-70E740481C1C}">
                <a14:useLocalDpi xmlns:a14="http://schemas.microsoft.com/office/drawing/2010/main" val="0"/>
              </a:ext>
            </a:extLst>
          </a:blip>
          <a:srcRect/>
          <a:stretch>
            <a:fillRect/>
          </a:stretch>
        </p:blipFill>
        <p:spPr bwMode="auto">
          <a:xfrm>
            <a:off x="4267200" y="4876800"/>
            <a:ext cx="4876800" cy="1981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394" name="Picture 44" descr="IMG_20190123_063323 (1)"/>
          <p:cNvPicPr>
            <a:picLocks noChangeAspect="1" noChangeArrowheads="1"/>
          </p:cNvPicPr>
          <p:nvPr/>
        </p:nvPicPr>
        <p:blipFill>
          <a:blip r:embed="rId9">
            <a:lum bright="-10000" contrast="36000"/>
            <a:extLst>
              <a:ext uri="{28A0092B-C50C-407E-A947-70E740481C1C}">
                <a14:useLocalDpi xmlns:a14="http://schemas.microsoft.com/office/drawing/2010/main" val="0"/>
              </a:ext>
            </a:extLst>
          </a:blip>
          <a:srcRect/>
          <a:stretch>
            <a:fillRect/>
          </a:stretch>
        </p:blipFill>
        <p:spPr bwMode="auto">
          <a:xfrm>
            <a:off x="76200" y="2514600"/>
            <a:ext cx="3962400" cy="2209800"/>
          </a:xfrm>
          <a:prstGeom prst="rect">
            <a:avLst/>
          </a:prstGeom>
          <a:noFill/>
          <a:ln w="9525">
            <a:solidFill>
              <a:srgbClr val="FF0000"/>
            </a:solidFill>
            <a:miter lim="800000"/>
            <a:headEnd/>
            <a:tailEnd/>
          </a:ln>
          <a:extLst>
            <a:ext uri="{909E8E84-426E-40DD-AFC4-6F175D3DCCD1}">
              <a14:hiddenFill xmlns:a14="http://schemas.microsoft.com/office/drawing/2010/main">
                <a:solidFill>
                  <a:srgbClr val="FFFFFF"/>
                </a:solidFill>
              </a14:hiddenFill>
            </a:ext>
          </a:extLst>
        </p:spPr>
      </p:pic>
      <p:pic>
        <p:nvPicPr>
          <p:cNvPr id="16395" name="Picture 46" descr="IMG_20190123_063239"/>
          <p:cNvPicPr>
            <a:picLocks noChangeAspect="1" noChangeArrowheads="1"/>
          </p:cNvPicPr>
          <p:nvPr/>
        </p:nvPicPr>
        <p:blipFill>
          <a:blip r:embed="rId10">
            <a:lum bright="-14000" contrast="36000"/>
            <a:extLst>
              <a:ext uri="{28A0092B-C50C-407E-A947-70E740481C1C}">
                <a14:useLocalDpi xmlns:a14="http://schemas.microsoft.com/office/drawing/2010/main" val="0"/>
              </a:ext>
            </a:extLst>
          </a:blip>
          <a:srcRect/>
          <a:stretch>
            <a:fillRect/>
          </a:stretch>
        </p:blipFill>
        <p:spPr bwMode="auto">
          <a:xfrm>
            <a:off x="4191000" y="2514600"/>
            <a:ext cx="2209800" cy="2286000"/>
          </a:xfrm>
          <a:prstGeom prst="rect">
            <a:avLst/>
          </a:prstGeom>
          <a:noFill/>
          <a:ln w="9525">
            <a:solidFill>
              <a:srgbClr val="FF0000"/>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ext Box 4"/>
          <p:cNvSpPr txBox="1">
            <a:spLocks noChangeArrowheads="1"/>
          </p:cNvSpPr>
          <p:nvPr/>
        </p:nvSpPr>
        <p:spPr bwMode="auto">
          <a:xfrm>
            <a:off x="1093788" y="2514600"/>
            <a:ext cx="67056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VnTimeH" panose="020B7200000000000000" pitchFamily="34" charset="0"/>
              </a:defRPr>
            </a:lvl1pPr>
            <a:lvl2pPr marL="742950" indent="-285750">
              <a:spcBef>
                <a:spcPct val="20000"/>
              </a:spcBef>
              <a:buChar char="–"/>
              <a:defRPr sz="2800">
                <a:solidFill>
                  <a:schemeClr val="tx1"/>
                </a:solidFill>
                <a:latin typeface=".VnTimeH" panose="020B7200000000000000" pitchFamily="34" charset="0"/>
              </a:defRPr>
            </a:lvl2pPr>
            <a:lvl3pPr marL="1143000" indent="-228600">
              <a:spcBef>
                <a:spcPct val="20000"/>
              </a:spcBef>
              <a:buChar char="•"/>
              <a:defRPr sz="2400">
                <a:solidFill>
                  <a:schemeClr val="tx1"/>
                </a:solidFill>
                <a:latin typeface=".VnTimeH" panose="020B7200000000000000" pitchFamily="34" charset="0"/>
              </a:defRPr>
            </a:lvl3pPr>
            <a:lvl4pPr marL="1600200" indent="-228600">
              <a:spcBef>
                <a:spcPct val="20000"/>
              </a:spcBef>
              <a:buChar char="–"/>
              <a:defRPr sz="2000">
                <a:solidFill>
                  <a:schemeClr val="tx1"/>
                </a:solidFill>
                <a:latin typeface=".VnTimeH" panose="020B7200000000000000" pitchFamily="34" charset="0"/>
              </a:defRPr>
            </a:lvl4pPr>
            <a:lvl5pPr marL="2057400" indent="-228600">
              <a:spcBef>
                <a:spcPct val="20000"/>
              </a:spcBef>
              <a:buChar char="»"/>
              <a:defRPr sz="2000">
                <a:solidFill>
                  <a:schemeClr val="tx1"/>
                </a:solidFill>
                <a:latin typeface=".VnTimeH" panose="020B7200000000000000" pitchFamily="34" charset="0"/>
              </a:defRPr>
            </a:lvl5pPr>
            <a:lvl6pPr marL="2514600" indent="-228600" eaLnBrk="0" fontAlgn="base" hangingPunct="0">
              <a:spcBef>
                <a:spcPct val="20000"/>
              </a:spcBef>
              <a:spcAft>
                <a:spcPct val="0"/>
              </a:spcAft>
              <a:buChar char="»"/>
              <a:defRPr sz="2000">
                <a:solidFill>
                  <a:schemeClr val="tx1"/>
                </a:solidFill>
                <a:latin typeface=".VnTimeH" panose="020B7200000000000000" pitchFamily="34" charset="0"/>
              </a:defRPr>
            </a:lvl6pPr>
            <a:lvl7pPr marL="2971800" indent="-228600" eaLnBrk="0" fontAlgn="base" hangingPunct="0">
              <a:spcBef>
                <a:spcPct val="20000"/>
              </a:spcBef>
              <a:spcAft>
                <a:spcPct val="0"/>
              </a:spcAft>
              <a:buChar char="»"/>
              <a:defRPr sz="2000">
                <a:solidFill>
                  <a:schemeClr val="tx1"/>
                </a:solidFill>
                <a:latin typeface=".VnTimeH" panose="020B7200000000000000" pitchFamily="34" charset="0"/>
              </a:defRPr>
            </a:lvl7pPr>
            <a:lvl8pPr marL="3429000" indent="-228600" eaLnBrk="0" fontAlgn="base" hangingPunct="0">
              <a:spcBef>
                <a:spcPct val="20000"/>
              </a:spcBef>
              <a:spcAft>
                <a:spcPct val="0"/>
              </a:spcAft>
              <a:buChar char="»"/>
              <a:defRPr sz="2000">
                <a:solidFill>
                  <a:schemeClr val="tx1"/>
                </a:solidFill>
                <a:latin typeface=".VnTimeH" panose="020B7200000000000000" pitchFamily="34" charset="0"/>
              </a:defRPr>
            </a:lvl8pPr>
            <a:lvl9pPr marL="3886200" indent="-228600" eaLnBrk="0" fontAlgn="base" hangingPunct="0">
              <a:spcBef>
                <a:spcPct val="20000"/>
              </a:spcBef>
              <a:spcAft>
                <a:spcPct val="0"/>
              </a:spcAft>
              <a:buChar char="»"/>
              <a:defRPr sz="2000">
                <a:solidFill>
                  <a:schemeClr val="tx1"/>
                </a:solidFill>
                <a:latin typeface=".VnTimeH" panose="020B7200000000000000" pitchFamily="34" charset="0"/>
              </a:defRPr>
            </a:lvl9pPr>
          </a:lstStyle>
          <a:p>
            <a:pPr eaLnBrk="1" hangingPunct="1">
              <a:spcBef>
                <a:spcPct val="50000"/>
              </a:spcBef>
              <a:buFontTx/>
              <a:buNone/>
            </a:pPr>
            <a:endParaRPr lang="en-US" altLang="en-US" sz="2000">
              <a:latin typeface="Times New Roman" panose="02020603050405020304" pitchFamily="18" charset="0"/>
            </a:endParaRPr>
          </a:p>
        </p:txBody>
      </p:sp>
      <p:sp>
        <p:nvSpPr>
          <p:cNvPr id="147464" name="Text Box 8"/>
          <p:cNvSpPr txBox="1">
            <a:spLocks noChangeArrowheads="1"/>
          </p:cNvSpPr>
          <p:nvPr/>
        </p:nvSpPr>
        <p:spPr bwMode="auto">
          <a:xfrm>
            <a:off x="34640" y="2182090"/>
            <a:ext cx="9074725" cy="31700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VnTimeH" panose="020B7200000000000000" pitchFamily="34" charset="0"/>
              </a:defRPr>
            </a:lvl1pPr>
            <a:lvl2pPr marL="742950" indent="-285750">
              <a:spcBef>
                <a:spcPct val="20000"/>
              </a:spcBef>
              <a:buChar char="–"/>
              <a:defRPr sz="2800">
                <a:solidFill>
                  <a:schemeClr val="tx1"/>
                </a:solidFill>
                <a:latin typeface=".VnTimeH" panose="020B7200000000000000" pitchFamily="34" charset="0"/>
              </a:defRPr>
            </a:lvl2pPr>
            <a:lvl3pPr marL="1143000" indent="-228600">
              <a:spcBef>
                <a:spcPct val="20000"/>
              </a:spcBef>
              <a:buChar char="•"/>
              <a:defRPr sz="2400">
                <a:solidFill>
                  <a:schemeClr val="tx1"/>
                </a:solidFill>
                <a:latin typeface=".VnTimeH" panose="020B7200000000000000" pitchFamily="34" charset="0"/>
              </a:defRPr>
            </a:lvl3pPr>
            <a:lvl4pPr marL="1600200" indent="-228600">
              <a:spcBef>
                <a:spcPct val="20000"/>
              </a:spcBef>
              <a:buChar char="–"/>
              <a:defRPr sz="2000">
                <a:solidFill>
                  <a:schemeClr val="tx1"/>
                </a:solidFill>
                <a:latin typeface=".VnTimeH" panose="020B7200000000000000" pitchFamily="34" charset="0"/>
              </a:defRPr>
            </a:lvl4pPr>
            <a:lvl5pPr marL="2057400" indent="-228600">
              <a:spcBef>
                <a:spcPct val="20000"/>
              </a:spcBef>
              <a:buChar char="»"/>
              <a:defRPr sz="2000">
                <a:solidFill>
                  <a:schemeClr val="tx1"/>
                </a:solidFill>
                <a:latin typeface=".VnTimeH" panose="020B7200000000000000" pitchFamily="34" charset="0"/>
              </a:defRPr>
            </a:lvl5pPr>
            <a:lvl6pPr marL="2514600" indent="-228600" eaLnBrk="0" fontAlgn="base" hangingPunct="0">
              <a:spcBef>
                <a:spcPct val="20000"/>
              </a:spcBef>
              <a:spcAft>
                <a:spcPct val="0"/>
              </a:spcAft>
              <a:buChar char="»"/>
              <a:defRPr sz="2000">
                <a:solidFill>
                  <a:schemeClr val="tx1"/>
                </a:solidFill>
                <a:latin typeface=".VnTimeH" panose="020B7200000000000000" pitchFamily="34" charset="0"/>
              </a:defRPr>
            </a:lvl6pPr>
            <a:lvl7pPr marL="2971800" indent="-228600" eaLnBrk="0" fontAlgn="base" hangingPunct="0">
              <a:spcBef>
                <a:spcPct val="20000"/>
              </a:spcBef>
              <a:spcAft>
                <a:spcPct val="0"/>
              </a:spcAft>
              <a:buChar char="»"/>
              <a:defRPr sz="2000">
                <a:solidFill>
                  <a:schemeClr val="tx1"/>
                </a:solidFill>
                <a:latin typeface=".VnTimeH" panose="020B7200000000000000" pitchFamily="34" charset="0"/>
              </a:defRPr>
            </a:lvl7pPr>
            <a:lvl8pPr marL="3429000" indent="-228600" eaLnBrk="0" fontAlgn="base" hangingPunct="0">
              <a:spcBef>
                <a:spcPct val="20000"/>
              </a:spcBef>
              <a:spcAft>
                <a:spcPct val="0"/>
              </a:spcAft>
              <a:buChar char="»"/>
              <a:defRPr sz="2000">
                <a:solidFill>
                  <a:schemeClr val="tx1"/>
                </a:solidFill>
                <a:latin typeface=".VnTimeH" panose="020B7200000000000000" pitchFamily="34" charset="0"/>
              </a:defRPr>
            </a:lvl8pPr>
            <a:lvl9pPr marL="3886200" indent="-228600" eaLnBrk="0" fontAlgn="base" hangingPunct="0">
              <a:spcBef>
                <a:spcPct val="20000"/>
              </a:spcBef>
              <a:spcAft>
                <a:spcPct val="0"/>
              </a:spcAft>
              <a:buChar char="»"/>
              <a:defRPr sz="2000">
                <a:solidFill>
                  <a:schemeClr val="tx1"/>
                </a:solidFill>
                <a:latin typeface=".VnTimeH" panose="020B7200000000000000" pitchFamily="34" charset="0"/>
              </a:defRPr>
            </a:lvl9pPr>
          </a:lstStyle>
          <a:p>
            <a:pPr eaLnBrk="1" hangingPunct="1">
              <a:spcBef>
                <a:spcPct val="0"/>
              </a:spcBef>
              <a:buClr>
                <a:srgbClr val="002060"/>
              </a:buClr>
            </a:pPr>
            <a:r>
              <a:rPr lang="en-US" altLang="en-US" b="0" dirty="0">
                <a:solidFill>
                  <a:srgbClr val="990033"/>
                </a:solidFill>
                <a:latin typeface="Arial" panose="020B0604020202020204" pitchFamily="34" charset="0"/>
              </a:rPr>
              <a:t> </a:t>
            </a:r>
            <a:r>
              <a:rPr lang="en-US" altLang="en-US" sz="2800" dirty="0">
                <a:latin typeface="Times New Roman" panose="02020603050405020304" pitchFamily="18" charset="0"/>
                <a:cs typeface="Times New Roman" panose="02020603050405020304" pitchFamily="18" charset="0"/>
              </a:rPr>
              <a:t> Đốt rừng, đốt rác thải trên đồng ruộng, nương rẫy.</a:t>
            </a:r>
          </a:p>
          <a:p>
            <a:pPr eaLnBrk="1" hangingPunct="1">
              <a:spcBef>
                <a:spcPct val="0"/>
              </a:spcBef>
              <a:buClr>
                <a:srgbClr val="002060"/>
              </a:buClr>
            </a:pPr>
            <a:r>
              <a:rPr lang="en-US" altLang="en-US" sz="2800" dirty="0">
                <a:latin typeface="Times New Roman" panose="02020603050405020304" pitchFamily="18" charset="0"/>
                <a:cs typeface="Times New Roman" panose="02020603050405020304" pitchFamily="18" charset="0"/>
              </a:rPr>
              <a:t>  Do khí thải của nhà máy.</a:t>
            </a:r>
          </a:p>
          <a:p>
            <a:pPr eaLnBrk="1" hangingPunct="1">
              <a:spcBef>
                <a:spcPct val="0"/>
              </a:spcBef>
              <a:buClr>
                <a:srgbClr val="002060"/>
              </a:buClr>
            </a:pPr>
            <a:r>
              <a:rPr lang="en-US" altLang="en-US" sz="2800" dirty="0">
                <a:latin typeface="Times New Roman" panose="02020603050405020304" pitchFamily="18" charset="0"/>
                <a:cs typeface="Times New Roman" panose="02020603050405020304" pitchFamily="18" charset="0"/>
              </a:rPr>
              <a:t>  Khói, khí độc của các phương tiện giao thông.  Khói bụi, cát trên đường tung lên khi có quá nhiều xe cộ qua lại. </a:t>
            </a:r>
          </a:p>
          <a:p>
            <a:pPr eaLnBrk="1" hangingPunct="1">
              <a:spcBef>
                <a:spcPct val="0"/>
              </a:spcBef>
              <a:buClr>
                <a:srgbClr val="002060"/>
              </a:buClr>
            </a:pPr>
            <a:r>
              <a:rPr lang="en-US" altLang="en-US" sz="2800" dirty="0">
                <a:latin typeface="Times New Roman" panose="02020603050405020304" pitchFamily="18" charset="0"/>
                <a:cs typeface="Times New Roman" panose="02020603050405020304" pitchFamily="18" charset="0"/>
              </a:rPr>
              <a:t>  Vứt rác bừa bãi tạo chỗ ở cho vi khuẩn</a:t>
            </a:r>
          </a:p>
          <a:p>
            <a:pPr eaLnBrk="1" hangingPunct="1">
              <a:spcBef>
                <a:spcPct val="0"/>
              </a:spcBef>
              <a:buClr>
                <a:srgbClr val="002060"/>
              </a:buClr>
            </a:pPr>
            <a:r>
              <a:rPr lang="en-US" altLang="en-US" sz="2800" dirty="0">
                <a:latin typeface="Times New Roman" panose="02020603050405020304" pitchFamily="18" charset="0"/>
                <a:cs typeface="Times New Roman" panose="02020603050405020304" pitchFamily="18" charset="0"/>
              </a:rPr>
              <a:t>  Mùi hôi thối, vi khuẩn của rác thải thối rữa.</a:t>
            </a:r>
          </a:p>
          <a:p>
            <a:pPr eaLnBrk="1" hangingPunct="1">
              <a:spcBef>
                <a:spcPct val="0"/>
              </a:spcBef>
              <a:buClr>
                <a:srgbClr val="002060"/>
              </a:buClr>
            </a:pPr>
            <a:r>
              <a:rPr lang="en-US" altLang="en-US" sz="2800" dirty="0">
                <a:latin typeface="Times New Roman" panose="02020603050405020304" pitchFamily="18" charset="0"/>
                <a:cs typeface="Times New Roman" panose="02020603050405020304" pitchFamily="18" charset="0"/>
              </a:rPr>
              <a:t>  Sử dụng nhiều chất hóa học, phân bón, thuốc trừ sâu</a:t>
            </a:r>
          </a:p>
        </p:txBody>
      </p:sp>
      <p:sp>
        <p:nvSpPr>
          <p:cNvPr id="10" name="TextBox 9"/>
          <p:cNvSpPr txBox="1"/>
          <p:nvPr/>
        </p:nvSpPr>
        <p:spPr>
          <a:xfrm>
            <a:off x="304800" y="547852"/>
            <a:ext cx="7848600" cy="1200329"/>
          </a:xfrm>
          <a:prstGeom prst="rect">
            <a:avLst/>
          </a:prstGeom>
          <a:noFill/>
        </p:spPr>
        <p:txBody>
          <a:bodyPr wrap="square" rtlCol="0">
            <a:spAutoFit/>
          </a:bodyPr>
          <a:lstStyle/>
          <a:p>
            <a:r>
              <a:rPr lang="vi-VN" altLang="vi-VN" sz="3600" dirty="0">
                <a:solidFill>
                  <a:srgbClr val="C00000"/>
                </a:solidFill>
                <a:cs typeface="Times New Roman" panose="02020603050405020304" pitchFamily="18" charset="0"/>
              </a:rPr>
              <a:t>* </a:t>
            </a:r>
            <a:r>
              <a:rPr lang="vi-VN" altLang="vi-VN" sz="3600" u="sng" dirty="0">
                <a:solidFill>
                  <a:srgbClr val="C00000"/>
                </a:solidFill>
                <a:cs typeface="Times New Roman" panose="02020603050405020304" pitchFamily="18" charset="0"/>
              </a:rPr>
              <a:t>Hoạt động 2</a:t>
            </a:r>
            <a:r>
              <a:rPr lang="vi-VN" altLang="vi-VN" sz="3600" dirty="0">
                <a:solidFill>
                  <a:srgbClr val="C00000"/>
                </a:solidFill>
                <a:cs typeface="Times New Roman" panose="02020603050405020304" pitchFamily="18" charset="0"/>
              </a:rPr>
              <a:t>: </a:t>
            </a:r>
            <a:r>
              <a:rPr lang="en-US" altLang="vi-VN" sz="3600" dirty="0">
                <a:solidFill>
                  <a:srgbClr val="C00000"/>
                </a:solidFill>
                <a:cs typeface="Times New Roman" panose="02020603050405020304" pitchFamily="18" charset="0"/>
              </a:rPr>
              <a:t>Tìm hiểu nguyên </a:t>
            </a:r>
            <a:r>
              <a:rPr lang="vi-VN" altLang="vi-VN" sz="3600" dirty="0">
                <a:solidFill>
                  <a:srgbClr val="C00000"/>
                </a:solidFill>
                <a:cs typeface="Times New Roman" panose="02020603050405020304" pitchFamily="18" charset="0"/>
              </a:rPr>
              <a:t>nhân gây ô nhiễm không khí</a:t>
            </a:r>
            <a:endParaRPr lang="en-US" altLang="vi-VN" sz="3600" dirty="0">
              <a:solidFill>
                <a:srgbClr val="C00000"/>
              </a:solidFill>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47464"/>
                                        </p:tgtEl>
                                        <p:attrNameLst>
                                          <p:attrName>style.visibility</p:attrName>
                                        </p:attrNameLst>
                                      </p:cBhvr>
                                      <p:to>
                                        <p:strVal val="visible"/>
                                      </p:to>
                                    </p:set>
                                    <p:anim calcmode="lin" valueType="num">
                                      <p:cBhvr additive="base">
                                        <p:cTn id="7" dur="500" fill="hold"/>
                                        <p:tgtEl>
                                          <p:spTgt spid="147464"/>
                                        </p:tgtEl>
                                        <p:attrNameLst>
                                          <p:attrName>ppt_x</p:attrName>
                                        </p:attrNameLst>
                                      </p:cBhvr>
                                      <p:tavLst>
                                        <p:tav tm="0">
                                          <p:val>
                                            <p:strVal val="#ppt_x"/>
                                          </p:val>
                                        </p:tav>
                                        <p:tav tm="100000">
                                          <p:val>
                                            <p:strVal val="#ppt_x"/>
                                          </p:val>
                                        </p:tav>
                                      </p:tavLst>
                                    </p:anim>
                                    <p:anim calcmode="lin" valueType="num">
                                      <p:cBhvr additive="base">
                                        <p:cTn id="8" dur="500" fill="hold"/>
                                        <p:tgtEl>
                                          <p:spTgt spid="14746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7464"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ext Box 4"/>
          <p:cNvSpPr txBox="1">
            <a:spLocks noChangeArrowheads="1"/>
          </p:cNvSpPr>
          <p:nvPr/>
        </p:nvSpPr>
        <p:spPr bwMode="auto">
          <a:xfrm>
            <a:off x="1143000" y="2124075"/>
            <a:ext cx="67056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VnTimeH" panose="020B7200000000000000" pitchFamily="34" charset="0"/>
              </a:defRPr>
            </a:lvl1pPr>
            <a:lvl2pPr marL="742950" indent="-285750">
              <a:spcBef>
                <a:spcPct val="20000"/>
              </a:spcBef>
              <a:buChar char="–"/>
              <a:defRPr sz="2800">
                <a:solidFill>
                  <a:schemeClr val="tx1"/>
                </a:solidFill>
                <a:latin typeface=".VnTimeH" panose="020B7200000000000000" pitchFamily="34" charset="0"/>
              </a:defRPr>
            </a:lvl2pPr>
            <a:lvl3pPr marL="1143000" indent="-228600">
              <a:spcBef>
                <a:spcPct val="20000"/>
              </a:spcBef>
              <a:buChar char="•"/>
              <a:defRPr sz="2400">
                <a:solidFill>
                  <a:schemeClr val="tx1"/>
                </a:solidFill>
                <a:latin typeface=".VnTimeH" panose="020B7200000000000000" pitchFamily="34" charset="0"/>
              </a:defRPr>
            </a:lvl3pPr>
            <a:lvl4pPr marL="1600200" indent="-228600">
              <a:spcBef>
                <a:spcPct val="20000"/>
              </a:spcBef>
              <a:buChar char="–"/>
              <a:defRPr sz="2000">
                <a:solidFill>
                  <a:schemeClr val="tx1"/>
                </a:solidFill>
                <a:latin typeface=".VnTimeH" panose="020B7200000000000000" pitchFamily="34" charset="0"/>
              </a:defRPr>
            </a:lvl4pPr>
            <a:lvl5pPr marL="2057400" indent="-228600">
              <a:spcBef>
                <a:spcPct val="20000"/>
              </a:spcBef>
              <a:buChar char="»"/>
              <a:defRPr sz="2000">
                <a:solidFill>
                  <a:schemeClr val="tx1"/>
                </a:solidFill>
                <a:latin typeface=".VnTimeH" panose="020B7200000000000000" pitchFamily="34" charset="0"/>
              </a:defRPr>
            </a:lvl5pPr>
            <a:lvl6pPr marL="2514600" indent="-228600" eaLnBrk="0" fontAlgn="base" hangingPunct="0">
              <a:spcBef>
                <a:spcPct val="20000"/>
              </a:spcBef>
              <a:spcAft>
                <a:spcPct val="0"/>
              </a:spcAft>
              <a:buChar char="»"/>
              <a:defRPr sz="2000">
                <a:solidFill>
                  <a:schemeClr val="tx1"/>
                </a:solidFill>
                <a:latin typeface=".VnTimeH" panose="020B7200000000000000" pitchFamily="34" charset="0"/>
              </a:defRPr>
            </a:lvl6pPr>
            <a:lvl7pPr marL="2971800" indent="-228600" eaLnBrk="0" fontAlgn="base" hangingPunct="0">
              <a:spcBef>
                <a:spcPct val="20000"/>
              </a:spcBef>
              <a:spcAft>
                <a:spcPct val="0"/>
              </a:spcAft>
              <a:buChar char="»"/>
              <a:defRPr sz="2000">
                <a:solidFill>
                  <a:schemeClr val="tx1"/>
                </a:solidFill>
                <a:latin typeface=".VnTimeH" panose="020B7200000000000000" pitchFamily="34" charset="0"/>
              </a:defRPr>
            </a:lvl7pPr>
            <a:lvl8pPr marL="3429000" indent="-228600" eaLnBrk="0" fontAlgn="base" hangingPunct="0">
              <a:spcBef>
                <a:spcPct val="20000"/>
              </a:spcBef>
              <a:spcAft>
                <a:spcPct val="0"/>
              </a:spcAft>
              <a:buChar char="»"/>
              <a:defRPr sz="2000">
                <a:solidFill>
                  <a:schemeClr val="tx1"/>
                </a:solidFill>
                <a:latin typeface=".VnTimeH" panose="020B7200000000000000" pitchFamily="34" charset="0"/>
              </a:defRPr>
            </a:lvl8pPr>
            <a:lvl9pPr marL="3886200" indent="-228600" eaLnBrk="0" fontAlgn="base" hangingPunct="0">
              <a:spcBef>
                <a:spcPct val="20000"/>
              </a:spcBef>
              <a:spcAft>
                <a:spcPct val="0"/>
              </a:spcAft>
              <a:buChar char="»"/>
              <a:defRPr sz="2000">
                <a:solidFill>
                  <a:schemeClr val="tx1"/>
                </a:solidFill>
                <a:latin typeface=".VnTimeH" panose="020B7200000000000000" pitchFamily="34" charset="0"/>
              </a:defRPr>
            </a:lvl9pPr>
          </a:lstStyle>
          <a:p>
            <a:pPr eaLnBrk="1" hangingPunct="1">
              <a:spcBef>
                <a:spcPct val="50000"/>
              </a:spcBef>
              <a:buFontTx/>
              <a:buNone/>
            </a:pPr>
            <a:endParaRPr lang="en-US" altLang="en-US" sz="2000">
              <a:latin typeface="Times New Roman" panose="02020603050405020304" pitchFamily="18" charset="0"/>
            </a:endParaRPr>
          </a:p>
        </p:txBody>
      </p:sp>
      <p:sp>
        <p:nvSpPr>
          <p:cNvPr id="63496" name="Rectangle 8"/>
          <p:cNvSpPr>
            <a:spLocks noChangeArrowheads="1"/>
          </p:cNvSpPr>
          <p:nvPr/>
        </p:nvSpPr>
        <p:spPr bwMode="auto">
          <a:xfrm>
            <a:off x="152400" y="932294"/>
            <a:ext cx="8763000"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VnTimeH" panose="020B7200000000000000" pitchFamily="34" charset="0"/>
              </a:defRPr>
            </a:lvl1pPr>
            <a:lvl2pPr marL="742950" indent="-285750">
              <a:spcBef>
                <a:spcPct val="20000"/>
              </a:spcBef>
              <a:buChar char="–"/>
              <a:defRPr sz="2800">
                <a:solidFill>
                  <a:schemeClr val="tx1"/>
                </a:solidFill>
                <a:latin typeface=".VnTimeH" panose="020B7200000000000000" pitchFamily="34" charset="0"/>
              </a:defRPr>
            </a:lvl2pPr>
            <a:lvl3pPr marL="1143000" indent="-228600">
              <a:spcBef>
                <a:spcPct val="20000"/>
              </a:spcBef>
              <a:buChar char="•"/>
              <a:defRPr sz="2400">
                <a:solidFill>
                  <a:schemeClr val="tx1"/>
                </a:solidFill>
                <a:latin typeface=".VnTimeH" panose="020B7200000000000000" pitchFamily="34" charset="0"/>
              </a:defRPr>
            </a:lvl3pPr>
            <a:lvl4pPr marL="1600200" indent="-228600">
              <a:spcBef>
                <a:spcPct val="20000"/>
              </a:spcBef>
              <a:buChar char="–"/>
              <a:defRPr sz="2000">
                <a:solidFill>
                  <a:schemeClr val="tx1"/>
                </a:solidFill>
                <a:latin typeface=".VnTimeH" panose="020B7200000000000000" pitchFamily="34" charset="0"/>
              </a:defRPr>
            </a:lvl4pPr>
            <a:lvl5pPr marL="2057400" indent="-228600">
              <a:spcBef>
                <a:spcPct val="20000"/>
              </a:spcBef>
              <a:buChar char="»"/>
              <a:defRPr sz="2000">
                <a:solidFill>
                  <a:schemeClr val="tx1"/>
                </a:solidFill>
                <a:latin typeface=".VnTimeH" panose="020B7200000000000000" pitchFamily="34" charset="0"/>
              </a:defRPr>
            </a:lvl5pPr>
            <a:lvl6pPr marL="2514600" indent="-228600" eaLnBrk="0" fontAlgn="base" hangingPunct="0">
              <a:spcBef>
                <a:spcPct val="20000"/>
              </a:spcBef>
              <a:spcAft>
                <a:spcPct val="0"/>
              </a:spcAft>
              <a:buChar char="»"/>
              <a:defRPr sz="2000">
                <a:solidFill>
                  <a:schemeClr val="tx1"/>
                </a:solidFill>
                <a:latin typeface=".VnTimeH" panose="020B7200000000000000" pitchFamily="34" charset="0"/>
              </a:defRPr>
            </a:lvl6pPr>
            <a:lvl7pPr marL="2971800" indent="-228600" eaLnBrk="0" fontAlgn="base" hangingPunct="0">
              <a:spcBef>
                <a:spcPct val="20000"/>
              </a:spcBef>
              <a:spcAft>
                <a:spcPct val="0"/>
              </a:spcAft>
              <a:buChar char="»"/>
              <a:defRPr sz="2000">
                <a:solidFill>
                  <a:schemeClr val="tx1"/>
                </a:solidFill>
                <a:latin typeface=".VnTimeH" panose="020B7200000000000000" pitchFamily="34" charset="0"/>
              </a:defRPr>
            </a:lvl7pPr>
            <a:lvl8pPr marL="3429000" indent="-228600" eaLnBrk="0" fontAlgn="base" hangingPunct="0">
              <a:spcBef>
                <a:spcPct val="20000"/>
              </a:spcBef>
              <a:spcAft>
                <a:spcPct val="0"/>
              </a:spcAft>
              <a:buChar char="»"/>
              <a:defRPr sz="2000">
                <a:solidFill>
                  <a:schemeClr val="tx1"/>
                </a:solidFill>
                <a:latin typeface=".VnTimeH" panose="020B7200000000000000" pitchFamily="34" charset="0"/>
              </a:defRPr>
            </a:lvl8pPr>
            <a:lvl9pPr marL="3886200" indent="-228600" eaLnBrk="0" fontAlgn="base" hangingPunct="0">
              <a:spcBef>
                <a:spcPct val="20000"/>
              </a:spcBef>
              <a:spcAft>
                <a:spcPct val="0"/>
              </a:spcAft>
              <a:buChar char="»"/>
              <a:defRPr sz="2000">
                <a:solidFill>
                  <a:schemeClr val="tx1"/>
                </a:solidFill>
                <a:latin typeface=".VnTimeH" panose="020B7200000000000000" pitchFamily="34" charset="0"/>
              </a:defRPr>
            </a:lvl9pPr>
          </a:lstStyle>
          <a:p>
            <a:pPr eaLnBrk="1" hangingPunct="1">
              <a:spcBef>
                <a:spcPct val="0"/>
              </a:spcBef>
              <a:buFontTx/>
              <a:buNone/>
            </a:pPr>
            <a:r>
              <a:rPr lang="en-US" altLang="en-US" dirty="0">
                <a:solidFill>
                  <a:srgbClr val="C00000"/>
                </a:solidFill>
                <a:latin typeface="Times New Roman" panose="02020603050405020304" pitchFamily="18" charset="0"/>
              </a:rPr>
              <a:t>* </a:t>
            </a:r>
            <a:r>
              <a:rPr lang="en-US" altLang="en-US" u="sng" dirty="0">
                <a:solidFill>
                  <a:srgbClr val="C00000"/>
                </a:solidFill>
                <a:latin typeface="Times New Roman" panose="02020603050405020304" pitchFamily="18" charset="0"/>
              </a:rPr>
              <a:t>Hoạt động 3</a:t>
            </a:r>
            <a:r>
              <a:rPr lang="en-US" altLang="en-US" dirty="0">
                <a:solidFill>
                  <a:srgbClr val="C00000"/>
                </a:solidFill>
                <a:latin typeface="Times New Roman" panose="02020603050405020304" pitchFamily="18" charset="0"/>
              </a:rPr>
              <a:t>: Tìm hiểu tác hại của không khí bị ô nhiễm. </a:t>
            </a:r>
          </a:p>
        </p:txBody>
      </p:sp>
      <p:sp>
        <p:nvSpPr>
          <p:cNvPr id="63497" name="Rectangle 9"/>
          <p:cNvSpPr>
            <a:spLocks noChangeArrowheads="1"/>
          </p:cNvSpPr>
          <p:nvPr/>
        </p:nvSpPr>
        <p:spPr bwMode="auto">
          <a:xfrm>
            <a:off x="390525" y="1894030"/>
            <a:ext cx="8143875"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VnTimeH" panose="020B7200000000000000" pitchFamily="34" charset="0"/>
              </a:defRPr>
            </a:lvl1pPr>
            <a:lvl2pPr marL="742950" indent="-285750">
              <a:spcBef>
                <a:spcPct val="20000"/>
              </a:spcBef>
              <a:buChar char="–"/>
              <a:defRPr sz="2800">
                <a:solidFill>
                  <a:schemeClr val="tx1"/>
                </a:solidFill>
                <a:latin typeface=".VnTimeH" panose="020B7200000000000000" pitchFamily="34" charset="0"/>
              </a:defRPr>
            </a:lvl2pPr>
            <a:lvl3pPr marL="1143000" indent="-228600">
              <a:spcBef>
                <a:spcPct val="20000"/>
              </a:spcBef>
              <a:buChar char="•"/>
              <a:defRPr sz="2400">
                <a:solidFill>
                  <a:schemeClr val="tx1"/>
                </a:solidFill>
                <a:latin typeface=".VnTimeH" panose="020B7200000000000000" pitchFamily="34" charset="0"/>
              </a:defRPr>
            </a:lvl3pPr>
            <a:lvl4pPr marL="1600200" indent="-228600">
              <a:spcBef>
                <a:spcPct val="20000"/>
              </a:spcBef>
              <a:buChar char="–"/>
              <a:defRPr sz="2000">
                <a:solidFill>
                  <a:schemeClr val="tx1"/>
                </a:solidFill>
                <a:latin typeface=".VnTimeH" panose="020B7200000000000000" pitchFamily="34" charset="0"/>
              </a:defRPr>
            </a:lvl4pPr>
            <a:lvl5pPr marL="2057400" indent="-228600">
              <a:spcBef>
                <a:spcPct val="20000"/>
              </a:spcBef>
              <a:buChar char="»"/>
              <a:defRPr sz="2000">
                <a:solidFill>
                  <a:schemeClr val="tx1"/>
                </a:solidFill>
                <a:latin typeface=".VnTimeH" panose="020B7200000000000000" pitchFamily="34" charset="0"/>
              </a:defRPr>
            </a:lvl5pPr>
            <a:lvl6pPr marL="2514600" indent="-228600" eaLnBrk="0" fontAlgn="base" hangingPunct="0">
              <a:spcBef>
                <a:spcPct val="20000"/>
              </a:spcBef>
              <a:spcAft>
                <a:spcPct val="0"/>
              </a:spcAft>
              <a:buChar char="»"/>
              <a:defRPr sz="2000">
                <a:solidFill>
                  <a:schemeClr val="tx1"/>
                </a:solidFill>
                <a:latin typeface=".VnTimeH" panose="020B7200000000000000" pitchFamily="34" charset="0"/>
              </a:defRPr>
            </a:lvl6pPr>
            <a:lvl7pPr marL="2971800" indent="-228600" eaLnBrk="0" fontAlgn="base" hangingPunct="0">
              <a:spcBef>
                <a:spcPct val="20000"/>
              </a:spcBef>
              <a:spcAft>
                <a:spcPct val="0"/>
              </a:spcAft>
              <a:buChar char="»"/>
              <a:defRPr sz="2000">
                <a:solidFill>
                  <a:schemeClr val="tx1"/>
                </a:solidFill>
                <a:latin typeface=".VnTimeH" panose="020B7200000000000000" pitchFamily="34" charset="0"/>
              </a:defRPr>
            </a:lvl7pPr>
            <a:lvl8pPr marL="3429000" indent="-228600" eaLnBrk="0" fontAlgn="base" hangingPunct="0">
              <a:spcBef>
                <a:spcPct val="20000"/>
              </a:spcBef>
              <a:spcAft>
                <a:spcPct val="0"/>
              </a:spcAft>
              <a:buChar char="»"/>
              <a:defRPr sz="2000">
                <a:solidFill>
                  <a:schemeClr val="tx1"/>
                </a:solidFill>
                <a:latin typeface=".VnTimeH" panose="020B7200000000000000" pitchFamily="34" charset="0"/>
              </a:defRPr>
            </a:lvl8pPr>
            <a:lvl9pPr marL="3886200" indent="-228600" eaLnBrk="0" fontAlgn="base" hangingPunct="0">
              <a:spcBef>
                <a:spcPct val="20000"/>
              </a:spcBef>
              <a:spcAft>
                <a:spcPct val="0"/>
              </a:spcAft>
              <a:buChar char="»"/>
              <a:defRPr sz="2000">
                <a:solidFill>
                  <a:schemeClr val="tx1"/>
                </a:solidFill>
                <a:latin typeface=".VnTimeH" panose="020B7200000000000000" pitchFamily="34" charset="0"/>
              </a:defRPr>
            </a:lvl9pPr>
          </a:lstStyle>
          <a:p>
            <a:pPr eaLnBrk="1" hangingPunct="1">
              <a:spcBef>
                <a:spcPct val="50000"/>
              </a:spcBef>
              <a:buFontTx/>
              <a:buNone/>
            </a:pPr>
            <a:r>
              <a:rPr lang="en-US" altLang="en-US" dirty="0">
                <a:latin typeface="Times New Roman" panose="02020603050405020304" pitchFamily="18" charset="0"/>
              </a:rPr>
              <a:t>     Không khí bị ô nhiễm có tác hại gì đối với con người, động vật và thực vật ?</a:t>
            </a:r>
          </a:p>
        </p:txBody>
      </p:sp>
      <p:sp>
        <p:nvSpPr>
          <p:cNvPr id="146436" name="Text Box 4"/>
          <p:cNvSpPr txBox="1">
            <a:spLocks noChangeArrowheads="1"/>
          </p:cNvSpPr>
          <p:nvPr/>
        </p:nvSpPr>
        <p:spPr bwMode="auto">
          <a:xfrm>
            <a:off x="685800" y="2958383"/>
            <a:ext cx="5029200"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VnTimeH" panose="020B7200000000000000" pitchFamily="34" charset="0"/>
              </a:defRPr>
            </a:lvl1pPr>
            <a:lvl2pPr marL="742950" indent="-285750">
              <a:spcBef>
                <a:spcPct val="20000"/>
              </a:spcBef>
              <a:buChar char="–"/>
              <a:defRPr sz="2800">
                <a:solidFill>
                  <a:schemeClr val="tx1"/>
                </a:solidFill>
                <a:latin typeface=".VnTimeH" panose="020B7200000000000000" pitchFamily="34" charset="0"/>
              </a:defRPr>
            </a:lvl2pPr>
            <a:lvl3pPr marL="1143000" indent="-228600">
              <a:spcBef>
                <a:spcPct val="20000"/>
              </a:spcBef>
              <a:buChar char="•"/>
              <a:defRPr sz="2400">
                <a:solidFill>
                  <a:schemeClr val="tx1"/>
                </a:solidFill>
                <a:latin typeface=".VnTimeH" panose="020B7200000000000000" pitchFamily="34" charset="0"/>
              </a:defRPr>
            </a:lvl3pPr>
            <a:lvl4pPr marL="1600200" indent="-228600">
              <a:spcBef>
                <a:spcPct val="20000"/>
              </a:spcBef>
              <a:buChar char="–"/>
              <a:defRPr sz="2000">
                <a:solidFill>
                  <a:schemeClr val="tx1"/>
                </a:solidFill>
                <a:latin typeface=".VnTimeH" panose="020B7200000000000000" pitchFamily="34" charset="0"/>
              </a:defRPr>
            </a:lvl4pPr>
            <a:lvl5pPr marL="2057400" indent="-228600">
              <a:spcBef>
                <a:spcPct val="20000"/>
              </a:spcBef>
              <a:buChar char="»"/>
              <a:defRPr sz="2000">
                <a:solidFill>
                  <a:schemeClr val="tx1"/>
                </a:solidFill>
                <a:latin typeface=".VnTimeH" panose="020B7200000000000000" pitchFamily="34" charset="0"/>
              </a:defRPr>
            </a:lvl5pPr>
            <a:lvl6pPr marL="2514600" indent="-228600" eaLnBrk="0" fontAlgn="base" hangingPunct="0">
              <a:spcBef>
                <a:spcPct val="20000"/>
              </a:spcBef>
              <a:spcAft>
                <a:spcPct val="0"/>
              </a:spcAft>
              <a:buChar char="»"/>
              <a:defRPr sz="2000">
                <a:solidFill>
                  <a:schemeClr val="tx1"/>
                </a:solidFill>
                <a:latin typeface=".VnTimeH" panose="020B7200000000000000" pitchFamily="34" charset="0"/>
              </a:defRPr>
            </a:lvl6pPr>
            <a:lvl7pPr marL="2971800" indent="-228600" eaLnBrk="0" fontAlgn="base" hangingPunct="0">
              <a:spcBef>
                <a:spcPct val="20000"/>
              </a:spcBef>
              <a:spcAft>
                <a:spcPct val="0"/>
              </a:spcAft>
              <a:buChar char="»"/>
              <a:defRPr sz="2000">
                <a:solidFill>
                  <a:schemeClr val="tx1"/>
                </a:solidFill>
                <a:latin typeface=".VnTimeH" panose="020B7200000000000000" pitchFamily="34" charset="0"/>
              </a:defRPr>
            </a:lvl7pPr>
            <a:lvl8pPr marL="3429000" indent="-228600" eaLnBrk="0" fontAlgn="base" hangingPunct="0">
              <a:spcBef>
                <a:spcPct val="20000"/>
              </a:spcBef>
              <a:spcAft>
                <a:spcPct val="0"/>
              </a:spcAft>
              <a:buChar char="»"/>
              <a:defRPr sz="2000">
                <a:solidFill>
                  <a:schemeClr val="tx1"/>
                </a:solidFill>
                <a:latin typeface=".VnTimeH" panose="020B7200000000000000" pitchFamily="34" charset="0"/>
              </a:defRPr>
            </a:lvl8pPr>
            <a:lvl9pPr marL="3886200" indent="-228600" eaLnBrk="0" fontAlgn="base" hangingPunct="0">
              <a:spcBef>
                <a:spcPct val="20000"/>
              </a:spcBef>
              <a:spcAft>
                <a:spcPct val="0"/>
              </a:spcAft>
              <a:buChar char="»"/>
              <a:defRPr sz="2000">
                <a:solidFill>
                  <a:schemeClr val="tx1"/>
                </a:solidFill>
                <a:latin typeface=".VnTimeH" panose="020B7200000000000000" pitchFamily="34" charset="0"/>
              </a:defRPr>
            </a:lvl9pPr>
          </a:lstStyle>
          <a:p>
            <a:pPr eaLnBrk="1" hangingPunct="1">
              <a:spcBef>
                <a:spcPct val="50000"/>
              </a:spcBef>
              <a:buFontTx/>
              <a:buNone/>
            </a:pPr>
            <a:r>
              <a:rPr lang="en-US" altLang="en-US" sz="2800" dirty="0">
                <a:solidFill>
                  <a:srgbClr val="FF0000"/>
                </a:solidFill>
                <a:latin typeface="Times New Roman" panose="02020603050405020304" pitchFamily="18" charset="0"/>
                <a:cs typeface="Times New Roman" panose="02020603050405020304" pitchFamily="18" charset="0"/>
                <a:sym typeface="Wingdings" panose="05000000000000000000" pitchFamily="2" charset="2"/>
              </a:rPr>
              <a:t></a:t>
            </a:r>
            <a:r>
              <a:rPr lang="en-US" altLang="en-US" sz="2800" dirty="0">
                <a:latin typeface="Times New Roman" panose="02020603050405020304" pitchFamily="18" charset="0"/>
                <a:cs typeface="Times New Roman" panose="02020603050405020304" pitchFamily="18" charset="0"/>
                <a:sym typeface="Wingdings" panose="05000000000000000000" pitchFamily="2" charset="2"/>
              </a:rPr>
              <a:t> </a:t>
            </a:r>
            <a:r>
              <a:rPr lang="en-US" altLang="en-US" sz="2800" dirty="0">
                <a:latin typeface="Times New Roman" panose="02020603050405020304" pitchFamily="18" charset="0"/>
                <a:cs typeface="Times New Roman" panose="02020603050405020304" pitchFamily="18" charset="0"/>
              </a:rPr>
              <a:t>Gây bệnh viêm phế quản </a:t>
            </a:r>
          </a:p>
        </p:txBody>
      </p:sp>
      <p:sp>
        <p:nvSpPr>
          <p:cNvPr id="146437" name="Text Box 5"/>
          <p:cNvSpPr txBox="1">
            <a:spLocks noChangeArrowheads="1"/>
          </p:cNvSpPr>
          <p:nvPr/>
        </p:nvSpPr>
        <p:spPr bwMode="auto">
          <a:xfrm>
            <a:off x="685800" y="3464078"/>
            <a:ext cx="5029200"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VnTimeH" panose="020B7200000000000000" pitchFamily="34" charset="0"/>
              </a:defRPr>
            </a:lvl1pPr>
            <a:lvl2pPr marL="742950" indent="-285750">
              <a:spcBef>
                <a:spcPct val="20000"/>
              </a:spcBef>
              <a:buChar char="–"/>
              <a:defRPr sz="2800">
                <a:solidFill>
                  <a:schemeClr val="tx1"/>
                </a:solidFill>
                <a:latin typeface=".VnTimeH" panose="020B7200000000000000" pitchFamily="34" charset="0"/>
              </a:defRPr>
            </a:lvl2pPr>
            <a:lvl3pPr marL="1143000" indent="-228600">
              <a:spcBef>
                <a:spcPct val="20000"/>
              </a:spcBef>
              <a:buChar char="•"/>
              <a:defRPr sz="2400">
                <a:solidFill>
                  <a:schemeClr val="tx1"/>
                </a:solidFill>
                <a:latin typeface=".VnTimeH" panose="020B7200000000000000" pitchFamily="34" charset="0"/>
              </a:defRPr>
            </a:lvl3pPr>
            <a:lvl4pPr marL="1600200" indent="-228600">
              <a:spcBef>
                <a:spcPct val="20000"/>
              </a:spcBef>
              <a:buChar char="–"/>
              <a:defRPr sz="2000">
                <a:solidFill>
                  <a:schemeClr val="tx1"/>
                </a:solidFill>
                <a:latin typeface=".VnTimeH" panose="020B7200000000000000" pitchFamily="34" charset="0"/>
              </a:defRPr>
            </a:lvl4pPr>
            <a:lvl5pPr marL="2057400" indent="-228600">
              <a:spcBef>
                <a:spcPct val="20000"/>
              </a:spcBef>
              <a:buChar char="»"/>
              <a:defRPr sz="2000">
                <a:solidFill>
                  <a:schemeClr val="tx1"/>
                </a:solidFill>
                <a:latin typeface=".VnTimeH" panose="020B7200000000000000" pitchFamily="34" charset="0"/>
              </a:defRPr>
            </a:lvl5pPr>
            <a:lvl6pPr marL="2514600" indent="-228600" eaLnBrk="0" fontAlgn="base" hangingPunct="0">
              <a:spcBef>
                <a:spcPct val="20000"/>
              </a:spcBef>
              <a:spcAft>
                <a:spcPct val="0"/>
              </a:spcAft>
              <a:buChar char="»"/>
              <a:defRPr sz="2000">
                <a:solidFill>
                  <a:schemeClr val="tx1"/>
                </a:solidFill>
                <a:latin typeface=".VnTimeH" panose="020B7200000000000000" pitchFamily="34" charset="0"/>
              </a:defRPr>
            </a:lvl6pPr>
            <a:lvl7pPr marL="2971800" indent="-228600" eaLnBrk="0" fontAlgn="base" hangingPunct="0">
              <a:spcBef>
                <a:spcPct val="20000"/>
              </a:spcBef>
              <a:spcAft>
                <a:spcPct val="0"/>
              </a:spcAft>
              <a:buChar char="»"/>
              <a:defRPr sz="2000">
                <a:solidFill>
                  <a:schemeClr val="tx1"/>
                </a:solidFill>
                <a:latin typeface=".VnTimeH" panose="020B7200000000000000" pitchFamily="34" charset="0"/>
              </a:defRPr>
            </a:lvl7pPr>
            <a:lvl8pPr marL="3429000" indent="-228600" eaLnBrk="0" fontAlgn="base" hangingPunct="0">
              <a:spcBef>
                <a:spcPct val="20000"/>
              </a:spcBef>
              <a:spcAft>
                <a:spcPct val="0"/>
              </a:spcAft>
              <a:buChar char="»"/>
              <a:defRPr sz="2000">
                <a:solidFill>
                  <a:schemeClr val="tx1"/>
                </a:solidFill>
                <a:latin typeface=".VnTimeH" panose="020B7200000000000000" pitchFamily="34" charset="0"/>
              </a:defRPr>
            </a:lvl8pPr>
            <a:lvl9pPr marL="3886200" indent="-228600" eaLnBrk="0" fontAlgn="base" hangingPunct="0">
              <a:spcBef>
                <a:spcPct val="20000"/>
              </a:spcBef>
              <a:spcAft>
                <a:spcPct val="0"/>
              </a:spcAft>
              <a:buChar char="»"/>
              <a:defRPr sz="2000">
                <a:solidFill>
                  <a:schemeClr val="tx1"/>
                </a:solidFill>
                <a:latin typeface=".VnTimeH" panose="020B7200000000000000" pitchFamily="34" charset="0"/>
              </a:defRPr>
            </a:lvl9pPr>
          </a:lstStyle>
          <a:p>
            <a:pPr eaLnBrk="1" hangingPunct="1">
              <a:spcBef>
                <a:spcPct val="50000"/>
              </a:spcBef>
              <a:buFontTx/>
              <a:buNone/>
            </a:pPr>
            <a:r>
              <a:rPr lang="en-US" altLang="en-US" sz="2800">
                <a:solidFill>
                  <a:srgbClr val="FF0000"/>
                </a:solidFill>
                <a:latin typeface="Times New Roman" panose="02020603050405020304" pitchFamily="18" charset="0"/>
                <a:cs typeface="Times New Roman" panose="02020603050405020304" pitchFamily="18" charset="0"/>
                <a:sym typeface="Wingdings" panose="05000000000000000000" pitchFamily="2" charset="2"/>
              </a:rPr>
              <a:t></a:t>
            </a:r>
            <a:r>
              <a:rPr lang="en-US" altLang="en-US" sz="1800">
                <a:latin typeface="Times New Roman" panose="02020603050405020304" pitchFamily="18" charset="0"/>
                <a:cs typeface="Times New Roman" panose="02020603050405020304" pitchFamily="18" charset="0"/>
              </a:rPr>
              <a:t>  </a:t>
            </a:r>
            <a:r>
              <a:rPr lang="en-US" altLang="en-US" sz="2800">
                <a:latin typeface="Times New Roman" panose="02020603050405020304" pitchFamily="18" charset="0"/>
                <a:cs typeface="Times New Roman" panose="02020603050405020304" pitchFamily="18" charset="0"/>
              </a:rPr>
              <a:t>Gây bệnh ung thư phổi.</a:t>
            </a:r>
          </a:p>
        </p:txBody>
      </p:sp>
      <p:sp>
        <p:nvSpPr>
          <p:cNvPr id="146438" name="Text Box 6"/>
          <p:cNvSpPr txBox="1">
            <a:spLocks noChangeArrowheads="1"/>
          </p:cNvSpPr>
          <p:nvPr/>
        </p:nvSpPr>
        <p:spPr bwMode="auto">
          <a:xfrm>
            <a:off x="685800" y="3962843"/>
            <a:ext cx="5943600"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VnTimeH" panose="020B7200000000000000" pitchFamily="34" charset="0"/>
              </a:defRPr>
            </a:lvl1pPr>
            <a:lvl2pPr marL="742950" indent="-285750">
              <a:spcBef>
                <a:spcPct val="20000"/>
              </a:spcBef>
              <a:buChar char="–"/>
              <a:defRPr sz="2800">
                <a:solidFill>
                  <a:schemeClr val="tx1"/>
                </a:solidFill>
                <a:latin typeface=".VnTimeH" panose="020B7200000000000000" pitchFamily="34" charset="0"/>
              </a:defRPr>
            </a:lvl2pPr>
            <a:lvl3pPr marL="1143000" indent="-228600">
              <a:spcBef>
                <a:spcPct val="20000"/>
              </a:spcBef>
              <a:buChar char="•"/>
              <a:defRPr sz="2400">
                <a:solidFill>
                  <a:schemeClr val="tx1"/>
                </a:solidFill>
                <a:latin typeface=".VnTimeH" panose="020B7200000000000000" pitchFamily="34" charset="0"/>
              </a:defRPr>
            </a:lvl3pPr>
            <a:lvl4pPr marL="1600200" indent="-228600">
              <a:spcBef>
                <a:spcPct val="20000"/>
              </a:spcBef>
              <a:buChar char="–"/>
              <a:defRPr sz="2000">
                <a:solidFill>
                  <a:schemeClr val="tx1"/>
                </a:solidFill>
                <a:latin typeface=".VnTimeH" panose="020B7200000000000000" pitchFamily="34" charset="0"/>
              </a:defRPr>
            </a:lvl4pPr>
            <a:lvl5pPr marL="2057400" indent="-228600">
              <a:spcBef>
                <a:spcPct val="20000"/>
              </a:spcBef>
              <a:buChar char="»"/>
              <a:defRPr sz="2000">
                <a:solidFill>
                  <a:schemeClr val="tx1"/>
                </a:solidFill>
                <a:latin typeface=".VnTimeH" panose="020B7200000000000000" pitchFamily="34" charset="0"/>
              </a:defRPr>
            </a:lvl5pPr>
            <a:lvl6pPr marL="2514600" indent="-228600" eaLnBrk="0" fontAlgn="base" hangingPunct="0">
              <a:spcBef>
                <a:spcPct val="20000"/>
              </a:spcBef>
              <a:spcAft>
                <a:spcPct val="0"/>
              </a:spcAft>
              <a:buChar char="»"/>
              <a:defRPr sz="2000">
                <a:solidFill>
                  <a:schemeClr val="tx1"/>
                </a:solidFill>
                <a:latin typeface=".VnTimeH" panose="020B7200000000000000" pitchFamily="34" charset="0"/>
              </a:defRPr>
            </a:lvl6pPr>
            <a:lvl7pPr marL="2971800" indent="-228600" eaLnBrk="0" fontAlgn="base" hangingPunct="0">
              <a:spcBef>
                <a:spcPct val="20000"/>
              </a:spcBef>
              <a:spcAft>
                <a:spcPct val="0"/>
              </a:spcAft>
              <a:buChar char="»"/>
              <a:defRPr sz="2000">
                <a:solidFill>
                  <a:schemeClr val="tx1"/>
                </a:solidFill>
                <a:latin typeface=".VnTimeH" panose="020B7200000000000000" pitchFamily="34" charset="0"/>
              </a:defRPr>
            </a:lvl7pPr>
            <a:lvl8pPr marL="3429000" indent="-228600" eaLnBrk="0" fontAlgn="base" hangingPunct="0">
              <a:spcBef>
                <a:spcPct val="20000"/>
              </a:spcBef>
              <a:spcAft>
                <a:spcPct val="0"/>
              </a:spcAft>
              <a:buChar char="»"/>
              <a:defRPr sz="2000">
                <a:solidFill>
                  <a:schemeClr val="tx1"/>
                </a:solidFill>
                <a:latin typeface=".VnTimeH" panose="020B7200000000000000" pitchFamily="34" charset="0"/>
              </a:defRPr>
            </a:lvl8pPr>
            <a:lvl9pPr marL="3886200" indent="-228600" eaLnBrk="0" fontAlgn="base" hangingPunct="0">
              <a:spcBef>
                <a:spcPct val="20000"/>
              </a:spcBef>
              <a:spcAft>
                <a:spcPct val="0"/>
              </a:spcAft>
              <a:buChar char="»"/>
              <a:defRPr sz="2000">
                <a:solidFill>
                  <a:schemeClr val="tx1"/>
                </a:solidFill>
                <a:latin typeface=".VnTimeH" panose="020B7200000000000000" pitchFamily="34" charset="0"/>
              </a:defRPr>
            </a:lvl9pPr>
          </a:lstStyle>
          <a:p>
            <a:pPr eaLnBrk="1" hangingPunct="1">
              <a:spcBef>
                <a:spcPct val="50000"/>
              </a:spcBef>
              <a:buFontTx/>
              <a:buNone/>
            </a:pPr>
            <a:r>
              <a:rPr lang="en-US" altLang="en-US" sz="2800" dirty="0">
                <a:solidFill>
                  <a:srgbClr val="FF0000"/>
                </a:solidFill>
                <a:latin typeface="Times New Roman" panose="02020603050405020304" pitchFamily="18" charset="0"/>
                <a:cs typeface="Times New Roman" panose="02020603050405020304" pitchFamily="18" charset="0"/>
                <a:sym typeface="Wingdings" panose="05000000000000000000" pitchFamily="2" charset="2"/>
              </a:rPr>
              <a:t></a:t>
            </a:r>
            <a:r>
              <a:rPr lang="en-US" altLang="en-US" sz="2800" dirty="0">
                <a:latin typeface="Times New Roman" panose="02020603050405020304" pitchFamily="18" charset="0"/>
                <a:cs typeface="Times New Roman" panose="02020603050405020304" pitchFamily="18" charset="0"/>
              </a:rPr>
              <a:t> Bụi vào mắt gây các bệnh về mắt.</a:t>
            </a:r>
          </a:p>
        </p:txBody>
      </p:sp>
      <p:sp>
        <p:nvSpPr>
          <p:cNvPr id="146439" name="Text Box 7"/>
          <p:cNvSpPr txBox="1">
            <a:spLocks noChangeArrowheads="1"/>
          </p:cNvSpPr>
          <p:nvPr/>
        </p:nvSpPr>
        <p:spPr bwMode="auto">
          <a:xfrm>
            <a:off x="685800" y="4454678"/>
            <a:ext cx="5943600"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VnTimeH" panose="020B7200000000000000" pitchFamily="34" charset="0"/>
              </a:defRPr>
            </a:lvl1pPr>
            <a:lvl2pPr marL="742950" indent="-285750">
              <a:spcBef>
                <a:spcPct val="20000"/>
              </a:spcBef>
              <a:buChar char="–"/>
              <a:defRPr sz="2800">
                <a:solidFill>
                  <a:schemeClr val="tx1"/>
                </a:solidFill>
                <a:latin typeface=".VnTimeH" panose="020B7200000000000000" pitchFamily="34" charset="0"/>
              </a:defRPr>
            </a:lvl2pPr>
            <a:lvl3pPr marL="1143000" indent="-228600">
              <a:spcBef>
                <a:spcPct val="20000"/>
              </a:spcBef>
              <a:buChar char="•"/>
              <a:defRPr sz="2400">
                <a:solidFill>
                  <a:schemeClr val="tx1"/>
                </a:solidFill>
                <a:latin typeface=".VnTimeH" panose="020B7200000000000000" pitchFamily="34" charset="0"/>
              </a:defRPr>
            </a:lvl3pPr>
            <a:lvl4pPr marL="1600200" indent="-228600">
              <a:spcBef>
                <a:spcPct val="20000"/>
              </a:spcBef>
              <a:buChar char="–"/>
              <a:defRPr sz="2000">
                <a:solidFill>
                  <a:schemeClr val="tx1"/>
                </a:solidFill>
                <a:latin typeface=".VnTimeH" panose="020B7200000000000000" pitchFamily="34" charset="0"/>
              </a:defRPr>
            </a:lvl4pPr>
            <a:lvl5pPr marL="2057400" indent="-228600">
              <a:spcBef>
                <a:spcPct val="20000"/>
              </a:spcBef>
              <a:buChar char="»"/>
              <a:defRPr sz="2000">
                <a:solidFill>
                  <a:schemeClr val="tx1"/>
                </a:solidFill>
                <a:latin typeface=".VnTimeH" panose="020B7200000000000000" pitchFamily="34" charset="0"/>
              </a:defRPr>
            </a:lvl5pPr>
            <a:lvl6pPr marL="2514600" indent="-228600" eaLnBrk="0" fontAlgn="base" hangingPunct="0">
              <a:spcBef>
                <a:spcPct val="20000"/>
              </a:spcBef>
              <a:spcAft>
                <a:spcPct val="0"/>
              </a:spcAft>
              <a:buChar char="»"/>
              <a:defRPr sz="2000">
                <a:solidFill>
                  <a:schemeClr val="tx1"/>
                </a:solidFill>
                <a:latin typeface=".VnTimeH" panose="020B7200000000000000" pitchFamily="34" charset="0"/>
              </a:defRPr>
            </a:lvl6pPr>
            <a:lvl7pPr marL="2971800" indent="-228600" eaLnBrk="0" fontAlgn="base" hangingPunct="0">
              <a:spcBef>
                <a:spcPct val="20000"/>
              </a:spcBef>
              <a:spcAft>
                <a:spcPct val="0"/>
              </a:spcAft>
              <a:buChar char="»"/>
              <a:defRPr sz="2000">
                <a:solidFill>
                  <a:schemeClr val="tx1"/>
                </a:solidFill>
                <a:latin typeface=".VnTimeH" panose="020B7200000000000000" pitchFamily="34" charset="0"/>
              </a:defRPr>
            </a:lvl7pPr>
            <a:lvl8pPr marL="3429000" indent="-228600" eaLnBrk="0" fontAlgn="base" hangingPunct="0">
              <a:spcBef>
                <a:spcPct val="20000"/>
              </a:spcBef>
              <a:spcAft>
                <a:spcPct val="0"/>
              </a:spcAft>
              <a:buChar char="»"/>
              <a:defRPr sz="2000">
                <a:solidFill>
                  <a:schemeClr val="tx1"/>
                </a:solidFill>
                <a:latin typeface=".VnTimeH" panose="020B7200000000000000" pitchFamily="34" charset="0"/>
              </a:defRPr>
            </a:lvl8pPr>
            <a:lvl9pPr marL="3886200" indent="-228600" eaLnBrk="0" fontAlgn="base" hangingPunct="0">
              <a:spcBef>
                <a:spcPct val="20000"/>
              </a:spcBef>
              <a:spcAft>
                <a:spcPct val="0"/>
              </a:spcAft>
              <a:buChar char="»"/>
              <a:defRPr sz="2000">
                <a:solidFill>
                  <a:schemeClr val="tx1"/>
                </a:solidFill>
                <a:latin typeface=".VnTimeH" panose="020B7200000000000000" pitchFamily="34" charset="0"/>
              </a:defRPr>
            </a:lvl9pPr>
          </a:lstStyle>
          <a:p>
            <a:pPr eaLnBrk="1" hangingPunct="1">
              <a:spcBef>
                <a:spcPct val="50000"/>
              </a:spcBef>
              <a:buFontTx/>
              <a:buNone/>
            </a:pPr>
            <a:r>
              <a:rPr lang="en-US" altLang="en-US" sz="2800">
                <a:solidFill>
                  <a:srgbClr val="FF0000"/>
                </a:solidFill>
                <a:latin typeface="Times New Roman" panose="02020603050405020304" pitchFamily="18" charset="0"/>
                <a:cs typeface="Times New Roman" panose="02020603050405020304" pitchFamily="18" charset="0"/>
                <a:sym typeface="Wingdings" panose="05000000000000000000" pitchFamily="2" charset="2"/>
              </a:rPr>
              <a:t></a:t>
            </a:r>
            <a:r>
              <a:rPr lang="en-US" altLang="en-US" sz="2800">
                <a:latin typeface="Times New Roman" panose="02020603050405020304" pitchFamily="18" charset="0"/>
                <a:cs typeface="Times New Roman" panose="02020603050405020304" pitchFamily="18" charset="0"/>
              </a:rPr>
              <a:t> Bệnh viêm mũi.</a:t>
            </a:r>
          </a:p>
        </p:txBody>
      </p:sp>
      <p:sp>
        <p:nvSpPr>
          <p:cNvPr id="146440" name="Text Box 8"/>
          <p:cNvSpPr txBox="1">
            <a:spLocks noChangeArrowheads="1"/>
          </p:cNvSpPr>
          <p:nvPr/>
        </p:nvSpPr>
        <p:spPr bwMode="auto">
          <a:xfrm>
            <a:off x="609600" y="4942040"/>
            <a:ext cx="8305800" cy="946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VnTimeH" panose="020B7200000000000000" pitchFamily="34" charset="0"/>
              </a:defRPr>
            </a:lvl1pPr>
            <a:lvl2pPr marL="742950" indent="-285750">
              <a:spcBef>
                <a:spcPct val="20000"/>
              </a:spcBef>
              <a:buChar char="–"/>
              <a:defRPr sz="2800">
                <a:solidFill>
                  <a:schemeClr val="tx1"/>
                </a:solidFill>
                <a:latin typeface=".VnTimeH" panose="020B7200000000000000" pitchFamily="34" charset="0"/>
              </a:defRPr>
            </a:lvl2pPr>
            <a:lvl3pPr marL="1143000" indent="-228600">
              <a:spcBef>
                <a:spcPct val="20000"/>
              </a:spcBef>
              <a:buChar char="•"/>
              <a:defRPr sz="2400">
                <a:solidFill>
                  <a:schemeClr val="tx1"/>
                </a:solidFill>
                <a:latin typeface=".VnTimeH" panose="020B7200000000000000" pitchFamily="34" charset="0"/>
              </a:defRPr>
            </a:lvl3pPr>
            <a:lvl4pPr marL="1600200" indent="-228600">
              <a:spcBef>
                <a:spcPct val="20000"/>
              </a:spcBef>
              <a:buChar char="–"/>
              <a:defRPr sz="2000">
                <a:solidFill>
                  <a:schemeClr val="tx1"/>
                </a:solidFill>
                <a:latin typeface=".VnTimeH" panose="020B7200000000000000" pitchFamily="34" charset="0"/>
              </a:defRPr>
            </a:lvl4pPr>
            <a:lvl5pPr marL="2057400" indent="-228600">
              <a:spcBef>
                <a:spcPct val="20000"/>
              </a:spcBef>
              <a:buChar char="»"/>
              <a:defRPr sz="2000">
                <a:solidFill>
                  <a:schemeClr val="tx1"/>
                </a:solidFill>
                <a:latin typeface=".VnTimeH" panose="020B7200000000000000" pitchFamily="34" charset="0"/>
              </a:defRPr>
            </a:lvl5pPr>
            <a:lvl6pPr marL="2514600" indent="-228600" eaLnBrk="0" fontAlgn="base" hangingPunct="0">
              <a:spcBef>
                <a:spcPct val="20000"/>
              </a:spcBef>
              <a:spcAft>
                <a:spcPct val="0"/>
              </a:spcAft>
              <a:buChar char="»"/>
              <a:defRPr sz="2000">
                <a:solidFill>
                  <a:schemeClr val="tx1"/>
                </a:solidFill>
                <a:latin typeface=".VnTimeH" panose="020B7200000000000000" pitchFamily="34" charset="0"/>
              </a:defRPr>
            </a:lvl6pPr>
            <a:lvl7pPr marL="2971800" indent="-228600" eaLnBrk="0" fontAlgn="base" hangingPunct="0">
              <a:spcBef>
                <a:spcPct val="20000"/>
              </a:spcBef>
              <a:spcAft>
                <a:spcPct val="0"/>
              </a:spcAft>
              <a:buChar char="»"/>
              <a:defRPr sz="2000">
                <a:solidFill>
                  <a:schemeClr val="tx1"/>
                </a:solidFill>
                <a:latin typeface=".VnTimeH" panose="020B7200000000000000" pitchFamily="34" charset="0"/>
              </a:defRPr>
            </a:lvl7pPr>
            <a:lvl8pPr marL="3429000" indent="-228600" eaLnBrk="0" fontAlgn="base" hangingPunct="0">
              <a:spcBef>
                <a:spcPct val="20000"/>
              </a:spcBef>
              <a:spcAft>
                <a:spcPct val="0"/>
              </a:spcAft>
              <a:buChar char="»"/>
              <a:defRPr sz="2000">
                <a:solidFill>
                  <a:schemeClr val="tx1"/>
                </a:solidFill>
                <a:latin typeface=".VnTimeH" panose="020B7200000000000000" pitchFamily="34" charset="0"/>
              </a:defRPr>
            </a:lvl8pPr>
            <a:lvl9pPr marL="3886200" indent="-228600" eaLnBrk="0" fontAlgn="base" hangingPunct="0">
              <a:spcBef>
                <a:spcPct val="20000"/>
              </a:spcBef>
              <a:spcAft>
                <a:spcPct val="0"/>
              </a:spcAft>
              <a:buChar char="»"/>
              <a:defRPr sz="2000">
                <a:solidFill>
                  <a:schemeClr val="tx1"/>
                </a:solidFill>
                <a:latin typeface=".VnTimeH" panose="020B7200000000000000" pitchFamily="34" charset="0"/>
              </a:defRPr>
            </a:lvl9pPr>
          </a:lstStyle>
          <a:p>
            <a:pPr eaLnBrk="1" hangingPunct="1">
              <a:spcBef>
                <a:spcPct val="50000"/>
              </a:spcBef>
              <a:buFontTx/>
              <a:buNone/>
            </a:pPr>
            <a:r>
              <a:rPr lang="en-US" altLang="en-US" sz="2800">
                <a:solidFill>
                  <a:srgbClr val="FF0000"/>
                </a:solidFill>
                <a:latin typeface="Times New Roman" panose="02020603050405020304" pitchFamily="18" charset="0"/>
                <a:cs typeface="Times New Roman" panose="02020603050405020304" pitchFamily="18" charset="0"/>
                <a:sym typeface="Wingdings" panose="05000000000000000000" pitchFamily="2" charset="2"/>
              </a:rPr>
              <a:t></a:t>
            </a:r>
            <a:r>
              <a:rPr lang="en-US" altLang="en-US" sz="2800">
                <a:latin typeface="Times New Roman" panose="02020603050405020304" pitchFamily="18" charset="0"/>
                <a:cs typeface="Times New Roman" panose="02020603050405020304" pitchFamily="18" charset="0"/>
              </a:rPr>
              <a:t>  Làm các động vật, thực vật chậm phát triển, không phát triển…</a:t>
            </a:r>
          </a:p>
        </p:txBody>
      </p:sp>
      <p:sp>
        <p:nvSpPr>
          <p:cNvPr id="13" name="Rectangle 12"/>
          <p:cNvSpPr/>
          <p:nvPr/>
        </p:nvSpPr>
        <p:spPr>
          <a:xfrm>
            <a:off x="2473035" y="489995"/>
            <a:ext cx="5167745" cy="523220"/>
          </a:xfrm>
          <a:prstGeom prst="rect">
            <a:avLst/>
          </a:prstGeom>
        </p:spPr>
        <p:txBody>
          <a:bodyPr wrap="square">
            <a:spAutoFit/>
          </a:bodyPr>
          <a:lstStyle/>
          <a:p>
            <a:pPr fontAlgn="auto">
              <a:spcAft>
                <a:spcPts val="0"/>
              </a:spcAft>
              <a:defRPr/>
            </a:pPr>
            <a:r>
              <a:rPr lang="en-US" sz="2800" dirty="0">
                <a:effectLst>
                  <a:outerShdw blurRad="38100" dist="38100" dir="2700000" algn="tl">
                    <a:srgbClr val="FFFFFF"/>
                  </a:outerShdw>
                </a:effectLst>
              </a:rPr>
              <a:t> </a:t>
            </a:r>
            <a:r>
              <a:rPr lang="en-US" sz="2800" cap="all" dirty="0">
                <a:ln w="9000" cmpd="sng">
                  <a:solidFill>
                    <a:schemeClr val="accent4">
                      <a:shade val="50000"/>
                      <a:satMod val="120000"/>
                    </a:schemeClr>
                  </a:solidFill>
                  <a:prstDash val="solid"/>
                </a:ln>
                <a:solidFill>
                  <a:srgbClr val="FF0000"/>
                </a:solidFill>
                <a:effectLst>
                  <a:reflection blurRad="12700" stA="28000" endPos="45000" dist="1000" dir="5400000" sy="-100000" algn="bl" rotWithShape="0"/>
                </a:effectLst>
                <a:cs typeface="Times New Roman" pitchFamily="18" charset="0"/>
              </a:rPr>
              <a:t>Không Khí Bị Ô Nhiễm</a:t>
            </a:r>
            <a:endParaRPr lang="en-US" sz="2800" spc="50" dirty="0">
              <a:ln w="11430"/>
              <a:solidFill>
                <a:srgbClr val="FF0000"/>
              </a:solidFill>
              <a:effectLst>
                <a:outerShdw blurRad="76200" dist="50800" dir="5400000" algn="tl" rotWithShape="0">
                  <a:srgbClr val="000000">
                    <a:alpha val="65000"/>
                  </a:srgbClr>
                </a:outerShdw>
              </a:effectLst>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63496"/>
                                        </p:tgtEl>
                                        <p:attrNameLst>
                                          <p:attrName>style.visibility</p:attrName>
                                        </p:attrNameLst>
                                      </p:cBhvr>
                                      <p:to>
                                        <p:strVal val="visible"/>
                                      </p:to>
                                    </p:set>
                                    <p:animEffect transition="in" filter="box(in)">
                                      <p:cBhvr>
                                        <p:cTn id="7" dur="500"/>
                                        <p:tgtEl>
                                          <p:spTgt spid="63496"/>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63497"/>
                                        </p:tgtEl>
                                        <p:attrNameLst>
                                          <p:attrName>style.visibility</p:attrName>
                                        </p:attrNameLst>
                                      </p:cBhvr>
                                      <p:to>
                                        <p:strVal val="visible"/>
                                      </p:to>
                                    </p:set>
                                    <p:animEffect transition="in" filter="box(in)">
                                      <p:cBhvr>
                                        <p:cTn id="12" dur="500"/>
                                        <p:tgtEl>
                                          <p:spTgt spid="63497"/>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4" presetClass="exit" presetSubtype="16" fill="hold" grpId="1" nodeType="clickEffect">
                                  <p:stCondLst>
                                    <p:cond delay="0"/>
                                  </p:stCondLst>
                                  <p:childTnLst>
                                    <p:animEffect transition="out" filter="box(in)">
                                      <p:cBhvr>
                                        <p:cTn id="16" dur="500"/>
                                        <p:tgtEl>
                                          <p:spTgt spid="63497"/>
                                        </p:tgtEl>
                                      </p:cBhvr>
                                    </p:animEffect>
                                    <p:set>
                                      <p:cBhvr>
                                        <p:cTn id="17" dur="1" fill="hold">
                                          <p:stCondLst>
                                            <p:cond delay="499"/>
                                          </p:stCondLst>
                                        </p:cTn>
                                        <p:tgtEl>
                                          <p:spTgt spid="63497"/>
                                        </p:tgtEl>
                                        <p:attrNameLst>
                                          <p:attrName>style.visibility</p:attrName>
                                        </p:attrNameLst>
                                      </p:cBhvr>
                                      <p:to>
                                        <p:strVal val="hidden"/>
                                      </p:to>
                                    </p:set>
                                  </p:childTnLst>
                                </p:cTn>
                              </p:par>
                            </p:childTnLst>
                          </p:cTn>
                        </p:par>
                      </p:childTnLst>
                    </p:cTn>
                  </p:par>
                  <p:par>
                    <p:cTn id="18" fill="hold" nodeType="clickPar">
                      <p:stCondLst>
                        <p:cond delay="indefinite"/>
                      </p:stCondLst>
                      <p:childTnLst>
                        <p:par>
                          <p:cTn id="19" fill="hold" nodeType="withGroup">
                            <p:stCondLst>
                              <p:cond delay="0"/>
                            </p:stCondLst>
                            <p:childTnLst>
                              <p:par>
                                <p:cTn id="20" presetID="50" presetClass="entr" presetSubtype="0" decel="100000" fill="hold" grpId="0" nodeType="clickEffect">
                                  <p:stCondLst>
                                    <p:cond delay="0"/>
                                  </p:stCondLst>
                                  <p:childTnLst>
                                    <p:set>
                                      <p:cBhvr>
                                        <p:cTn id="21" dur="1" fill="hold">
                                          <p:stCondLst>
                                            <p:cond delay="0"/>
                                          </p:stCondLst>
                                        </p:cTn>
                                        <p:tgtEl>
                                          <p:spTgt spid="146436"/>
                                        </p:tgtEl>
                                        <p:attrNameLst>
                                          <p:attrName>style.visibility</p:attrName>
                                        </p:attrNameLst>
                                      </p:cBhvr>
                                      <p:to>
                                        <p:strVal val="visible"/>
                                      </p:to>
                                    </p:set>
                                    <p:anim calcmode="lin" valueType="num">
                                      <p:cBhvr>
                                        <p:cTn id="22" dur="1000" fill="hold"/>
                                        <p:tgtEl>
                                          <p:spTgt spid="146436"/>
                                        </p:tgtEl>
                                        <p:attrNameLst>
                                          <p:attrName>ppt_w</p:attrName>
                                        </p:attrNameLst>
                                      </p:cBhvr>
                                      <p:tavLst>
                                        <p:tav tm="0">
                                          <p:val>
                                            <p:strVal val="#ppt_w+.3"/>
                                          </p:val>
                                        </p:tav>
                                        <p:tav tm="100000">
                                          <p:val>
                                            <p:strVal val="#ppt_w"/>
                                          </p:val>
                                        </p:tav>
                                      </p:tavLst>
                                    </p:anim>
                                    <p:anim calcmode="lin" valueType="num">
                                      <p:cBhvr>
                                        <p:cTn id="23" dur="1000" fill="hold"/>
                                        <p:tgtEl>
                                          <p:spTgt spid="146436"/>
                                        </p:tgtEl>
                                        <p:attrNameLst>
                                          <p:attrName>ppt_h</p:attrName>
                                        </p:attrNameLst>
                                      </p:cBhvr>
                                      <p:tavLst>
                                        <p:tav tm="0">
                                          <p:val>
                                            <p:strVal val="#ppt_h"/>
                                          </p:val>
                                        </p:tav>
                                        <p:tav tm="100000">
                                          <p:val>
                                            <p:strVal val="#ppt_h"/>
                                          </p:val>
                                        </p:tav>
                                      </p:tavLst>
                                    </p:anim>
                                    <p:animEffect transition="in" filter="fade">
                                      <p:cBhvr>
                                        <p:cTn id="24" dur="1000"/>
                                        <p:tgtEl>
                                          <p:spTgt spid="146436"/>
                                        </p:tgtEl>
                                      </p:cBhvr>
                                    </p:animEffect>
                                  </p:childTnLst>
                                </p:cTn>
                              </p:par>
                            </p:childTnLst>
                          </p:cTn>
                        </p:par>
                      </p:childTnLst>
                    </p:cTn>
                  </p:par>
                  <p:par>
                    <p:cTn id="25" fill="hold" nodeType="clickPar">
                      <p:stCondLst>
                        <p:cond delay="indefinite"/>
                      </p:stCondLst>
                      <p:childTnLst>
                        <p:par>
                          <p:cTn id="26" fill="hold" nodeType="withGroup">
                            <p:stCondLst>
                              <p:cond delay="0"/>
                            </p:stCondLst>
                            <p:childTnLst>
                              <p:par>
                                <p:cTn id="27" presetID="29" presetClass="entr" presetSubtype="0" fill="hold" grpId="0" nodeType="clickEffect">
                                  <p:stCondLst>
                                    <p:cond delay="0"/>
                                  </p:stCondLst>
                                  <p:childTnLst>
                                    <p:set>
                                      <p:cBhvr>
                                        <p:cTn id="28" dur="1" fill="hold">
                                          <p:stCondLst>
                                            <p:cond delay="0"/>
                                          </p:stCondLst>
                                        </p:cTn>
                                        <p:tgtEl>
                                          <p:spTgt spid="146437"/>
                                        </p:tgtEl>
                                        <p:attrNameLst>
                                          <p:attrName>style.visibility</p:attrName>
                                        </p:attrNameLst>
                                      </p:cBhvr>
                                      <p:to>
                                        <p:strVal val="visible"/>
                                      </p:to>
                                    </p:set>
                                    <p:anim calcmode="lin" valueType="num">
                                      <p:cBhvr>
                                        <p:cTn id="29" dur="1000" fill="hold"/>
                                        <p:tgtEl>
                                          <p:spTgt spid="146437"/>
                                        </p:tgtEl>
                                        <p:attrNameLst>
                                          <p:attrName>ppt_x</p:attrName>
                                        </p:attrNameLst>
                                      </p:cBhvr>
                                      <p:tavLst>
                                        <p:tav tm="0">
                                          <p:val>
                                            <p:strVal val="#ppt_x-.2"/>
                                          </p:val>
                                        </p:tav>
                                        <p:tav tm="100000">
                                          <p:val>
                                            <p:strVal val="#ppt_x"/>
                                          </p:val>
                                        </p:tav>
                                      </p:tavLst>
                                    </p:anim>
                                    <p:anim calcmode="lin" valueType="num">
                                      <p:cBhvr>
                                        <p:cTn id="30" dur="1000" fill="hold"/>
                                        <p:tgtEl>
                                          <p:spTgt spid="146437"/>
                                        </p:tgtEl>
                                        <p:attrNameLst>
                                          <p:attrName>ppt_y</p:attrName>
                                        </p:attrNameLst>
                                      </p:cBhvr>
                                      <p:tavLst>
                                        <p:tav tm="0">
                                          <p:val>
                                            <p:strVal val="#ppt_y"/>
                                          </p:val>
                                        </p:tav>
                                        <p:tav tm="100000">
                                          <p:val>
                                            <p:strVal val="#ppt_y"/>
                                          </p:val>
                                        </p:tav>
                                      </p:tavLst>
                                    </p:anim>
                                    <p:animEffect transition="in" filter="wipe(right)" prLst="gradientSize: 0.1">
                                      <p:cBhvr>
                                        <p:cTn id="31" dur="1000"/>
                                        <p:tgtEl>
                                          <p:spTgt spid="146437"/>
                                        </p:tgtEl>
                                      </p:cBhvr>
                                    </p:animEffect>
                                  </p:childTnLst>
                                </p:cTn>
                              </p:par>
                            </p:childTnLst>
                          </p:cTn>
                        </p:par>
                      </p:childTnLst>
                    </p:cTn>
                  </p:par>
                  <p:par>
                    <p:cTn id="32" fill="hold" nodeType="clickPar">
                      <p:stCondLst>
                        <p:cond delay="indefinite"/>
                      </p:stCondLst>
                      <p:childTnLst>
                        <p:par>
                          <p:cTn id="33" fill="hold" nodeType="withGroup">
                            <p:stCondLst>
                              <p:cond delay="0"/>
                            </p:stCondLst>
                            <p:childTnLst>
                              <p:par>
                                <p:cTn id="34" presetID="31" presetClass="entr" presetSubtype="0" fill="hold" grpId="0" nodeType="clickEffect">
                                  <p:stCondLst>
                                    <p:cond delay="0"/>
                                  </p:stCondLst>
                                  <p:iterate type="lt">
                                    <p:tmPct val="5000"/>
                                  </p:iterate>
                                  <p:childTnLst>
                                    <p:set>
                                      <p:cBhvr>
                                        <p:cTn id="35" dur="1" fill="hold">
                                          <p:stCondLst>
                                            <p:cond delay="0"/>
                                          </p:stCondLst>
                                        </p:cTn>
                                        <p:tgtEl>
                                          <p:spTgt spid="146438"/>
                                        </p:tgtEl>
                                        <p:attrNameLst>
                                          <p:attrName>style.visibility</p:attrName>
                                        </p:attrNameLst>
                                      </p:cBhvr>
                                      <p:to>
                                        <p:strVal val="visible"/>
                                      </p:to>
                                    </p:set>
                                    <p:anim calcmode="lin" valueType="num">
                                      <p:cBhvr>
                                        <p:cTn id="36" dur="1000" fill="hold"/>
                                        <p:tgtEl>
                                          <p:spTgt spid="146438"/>
                                        </p:tgtEl>
                                        <p:attrNameLst>
                                          <p:attrName>ppt_w</p:attrName>
                                        </p:attrNameLst>
                                      </p:cBhvr>
                                      <p:tavLst>
                                        <p:tav tm="0">
                                          <p:val>
                                            <p:fltVal val="0"/>
                                          </p:val>
                                        </p:tav>
                                        <p:tav tm="100000">
                                          <p:val>
                                            <p:strVal val="#ppt_w"/>
                                          </p:val>
                                        </p:tav>
                                      </p:tavLst>
                                    </p:anim>
                                    <p:anim calcmode="lin" valueType="num">
                                      <p:cBhvr>
                                        <p:cTn id="37" dur="1000" fill="hold"/>
                                        <p:tgtEl>
                                          <p:spTgt spid="146438"/>
                                        </p:tgtEl>
                                        <p:attrNameLst>
                                          <p:attrName>ppt_h</p:attrName>
                                        </p:attrNameLst>
                                      </p:cBhvr>
                                      <p:tavLst>
                                        <p:tav tm="0">
                                          <p:val>
                                            <p:fltVal val="0"/>
                                          </p:val>
                                        </p:tav>
                                        <p:tav tm="100000">
                                          <p:val>
                                            <p:strVal val="#ppt_h"/>
                                          </p:val>
                                        </p:tav>
                                      </p:tavLst>
                                    </p:anim>
                                    <p:anim calcmode="lin" valueType="num">
                                      <p:cBhvr>
                                        <p:cTn id="38" dur="1000" fill="hold"/>
                                        <p:tgtEl>
                                          <p:spTgt spid="146438"/>
                                        </p:tgtEl>
                                        <p:attrNameLst>
                                          <p:attrName>style.rotation</p:attrName>
                                        </p:attrNameLst>
                                      </p:cBhvr>
                                      <p:tavLst>
                                        <p:tav tm="0">
                                          <p:val>
                                            <p:fltVal val="90"/>
                                          </p:val>
                                        </p:tav>
                                        <p:tav tm="100000">
                                          <p:val>
                                            <p:fltVal val="0"/>
                                          </p:val>
                                        </p:tav>
                                      </p:tavLst>
                                    </p:anim>
                                    <p:animEffect transition="in" filter="fade">
                                      <p:cBhvr>
                                        <p:cTn id="39" dur="1000"/>
                                        <p:tgtEl>
                                          <p:spTgt spid="146438"/>
                                        </p:tgtEl>
                                      </p:cBhvr>
                                    </p:animEffect>
                                  </p:childTnLst>
                                </p:cTn>
                              </p:par>
                            </p:childTnLst>
                          </p:cTn>
                        </p:par>
                      </p:childTnLst>
                    </p:cTn>
                  </p:par>
                  <p:par>
                    <p:cTn id="40" fill="hold" nodeType="clickPar">
                      <p:stCondLst>
                        <p:cond delay="indefinite"/>
                      </p:stCondLst>
                      <p:childTnLst>
                        <p:par>
                          <p:cTn id="41" fill="hold" nodeType="withGroup">
                            <p:stCondLst>
                              <p:cond delay="0"/>
                            </p:stCondLst>
                            <p:childTnLst>
                              <p:par>
                                <p:cTn id="42" presetID="30" presetClass="entr" presetSubtype="0" fill="hold" grpId="0" nodeType="clickEffect">
                                  <p:stCondLst>
                                    <p:cond delay="0"/>
                                  </p:stCondLst>
                                  <p:childTnLst>
                                    <p:set>
                                      <p:cBhvr>
                                        <p:cTn id="43" dur="1" fill="hold">
                                          <p:stCondLst>
                                            <p:cond delay="0"/>
                                          </p:stCondLst>
                                        </p:cTn>
                                        <p:tgtEl>
                                          <p:spTgt spid="146439"/>
                                        </p:tgtEl>
                                        <p:attrNameLst>
                                          <p:attrName>style.visibility</p:attrName>
                                        </p:attrNameLst>
                                      </p:cBhvr>
                                      <p:to>
                                        <p:strVal val="visible"/>
                                      </p:to>
                                    </p:set>
                                    <p:animEffect transition="in" filter="fade">
                                      <p:cBhvr>
                                        <p:cTn id="44" dur="800" decel="100000"/>
                                        <p:tgtEl>
                                          <p:spTgt spid="146439"/>
                                        </p:tgtEl>
                                      </p:cBhvr>
                                    </p:animEffect>
                                    <p:anim calcmode="lin" valueType="num">
                                      <p:cBhvr>
                                        <p:cTn id="45" dur="800" decel="100000" fill="hold"/>
                                        <p:tgtEl>
                                          <p:spTgt spid="146439"/>
                                        </p:tgtEl>
                                        <p:attrNameLst>
                                          <p:attrName>style.rotation</p:attrName>
                                        </p:attrNameLst>
                                      </p:cBhvr>
                                      <p:tavLst>
                                        <p:tav tm="0">
                                          <p:val>
                                            <p:fltVal val="-90"/>
                                          </p:val>
                                        </p:tav>
                                        <p:tav tm="100000">
                                          <p:val>
                                            <p:fltVal val="0"/>
                                          </p:val>
                                        </p:tav>
                                      </p:tavLst>
                                    </p:anim>
                                    <p:anim calcmode="lin" valueType="num">
                                      <p:cBhvr>
                                        <p:cTn id="46" dur="800" decel="100000" fill="hold"/>
                                        <p:tgtEl>
                                          <p:spTgt spid="146439"/>
                                        </p:tgtEl>
                                        <p:attrNameLst>
                                          <p:attrName>ppt_x</p:attrName>
                                        </p:attrNameLst>
                                      </p:cBhvr>
                                      <p:tavLst>
                                        <p:tav tm="0">
                                          <p:val>
                                            <p:strVal val="#ppt_x+0.4"/>
                                          </p:val>
                                        </p:tav>
                                        <p:tav tm="100000">
                                          <p:val>
                                            <p:strVal val="#ppt_x-0.05"/>
                                          </p:val>
                                        </p:tav>
                                      </p:tavLst>
                                    </p:anim>
                                    <p:anim calcmode="lin" valueType="num">
                                      <p:cBhvr>
                                        <p:cTn id="47" dur="800" decel="100000" fill="hold"/>
                                        <p:tgtEl>
                                          <p:spTgt spid="146439"/>
                                        </p:tgtEl>
                                        <p:attrNameLst>
                                          <p:attrName>ppt_y</p:attrName>
                                        </p:attrNameLst>
                                      </p:cBhvr>
                                      <p:tavLst>
                                        <p:tav tm="0">
                                          <p:val>
                                            <p:strVal val="#ppt_y-0.4"/>
                                          </p:val>
                                        </p:tav>
                                        <p:tav tm="100000">
                                          <p:val>
                                            <p:strVal val="#ppt_y+0.1"/>
                                          </p:val>
                                        </p:tav>
                                      </p:tavLst>
                                    </p:anim>
                                    <p:anim calcmode="lin" valueType="num">
                                      <p:cBhvr>
                                        <p:cTn id="48" dur="200" accel="100000" fill="hold">
                                          <p:stCondLst>
                                            <p:cond delay="800"/>
                                          </p:stCondLst>
                                        </p:cTn>
                                        <p:tgtEl>
                                          <p:spTgt spid="146439"/>
                                        </p:tgtEl>
                                        <p:attrNameLst>
                                          <p:attrName>ppt_x</p:attrName>
                                        </p:attrNameLst>
                                      </p:cBhvr>
                                      <p:tavLst>
                                        <p:tav tm="0">
                                          <p:val>
                                            <p:strVal val="#ppt_x-0.05"/>
                                          </p:val>
                                        </p:tav>
                                        <p:tav tm="100000">
                                          <p:val>
                                            <p:strVal val="#ppt_x"/>
                                          </p:val>
                                        </p:tav>
                                      </p:tavLst>
                                    </p:anim>
                                    <p:anim calcmode="lin" valueType="num">
                                      <p:cBhvr>
                                        <p:cTn id="49" dur="200" accel="100000" fill="hold">
                                          <p:stCondLst>
                                            <p:cond delay="800"/>
                                          </p:stCondLst>
                                        </p:cTn>
                                        <p:tgtEl>
                                          <p:spTgt spid="146439"/>
                                        </p:tgtEl>
                                        <p:attrNameLst>
                                          <p:attrName>ppt_y</p:attrName>
                                        </p:attrNameLst>
                                      </p:cBhvr>
                                      <p:tavLst>
                                        <p:tav tm="0">
                                          <p:val>
                                            <p:strVal val="#ppt_y+0.1"/>
                                          </p:val>
                                        </p:tav>
                                        <p:tav tm="100000">
                                          <p:val>
                                            <p:strVal val="#ppt_y"/>
                                          </p:val>
                                        </p:tav>
                                      </p:tavLst>
                                    </p:anim>
                                  </p:childTnLst>
                                </p:cTn>
                              </p:par>
                            </p:childTnLst>
                          </p:cTn>
                        </p:par>
                      </p:childTnLst>
                    </p:cTn>
                  </p:par>
                  <p:par>
                    <p:cTn id="50" fill="hold" nodeType="clickPar">
                      <p:stCondLst>
                        <p:cond delay="indefinite"/>
                      </p:stCondLst>
                      <p:childTnLst>
                        <p:par>
                          <p:cTn id="51" fill="hold" nodeType="withGroup">
                            <p:stCondLst>
                              <p:cond delay="0"/>
                            </p:stCondLst>
                            <p:childTnLst>
                              <p:par>
                                <p:cTn id="52" presetID="15" presetClass="entr" presetSubtype="0" fill="hold" grpId="0" nodeType="clickEffect">
                                  <p:stCondLst>
                                    <p:cond delay="0"/>
                                  </p:stCondLst>
                                  <p:childTnLst>
                                    <p:set>
                                      <p:cBhvr>
                                        <p:cTn id="53" dur="1" fill="hold">
                                          <p:stCondLst>
                                            <p:cond delay="0"/>
                                          </p:stCondLst>
                                        </p:cTn>
                                        <p:tgtEl>
                                          <p:spTgt spid="146440"/>
                                        </p:tgtEl>
                                        <p:attrNameLst>
                                          <p:attrName>style.visibility</p:attrName>
                                        </p:attrNameLst>
                                      </p:cBhvr>
                                      <p:to>
                                        <p:strVal val="visible"/>
                                      </p:to>
                                    </p:set>
                                    <p:anim calcmode="lin" valueType="num">
                                      <p:cBhvr>
                                        <p:cTn id="54" dur="1000" fill="hold"/>
                                        <p:tgtEl>
                                          <p:spTgt spid="146440"/>
                                        </p:tgtEl>
                                        <p:attrNameLst>
                                          <p:attrName>ppt_w</p:attrName>
                                        </p:attrNameLst>
                                      </p:cBhvr>
                                      <p:tavLst>
                                        <p:tav tm="0">
                                          <p:val>
                                            <p:fltVal val="0"/>
                                          </p:val>
                                        </p:tav>
                                        <p:tav tm="100000">
                                          <p:val>
                                            <p:strVal val="#ppt_w"/>
                                          </p:val>
                                        </p:tav>
                                      </p:tavLst>
                                    </p:anim>
                                    <p:anim calcmode="lin" valueType="num">
                                      <p:cBhvr>
                                        <p:cTn id="55" dur="1000" fill="hold"/>
                                        <p:tgtEl>
                                          <p:spTgt spid="146440"/>
                                        </p:tgtEl>
                                        <p:attrNameLst>
                                          <p:attrName>ppt_h</p:attrName>
                                        </p:attrNameLst>
                                      </p:cBhvr>
                                      <p:tavLst>
                                        <p:tav tm="0">
                                          <p:val>
                                            <p:fltVal val="0"/>
                                          </p:val>
                                        </p:tav>
                                        <p:tav tm="100000">
                                          <p:val>
                                            <p:strVal val="#ppt_h"/>
                                          </p:val>
                                        </p:tav>
                                      </p:tavLst>
                                    </p:anim>
                                    <p:anim calcmode="lin" valueType="num">
                                      <p:cBhvr>
                                        <p:cTn id="56" dur="1000" fill="hold"/>
                                        <p:tgtEl>
                                          <p:spTgt spid="146440"/>
                                        </p:tgtEl>
                                        <p:attrNameLst>
                                          <p:attrName>ppt_x</p:attrName>
                                        </p:attrNameLst>
                                      </p:cBhvr>
                                      <p:tavLst>
                                        <p:tav tm="0" fmla="#ppt_x+(cos(-2*pi*(1-$))*-#ppt_x-sin(-2*pi*(1-$))*(1-#ppt_y))*(1-$)">
                                          <p:val>
                                            <p:fltVal val="0"/>
                                          </p:val>
                                        </p:tav>
                                        <p:tav tm="100000">
                                          <p:val>
                                            <p:fltVal val="1"/>
                                          </p:val>
                                        </p:tav>
                                      </p:tavLst>
                                    </p:anim>
                                    <p:anim calcmode="lin" valueType="num">
                                      <p:cBhvr>
                                        <p:cTn id="57" dur="1000" fill="hold"/>
                                        <p:tgtEl>
                                          <p:spTgt spid="146440"/>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496" grpId="0"/>
      <p:bldP spid="63497" grpId="0"/>
      <p:bldP spid="63497" grpId="1"/>
      <p:bldP spid="146436" grpId="0"/>
      <p:bldP spid="146437" grpId="0"/>
      <p:bldP spid="146438" grpId="0"/>
      <p:bldP spid="146439" grpId="0"/>
      <p:bldP spid="146440"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ext Box 4"/>
          <p:cNvSpPr txBox="1">
            <a:spLocks noChangeArrowheads="1"/>
          </p:cNvSpPr>
          <p:nvPr/>
        </p:nvSpPr>
        <p:spPr bwMode="auto">
          <a:xfrm>
            <a:off x="1212850" y="1981200"/>
            <a:ext cx="67056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VnTimeH" panose="020B7200000000000000" pitchFamily="34" charset="0"/>
              </a:defRPr>
            </a:lvl1pPr>
            <a:lvl2pPr marL="742950" indent="-285750">
              <a:spcBef>
                <a:spcPct val="20000"/>
              </a:spcBef>
              <a:buChar char="–"/>
              <a:defRPr sz="2800">
                <a:solidFill>
                  <a:schemeClr val="tx1"/>
                </a:solidFill>
                <a:latin typeface=".VnTimeH" panose="020B7200000000000000" pitchFamily="34" charset="0"/>
              </a:defRPr>
            </a:lvl2pPr>
            <a:lvl3pPr marL="1143000" indent="-228600">
              <a:spcBef>
                <a:spcPct val="20000"/>
              </a:spcBef>
              <a:buChar char="•"/>
              <a:defRPr sz="2400">
                <a:solidFill>
                  <a:schemeClr val="tx1"/>
                </a:solidFill>
                <a:latin typeface=".VnTimeH" panose="020B7200000000000000" pitchFamily="34" charset="0"/>
              </a:defRPr>
            </a:lvl3pPr>
            <a:lvl4pPr marL="1600200" indent="-228600">
              <a:spcBef>
                <a:spcPct val="20000"/>
              </a:spcBef>
              <a:buChar char="–"/>
              <a:defRPr sz="2000">
                <a:solidFill>
                  <a:schemeClr val="tx1"/>
                </a:solidFill>
                <a:latin typeface=".VnTimeH" panose="020B7200000000000000" pitchFamily="34" charset="0"/>
              </a:defRPr>
            </a:lvl4pPr>
            <a:lvl5pPr marL="2057400" indent="-228600">
              <a:spcBef>
                <a:spcPct val="20000"/>
              </a:spcBef>
              <a:buChar char="»"/>
              <a:defRPr sz="2000">
                <a:solidFill>
                  <a:schemeClr val="tx1"/>
                </a:solidFill>
                <a:latin typeface=".VnTimeH" panose="020B7200000000000000" pitchFamily="34" charset="0"/>
              </a:defRPr>
            </a:lvl5pPr>
            <a:lvl6pPr marL="2514600" indent="-228600" eaLnBrk="0" fontAlgn="base" hangingPunct="0">
              <a:spcBef>
                <a:spcPct val="20000"/>
              </a:spcBef>
              <a:spcAft>
                <a:spcPct val="0"/>
              </a:spcAft>
              <a:buChar char="»"/>
              <a:defRPr sz="2000">
                <a:solidFill>
                  <a:schemeClr val="tx1"/>
                </a:solidFill>
                <a:latin typeface=".VnTimeH" panose="020B7200000000000000" pitchFamily="34" charset="0"/>
              </a:defRPr>
            </a:lvl6pPr>
            <a:lvl7pPr marL="2971800" indent="-228600" eaLnBrk="0" fontAlgn="base" hangingPunct="0">
              <a:spcBef>
                <a:spcPct val="20000"/>
              </a:spcBef>
              <a:spcAft>
                <a:spcPct val="0"/>
              </a:spcAft>
              <a:buChar char="»"/>
              <a:defRPr sz="2000">
                <a:solidFill>
                  <a:schemeClr val="tx1"/>
                </a:solidFill>
                <a:latin typeface=".VnTimeH" panose="020B7200000000000000" pitchFamily="34" charset="0"/>
              </a:defRPr>
            </a:lvl7pPr>
            <a:lvl8pPr marL="3429000" indent="-228600" eaLnBrk="0" fontAlgn="base" hangingPunct="0">
              <a:spcBef>
                <a:spcPct val="20000"/>
              </a:spcBef>
              <a:spcAft>
                <a:spcPct val="0"/>
              </a:spcAft>
              <a:buChar char="»"/>
              <a:defRPr sz="2000">
                <a:solidFill>
                  <a:schemeClr val="tx1"/>
                </a:solidFill>
                <a:latin typeface=".VnTimeH" panose="020B7200000000000000" pitchFamily="34" charset="0"/>
              </a:defRPr>
            </a:lvl8pPr>
            <a:lvl9pPr marL="3886200" indent="-228600" eaLnBrk="0" fontAlgn="base" hangingPunct="0">
              <a:spcBef>
                <a:spcPct val="20000"/>
              </a:spcBef>
              <a:spcAft>
                <a:spcPct val="0"/>
              </a:spcAft>
              <a:buChar char="»"/>
              <a:defRPr sz="2000">
                <a:solidFill>
                  <a:schemeClr val="tx1"/>
                </a:solidFill>
                <a:latin typeface=".VnTimeH" panose="020B7200000000000000" pitchFamily="34" charset="0"/>
              </a:defRPr>
            </a:lvl9pPr>
          </a:lstStyle>
          <a:p>
            <a:pPr eaLnBrk="1" hangingPunct="1">
              <a:spcBef>
                <a:spcPct val="50000"/>
              </a:spcBef>
              <a:buFontTx/>
              <a:buNone/>
            </a:pPr>
            <a:endParaRPr lang="en-US" altLang="en-US" sz="2000">
              <a:latin typeface="Times New Roman" panose="02020603050405020304" pitchFamily="18" charset="0"/>
            </a:endParaRPr>
          </a:p>
        </p:txBody>
      </p:sp>
      <p:sp>
        <p:nvSpPr>
          <p:cNvPr id="143367" name="Text Box 7"/>
          <p:cNvSpPr txBox="1">
            <a:spLocks noChangeArrowheads="1"/>
          </p:cNvSpPr>
          <p:nvPr/>
        </p:nvSpPr>
        <p:spPr bwMode="auto">
          <a:xfrm>
            <a:off x="222250" y="2158959"/>
            <a:ext cx="8481122" cy="1098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VnTimeH" panose="020B7200000000000000" pitchFamily="34" charset="0"/>
              </a:defRPr>
            </a:lvl1pPr>
            <a:lvl2pPr marL="742950" indent="-285750">
              <a:spcBef>
                <a:spcPct val="20000"/>
              </a:spcBef>
              <a:buChar char="–"/>
              <a:defRPr sz="2800">
                <a:solidFill>
                  <a:schemeClr val="tx1"/>
                </a:solidFill>
                <a:latin typeface=".VnTimeH" panose="020B7200000000000000" pitchFamily="34" charset="0"/>
              </a:defRPr>
            </a:lvl2pPr>
            <a:lvl3pPr marL="1143000" indent="-228600">
              <a:spcBef>
                <a:spcPct val="20000"/>
              </a:spcBef>
              <a:buChar char="•"/>
              <a:defRPr sz="2400">
                <a:solidFill>
                  <a:schemeClr val="tx1"/>
                </a:solidFill>
                <a:latin typeface=".VnTimeH" panose="020B7200000000000000" pitchFamily="34" charset="0"/>
              </a:defRPr>
            </a:lvl3pPr>
            <a:lvl4pPr marL="1600200" indent="-228600">
              <a:spcBef>
                <a:spcPct val="20000"/>
              </a:spcBef>
              <a:buChar char="–"/>
              <a:defRPr sz="2000">
                <a:solidFill>
                  <a:schemeClr val="tx1"/>
                </a:solidFill>
                <a:latin typeface=".VnTimeH" panose="020B7200000000000000" pitchFamily="34" charset="0"/>
              </a:defRPr>
            </a:lvl4pPr>
            <a:lvl5pPr marL="2057400" indent="-228600">
              <a:spcBef>
                <a:spcPct val="20000"/>
              </a:spcBef>
              <a:buChar char="»"/>
              <a:defRPr sz="2000">
                <a:solidFill>
                  <a:schemeClr val="tx1"/>
                </a:solidFill>
                <a:latin typeface=".VnTimeH" panose="020B7200000000000000" pitchFamily="34" charset="0"/>
              </a:defRPr>
            </a:lvl5pPr>
            <a:lvl6pPr marL="2514600" indent="-228600" eaLnBrk="0" fontAlgn="base" hangingPunct="0">
              <a:spcBef>
                <a:spcPct val="20000"/>
              </a:spcBef>
              <a:spcAft>
                <a:spcPct val="0"/>
              </a:spcAft>
              <a:buChar char="»"/>
              <a:defRPr sz="2000">
                <a:solidFill>
                  <a:schemeClr val="tx1"/>
                </a:solidFill>
                <a:latin typeface=".VnTimeH" panose="020B7200000000000000" pitchFamily="34" charset="0"/>
              </a:defRPr>
            </a:lvl6pPr>
            <a:lvl7pPr marL="2971800" indent="-228600" eaLnBrk="0" fontAlgn="base" hangingPunct="0">
              <a:spcBef>
                <a:spcPct val="20000"/>
              </a:spcBef>
              <a:spcAft>
                <a:spcPct val="0"/>
              </a:spcAft>
              <a:buChar char="»"/>
              <a:defRPr sz="2000">
                <a:solidFill>
                  <a:schemeClr val="tx1"/>
                </a:solidFill>
                <a:latin typeface=".VnTimeH" panose="020B7200000000000000" pitchFamily="34" charset="0"/>
              </a:defRPr>
            </a:lvl7pPr>
            <a:lvl8pPr marL="3429000" indent="-228600" eaLnBrk="0" fontAlgn="base" hangingPunct="0">
              <a:spcBef>
                <a:spcPct val="20000"/>
              </a:spcBef>
              <a:spcAft>
                <a:spcPct val="0"/>
              </a:spcAft>
              <a:buChar char="»"/>
              <a:defRPr sz="2000">
                <a:solidFill>
                  <a:schemeClr val="tx1"/>
                </a:solidFill>
                <a:latin typeface=".VnTimeH" panose="020B7200000000000000" pitchFamily="34" charset="0"/>
              </a:defRPr>
            </a:lvl8pPr>
            <a:lvl9pPr marL="3886200" indent="-228600" eaLnBrk="0" fontAlgn="base" hangingPunct="0">
              <a:spcBef>
                <a:spcPct val="20000"/>
              </a:spcBef>
              <a:spcAft>
                <a:spcPct val="0"/>
              </a:spcAft>
              <a:buChar char="»"/>
              <a:defRPr sz="2000">
                <a:solidFill>
                  <a:schemeClr val="tx1"/>
                </a:solidFill>
                <a:latin typeface=".VnTimeH" panose="020B7200000000000000" pitchFamily="34" charset="0"/>
              </a:defRPr>
            </a:lvl9pPr>
          </a:lstStyle>
          <a:p>
            <a:pPr eaLnBrk="1" hangingPunct="1">
              <a:spcBef>
                <a:spcPct val="0"/>
              </a:spcBef>
              <a:buFontTx/>
              <a:buNone/>
            </a:pPr>
            <a:r>
              <a:rPr lang="en-US" altLang="en-US" b="0">
                <a:solidFill>
                  <a:srgbClr val="0000FF"/>
                </a:solidFill>
                <a:latin typeface="Arial" panose="020B0604020202020204" pitchFamily="34" charset="0"/>
              </a:rPr>
              <a:t> </a:t>
            </a:r>
            <a:r>
              <a:rPr lang="en-US" altLang="en-US" b="0">
                <a:latin typeface="Times New Roman" panose="02020603050405020304" pitchFamily="18" charset="0"/>
                <a:cs typeface="Times New Roman" panose="02020603050405020304" pitchFamily="18" charset="0"/>
              </a:rPr>
              <a:t>-</a:t>
            </a:r>
            <a:r>
              <a:rPr lang="en-US" altLang="en-US" b="0">
                <a:solidFill>
                  <a:srgbClr val="0000FF"/>
                </a:solidFill>
                <a:latin typeface="Arial" panose="020B0604020202020204" pitchFamily="34" charset="0"/>
              </a:rPr>
              <a:t> </a:t>
            </a:r>
            <a:r>
              <a:rPr lang="en-US" altLang="en-US">
                <a:latin typeface="Times New Roman" panose="02020603050405020304" pitchFamily="18" charset="0"/>
                <a:cs typeface="Times New Roman" panose="02020603050405020304" pitchFamily="18" charset="0"/>
              </a:rPr>
              <a:t>Khói, khí độc, các loại bụi, vi khuẩn,… là nguyên nhân làm cho không khí bị ô nhiễm.</a:t>
            </a:r>
          </a:p>
        </p:txBody>
      </p:sp>
      <p:sp>
        <p:nvSpPr>
          <p:cNvPr id="143365" name="Text Box 5"/>
          <p:cNvSpPr txBox="1">
            <a:spLocks noChangeArrowheads="1"/>
          </p:cNvSpPr>
          <p:nvPr/>
        </p:nvSpPr>
        <p:spPr bwMode="auto">
          <a:xfrm>
            <a:off x="123306" y="2158425"/>
            <a:ext cx="9089354"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VnTimeH" panose="020B7200000000000000" pitchFamily="34" charset="0"/>
              </a:defRPr>
            </a:lvl1pPr>
            <a:lvl2pPr marL="742950" indent="-285750">
              <a:spcBef>
                <a:spcPct val="20000"/>
              </a:spcBef>
              <a:buChar char="–"/>
              <a:defRPr sz="2800">
                <a:solidFill>
                  <a:schemeClr val="tx1"/>
                </a:solidFill>
                <a:latin typeface=".VnTimeH" panose="020B7200000000000000" pitchFamily="34" charset="0"/>
              </a:defRPr>
            </a:lvl2pPr>
            <a:lvl3pPr marL="1143000" indent="-228600">
              <a:spcBef>
                <a:spcPct val="20000"/>
              </a:spcBef>
              <a:buChar char="•"/>
              <a:defRPr sz="2400">
                <a:solidFill>
                  <a:schemeClr val="tx1"/>
                </a:solidFill>
                <a:latin typeface=".VnTimeH" panose="020B7200000000000000" pitchFamily="34" charset="0"/>
              </a:defRPr>
            </a:lvl3pPr>
            <a:lvl4pPr marL="1600200" indent="-228600">
              <a:spcBef>
                <a:spcPct val="20000"/>
              </a:spcBef>
              <a:buChar char="–"/>
              <a:defRPr sz="2000">
                <a:solidFill>
                  <a:schemeClr val="tx1"/>
                </a:solidFill>
                <a:latin typeface=".VnTimeH" panose="020B7200000000000000" pitchFamily="34" charset="0"/>
              </a:defRPr>
            </a:lvl4pPr>
            <a:lvl5pPr marL="2057400" indent="-228600">
              <a:spcBef>
                <a:spcPct val="20000"/>
              </a:spcBef>
              <a:buChar char="»"/>
              <a:defRPr sz="2000">
                <a:solidFill>
                  <a:schemeClr val="tx1"/>
                </a:solidFill>
                <a:latin typeface=".VnTimeH" panose="020B7200000000000000" pitchFamily="34" charset="0"/>
              </a:defRPr>
            </a:lvl5pPr>
            <a:lvl6pPr marL="2514600" indent="-228600" eaLnBrk="0" fontAlgn="base" hangingPunct="0">
              <a:spcBef>
                <a:spcPct val="20000"/>
              </a:spcBef>
              <a:spcAft>
                <a:spcPct val="0"/>
              </a:spcAft>
              <a:buChar char="»"/>
              <a:defRPr sz="2000">
                <a:solidFill>
                  <a:schemeClr val="tx1"/>
                </a:solidFill>
                <a:latin typeface=".VnTimeH" panose="020B7200000000000000" pitchFamily="34" charset="0"/>
              </a:defRPr>
            </a:lvl6pPr>
            <a:lvl7pPr marL="2971800" indent="-228600" eaLnBrk="0" fontAlgn="base" hangingPunct="0">
              <a:spcBef>
                <a:spcPct val="20000"/>
              </a:spcBef>
              <a:spcAft>
                <a:spcPct val="0"/>
              </a:spcAft>
              <a:buChar char="»"/>
              <a:defRPr sz="2000">
                <a:solidFill>
                  <a:schemeClr val="tx1"/>
                </a:solidFill>
                <a:latin typeface=".VnTimeH" panose="020B7200000000000000" pitchFamily="34" charset="0"/>
              </a:defRPr>
            </a:lvl7pPr>
            <a:lvl8pPr marL="3429000" indent="-228600" eaLnBrk="0" fontAlgn="base" hangingPunct="0">
              <a:spcBef>
                <a:spcPct val="20000"/>
              </a:spcBef>
              <a:spcAft>
                <a:spcPct val="0"/>
              </a:spcAft>
              <a:buChar char="»"/>
              <a:defRPr sz="2000">
                <a:solidFill>
                  <a:schemeClr val="tx1"/>
                </a:solidFill>
                <a:latin typeface=".VnTimeH" panose="020B7200000000000000" pitchFamily="34" charset="0"/>
              </a:defRPr>
            </a:lvl8pPr>
            <a:lvl9pPr marL="3886200" indent="-228600" eaLnBrk="0" fontAlgn="base" hangingPunct="0">
              <a:spcBef>
                <a:spcPct val="20000"/>
              </a:spcBef>
              <a:spcAft>
                <a:spcPct val="0"/>
              </a:spcAft>
              <a:buChar char="»"/>
              <a:defRPr sz="2000">
                <a:solidFill>
                  <a:schemeClr val="tx1"/>
                </a:solidFill>
                <a:latin typeface=".VnTimeH" panose="020B7200000000000000" pitchFamily="34" charset="0"/>
              </a:defRPr>
            </a:lvl9pPr>
          </a:lstStyle>
          <a:p>
            <a:pPr algn="ctr" eaLnBrk="1" hangingPunct="1">
              <a:spcBef>
                <a:spcPct val="0"/>
              </a:spcBef>
              <a:buFontTx/>
              <a:buNone/>
            </a:pPr>
            <a:r>
              <a:rPr lang="en-US" altLang="en-US" dirty="0">
                <a:solidFill>
                  <a:srgbClr val="C00000"/>
                </a:solidFill>
                <a:latin typeface="Times New Roman" panose="02020603050405020304" pitchFamily="18" charset="0"/>
                <a:cs typeface="Times New Roman" panose="02020603050405020304" pitchFamily="18" charset="0"/>
              </a:rPr>
              <a:t>Nêu nguyên nhân làm cho không khí bị ô nhiễm ?</a:t>
            </a:r>
          </a:p>
        </p:txBody>
      </p:sp>
      <p:sp>
        <p:nvSpPr>
          <p:cNvPr id="143368" name="Text Box 8"/>
          <p:cNvSpPr txBox="1">
            <a:spLocks noChangeArrowheads="1"/>
          </p:cNvSpPr>
          <p:nvPr/>
        </p:nvSpPr>
        <p:spPr bwMode="auto">
          <a:xfrm>
            <a:off x="152975" y="3228111"/>
            <a:ext cx="8693150" cy="20621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VnTimeH" panose="020B7200000000000000" pitchFamily="34" charset="0"/>
              </a:defRPr>
            </a:lvl1pPr>
            <a:lvl2pPr marL="742950" indent="-285750">
              <a:spcBef>
                <a:spcPct val="20000"/>
              </a:spcBef>
              <a:buChar char="–"/>
              <a:defRPr sz="2800">
                <a:solidFill>
                  <a:schemeClr val="tx1"/>
                </a:solidFill>
                <a:latin typeface=".VnTimeH" panose="020B7200000000000000" pitchFamily="34" charset="0"/>
              </a:defRPr>
            </a:lvl2pPr>
            <a:lvl3pPr marL="1143000" indent="-228600">
              <a:spcBef>
                <a:spcPct val="20000"/>
              </a:spcBef>
              <a:buChar char="•"/>
              <a:defRPr sz="2400">
                <a:solidFill>
                  <a:schemeClr val="tx1"/>
                </a:solidFill>
                <a:latin typeface=".VnTimeH" panose="020B7200000000000000" pitchFamily="34" charset="0"/>
              </a:defRPr>
            </a:lvl3pPr>
            <a:lvl4pPr marL="1600200" indent="-228600">
              <a:spcBef>
                <a:spcPct val="20000"/>
              </a:spcBef>
              <a:buChar char="–"/>
              <a:defRPr sz="2000">
                <a:solidFill>
                  <a:schemeClr val="tx1"/>
                </a:solidFill>
                <a:latin typeface=".VnTimeH" panose="020B7200000000000000" pitchFamily="34" charset="0"/>
              </a:defRPr>
            </a:lvl4pPr>
            <a:lvl5pPr marL="2057400" indent="-228600">
              <a:spcBef>
                <a:spcPct val="20000"/>
              </a:spcBef>
              <a:buChar char="»"/>
              <a:defRPr sz="2000">
                <a:solidFill>
                  <a:schemeClr val="tx1"/>
                </a:solidFill>
                <a:latin typeface=".VnTimeH" panose="020B7200000000000000" pitchFamily="34" charset="0"/>
              </a:defRPr>
            </a:lvl5pPr>
            <a:lvl6pPr marL="2514600" indent="-228600" eaLnBrk="0" fontAlgn="base" hangingPunct="0">
              <a:spcBef>
                <a:spcPct val="20000"/>
              </a:spcBef>
              <a:spcAft>
                <a:spcPct val="0"/>
              </a:spcAft>
              <a:buChar char="»"/>
              <a:defRPr sz="2000">
                <a:solidFill>
                  <a:schemeClr val="tx1"/>
                </a:solidFill>
                <a:latin typeface=".VnTimeH" panose="020B7200000000000000" pitchFamily="34" charset="0"/>
              </a:defRPr>
            </a:lvl6pPr>
            <a:lvl7pPr marL="2971800" indent="-228600" eaLnBrk="0" fontAlgn="base" hangingPunct="0">
              <a:spcBef>
                <a:spcPct val="20000"/>
              </a:spcBef>
              <a:spcAft>
                <a:spcPct val="0"/>
              </a:spcAft>
              <a:buChar char="»"/>
              <a:defRPr sz="2000">
                <a:solidFill>
                  <a:schemeClr val="tx1"/>
                </a:solidFill>
                <a:latin typeface=".VnTimeH" panose="020B7200000000000000" pitchFamily="34" charset="0"/>
              </a:defRPr>
            </a:lvl7pPr>
            <a:lvl8pPr marL="3429000" indent="-228600" eaLnBrk="0" fontAlgn="base" hangingPunct="0">
              <a:spcBef>
                <a:spcPct val="20000"/>
              </a:spcBef>
              <a:spcAft>
                <a:spcPct val="0"/>
              </a:spcAft>
              <a:buChar char="»"/>
              <a:defRPr sz="2000">
                <a:solidFill>
                  <a:schemeClr val="tx1"/>
                </a:solidFill>
                <a:latin typeface=".VnTimeH" panose="020B7200000000000000" pitchFamily="34" charset="0"/>
              </a:defRPr>
            </a:lvl8pPr>
            <a:lvl9pPr marL="3886200" indent="-228600" eaLnBrk="0" fontAlgn="base" hangingPunct="0">
              <a:spcBef>
                <a:spcPct val="20000"/>
              </a:spcBef>
              <a:spcAft>
                <a:spcPct val="0"/>
              </a:spcAft>
              <a:buChar char="»"/>
              <a:defRPr sz="2000">
                <a:solidFill>
                  <a:schemeClr val="tx1"/>
                </a:solidFill>
                <a:latin typeface=".VnTimeH" panose="020B7200000000000000" pitchFamily="34" charset="0"/>
              </a:defRPr>
            </a:lvl9pPr>
          </a:lstStyle>
          <a:p>
            <a:pPr eaLnBrk="1" hangingPunct="1">
              <a:spcBef>
                <a:spcPct val="0"/>
              </a:spcBef>
              <a:buFontTx/>
              <a:buNone/>
            </a:pPr>
            <a:r>
              <a:rPr lang="en-US" altLang="en-US" dirty="0">
                <a:latin typeface="Times New Roman" panose="02020603050405020304" pitchFamily="18" charset="0"/>
                <a:cs typeface="Times New Roman" panose="02020603050405020304" pitchFamily="18" charset="0"/>
              </a:rPr>
              <a:t>- Không khí được coi là trong sạch khi những thành phần kể trên có trong không khí với tỉ lệ thấp, không làm hại đến sức khỏe của con người và các sinh vật khác.</a:t>
            </a:r>
          </a:p>
        </p:txBody>
      </p:sp>
      <p:sp>
        <p:nvSpPr>
          <p:cNvPr id="143366" name="Text Box 6"/>
          <p:cNvSpPr txBox="1">
            <a:spLocks noChangeArrowheads="1"/>
          </p:cNvSpPr>
          <p:nvPr/>
        </p:nvSpPr>
        <p:spPr bwMode="auto">
          <a:xfrm>
            <a:off x="222250" y="3811835"/>
            <a:ext cx="7774362" cy="579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VnTimeH" panose="020B7200000000000000" pitchFamily="34" charset="0"/>
              </a:defRPr>
            </a:lvl1pPr>
            <a:lvl2pPr marL="742950" indent="-285750">
              <a:spcBef>
                <a:spcPct val="20000"/>
              </a:spcBef>
              <a:buChar char="–"/>
              <a:defRPr sz="2800">
                <a:solidFill>
                  <a:schemeClr val="tx1"/>
                </a:solidFill>
                <a:latin typeface=".VnTimeH" panose="020B7200000000000000" pitchFamily="34" charset="0"/>
              </a:defRPr>
            </a:lvl2pPr>
            <a:lvl3pPr marL="1143000" indent="-228600">
              <a:spcBef>
                <a:spcPct val="20000"/>
              </a:spcBef>
              <a:buChar char="•"/>
              <a:defRPr sz="2400">
                <a:solidFill>
                  <a:schemeClr val="tx1"/>
                </a:solidFill>
                <a:latin typeface=".VnTimeH" panose="020B7200000000000000" pitchFamily="34" charset="0"/>
              </a:defRPr>
            </a:lvl3pPr>
            <a:lvl4pPr marL="1600200" indent="-228600">
              <a:spcBef>
                <a:spcPct val="20000"/>
              </a:spcBef>
              <a:buChar char="–"/>
              <a:defRPr sz="2000">
                <a:solidFill>
                  <a:schemeClr val="tx1"/>
                </a:solidFill>
                <a:latin typeface=".VnTimeH" panose="020B7200000000000000" pitchFamily="34" charset="0"/>
              </a:defRPr>
            </a:lvl4pPr>
            <a:lvl5pPr marL="2057400" indent="-228600">
              <a:spcBef>
                <a:spcPct val="20000"/>
              </a:spcBef>
              <a:buChar char="»"/>
              <a:defRPr sz="2000">
                <a:solidFill>
                  <a:schemeClr val="tx1"/>
                </a:solidFill>
                <a:latin typeface=".VnTimeH" panose="020B7200000000000000" pitchFamily="34" charset="0"/>
              </a:defRPr>
            </a:lvl5pPr>
            <a:lvl6pPr marL="2514600" indent="-228600" eaLnBrk="0" fontAlgn="base" hangingPunct="0">
              <a:spcBef>
                <a:spcPct val="20000"/>
              </a:spcBef>
              <a:spcAft>
                <a:spcPct val="0"/>
              </a:spcAft>
              <a:buChar char="»"/>
              <a:defRPr sz="2000">
                <a:solidFill>
                  <a:schemeClr val="tx1"/>
                </a:solidFill>
                <a:latin typeface=".VnTimeH" panose="020B7200000000000000" pitchFamily="34" charset="0"/>
              </a:defRPr>
            </a:lvl6pPr>
            <a:lvl7pPr marL="2971800" indent="-228600" eaLnBrk="0" fontAlgn="base" hangingPunct="0">
              <a:spcBef>
                <a:spcPct val="20000"/>
              </a:spcBef>
              <a:spcAft>
                <a:spcPct val="0"/>
              </a:spcAft>
              <a:buChar char="»"/>
              <a:defRPr sz="2000">
                <a:solidFill>
                  <a:schemeClr val="tx1"/>
                </a:solidFill>
                <a:latin typeface=".VnTimeH" panose="020B7200000000000000" pitchFamily="34" charset="0"/>
              </a:defRPr>
            </a:lvl7pPr>
            <a:lvl8pPr marL="3429000" indent="-228600" eaLnBrk="0" fontAlgn="base" hangingPunct="0">
              <a:spcBef>
                <a:spcPct val="20000"/>
              </a:spcBef>
              <a:spcAft>
                <a:spcPct val="0"/>
              </a:spcAft>
              <a:buChar char="»"/>
              <a:defRPr sz="2000">
                <a:solidFill>
                  <a:schemeClr val="tx1"/>
                </a:solidFill>
                <a:latin typeface=".VnTimeH" panose="020B7200000000000000" pitchFamily="34" charset="0"/>
              </a:defRPr>
            </a:lvl8pPr>
            <a:lvl9pPr marL="3886200" indent="-228600" eaLnBrk="0" fontAlgn="base" hangingPunct="0">
              <a:spcBef>
                <a:spcPct val="20000"/>
              </a:spcBef>
              <a:spcAft>
                <a:spcPct val="0"/>
              </a:spcAft>
              <a:buChar char="»"/>
              <a:defRPr sz="2000">
                <a:solidFill>
                  <a:schemeClr val="tx1"/>
                </a:solidFill>
                <a:latin typeface=".VnTimeH" panose="020B7200000000000000" pitchFamily="34" charset="0"/>
              </a:defRPr>
            </a:lvl9pPr>
          </a:lstStyle>
          <a:p>
            <a:pPr algn="ctr" eaLnBrk="1" hangingPunct="1">
              <a:spcBef>
                <a:spcPct val="0"/>
              </a:spcBef>
              <a:buFontTx/>
              <a:buNone/>
            </a:pPr>
            <a:r>
              <a:rPr lang="en-US" altLang="en-US" dirty="0">
                <a:solidFill>
                  <a:srgbClr val="C00000"/>
                </a:solidFill>
                <a:latin typeface="Times New Roman" panose="02020603050405020304" pitchFamily="18" charset="0"/>
                <a:cs typeface="Times New Roman" panose="02020603050405020304" pitchFamily="18" charset="0"/>
              </a:rPr>
              <a:t>Không khí được coi là trong sạch khi nào?</a:t>
            </a:r>
          </a:p>
        </p:txBody>
      </p:sp>
      <p:sp>
        <p:nvSpPr>
          <p:cNvPr id="143370" name="Rectangle 10"/>
          <p:cNvSpPr>
            <a:spLocks noChangeArrowheads="1"/>
          </p:cNvSpPr>
          <p:nvPr/>
        </p:nvSpPr>
        <p:spPr bwMode="auto">
          <a:xfrm>
            <a:off x="3361086" y="1335321"/>
            <a:ext cx="2203450" cy="762000"/>
          </a:xfrm>
          <a:prstGeom prst="rect">
            <a:avLst/>
          </a:prstGeom>
          <a:solidFill>
            <a:srgbClr val="FFCCFF"/>
          </a:solidFill>
          <a:ln w="9525">
            <a:solidFill>
              <a:srgbClr val="FFCCFF"/>
            </a:solidFill>
            <a:miter lim="800000"/>
            <a:headEnd/>
            <a:tailEnd/>
          </a:ln>
        </p:spPr>
        <p:txBody>
          <a:bodyPr wrap="none" anchor="ctr"/>
          <a:lstStyle>
            <a:lvl1pPr>
              <a:spcBef>
                <a:spcPct val="20000"/>
              </a:spcBef>
              <a:buChar char="•"/>
              <a:defRPr sz="3200">
                <a:solidFill>
                  <a:schemeClr val="tx1"/>
                </a:solidFill>
                <a:latin typeface=".VnTimeH" panose="020B7200000000000000" pitchFamily="34" charset="0"/>
              </a:defRPr>
            </a:lvl1pPr>
            <a:lvl2pPr marL="742950" indent="-285750">
              <a:spcBef>
                <a:spcPct val="20000"/>
              </a:spcBef>
              <a:buChar char="–"/>
              <a:defRPr sz="2800">
                <a:solidFill>
                  <a:schemeClr val="tx1"/>
                </a:solidFill>
                <a:latin typeface=".VnTimeH" panose="020B7200000000000000" pitchFamily="34" charset="0"/>
              </a:defRPr>
            </a:lvl2pPr>
            <a:lvl3pPr marL="1143000" indent="-228600">
              <a:spcBef>
                <a:spcPct val="20000"/>
              </a:spcBef>
              <a:buChar char="•"/>
              <a:defRPr sz="2400">
                <a:solidFill>
                  <a:schemeClr val="tx1"/>
                </a:solidFill>
                <a:latin typeface=".VnTimeH" panose="020B7200000000000000" pitchFamily="34" charset="0"/>
              </a:defRPr>
            </a:lvl3pPr>
            <a:lvl4pPr marL="1600200" indent="-228600">
              <a:spcBef>
                <a:spcPct val="20000"/>
              </a:spcBef>
              <a:buChar char="–"/>
              <a:defRPr sz="2000">
                <a:solidFill>
                  <a:schemeClr val="tx1"/>
                </a:solidFill>
                <a:latin typeface=".VnTimeH" panose="020B7200000000000000" pitchFamily="34" charset="0"/>
              </a:defRPr>
            </a:lvl4pPr>
            <a:lvl5pPr marL="2057400" indent="-228600">
              <a:spcBef>
                <a:spcPct val="20000"/>
              </a:spcBef>
              <a:buChar char="»"/>
              <a:defRPr sz="2000">
                <a:solidFill>
                  <a:schemeClr val="tx1"/>
                </a:solidFill>
                <a:latin typeface=".VnTimeH" panose="020B7200000000000000" pitchFamily="34" charset="0"/>
              </a:defRPr>
            </a:lvl5pPr>
            <a:lvl6pPr marL="2514600" indent="-228600" eaLnBrk="0" fontAlgn="base" hangingPunct="0">
              <a:spcBef>
                <a:spcPct val="20000"/>
              </a:spcBef>
              <a:spcAft>
                <a:spcPct val="0"/>
              </a:spcAft>
              <a:buChar char="»"/>
              <a:defRPr sz="2000">
                <a:solidFill>
                  <a:schemeClr val="tx1"/>
                </a:solidFill>
                <a:latin typeface=".VnTimeH" panose="020B7200000000000000" pitchFamily="34" charset="0"/>
              </a:defRPr>
            </a:lvl6pPr>
            <a:lvl7pPr marL="2971800" indent="-228600" eaLnBrk="0" fontAlgn="base" hangingPunct="0">
              <a:spcBef>
                <a:spcPct val="20000"/>
              </a:spcBef>
              <a:spcAft>
                <a:spcPct val="0"/>
              </a:spcAft>
              <a:buChar char="»"/>
              <a:defRPr sz="2000">
                <a:solidFill>
                  <a:schemeClr val="tx1"/>
                </a:solidFill>
                <a:latin typeface=".VnTimeH" panose="020B7200000000000000" pitchFamily="34" charset="0"/>
              </a:defRPr>
            </a:lvl7pPr>
            <a:lvl8pPr marL="3429000" indent="-228600" eaLnBrk="0" fontAlgn="base" hangingPunct="0">
              <a:spcBef>
                <a:spcPct val="20000"/>
              </a:spcBef>
              <a:spcAft>
                <a:spcPct val="0"/>
              </a:spcAft>
              <a:buChar char="»"/>
              <a:defRPr sz="2000">
                <a:solidFill>
                  <a:schemeClr val="tx1"/>
                </a:solidFill>
                <a:latin typeface=".VnTimeH" panose="020B7200000000000000" pitchFamily="34" charset="0"/>
              </a:defRPr>
            </a:lvl8pPr>
            <a:lvl9pPr marL="3886200" indent="-228600" eaLnBrk="0" fontAlgn="base" hangingPunct="0">
              <a:spcBef>
                <a:spcPct val="20000"/>
              </a:spcBef>
              <a:spcAft>
                <a:spcPct val="0"/>
              </a:spcAft>
              <a:buChar char="»"/>
              <a:defRPr sz="2000">
                <a:solidFill>
                  <a:schemeClr val="tx1"/>
                </a:solidFill>
                <a:latin typeface=".VnTimeH" panose="020B7200000000000000" pitchFamily="34" charset="0"/>
              </a:defRPr>
            </a:lvl9pPr>
          </a:lstStyle>
          <a:p>
            <a:pPr algn="ctr" eaLnBrk="1" hangingPunct="1">
              <a:spcBef>
                <a:spcPct val="0"/>
              </a:spcBef>
              <a:buFontTx/>
              <a:buNone/>
            </a:pPr>
            <a:r>
              <a:rPr lang="en-US" altLang="en-US" sz="3600" u="sng">
                <a:solidFill>
                  <a:srgbClr val="C00000"/>
                </a:solidFill>
                <a:latin typeface="Times New Roman" panose="02020603050405020304" pitchFamily="18" charset="0"/>
                <a:cs typeface="Times New Roman" panose="02020603050405020304" pitchFamily="18" charset="0"/>
              </a:rPr>
              <a:t>Bài học</a:t>
            </a:r>
          </a:p>
        </p:txBody>
      </p:sp>
      <p:sp>
        <p:nvSpPr>
          <p:cNvPr id="9" name="Rectangle 8"/>
          <p:cNvSpPr/>
          <p:nvPr/>
        </p:nvSpPr>
        <p:spPr>
          <a:xfrm>
            <a:off x="2209800" y="282759"/>
            <a:ext cx="5167745" cy="523220"/>
          </a:xfrm>
          <a:prstGeom prst="rect">
            <a:avLst/>
          </a:prstGeom>
        </p:spPr>
        <p:txBody>
          <a:bodyPr wrap="square">
            <a:spAutoFit/>
          </a:bodyPr>
          <a:lstStyle/>
          <a:p>
            <a:pPr fontAlgn="auto">
              <a:spcAft>
                <a:spcPts val="0"/>
              </a:spcAft>
              <a:defRPr/>
            </a:pPr>
            <a:r>
              <a:rPr lang="en-US" sz="2800" dirty="0">
                <a:effectLst>
                  <a:outerShdw blurRad="38100" dist="38100" dir="2700000" algn="tl">
                    <a:srgbClr val="FFFFFF"/>
                  </a:outerShdw>
                </a:effectLst>
              </a:rPr>
              <a:t> </a:t>
            </a:r>
            <a:r>
              <a:rPr lang="en-US" sz="2800" cap="all" dirty="0">
                <a:ln w="9000" cmpd="sng">
                  <a:solidFill>
                    <a:schemeClr val="accent4">
                      <a:shade val="50000"/>
                      <a:satMod val="120000"/>
                    </a:schemeClr>
                  </a:solidFill>
                  <a:prstDash val="solid"/>
                </a:ln>
                <a:solidFill>
                  <a:srgbClr val="FF0000"/>
                </a:solidFill>
                <a:effectLst>
                  <a:reflection blurRad="12700" stA="28000" endPos="45000" dist="1000" dir="5400000" sy="-100000" algn="bl" rotWithShape="0"/>
                </a:effectLst>
                <a:cs typeface="Times New Roman" pitchFamily="18" charset="0"/>
              </a:rPr>
              <a:t>Không Khí Bị Ô Nhiễm</a:t>
            </a:r>
            <a:endParaRPr lang="en-US" sz="2800" spc="50" dirty="0">
              <a:ln w="11430"/>
              <a:solidFill>
                <a:srgbClr val="FF0000"/>
              </a:solidFill>
              <a:effectLst>
                <a:outerShdw blurRad="76200" dist="50800" dir="5400000" algn="tl" rotWithShape="0">
                  <a:srgbClr val="000000">
                    <a:alpha val="65000"/>
                  </a:srgbClr>
                </a:outerShdw>
              </a:effectLst>
              <a:cs typeface="Times New Roman" pitchFamily="18" charset="0"/>
            </a:endParaRPr>
          </a:p>
        </p:txBody>
      </p:sp>
      <p:sp>
        <p:nvSpPr>
          <p:cNvPr id="12" name="Rectangle 11">
            <a:extLst>
              <a:ext uri="{FF2B5EF4-FFF2-40B4-BE49-F238E27FC236}">
                <a16:creationId xmlns:a16="http://schemas.microsoft.com/office/drawing/2014/main" id="{E83827EC-CB0F-4AD7-AC05-2A21056667DE}"/>
              </a:ext>
            </a:extLst>
          </p:cNvPr>
          <p:cNvSpPr/>
          <p:nvPr/>
        </p:nvSpPr>
        <p:spPr>
          <a:xfrm>
            <a:off x="2286000" y="304800"/>
            <a:ext cx="5167745" cy="523220"/>
          </a:xfrm>
          <a:prstGeom prst="rect">
            <a:avLst/>
          </a:prstGeom>
        </p:spPr>
        <p:txBody>
          <a:bodyPr wrap="square">
            <a:spAutoFit/>
          </a:bodyPr>
          <a:lstStyle/>
          <a:p>
            <a:pPr fontAlgn="auto">
              <a:spcAft>
                <a:spcPts val="0"/>
              </a:spcAft>
              <a:defRPr/>
            </a:pPr>
            <a:r>
              <a:rPr lang="en-US" sz="2800" dirty="0">
                <a:effectLst>
                  <a:outerShdw blurRad="38100" dist="38100" dir="2700000" algn="tl">
                    <a:srgbClr val="FFFFFF"/>
                  </a:outerShdw>
                </a:effectLst>
              </a:rPr>
              <a:t> </a:t>
            </a:r>
            <a:r>
              <a:rPr lang="en-US" sz="2800" cap="all" dirty="0">
                <a:ln w="9000" cmpd="sng">
                  <a:solidFill>
                    <a:schemeClr val="accent4">
                      <a:shade val="50000"/>
                      <a:satMod val="120000"/>
                    </a:schemeClr>
                  </a:solidFill>
                  <a:prstDash val="solid"/>
                </a:ln>
                <a:solidFill>
                  <a:srgbClr val="FF0000"/>
                </a:solidFill>
                <a:effectLst>
                  <a:reflection blurRad="12700" stA="28000" endPos="45000" dist="1000" dir="5400000" sy="-100000" algn="bl" rotWithShape="0"/>
                </a:effectLst>
                <a:cs typeface="Times New Roman" pitchFamily="18" charset="0"/>
              </a:rPr>
              <a:t>Không Khí Bị Ô Nhiễm</a:t>
            </a:r>
            <a:endParaRPr lang="en-US" sz="2800" spc="50" dirty="0">
              <a:ln w="11430"/>
              <a:solidFill>
                <a:srgbClr val="FF0000"/>
              </a:solidFill>
              <a:effectLst>
                <a:outerShdw blurRad="76200" dist="50800" dir="5400000" algn="tl" rotWithShape="0">
                  <a:srgbClr val="000000">
                    <a:alpha val="65000"/>
                  </a:srgbClr>
                </a:outerShdw>
              </a:effectLst>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143365"/>
                                        </p:tgtEl>
                                        <p:attrNameLst>
                                          <p:attrName>style.visibility</p:attrName>
                                        </p:attrNameLst>
                                      </p:cBhvr>
                                      <p:to>
                                        <p:strVal val="visible"/>
                                      </p:to>
                                    </p:set>
                                    <p:animEffect transition="in" filter="box(in)">
                                      <p:cBhvr>
                                        <p:cTn id="7" dur="500"/>
                                        <p:tgtEl>
                                          <p:spTgt spid="143365"/>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4" presetClass="exit" presetSubtype="16" fill="hold" grpId="1" nodeType="clickEffect">
                                  <p:stCondLst>
                                    <p:cond delay="0"/>
                                  </p:stCondLst>
                                  <p:childTnLst>
                                    <p:animEffect transition="out" filter="box(in)">
                                      <p:cBhvr>
                                        <p:cTn id="11" dur="500"/>
                                        <p:tgtEl>
                                          <p:spTgt spid="143365"/>
                                        </p:tgtEl>
                                      </p:cBhvr>
                                    </p:animEffect>
                                    <p:set>
                                      <p:cBhvr>
                                        <p:cTn id="12" dur="1" fill="hold">
                                          <p:stCondLst>
                                            <p:cond delay="499"/>
                                          </p:stCondLst>
                                        </p:cTn>
                                        <p:tgtEl>
                                          <p:spTgt spid="143365"/>
                                        </p:tgtEl>
                                        <p:attrNameLst>
                                          <p:attrName>style.visibility</p:attrName>
                                        </p:attrNameLst>
                                      </p:cBhvr>
                                      <p:to>
                                        <p:strVal val="hidden"/>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4" presetClass="entr" presetSubtype="16" fill="hold" grpId="0" nodeType="clickEffect">
                                  <p:stCondLst>
                                    <p:cond delay="0"/>
                                  </p:stCondLst>
                                  <p:childTnLst>
                                    <p:set>
                                      <p:cBhvr>
                                        <p:cTn id="16" dur="1" fill="hold">
                                          <p:stCondLst>
                                            <p:cond delay="0"/>
                                          </p:stCondLst>
                                        </p:cTn>
                                        <p:tgtEl>
                                          <p:spTgt spid="143367"/>
                                        </p:tgtEl>
                                        <p:attrNameLst>
                                          <p:attrName>style.visibility</p:attrName>
                                        </p:attrNameLst>
                                      </p:cBhvr>
                                      <p:to>
                                        <p:strVal val="visible"/>
                                      </p:to>
                                    </p:set>
                                    <p:animEffect transition="in" filter="box(in)">
                                      <p:cBhvr>
                                        <p:cTn id="17" dur="500"/>
                                        <p:tgtEl>
                                          <p:spTgt spid="143367"/>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4" presetClass="entr" presetSubtype="16" fill="hold" grpId="0" nodeType="clickEffect">
                                  <p:stCondLst>
                                    <p:cond delay="0"/>
                                  </p:stCondLst>
                                  <p:childTnLst>
                                    <p:set>
                                      <p:cBhvr>
                                        <p:cTn id="21" dur="1" fill="hold">
                                          <p:stCondLst>
                                            <p:cond delay="0"/>
                                          </p:stCondLst>
                                        </p:cTn>
                                        <p:tgtEl>
                                          <p:spTgt spid="143366"/>
                                        </p:tgtEl>
                                        <p:attrNameLst>
                                          <p:attrName>style.visibility</p:attrName>
                                        </p:attrNameLst>
                                      </p:cBhvr>
                                      <p:to>
                                        <p:strVal val="visible"/>
                                      </p:to>
                                    </p:set>
                                    <p:animEffect transition="in" filter="box(in)">
                                      <p:cBhvr>
                                        <p:cTn id="22" dur="500"/>
                                        <p:tgtEl>
                                          <p:spTgt spid="143366"/>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4" presetClass="exit" presetSubtype="16" fill="hold" grpId="1" nodeType="clickEffect">
                                  <p:stCondLst>
                                    <p:cond delay="0"/>
                                  </p:stCondLst>
                                  <p:childTnLst>
                                    <p:animEffect transition="out" filter="box(in)">
                                      <p:cBhvr>
                                        <p:cTn id="26" dur="500"/>
                                        <p:tgtEl>
                                          <p:spTgt spid="143366"/>
                                        </p:tgtEl>
                                      </p:cBhvr>
                                    </p:animEffect>
                                    <p:set>
                                      <p:cBhvr>
                                        <p:cTn id="27" dur="1" fill="hold">
                                          <p:stCondLst>
                                            <p:cond delay="499"/>
                                          </p:stCondLst>
                                        </p:cTn>
                                        <p:tgtEl>
                                          <p:spTgt spid="143366"/>
                                        </p:tgtEl>
                                        <p:attrNameLst>
                                          <p:attrName>style.visibility</p:attrName>
                                        </p:attrNameLst>
                                      </p:cBhvr>
                                      <p:to>
                                        <p:strVal val="hidden"/>
                                      </p:to>
                                    </p:set>
                                  </p:childTnLst>
                                </p:cTn>
                              </p:par>
                            </p:childTnLst>
                          </p:cTn>
                        </p:par>
                      </p:childTnLst>
                    </p:cTn>
                  </p:par>
                  <p:par>
                    <p:cTn id="28" fill="hold" nodeType="clickPar">
                      <p:stCondLst>
                        <p:cond delay="indefinite"/>
                      </p:stCondLst>
                      <p:childTnLst>
                        <p:par>
                          <p:cTn id="29" fill="hold" nodeType="withGroup">
                            <p:stCondLst>
                              <p:cond delay="0"/>
                            </p:stCondLst>
                            <p:childTnLst>
                              <p:par>
                                <p:cTn id="30" presetID="4" presetClass="entr" presetSubtype="16" fill="hold" grpId="0" nodeType="clickEffect">
                                  <p:stCondLst>
                                    <p:cond delay="0"/>
                                  </p:stCondLst>
                                  <p:childTnLst>
                                    <p:set>
                                      <p:cBhvr>
                                        <p:cTn id="31" dur="1" fill="hold">
                                          <p:stCondLst>
                                            <p:cond delay="0"/>
                                          </p:stCondLst>
                                        </p:cTn>
                                        <p:tgtEl>
                                          <p:spTgt spid="143368"/>
                                        </p:tgtEl>
                                        <p:attrNameLst>
                                          <p:attrName>style.visibility</p:attrName>
                                        </p:attrNameLst>
                                      </p:cBhvr>
                                      <p:to>
                                        <p:strVal val="visible"/>
                                      </p:to>
                                    </p:set>
                                    <p:animEffect transition="in" filter="box(in)">
                                      <p:cBhvr>
                                        <p:cTn id="32" dur="500"/>
                                        <p:tgtEl>
                                          <p:spTgt spid="143368"/>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143370"/>
                                        </p:tgtEl>
                                        <p:attrNameLst>
                                          <p:attrName>style.visibility</p:attrName>
                                        </p:attrNameLst>
                                      </p:cBhvr>
                                      <p:to>
                                        <p:strVal val="visible"/>
                                      </p:to>
                                    </p:set>
                                    <p:anim calcmode="lin" valueType="num">
                                      <p:cBhvr additive="base">
                                        <p:cTn id="37" dur="500" fill="hold"/>
                                        <p:tgtEl>
                                          <p:spTgt spid="143370"/>
                                        </p:tgtEl>
                                        <p:attrNameLst>
                                          <p:attrName>ppt_x</p:attrName>
                                        </p:attrNameLst>
                                      </p:cBhvr>
                                      <p:tavLst>
                                        <p:tav tm="0">
                                          <p:val>
                                            <p:strVal val="#ppt_x"/>
                                          </p:val>
                                        </p:tav>
                                        <p:tav tm="100000">
                                          <p:val>
                                            <p:strVal val="#ppt_x"/>
                                          </p:val>
                                        </p:tav>
                                      </p:tavLst>
                                    </p:anim>
                                    <p:anim calcmode="lin" valueType="num">
                                      <p:cBhvr additive="base">
                                        <p:cTn id="38" dur="500" fill="hold"/>
                                        <p:tgtEl>
                                          <p:spTgt spid="14337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3367" grpId="0"/>
      <p:bldP spid="143365" grpId="0"/>
      <p:bldP spid="143365" grpId="1"/>
      <p:bldP spid="143368" grpId="0"/>
      <p:bldP spid="143366" grpId="0"/>
      <p:bldP spid="143366" grpId="1"/>
      <p:bldP spid="143370"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8"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 y="1600200"/>
            <a:ext cx="3738563" cy="3744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Cloud 3"/>
          <p:cNvSpPr/>
          <p:nvPr/>
        </p:nvSpPr>
        <p:spPr>
          <a:xfrm>
            <a:off x="3200400" y="1875234"/>
            <a:ext cx="5651500" cy="3194844"/>
          </a:xfrm>
          <a:prstGeom prst="cloud">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defRPr/>
            </a:pPr>
            <a:r>
              <a:rPr lang="en-US" altLang="vi-VN" b="1" dirty="0">
                <a:solidFill>
                  <a:srgbClr val="C00000"/>
                </a:solidFill>
                <a:latin typeface="Times New Roman" panose="02020603050405020304" pitchFamily="18" charset="0"/>
                <a:cs typeface="Times New Roman" panose="02020603050405020304" pitchFamily="18" charset="0"/>
              </a:rPr>
              <a:t>* Em đã làm gì để góp phần bảo vệ bầu không khí trong sạch?</a:t>
            </a:r>
            <a:endParaRPr lang="vi-VN" altLang="vi-VN" b="1" dirty="0">
              <a:solidFill>
                <a:srgbClr val="C00000"/>
              </a:solidFill>
              <a:latin typeface="Times New Roman" panose="02020603050405020304" pitchFamily="18" charset="0"/>
              <a:cs typeface="Times New Roman" panose="02020603050405020304" pitchFamily="18" charset="0"/>
            </a:endParaRPr>
          </a:p>
        </p:txBody>
      </p:sp>
      <p:sp>
        <p:nvSpPr>
          <p:cNvPr id="10" name="Cloud 9"/>
          <p:cNvSpPr/>
          <p:nvPr/>
        </p:nvSpPr>
        <p:spPr>
          <a:xfrm>
            <a:off x="3207329" y="1354428"/>
            <a:ext cx="5651500" cy="4032250"/>
          </a:xfrm>
          <a:prstGeom prst="cloud">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defRPr/>
            </a:pPr>
            <a:r>
              <a:rPr lang="it-IT" altLang="vi-VN" sz="3200" b="1" dirty="0">
                <a:solidFill>
                  <a:srgbClr val="3A1953"/>
                </a:solidFill>
                <a:latin typeface="Times New Roman" panose="02020603050405020304" pitchFamily="18" charset="0"/>
                <a:cs typeface="Times New Roman" panose="02020603050405020304" pitchFamily="18" charset="0"/>
              </a:rPr>
              <a:t>Gom rác đốt, vệ sinh sạch sẽ chỗ ở, trồng nhiều cây xanh , không phá hoại môi trường, bảo vệ rừng.</a:t>
            </a:r>
            <a:endParaRPr lang="vi-VN" altLang="vi-VN" sz="3200" b="1" dirty="0">
              <a:solidFill>
                <a:srgbClr val="3A1953"/>
              </a:solidFill>
              <a:latin typeface="Times New Roman" panose="02020603050405020304" pitchFamily="18" charset="0"/>
              <a:cs typeface="Times New Roman" panose="02020603050405020304" pitchFamily="18" charset="0"/>
            </a:endParaRPr>
          </a:p>
        </p:txBody>
      </p:sp>
      <p:sp>
        <p:nvSpPr>
          <p:cNvPr id="9" name="Rectangle 8">
            <a:extLst>
              <a:ext uri="{FF2B5EF4-FFF2-40B4-BE49-F238E27FC236}">
                <a16:creationId xmlns:a16="http://schemas.microsoft.com/office/drawing/2014/main" id="{EC491E0E-A756-47A2-8FEF-E021810785FA}"/>
              </a:ext>
            </a:extLst>
          </p:cNvPr>
          <p:cNvSpPr/>
          <p:nvPr/>
        </p:nvSpPr>
        <p:spPr>
          <a:xfrm>
            <a:off x="2286000" y="304800"/>
            <a:ext cx="5167745" cy="523220"/>
          </a:xfrm>
          <a:prstGeom prst="rect">
            <a:avLst/>
          </a:prstGeom>
        </p:spPr>
        <p:txBody>
          <a:bodyPr wrap="square">
            <a:spAutoFit/>
          </a:bodyPr>
          <a:lstStyle/>
          <a:p>
            <a:pPr fontAlgn="auto">
              <a:spcAft>
                <a:spcPts val="0"/>
              </a:spcAft>
              <a:defRPr/>
            </a:pPr>
            <a:r>
              <a:rPr lang="en-US" sz="2800" dirty="0">
                <a:effectLst>
                  <a:outerShdw blurRad="38100" dist="38100" dir="2700000" algn="tl">
                    <a:srgbClr val="FFFFFF"/>
                  </a:outerShdw>
                </a:effectLst>
              </a:rPr>
              <a:t> </a:t>
            </a:r>
            <a:r>
              <a:rPr lang="en-US" sz="2800" cap="all" dirty="0">
                <a:ln w="9000" cmpd="sng">
                  <a:solidFill>
                    <a:schemeClr val="accent4">
                      <a:shade val="50000"/>
                      <a:satMod val="120000"/>
                    </a:schemeClr>
                  </a:solidFill>
                  <a:prstDash val="solid"/>
                </a:ln>
                <a:solidFill>
                  <a:srgbClr val="FF0000"/>
                </a:solidFill>
                <a:effectLst>
                  <a:reflection blurRad="12700" stA="28000" endPos="45000" dist="1000" dir="5400000" sy="-100000" algn="bl" rotWithShape="0"/>
                </a:effectLst>
                <a:cs typeface="Times New Roman" pitchFamily="18" charset="0"/>
              </a:rPr>
              <a:t>Không Khí Bị Ô Nhiễm</a:t>
            </a:r>
            <a:endParaRPr lang="en-US" sz="2800" spc="50" dirty="0">
              <a:ln w="11430"/>
              <a:solidFill>
                <a:srgbClr val="FF0000"/>
              </a:solidFill>
              <a:effectLst>
                <a:outerShdw blurRad="76200" dist="50800" dir="5400000" algn="tl" rotWithShape="0">
                  <a:srgbClr val="000000">
                    <a:alpha val="65000"/>
                  </a:srgbClr>
                </a:outerShdw>
              </a:effectLst>
              <a:cs typeface="Times New Roman" pitchFamily="18" charset="0"/>
            </a:endParaRPr>
          </a:p>
        </p:txBody>
      </p:sp>
    </p:spTree>
    <p:extLst>
      <p:ext uri="{BB962C8B-B14F-4D97-AF65-F5344CB8AC3E}">
        <p14:creationId xmlns:p14="http://schemas.microsoft.com/office/powerpoint/2010/main" val="17617896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in)">
                                      <p:cBhvr>
                                        <p:cTn id="7" dur="2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circle(in)">
                                      <p:cBhvr>
                                        <p:cTn id="12" dur="2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10"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D2867972-E82D-4BF5-B501-493DD66B7FB1}"/>
              </a:ext>
            </a:extLst>
          </p:cNvPr>
          <p:cNvSpPr txBox="1"/>
          <p:nvPr/>
        </p:nvSpPr>
        <p:spPr>
          <a:xfrm>
            <a:off x="1133475" y="177251"/>
            <a:ext cx="6781800" cy="646331"/>
          </a:xfrm>
          <a:prstGeom prst="rect">
            <a:avLst/>
          </a:prstGeom>
          <a:noFill/>
        </p:spPr>
        <p:txBody>
          <a:bodyPr wrap="square">
            <a:spAutoFit/>
          </a:bodyPr>
          <a:lstStyle/>
          <a:p>
            <a:pPr algn="ctr" defTabSz="685800">
              <a:defRPr/>
            </a:pPr>
            <a:r>
              <a:rPr lang="en-US" sz="3600" dirty="0" err="1">
                <a:solidFill>
                  <a:srgbClr val="FF0000"/>
                </a:solidFill>
                <a:cs typeface="Times New Roman" pitchFamily="18" charset="0"/>
              </a:rPr>
              <a:t>Bảo</a:t>
            </a:r>
            <a:r>
              <a:rPr lang="en-US" sz="3600" dirty="0">
                <a:solidFill>
                  <a:srgbClr val="FF0000"/>
                </a:solidFill>
                <a:cs typeface="Times New Roman" pitchFamily="18" charset="0"/>
              </a:rPr>
              <a:t> </a:t>
            </a:r>
            <a:r>
              <a:rPr lang="en-US" sz="3600" dirty="0" err="1">
                <a:solidFill>
                  <a:srgbClr val="FF0000"/>
                </a:solidFill>
                <a:cs typeface="Times New Roman" pitchFamily="18" charset="0"/>
              </a:rPr>
              <a:t>vệ</a:t>
            </a:r>
            <a:r>
              <a:rPr lang="en-US" sz="3600" dirty="0">
                <a:solidFill>
                  <a:srgbClr val="FF0000"/>
                </a:solidFill>
                <a:cs typeface="Times New Roman" pitchFamily="18" charset="0"/>
              </a:rPr>
              <a:t> </a:t>
            </a:r>
            <a:r>
              <a:rPr lang="en-US" sz="3600" dirty="0" err="1">
                <a:solidFill>
                  <a:srgbClr val="FF0000"/>
                </a:solidFill>
                <a:cs typeface="Times New Roman" pitchFamily="18" charset="0"/>
              </a:rPr>
              <a:t>bầu</a:t>
            </a:r>
            <a:r>
              <a:rPr lang="en-US" sz="3600" dirty="0">
                <a:solidFill>
                  <a:srgbClr val="FF0000"/>
                </a:solidFill>
                <a:cs typeface="Times New Roman" pitchFamily="18" charset="0"/>
              </a:rPr>
              <a:t> </a:t>
            </a:r>
            <a:r>
              <a:rPr lang="en-US" sz="3600" dirty="0" err="1">
                <a:solidFill>
                  <a:srgbClr val="FF0000"/>
                </a:solidFill>
                <a:cs typeface="Times New Roman" pitchFamily="18" charset="0"/>
              </a:rPr>
              <a:t>không</a:t>
            </a:r>
            <a:r>
              <a:rPr lang="en-US" sz="3600" dirty="0">
                <a:solidFill>
                  <a:srgbClr val="FF0000"/>
                </a:solidFill>
                <a:cs typeface="Times New Roman" pitchFamily="18" charset="0"/>
              </a:rPr>
              <a:t> </a:t>
            </a:r>
            <a:r>
              <a:rPr lang="en-US" sz="3600" dirty="0" err="1">
                <a:solidFill>
                  <a:srgbClr val="FF0000"/>
                </a:solidFill>
                <a:cs typeface="Times New Roman" pitchFamily="18" charset="0"/>
              </a:rPr>
              <a:t>khí</a:t>
            </a:r>
            <a:r>
              <a:rPr lang="en-US" sz="3600" dirty="0">
                <a:solidFill>
                  <a:srgbClr val="FF0000"/>
                </a:solidFill>
                <a:cs typeface="Times New Roman" pitchFamily="18" charset="0"/>
              </a:rPr>
              <a:t> </a:t>
            </a:r>
            <a:r>
              <a:rPr lang="en-US" sz="3600" dirty="0" err="1">
                <a:solidFill>
                  <a:srgbClr val="FF0000"/>
                </a:solidFill>
                <a:cs typeface="Times New Roman" pitchFamily="18" charset="0"/>
              </a:rPr>
              <a:t>trong</a:t>
            </a:r>
            <a:r>
              <a:rPr lang="en-US" sz="3600" dirty="0">
                <a:solidFill>
                  <a:srgbClr val="FF0000"/>
                </a:solidFill>
                <a:cs typeface="Times New Roman" pitchFamily="18" charset="0"/>
              </a:rPr>
              <a:t> </a:t>
            </a:r>
            <a:r>
              <a:rPr lang="en-US" sz="3600" dirty="0" err="1">
                <a:solidFill>
                  <a:srgbClr val="FF0000"/>
                </a:solidFill>
                <a:cs typeface="Times New Roman" pitchFamily="18" charset="0"/>
              </a:rPr>
              <a:t>sạch</a:t>
            </a:r>
            <a:endParaRPr lang="en-US" sz="3600" dirty="0">
              <a:solidFill>
                <a:srgbClr val="FF0000"/>
              </a:solidFill>
              <a:cs typeface="Times New Roman" pitchFamily="18" charset="0"/>
            </a:endParaRPr>
          </a:p>
        </p:txBody>
      </p:sp>
      <p:sp>
        <p:nvSpPr>
          <p:cNvPr id="3" name="TextBox 2">
            <a:extLst>
              <a:ext uri="{FF2B5EF4-FFF2-40B4-BE49-F238E27FC236}">
                <a16:creationId xmlns:a16="http://schemas.microsoft.com/office/drawing/2014/main" id="{B9F3AC90-1A0D-44B0-9AEA-6D112F84F9E7}"/>
              </a:ext>
            </a:extLst>
          </p:cNvPr>
          <p:cNvSpPr txBox="1">
            <a:spLocks noChangeArrowheads="1"/>
          </p:cNvSpPr>
          <p:nvPr/>
        </p:nvSpPr>
        <p:spPr bwMode="auto">
          <a:xfrm>
            <a:off x="228600" y="760392"/>
            <a:ext cx="8210550"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defTabSz="685800"/>
            <a:r>
              <a:rPr lang="en-US" altLang="en-US" sz="2800" b="0" dirty="0" err="1">
                <a:solidFill>
                  <a:srgbClr val="000000"/>
                </a:solidFill>
                <a:latin typeface="Times New Roman" panose="02020603050405020304" pitchFamily="18" charset="0"/>
                <a:cs typeface="Times New Roman" panose="02020603050405020304" pitchFamily="18" charset="0"/>
              </a:rPr>
              <a:t>Những</a:t>
            </a:r>
            <a:r>
              <a:rPr lang="en-US" altLang="en-US" sz="2800" b="0" dirty="0">
                <a:solidFill>
                  <a:srgbClr val="000000"/>
                </a:solidFill>
                <a:latin typeface="Times New Roman" panose="02020603050405020304" pitchFamily="18" charset="0"/>
                <a:cs typeface="Times New Roman" panose="02020603050405020304" pitchFamily="18" charset="0"/>
              </a:rPr>
              <a:t> </a:t>
            </a:r>
            <a:r>
              <a:rPr lang="en-US" altLang="en-US" sz="2800" b="0" dirty="0" err="1">
                <a:solidFill>
                  <a:srgbClr val="000000"/>
                </a:solidFill>
                <a:latin typeface="Times New Roman" panose="02020603050405020304" pitchFamily="18" charset="0"/>
                <a:cs typeface="Times New Roman" panose="02020603050405020304" pitchFamily="18" charset="0"/>
              </a:rPr>
              <a:t>việc</a:t>
            </a:r>
            <a:r>
              <a:rPr lang="en-US" altLang="en-US" sz="2800" b="0" dirty="0">
                <a:solidFill>
                  <a:srgbClr val="000000"/>
                </a:solidFill>
                <a:latin typeface="Times New Roman" panose="02020603050405020304" pitchFamily="18" charset="0"/>
                <a:cs typeface="Times New Roman" panose="02020603050405020304" pitchFamily="18" charset="0"/>
              </a:rPr>
              <a:t> </a:t>
            </a:r>
            <a:r>
              <a:rPr lang="en-US" altLang="en-US" sz="2800" b="0" dirty="0" err="1">
                <a:solidFill>
                  <a:srgbClr val="000000"/>
                </a:solidFill>
                <a:latin typeface="Times New Roman" panose="02020603050405020304" pitchFamily="18" charset="0"/>
                <a:cs typeface="Times New Roman" panose="02020603050405020304" pitchFamily="18" charset="0"/>
              </a:rPr>
              <a:t>nên</a:t>
            </a:r>
            <a:r>
              <a:rPr lang="en-US" altLang="en-US" sz="2800" b="0" dirty="0">
                <a:solidFill>
                  <a:srgbClr val="000000"/>
                </a:solidFill>
                <a:latin typeface="Times New Roman" panose="02020603050405020304" pitchFamily="18" charset="0"/>
                <a:cs typeface="Times New Roman" panose="02020603050405020304" pitchFamily="18" charset="0"/>
              </a:rPr>
              <a:t> </a:t>
            </a:r>
            <a:r>
              <a:rPr lang="en-US" altLang="en-US" sz="2800" b="0" dirty="0" err="1">
                <a:solidFill>
                  <a:srgbClr val="000000"/>
                </a:solidFill>
                <a:latin typeface="Times New Roman" panose="02020603050405020304" pitchFamily="18" charset="0"/>
                <a:cs typeface="Times New Roman" panose="02020603050405020304" pitchFamily="18" charset="0"/>
              </a:rPr>
              <a:t>làm</a:t>
            </a:r>
            <a:r>
              <a:rPr lang="en-US" altLang="en-US" sz="2800" b="0" dirty="0">
                <a:solidFill>
                  <a:srgbClr val="000000"/>
                </a:solidFill>
                <a:latin typeface="Times New Roman" panose="02020603050405020304" pitchFamily="18" charset="0"/>
                <a:cs typeface="Times New Roman" panose="02020603050405020304" pitchFamily="18" charset="0"/>
              </a:rPr>
              <a:t> </a:t>
            </a:r>
            <a:r>
              <a:rPr lang="en-US" altLang="en-US" sz="2800" b="0" dirty="0" err="1">
                <a:solidFill>
                  <a:srgbClr val="000000"/>
                </a:solidFill>
                <a:latin typeface="Times New Roman" panose="02020603050405020304" pitchFamily="18" charset="0"/>
                <a:cs typeface="Times New Roman" panose="02020603050405020304" pitchFamily="18" charset="0"/>
              </a:rPr>
              <a:t>và</a:t>
            </a:r>
            <a:r>
              <a:rPr lang="en-US" altLang="en-US" sz="2800" b="0" dirty="0">
                <a:solidFill>
                  <a:srgbClr val="000000"/>
                </a:solidFill>
                <a:latin typeface="Times New Roman" panose="02020603050405020304" pitchFamily="18" charset="0"/>
                <a:cs typeface="Times New Roman" panose="02020603050405020304" pitchFamily="18" charset="0"/>
              </a:rPr>
              <a:t> </a:t>
            </a:r>
            <a:r>
              <a:rPr lang="en-US" altLang="en-US" sz="2800" b="0" dirty="0" err="1">
                <a:solidFill>
                  <a:srgbClr val="000000"/>
                </a:solidFill>
                <a:latin typeface="Times New Roman" panose="02020603050405020304" pitchFamily="18" charset="0"/>
                <a:cs typeface="Times New Roman" panose="02020603050405020304" pitchFamily="18" charset="0"/>
              </a:rPr>
              <a:t>không</a:t>
            </a:r>
            <a:r>
              <a:rPr lang="en-US" altLang="en-US" sz="2800" b="0" dirty="0">
                <a:solidFill>
                  <a:srgbClr val="000000"/>
                </a:solidFill>
                <a:latin typeface="Times New Roman" panose="02020603050405020304" pitchFamily="18" charset="0"/>
                <a:cs typeface="Times New Roman" panose="02020603050405020304" pitchFamily="18" charset="0"/>
              </a:rPr>
              <a:t> </a:t>
            </a:r>
            <a:r>
              <a:rPr lang="en-US" altLang="en-US" sz="2800" b="0" dirty="0" err="1">
                <a:solidFill>
                  <a:srgbClr val="000000"/>
                </a:solidFill>
                <a:latin typeface="Times New Roman" panose="02020603050405020304" pitchFamily="18" charset="0"/>
                <a:cs typeface="Times New Roman" panose="02020603050405020304" pitchFamily="18" charset="0"/>
              </a:rPr>
              <a:t>nên</a:t>
            </a:r>
            <a:r>
              <a:rPr lang="en-US" altLang="en-US" sz="2800" b="0" dirty="0">
                <a:solidFill>
                  <a:srgbClr val="000000"/>
                </a:solidFill>
                <a:latin typeface="Times New Roman" panose="02020603050405020304" pitchFamily="18" charset="0"/>
                <a:cs typeface="Times New Roman" panose="02020603050405020304" pitchFamily="18" charset="0"/>
              </a:rPr>
              <a:t> </a:t>
            </a:r>
            <a:r>
              <a:rPr lang="en-US" altLang="en-US" sz="2800" b="0" dirty="0" err="1">
                <a:solidFill>
                  <a:srgbClr val="000000"/>
                </a:solidFill>
                <a:latin typeface="Times New Roman" panose="02020603050405020304" pitchFamily="18" charset="0"/>
                <a:cs typeface="Times New Roman" panose="02020603050405020304" pitchFamily="18" charset="0"/>
              </a:rPr>
              <a:t>làm</a:t>
            </a:r>
            <a:r>
              <a:rPr lang="en-US" altLang="en-US" sz="2800" b="0" dirty="0">
                <a:solidFill>
                  <a:srgbClr val="000000"/>
                </a:solidFill>
                <a:latin typeface="Times New Roman" panose="02020603050405020304" pitchFamily="18" charset="0"/>
                <a:cs typeface="Times New Roman" panose="02020603050405020304" pitchFamily="18" charset="0"/>
              </a:rPr>
              <a:t> </a:t>
            </a:r>
            <a:r>
              <a:rPr lang="en-US" altLang="en-US" sz="2800" b="0" dirty="0" err="1">
                <a:solidFill>
                  <a:srgbClr val="000000"/>
                </a:solidFill>
                <a:latin typeface="Times New Roman" panose="02020603050405020304" pitchFamily="18" charset="0"/>
                <a:cs typeface="Times New Roman" panose="02020603050405020304" pitchFamily="18" charset="0"/>
              </a:rPr>
              <a:t>để</a:t>
            </a:r>
            <a:r>
              <a:rPr lang="en-US" altLang="en-US" sz="2800" b="0" dirty="0">
                <a:solidFill>
                  <a:srgbClr val="000000"/>
                </a:solidFill>
                <a:latin typeface="Times New Roman" panose="02020603050405020304" pitchFamily="18" charset="0"/>
                <a:cs typeface="Times New Roman" panose="02020603050405020304" pitchFamily="18" charset="0"/>
              </a:rPr>
              <a:t> </a:t>
            </a:r>
            <a:r>
              <a:rPr lang="en-US" altLang="en-US" sz="2800" b="0" dirty="0" err="1">
                <a:solidFill>
                  <a:srgbClr val="000000"/>
                </a:solidFill>
                <a:latin typeface="Times New Roman" panose="02020603050405020304" pitchFamily="18" charset="0"/>
                <a:cs typeface="Times New Roman" panose="02020603050405020304" pitchFamily="18" charset="0"/>
              </a:rPr>
              <a:t>bảo</a:t>
            </a:r>
            <a:r>
              <a:rPr lang="en-US" altLang="en-US" sz="2800" b="0" dirty="0">
                <a:solidFill>
                  <a:srgbClr val="000000"/>
                </a:solidFill>
                <a:latin typeface="Times New Roman" panose="02020603050405020304" pitchFamily="18" charset="0"/>
                <a:cs typeface="Times New Roman" panose="02020603050405020304" pitchFamily="18" charset="0"/>
              </a:rPr>
              <a:t> </a:t>
            </a:r>
            <a:r>
              <a:rPr lang="en-US" altLang="en-US" sz="2800" b="0" dirty="0" err="1">
                <a:solidFill>
                  <a:srgbClr val="000000"/>
                </a:solidFill>
                <a:latin typeface="Times New Roman" panose="02020603050405020304" pitchFamily="18" charset="0"/>
                <a:cs typeface="Times New Roman" panose="02020603050405020304" pitchFamily="18" charset="0"/>
              </a:rPr>
              <a:t>vệ</a:t>
            </a:r>
            <a:r>
              <a:rPr lang="en-US" altLang="en-US" sz="2800" b="0" dirty="0">
                <a:solidFill>
                  <a:srgbClr val="000000"/>
                </a:solidFill>
                <a:latin typeface="Times New Roman" panose="02020603050405020304" pitchFamily="18" charset="0"/>
                <a:cs typeface="Times New Roman" panose="02020603050405020304" pitchFamily="18" charset="0"/>
              </a:rPr>
              <a:t> </a:t>
            </a:r>
            <a:r>
              <a:rPr lang="en-US" altLang="en-US" sz="2800" b="0" dirty="0" err="1">
                <a:solidFill>
                  <a:srgbClr val="000000"/>
                </a:solidFill>
                <a:latin typeface="Times New Roman" panose="02020603050405020304" pitchFamily="18" charset="0"/>
                <a:cs typeface="Times New Roman" panose="02020603050405020304" pitchFamily="18" charset="0"/>
              </a:rPr>
              <a:t>bầu</a:t>
            </a:r>
            <a:r>
              <a:rPr lang="en-US" altLang="en-US" sz="2800" b="0" dirty="0">
                <a:solidFill>
                  <a:srgbClr val="000000"/>
                </a:solidFill>
                <a:latin typeface="Times New Roman" panose="02020603050405020304" pitchFamily="18" charset="0"/>
                <a:cs typeface="Times New Roman" panose="02020603050405020304" pitchFamily="18" charset="0"/>
              </a:rPr>
              <a:t> </a:t>
            </a:r>
            <a:r>
              <a:rPr lang="en-US" altLang="en-US" sz="2800" b="0" dirty="0" err="1">
                <a:solidFill>
                  <a:srgbClr val="000000"/>
                </a:solidFill>
                <a:latin typeface="Times New Roman" panose="02020603050405020304" pitchFamily="18" charset="0"/>
                <a:cs typeface="Times New Roman" panose="02020603050405020304" pitchFamily="18" charset="0"/>
              </a:rPr>
              <a:t>không</a:t>
            </a:r>
            <a:r>
              <a:rPr lang="en-US" altLang="en-US" sz="2800" b="0" dirty="0">
                <a:solidFill>
                  <a:srgbClr val="000000"/>
                </a:solidFill>
                <a:latin typeface="Times New Roman" panose="02020603050405020304" pitchFamily="18" charset="0"/>
                <a:cs typeface="Times New Roman" panose="02020603050405020304" pitchFamily="18" charset="0"/>
              </a:rPr>
              <a:t> </a:t>
            </a:r>
            <a:r>
              <a:rPr lang="en-US" altLang="en-US" sz="2800" b="0" dirty="0" err="1">
                <a:solidFill>
                  <a:srgbClr val="000000"/>
                </a:solidFill>
                <a:latin typeface="Times New Roman" panose="02020603050405020304" pitchFamily="18" charset="0"/>
                <a:cs typeface="Times New Roman" panose="02020603050405020304" pitchFamily="18" charset="0"/>
              </a:rPr>
              <a:t>khí</a:t>
            </a:r>
            <a:r>
              <a:rPr lang="en-US" altLang="en-US" sz="2800" b="0" dirty="0">
                <a:solidFill>
                  <a:srgbClr val="000000"/>
                </a:solidFill>
                <a:latin typeface="Times New Roman" panose="02020603050405020304" pitchFamily="18" charset="0"/>
                <a:cs typeface="Times New Roman" panose="02020603050405020304" pitchFamily="18" charset="0"/>
              </a:rPr>
              <a:t> </a:t>
            </a:r>
            <a:r>
              <a:rPr lang="en-US" altLang="en-US" sz="2800" b="0" dirty="0" err="1">
                <a:solidFill>
                  <a:srgbClr val="000000"/>
                </a:solidFill>
                <a:latin typeface="Times New Roman" panose="02020603050405020304" pitchFamily="18" charset="0"/>
                <a:cs typeface="Times New Roman" panose="02020603050405020304" pitchFamily="18" charset="0"/>
              </a:rPr>
              <a:t>trong</a:t>
            </a:r>
            <a:r>
              <a:rPr lang="en-US" altLang="en-US" sz="2800" b="0" dirty="0">
                <a:solidFill>
                  <a:srgbClr val="000000"/>
                </a:solidFill>
                <a:latin typeface="Times New Roman" panose="02020603050405020304" pitchFamily="18" charset="0"/>
                <a:cs typeface="Times New Roman" panose="02020603050405020304" pitchFamily="18" charset="0"/>
              </a:rPr>
              <a:t> </a:t>
            </a:r>
            <a:r>
              <a:rPr lang="en-US" altLang="en-US" sz="2800" b="0" dirty="0" err="1">
                <a:solidFill>
                  <a:srgbClr val="000000"/>
                </a:solidFill>
                <a:latin typeface="Times New Roman" panose="02020603050405020304" pitchFamily="18" charset="0"/>
                <a:cs typeface="Times New Roman" panose="02020603050405020304" pitchFamily="18" charset="0"/>
              </a:rPr>
              <a:t>sạch</a:t>
            </a:r>
            <a:r>
              <a:rPr lang="en-US" altLang="en-US" sz="2800" b="0" dirty="0">
                <a:solidFill>
                  <a:srgbClr val="000000"/>
                </a:solidFill>
                <a:latin typeface="Times New Roman" panose="02020603050405020304" pitchFamily="18" charset="0"/>
                <a:cs typeface="Times New Roman" panose="02020603050405020304" pitchFamily="18" charset="0"/>
              </a:rPr>
              <a:t>  </a:t>
            </a:r>
          </a:p>
        </p:txBody>
      </p:sp>
      <p:pic>
        <p:nvPicPr>
          <p:cNvPr id="4" name="Picture 3" descr="Screen Clipping">
            <a:extLst>
              <a:ext uri="{FF2B5EF4-FFF2-40B4-BE49-F238E27FC236}">
                <a16:creationId xmlns:a16="http://schemas.microsoft.com/office/drawing/2014/main" id="{10EC078E-B851-4158-8228-CF1611F7E7F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1500" y="1927623"/>
            <a:ext cx="1731169" cy="19585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4" descr="Screen Clipping">
            <a:extLst>
              <a:ext uri="{FF2B5EF4-FFF2-40B4-BE49-F238E27FC236}">
                <a16:creationId xmlns:a16="http://schemas.microsoft.com/office/drawing/2014/main" id="{CF1E9DAE-B249-4DF2-8C62-92E0287B91A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57450" y="1943100"/>
            <a:ext cx="1982391" cy="1885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5" descr="Screen Clipping">
            <a:extLst>
              <a:ext uri="{FF2B5EF4-FFF2-40B4-BE49-F238E27FC236}">
                <a16:creationId xmlns:a16="http://schemas.microsoft.com/office/drawing/2014/main" id="{C325B68D-09FA-4FA0-89F0-6A15F4F464D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2000" y="1943100"/>
            <a:ext cx="2210991" cy="1885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6" descr="Screen Clipping">
            <a:extLst>
              <a:ext uri="{FF2B5EF4-FFF2-40B4-BE49-F238E27FC236}">
                <a16:creationId xmlns:a16="http://schemas.microsoft.com/office/drawing/2014/main" id="{BB080B64-83C1-4F1B-A3DC-221C11DF8962}"/>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14350" y="4057650"/>
            <a:ext cx="2800350" cy="1771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7" descr="Screen Clipping">
            <a:extLst>
              <a:ext uri="{FF2B5EF4-FFF2-40B4-BE49-F238E27FC236}">
                <a16:creationId xmlns:a16="http://schemas.microsoft.com/office/drawing/2014/main" id="{2AE75DA2-8DC8-40FA-8B88-1CF1B97F3303}"/>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543300" y="4057650"/>
            <a:ext cx="2628900" cy="17514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8" descr="Screen Clipping">
            <a:extLst>
              <a:ext uri="{FF2B5EF4-FFF2-40B4-BE49-F238E27FC236}">
                <a16:creationId xmlns:a16="http://schemas.microsoft.com/office/drawing/2014/main" id="{8FC22BE8-4E19-4EDB-A4F2-FD6CEDAD9B98}"/>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343650" y="4057651"/>
            <a:ext cx="2571750" cy="17073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9" descr="Screen Clipping">
            <a:extLst>
              <a:ext uri="{FF2B5EF4-FFF2-40B4-BE49-F238E27FC236}">
                <a16:creationId xmlns:a16="http://schemas.microsoft.com/office/drawing/2014/main" id="{525EEE4E-09BD-413F-A34C-D7D8FE88B533}"/>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858000" y="1943100"/>
            <a:ext cx="2114550" cy="1885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randombar(horizontal)">
                                      <p:cBhvr>
                                        <p:cTn id="7" dur="500"/>
                                        <p:tgtEl>
                                          <p:spTgt spid="3"/>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par>
                                <p:cTn id="13" presetID="10" presetClass="entr" presetSubtype="0" fill="hold" nodeType="with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fade">
                                      <p:cBhvr>
                                        <p:cTn id="15" dur="500"/>
                                        <p:tgtEl>
                                          <p:spTgt spid="5"/>
                                        </p:tgtEl>
                                      </p:cBhvr>
                                    </p:animEffect>
                                  </p:childTnLst>
                                </p:cTn>
                              </p:par>
                              <p:par>
                                <p:cTn id="16" presetID="10" presetClass="entr" presetSubtype="0" fill="hold" nodeType="with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fade">
                                      <p:cBhvr>
                                        <p:cTn id="18" dur="500"/>
                                        <p:tgtEl>
                                          <p:spTgt spid="6"/>
                                        </p:tgtEl>
                                      </p:cBhvr>
                                    </p:animEffect>
                                  </p:childTnLst>
                                </p:cTn>
                              </p:par>
                              <p:par>
                                <p:cTn id="19" presetID="10" presetClass="entr" presetSubtype="0" fill="hold" nodeType="withEffect">
                                  <p:stCondLst>
                                    <p:cond delay="0"/>
                                  </p:stCondLst>
                                  <p:childTnLst>
                                    <p:set>
                                      <p:cBhvr>
                                        <p:cTn id="20" dur="1" fill="hold">
                                          <p:stCondLst>
                                            <p:cond delay="0"/>
                                          </p:stCondLst>
                                        </p:cTn>
                                        <p:tgtEl>
                                          <p:spTgt spid="10"/>
                                        </p:tgtEl>
                                        <p:attrNameLst>
                                          <p:attrName>style.visibility</p:attrName>
                                        </p:attrNameLst>
                                      </p:cBhvr>
                                      <p:to>
                                        <p:strVal val="visible"/>
                                      </p:to>
                                    </p:set>
                                    <p:animEffect transition="in" filter="fade">
                                      <p:cBhvr>
                                        <p:cTn id="21" dur="500"/>
                                        <p:tgtEl>
                                          <p:spTgt spid="10"/>
                                        </p:tgtEl>
                                      </p:cBhvr>
                                    </p:animEffect>
                                  </p:childTnLst>
                                </p:cTn>
                              </p:par>
                              <p:par>
                                <p:cTn id="22" presetID="10" presetClass="entr" presetSubtype="0" fill="hold" nodeType="withEffect">
                                  <p:stCondLst>
                                    <p:cond delay="0"/>
                                  </p:stCondLst>
                                  <p:childTnLst>
                                    <p:set>
                                      <p:cBhvr>
                                        <p:cTn id="23" dur="1" fill="hold">
                                          <p:stCondLst>
                                            <p:cond delay="0"/>
                                          </p:stCondLst>
                                        </p:cTn>
                                        <p:tgtEl>
                                          <p:spTgt spid="7"/>
                                        </p:tgtEl>
                                        <p:attrNameLst>
                                          <p:attrName>style.visibility</p:attrName>
                                        </p:attrNameLst>
                                      </p:cBhvr>
                                      <p:to>
                                        <p:strVal val="visible"/>
                                      </p:to>
                                    </p:set>
                                    <p:animEffect transition="in" filter="fade">
                                      <p:cBhvr>
                                        <p:cTn id="24" dur="500"/>
                                        <p:tgtEl>
                                          <p:spTgt spid="7"/>
                                        </p:tgtEl>
                                      </p:cBhvr>
                                    </p:animEffect>
                                  </p:childTnLst>
                                </p:cTn>
                              </p:par>
                              <p:par>
                                <p:cTn id="25" presetID="10" presetClass="entr" presetSubtype="0" fill="hold" nodeType="with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fade">
                                      <p:cBhvr>
                                        <p:cTn id="27" dur="500"/>
                                        <p:tgtEl>
                                          <p:spTgt spid="8"/>
                                        </p:tgtEl>
                                      </p:cBhvr>
                                    </p:animEffect>
                                  </p:childTnLst>
                                </p:cTn>
                              </p:par>
                              <p:par>
                                <p:cTn id="28" presetID="10" presetClass="entr" presetSubtype="0" fill="hold" nodeType="withEffect">
                                  <p:stCondLst>
                                    <p:cond delay="0"/>
                                  </p:stCondLst>
                                  <p:childTnLst>
                                    <p:set>
                                      <p:cBhvr>
                                        <p:cTn id="29" dur="1" fill="hold">
                                          <p:stCondLst>
                                            <p:cond delay="0"/>
                                          </p:stCondLst>
                                        </p:cTn>
                                        <p:tgtEl>
                                          <p:spTgt spid="9"/>
                                        </p:tgtEl>
                                        <p:attrNameLst>
                                          <p:attrName>style.visibility</p:attrName>
                                        </p:attrNameLst>
                                      </p:cBhvr>
                                      <p:to>
                                        <p:strVal val="visible"/>
                                      </p:to>
                                    </p:set>
                                    <p:animEffect transition="in" filter="fade">
                                      <p:cBhvr>
                                        <p:cTn id="30"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258B8E8-2141-4982-98E2-416F79D6CD09}"/>
              </a:ext>
            </a:extLst>
          </p:cNvPr>
          <p:cNvSpPr/>
          <p:nvPr/>
        </p:nvSpPr>
        <p:spPr>
          <a:xfrm>
            <a:off x="742950" y="5200650"/>
            <a:ext cx="3049191" cy="628650"/>
          </a:xfrm>
          <a:prstGeom prst="rect">
            <a:avLst/>
          </a:prstGeom>
        </p:spPr>
        <p:style>
          <a:lnRef idx="1">
            <a:schemeClr val="accent6"/>
          </a:lnRef>
          <a:fillRef idx="2">
            <a:schemeClr val="accent6"/>
          </a:fillRef>
          <a:effectRef idx="1">
            <a:schemeClr val="accent6"/>
          </a:effectRef>
          <a:fontRef idx="minor">
            <a:schemeClr val="dk1"/>
          </a:fontRef>
        </p:style>
        <p:txBody>
          <a:bodyPr anchor="ctr"/>
          <a:lstStyle/>
          <a:p>
            <a:pPr algn="ctr">
              <a:defRPr/>
            </a:pPr>
            <a:r>
              <a:rPr lang="vi-VN" sz="2100" dirty="0">
                <a:latin typeface="Times New Roman" panose="02020603050405020304" pitchFamily="18" charset="0"/>
                <a:cs typeface="Times New Roman" panose="02020603050405020304" pitchFamily="18" charset="0"/>
              </a:rPr>
              <a:t>Vệ sinh lớp học để tránh bụi bẩn.</a:t>
            </a:r>
            <a:endParaRPr lang="en-US" sz="2100" dirty="0">
              <a:latin typeface="Times New Roman" panose="02020603050405020304" pitchFamily="18" charset="0"/>
              <a:cs typeface="Times New Roman" panose="02020603050405020304" pitchFamily="18" charset="0"/>
            </a:endParaRPr>
          </a:p>
        </p:txBody>
      </p:sp>
      <p:sp>
        <p:nvSpPr>
          <p:cNvPr id="5" name="Rectangle 4">
            <a:extLst>
              <a:ext uri="{FF2B5EF4-FFF2-40B4-BE49-F238E27FC236}">
                <a16:creationId xmlns:a16="http://schemas.microsoft.com/office/drawing/2014/main" id="{1D63D9F5-799C-4089-BCDE-5EFF5CED93BF}"/>
              </a:ext>
            </a:extLst>
          </p:cNvPr>
          <p:cNvSpPr/>
          <p:nvPr/>
        </p:nvSpPr>
        <p:spPr>
          <a:xfrm>
            <a:off x="4343400" y="4629150"/>
            <a:ext cx="4514850" cy="1227535"/>
          </a:xfrm>
          <a:prstGeom prst="rect">
            <a:avLst/>
          </a:prstGeom>
        </p:spPr>
        <p:style>
          <a:lnRef idx="1">
            <a:schemeClr val="accent6"/>
          </a:lnRef>
          <a:fillRef idx="2">
            <a:schemeClr val="accent6"/>
          </a:fillRef>
          <a:effectRef idx="1">
            <a:schemeClr val="accent6"/>
          </a:effectRef>
          <a:fontRef idx="minor">
            <a:schemeClr val="dk1"/>
          </a:fontRef>
        </p:style>
        <p:txBody>
          <a:bodyPr anchor="ctr"/>
          <a:lstStyle/>
          <a:p>
            <a:pPr algn="ctr">
              <a:defRPr/>
            </a:pPr>
            <a:r>
              <a:rPr lang="vi-VN" sz="2100" dirty="0">
                <a:latin typeface="Times New Roman" panose="02020603050405020304" pitchFamily="18" charset="0"/>
                <a:cs typeface="Times New Roman" panose="02020603050405020304" pitchFamily="18" charset="0"/>
              </a:rPr>
              <a:t>Thực hiện vứt rác vào thùng có nắp đậy, để tránh rác thối rữa bốc ra mùi hôi thối và khí độc</a:t>
            </a:r>
            <a:endParaRPr lang="en-US" sz="2100" dirty="0">
              <a:latin typeface="Times New Roman" panose="02020603050405020304" pitchFamily="18" charset="0"/>
              <a:cs typeface="Times New Roman" panose="02020603050405020304" pitchFamily="18" charset="0"/>
            </a:endParaRPr>
          </a:p>
        </p:txBody>
      </p:sp>
      <p:grpSp>
        <p:nvGrpSpPr>
          <p:cNvPr id="4" name="Group 3">
            <a:extLst>
              <a:ext uri="{FF2B5EF4-FFF2-40B4-BE49-F238E27FC236}">
                <a16:creationId xmlns:a16="http://schemas.microsoft.com/office/drawing/2014/main" id="{6525017A-5533-4B6A-96FB-B9F615AAC5DA}"/>
              </a:ext>
            </a:extLst>
          </p:cNvPr>
          <p:cNvGrpSpPr>
            <a:grpSpLocks/>
          </p:cNvGrpSpPr>
          <p:nvPr/>
        </p:nvGrpSpPr>
        <p:grpSpPr bwMode="auto">
          <a:xfrm>
            <a:off x="514350" y="2514600"/>
            <a:ext cx="3438525" cy="2443163"/>
            <a:chOff x="152400" y="6706"/>
            <a:chExt cx="4051300" cy="2800350"/>
          </a:xfrm>
        </p:grpSpPr>
        <p:pic>
          <p:nvPicPr>
            <p:cNvPr id="6153" name="Picture 2">
              <a:extLst>
                <a:ext uri="{FF2B5EF4-FFF2-40B4-BE49-F238E27FC236}">
                  <a16:creationId xmlns:a16="http://schemas.microsoft.com/office/drawing/2014/main" id="{C684CB3F-624E-4DB4-9ED3-FEB9E986627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 y="6706"/>
              <a:ext cx="4051300" cy="2800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Rectangle 2">
              <a:extLst>
                <a:ext uri="{FF2B5EF4-FFF2-40B4-BE49-F238E27FC236}">
                  <a16:creationId xmlns:a16="http://schemas.microsoft.com/office/drawing/2014/main" id="{572EEDCE-E336-45E1-9312-2BFA49EAC221}"/>
                </a:ext>
              </a:extLst>
            </p:cNvPr>
            <p:cNvSpPr/>
            <p:nvPr/>
          </p:nvSpPr>
          <p:spPr>
            <a:xfrm>
              <a:off x="3809512" y="2266638"/>
              <a:ext cx="394188" cy="503572"/>
            </a:xfrm>
            <a:prstGeom prst="rect">
              <a:avLst/>
            </a:prstGeom>
          </p:spPr>
          <p:style>
            <a:lnRef idx="1">
              <a:schemeClr val="accent3"/>
            </a:lnRef>
            <a:fillRef idx="2">
              <a:schemeClr val="accent3"/>
            </a:fillRef>
            <a:effectRef idx="1">
              <a:schemeClr val="accent3"/>
            </a:effectRef>
            <a:fontRef idx="minor">
              <a:schemeClr val="dk1"/>
            </a:fontRef>
          </p:style>
          <p:txBody>
            <a:bodyPr anchor="ctr"/>
            <a:lstStyle/>
            <a:p>
              <a:pPr algn="ctr">
                <a:defRPr/>
              </a:pPr>
              <a:r>
                <a:rPr lang="en-US" sz="2100" dirty="0"/>
                <a:t>1</a:t>
              </a:r>
            </a:p>
          </p:txBody>
        </p:sp>
      </p:grpSp>
      <p:grpSp>
        <p:nvGrpSpPr>
          <p:cNvPr id="6" name="Group 5">
            <a:extLst>
              <a:ext uri="{FF2B5EF4-FFF2-40B4-BE49-F238E27FC236}">
                <a16:creationId xmlns:a16="http://schemas.microsoft.com/office/drawing/2014/main" id="{C131FB27-D3B3-4BC3-AA91-387297DFB9AD}"/>
              </a:ext>
            </a:extLst>
          </p:cNvPr>
          <p:cNvGrpSpPr>
            <a:grpSpLocks/>
          </p:cNvGrpSpPr>
          <p:nvPr/>
        </p:nvGrpSpPr>
        <p:grpSpPr bwMode="auto">
          <a:xfrm>
            <a:off x="4686300" y="1943100"/>
            <a:ext cx="3771900" cy="2390775"/>
            <a:chOff x="4724400" y="1"/>
            <a:chExt cx="4240645" cy="2807055"/>
          </a:xfrm>
        </p:grpSpPr>
        <p:pic>
          <p:nvPicPr>
            <p:cNvPr id="6151" name="Picture 3">
              <a:extLst>
                <a:ext uri="{FF2B5EF4-FFF2-40B4-BE49-F238E27FC236}">
                  <a16:creationId xmlns:a16="http://schemas.microsoft.com/office/drawing/2014/main" id="{E922C581-4426-479E-9DA7-F27151D8EAF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24400" y="1"/>
              <a:ext cx="4240645" cy="28070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Rectangle 6">
              <a:extLst>
                <a:ext uri="{FF2B5EF4-FFF2-40B4-BE49-F238E27FC236}">
                  <a16:creationId xmlns:a16="http://schemas.microsoft.com/office/drawing/2014/main" id="{83D6283B-8BE7-48D6-8C61-B8D2451A4D26}"/>
                </a:ext>
              </a:extLst>
            </p:cNvPr>
            <p:cNvSpPr/>
            <p:nvPr/>
          </p:nvSpPr>
          <p:spPr>
            <a:xfrm>
              <a:off x="8571500" y="2233902"/>
              <a:ext cx="393545" cy="503257"/>
            </a:xfrm>
            <a:prstGeom prst="rect">
              <a:avLst/>
            </a:prstGeom>
          </p:spPr>
          <p:style>
            <a:lnRef idx="1">
              <a:schemeClr val="accent3"/>
            </a:lnRef>
            <a:fillRef idx="2">
              <a:schemeClr val="accent3"/>
            </a:fillRef>
            <a:effectRef idx="1">
              <a:schemeClr val="accent3"/>
            </a:effectRef>
            <a:fontRef idx="minor">
              <a:schemeClr val="dk1"/>
            </a:fontRef>
          </p:style>
          <p:txBody>
            <a:bodyPr anchor="ctr"/>
            <a:lstStyle/>
            <a:p>
              <a:pPr algn="ctr">
                <a:defRPr/>
              </a:pPr>
              <a:r>
                <a:rPr lang="en-US" sz="2100" dirty="0"/>
                <a:t>2</a:t>
              </a:r>
            </a:p>
          </p:txBody>
        </p:sp>
      </p:grpSp>
      <p:sp>
        <p:nvSpPr>
          <p:cNvPr id="11" name="Bong bóng Ý nghĩ: Hình đám mây 5">
            <a:extLst>
              <a:ext uri="{FF2B5EF4-FFF2-40B4-BE49-F238E27FC236}">
                <a16:creationId xmlns:a16="http://schemas.microsoft.com/office/drawing/2014/main" id="{32300F33-0E03-4D3C-8083-DD3789D0B3E1}"/>
              </a:ext>
            </a:extLst>
          </p:cNvPr>
          <p:cNvSpPr/>
          <p:nvPr/>
        </p:nvSpPr>
        <p:spPr>
          <a:xfrm>
            <a:off x="228600" y="971551"/>
            <a:ext cx="5314950" cy="1173956"/>
          </a:xfrm>
          <a:prstGeom prst="cloudCallout">
            <a:avLst>
              <a:gd name="adj1" fmla="val -49739"/>
              <a:gd name="adj2" fmla="val 48447"/>
            </a:avLst>
          </a:prstGeom>
          <a:solidFill>
            <a:srgbClr val="CCFFFF"/>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en-US" sz="2400" dirty="0" err="1">
                <a:solidFill>
                  <a:schemeClr val="tx1"/>
                </a:solidFill>
                <a:latin typeface="Times New Roman" panose="02020603050405020304" pitchFamily="18" charset="0"/>
                <a:cs typeface="Times New Roman" panose="02020603050405020304" pitchFamily="18" charset="0"/>
              </a:rPr>
              <a:t>Việc</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nên</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làm</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để</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bảo</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vệ</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bầu</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không</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khí</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trong</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sạch</a:t>
            </a:r>
            <a:r>
              <a:rPr lang="en-US" sz="2400" dirty="0">
                <a:solidFill>
                  <a:schemeClr val="tx1"/>
                </a:solidFill>
                <a:latin typeface="Times New Roman" panose="02020603050405020304" pitchFamily="18" charset="0"/>
                <a:cs typeface="Times New Roman" panose="02020603050405020304" pitchFamily="18" charset="0"/>
              </a:rPr>
              <a:t> </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4" presetClass="entr" presetSubtype="10"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randombar(horizontal)">
                                      <p:cBhvr>
                                        <p:cTn id="12" dur="500"/>
                                        <p:tgtEl>
                                          <p:spTgt spid="4"/>
                                        </p:tgtEl>
                                      </p:cBhvr>
                                    </p:animEffect>
                                  </p:childTnLst>
                                </p:cTn>
                              </p:par>
                              <p:par>
                                <p:cTn id="13" presetID="14" presetClass="entr" presetSubtype="10" fill="hold" grpId="0" nodeType="with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randombar(horizontal)">
                                      <p:cBhvr>
                                        <p:cTn id="15" dur="500"/>
                                        <p:tgtEl>
                                          <p:spTgt spid="2"/>
                                        </p:tgtEl>
                                      </p:cBhvr>
                                    </p:animEffect>
                                  </p:childTnLst>
                                </p:cTn>
                              </p:par>
                            </p:childTnLst>
                          </p:cTn>
                        </p:par>
                      </p:childTnLst>
                    </p:cTn>
                  </p:par>
                  <p:par>
                    <p:cTn id="16" fill="hold" nodeType="clickPar">
                      <p:stCondLst>
                        <p:cond delay="indefinite"/>
                      </p:stCondLst>
                      <p:childTnLst>
                        <p:par>
                          <p:cTn id="17" fill="hold" nodeType="withGroup">
                            <p:stCondLst>
                              <p:cond delay="0"/>
                            </p:stCondLst>
                            <p:childTnLst>
                              <p:par>
                                <p:cTn id="18" presetID="14" presetClass="entr" presetSubtype="10" fill="hold" nodeType="click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randombar(horizontal)">
                                      <p:cBhvr>
                                        <p:cTn id="20" dur="500"/>
                                        <p:tgtEl>
                                          <p:spTgt spid="6"/>
                                        </p:tgtEl>
                                      </p:cBhvr>
                                    </p:animEffect>
                                  </p:childTnLst>
                                </p:cTn>
                              </p:par>
                              <p:par>
                                <p:cTn id="21" presetID="14" presetClass="entr" presetSubtype="10" fill="hold" grpId="0" nodeType="withEffect">
                                  <p:stCondLst>
                                    <p:cond delay="0"/>
                                  </p:stCondLst>
                                  <p:childTnLst>
                                    <p:set>
                                      <p:cBhvr>
                                        <p:cTn id="22" dur="1" fill="hold">
                                          <p:stCondLst>
                                            <p:cond delay="0"/>
                                          </p:stCondLst>
                                        </p:cTn>
                                        <p:tgtEl>
                                          <p:spTgt spid="5"/>
                                        </p:tgtEl>
                                        <p:attrNameLst>
                                          <p:attrName>style.visibility</p:attrName>
                                        </p:attrNameLst>
                                      </p:cBhvr>
                                      <p:to>
                                        <p:strVal val="visible"/>
                                      </p:to>
                                    </p:set>
                                    <p:animEffect transition="in" filter="randombar(horizontal)">
                                      <p:cBhvr>
                                        <p:cTn id="23"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5" grpId="0" animBg="1"/>
      <p:bldP spid="11"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ext Box 6"/>
          <p:cNvSpPr txBox="1">
            <a:spLocks noChangeArrowheads="1"/>
          </p:cNvSpPr>
          <p:nvPr/>
        </p:nvSpPr>
        <p:spPr bwMode="auto">
          <a:xfrm>
            <a:off x="1891145" y="788976"/>
            <a:ext cx="5410200" cy="707886"/>
          </a:xfrm>
          <a:prstGeom prst="rect">
            <a:avLst/>
          </a:prstGeom>
          <a:noFill/>
          <a:ln w="9525">
            <a:noFill/>
            <a:miter lim="800000"/>
            <a:headEnd/>
            <a:tailEnd/>
          </a:ln>
        </p:spPr>
        <p:txBody>
          <a:bodyPr wrap="square">
            <a:spAutoFit/>
          </a:bodyPr>
          <a:lstStyle/>
          <a:p>
            <a:pPr algn="ctr" eaLnBrk="1" hangingPunct="1">
              <a:spcBef>
                <a:spcPct val="50000"/>
              </a:spcBef>
            </a:pPr>
            <a:r>
              <a:rPr lang="en-US" sz="4000" b="1" dirty="0">
                <a:solidFill>
                  <a:srgbClr val="C00000"/>
                </a:solidFill>
              </a:rPr>
              <a:t>KHỞI ĐỘNG</a:t>
            </a:r>
          </a:p>
        </p:txBody>
      </p:sp>
      <p:sp>
        <p:nvSpPr>
          <p:cNvPr id="2" name="TextBox 1"/>
          <p:cNvSpPr txBox="1"/>
          <p:nvPr/>
        </p:nvSpPr>
        <p:spPr>
          <a:xfrm>
            <a:off x="467442" y="1752600"/>
            <a:ext cx="7010400" cy="584775"/>
          </a:xfrm>
          <a:prstGeom prst="rect">
            <a:avLst/>
          </a:prstGeom>
          <a:noFill/>
        </p:spPr>
        <p:txBody>
          <a:bodyPr wrap="square" rtlCol="0">
            <a:spAutoFit/>
          </a:bodyPr>
          <a:lstStyle/>
          <a:p>
            <a:r>
              <a:rPr lang="en-US" sz="3200" dirty="0">
                <a:solidFill>
                  <a:srgbClr val="C00000"/>
                </a:solidFill>
              </a:rPr>
              <a:t>- Tại sao có gió ?</a:t>
            </a:r>
          </a:p>
        </p:txBody>
      </p:sp>
      <p:sp>
        <p:nvSpPr>
          <p:cNvPr id="3" name="TextBox 2"/>
          <p:cNvSpPr txBox="1"/>
          <p:nvPr/>
        </p:nvSpPr>
        <p:spPr>
          <a:xfrm>
            <a:off x="467442" y="2422820"/>
            <a:ext cx="7225145" cy="584775"/>
          </a:xfrm>
          <a:prstGeom prst="rect">
            <a:avLst/>
          </a:prstGeom>
          <a:noFill/>
        </p:spPr>
        <p:txBody>
          <a:bodyPr wrap="square" rtlCol="0">
            <a:spAutoFit/>
          </a:bodyPr>
          <a:lstStyle/>
          <a:p>
            <a:r>
              <a:rPr lang="en-US" sz="3200" dirty="0"/>
              <a:t>Không khí chuyển động tạo thành gió.</a:t>
            </a:r>
          </a:p>
        </p:txBody>
      </p:sp>
      <p:sp>
        <p:nvSpPr>
          <p:cNvPr id="10" name="TextBox 9"/>
          <p:cNvSpPr txBox="1">
            <a:spLocks noChangeArrowheads="1"/>
          </p:cNvSpPr>
          <p:nvPr/>
        </p:nvSpPr>
        <p:spPr bwMode="auto">
          <a:xfrm>
            <a:off x="408705" y="3714613"/>
            <a:ext cx="8135937"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vi-VN" altLang="vi-VN" sz="3600" dirty="0">
                <a:latin typeface="Times New Roman" panose="02020603050405020304" pitchFamily="18" charset="0"/>
                <a:cs typeface="Times New Roman" panose="02020603050405020304" pitchFamily="18" charset="0"/>
              </a:rPr>
              <a:t>Sức gió thổi được chia thành 13 cấp độ. </a:t>
            </a:r>
          </a:p>
        </p:txBody>
      </p:sp>
      <p:sp>
        <p:nvSpPr>
          <p:cNvPr id="11" name="TextBox 10"/>
          <p:cNvSpPr txBox="1"/>
          <p:nvPr/>
        </p:nvSpPr>
        <p:spPr>
          <a:xfrm>
            <a:off x="410510" y="3048000"/>
            <a:ext cx="8134132" cy="646331"/>
          </a:xfrm>
          <a:prstGeom prst="rect">
            <a:avLst/>
          </a:prstGeom>
          <a:noFill/>
        </p:spPr>
        <p:txBody>
          <a:bodyPr wrap="square" rtlCol="0">
            <a:spAutoFit/>
          </a:bodyPr>
          <a:lstStyle/>
          <a:p>
            <a:r>
              <a:rPr lang="en-US" sz="3600" dirty="0">
                <a:solidFill>
                  <a:srgbClr val="C00000"/>
                </a:solidFill>
              </a:rPr>
              <a:t>- Sức gió thổi được chia ra mấy cấp độ ? </a:t>
            </a:r>
          </a:p>
        </p:txBody>
      </p:sp>
    </p:spTree>
    <p:extLst>
      <p:ext uri="{BB962C8B-B14F-4D97-AF65-F5344CB8AC3E}">
        <p14:creationId xmlns:p14="http://schemas.microsoft.com/office/powerpoint/2010/main" val="40856723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wipe(down)">
                                      <p:cBhvr>
                                        <p:cTn id="7" dur="500"/>
                                        <p:tgtEl>
                                          <p:spTgt spid="1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wipe(down)">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wipe(down)">
                                      <p:cBhvr>
                                        <p:cTn id="17" dur="500"/>
                                        <p:tgtEl>
                                          <p:spTgt spid="3"/>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wipe(down)">
                                      <p:cBhvr>
                                        <p:cTn id="22" dur="500"/>
                                        <p:tgtEl>
                                          <p:spTgt spid="11"/>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wipe(down)">
                                      <p:cBhvr>
                                        <p:cTn id="2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2" grpId="0"/>
      <p:bldP spid="3" grpId="0"/>
      <p:bldP spid="10" grpId="0"/>
      <p:bldP spid="11"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323D229D-61CC-409A-9FBC-5C8AE0496C07}"/>
              </a:ext>
            </a:extLst>
          </p:cNvPr>
          <p:cNvSpPr/>
          <p:nvPr/>
        </p:nvSpPr>
        <p:spPr>
          <a:xfrm>
            <a:off x="228600" y="4572000"/>
            <a:ext cx="4142185" cy="1042988"/>
          </a:xfrm>
          <a:prstGeom prst="rect">
            <a:avLst/>
          </a:prstGeom>
        </p:spPr>
        <p:style>
          <a:lnRef idx="1">
            <a:schemeClr val="accent6"/>
          </a:lnRef>
          <a:fillRef idx="2">
            <a:schemeClr val="accent6"/>
          </a:fillRef>
          <a:effectRef idx="1">
            <a:schemeClr val="accent6"/>
          </a:effectRef>
          <a:fontRef idx="minor">
            <a:schemeClr val="dk1"/>
          </a:fontRef>
        </p:style>
        <p:txBody>
          <a:bodyPr anchor="ctr"/>
          <a:lstStyle/>
          <a:p>
            <a:pPr algn="ctr">
              <a:defRPr/>
            </a:pPr>
            <a:r>
              <a:rPr lang="vi-VN" sz="2100" dirty="0">
                <a:solidFill>
                  <a:prstClr val="black"/>
                </a:solidFill>
                <a:latin typeface="Times New Roman" panose="02020603050405020304" pitchFamily="18" charset="0"/>
                <a:cs typeface="Times New Roman" panose="02020603050405020304" pitchFamily="18" charset="0"/>
              </a:rPr>
              <a:t>Nhà vệ sinh ở trường học hợp qui cách, giúp HS đi đại tiện, tiểu tiện đúng nơi qui định.</a:t>
            </a:r>
            <a:endParaRPr lang="en-US" sz="2100" dirty="0">
              <a:solidFill>
                <a:prstClr val="black"/>
              </a:solidFill>
              <a:latin typeface="Times New Roman" panose="02020603050405020304" pitchFamily="18" charset="0"/>
              <a:cs typeface="Times New Roman" panose="02020603050405020304" pitchFamily="18" charset="0"/>
            </a:endParaRPr>
          </a:p>
        </p:txBody>
      </p:sp>
      <p:sp>
        <p:nvSpPr>
          <p:cNvPr id="5" name="Rectangle 4">
            <a:extLst>
              <a:ext uri="{FF2B5EF4-FFF2-40B4-BE49-F238E27FC236}">
                <a16:creationId xmlns:a16="http://schemas.microsoft.com/office/drawing/2014/main" id="{EB1D3192-3465-4CE7-BA25-99FF265784D4}"/>
              </a:ext>
            </a:extLst>
          </p:cNvPr>
          <p:cNvSpPr/>
          <p:nvPr/>
        </p:nvSpPr>
        <p:spPr>
          <a:xfrm>
            <a:off x="4686301" y="4572001"/>
            <a:ext cx="4185047" cy="1069181"/>
          </a:xfrm>
          <a:prstGeom prst="rect">
            <a:avLst/>
          </a:prstGeom>
        </p:spPr>
        <p:style>
          <a:lnRef idx="1">
            <a:schemeClr val="accent6"/>
          </a:lnRef>
          <a:fillRef idx="2">
            <a:schemeClr val="accent6"/>
          </a:fillRef>
          <a:effectRef idx="1">
            <a:schemeClr val="accent6"/>
          </a:effectRef>
          <a:fontRef idx="minor">
            <a:schemeClr val="dk1"/>
          </a:fontRef>
        </p:style>
        <p:txBody>
          <a:bodyPr anchor="ctr"/>
          <a:lstStyle/>
          <a:p>
            <a:pPr algn="ctr">
              <a:defRPr/>
            </a:pPr>
            <a:r>
              <a:rPr lang="vi-VN" sz="2100" dirty="0">
                <a:solidFill>
                  <a:prstClr val="black"/>
                </a:solidFill>
                <a:latin typeface="Times New Roman" panose="02020603050405020304" pitchFamily="18" charset="0"/>
                <a:cs typeface="Times New Roman" panose="02020603050405020304" pitchFamily="18" charset="0"/>
              </a:rPr>
              <a:t>Thu gom rác trên đường, làm cho đường phố sạch đẹp, không có cát, bụi, rác, tránh bị ô nhiễm môi trường.</a:t>
            </a:r>
            <a:endParaRPr lang="en-US" sz="2100" dirty="0">
              <a:solidFill>
                <a:prstClr val="black"/>
              </a:solidFill>
              <a:latin typeface="Times New Roman" panose="02020603050405020304" pitchFamily="18" charset="0"/>
              <a:cs typeface="Times New Roman" panose="02020603050405020304" pitchFamily="18" charset="0"/>
            </a:endParaRPr>
          </a:p>
        </p:txBody>
      </p:sp>
      <p:grpSp>
        <p:nvGrpSpPr>
          <p:cNvPr id="3" name="Group 2">
            <a:extLst>
              <a:ext uri="{FF2B5EF4-FFF2-40B4-BE49-F238E27FC236}">
                <a16:creationId xmlns:a16="http://schemas.microsoft.com/office/drawing/2014/main" id="{2A16C15C-4703-4C68-9A09-6DC0B8D3B9F6}"/>
              </a:ext>
            </a:extLst>
          </p:cNvPr>
          <p:cNvGrpSpPr>
            <a:grpSpLocks/>
          </p:cNvGrpSpPr>
          <p:nvPr/>
        </p:nvGrpSpPr>
        <p:grpSpPr bwMode="auto">
          <a:xfrm>
            <a:off x="571500" y="1428750"/>
            <a:ext cx="3657600" cy="3086100"/>
            <a:chOff x="41661" y="133350"/>
            <a:chExt cx="4179094" cy="2570018"/>
          </a:xfrm>
        </p:grpSpPr>
        <p:pic>
          <p:nvPicPr>
            <p:cNvPr id="7176" name="Picture 2">
              <a:extLst>
                <a:ext uri="{FF2B5EF4-FFF2-40B4-BE49-F238E27FC236}">
                  <a16:creationId xmlns:a16="http://schemas.microsoft.com/office/drawing/2014/main" id="{71968FDE-D24B-40AD-9AF8-78467008DA9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661" y="133350"/>
              <a:ext cx="4179094" cy="25700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Rectangle 8">
              <a:extLst>
                <a:ext uri="{FF2B5EF4-FFF2-40B4-BE49-F238E27FC236}">
                  <a16:creationId xmlns:a16="http://schemas.microsoft.com/office/drawing/2014/main" id="{A843276D-A5A5-4234-A510-89E050C94FC6}"/>
                </a:ext>
              </a:extLst>
            </p:cNvPr>
            <p:cNvSpPr/>
            <p:nvPr/>
          </p:nvSpPr>
          <p:spPr>
            <a:xfrm>
              <a:off x="3815361" y="2246278"/>
              <a:ext cx="341456" cy="457090"/>
            </a:xfrm>
            <a:prstGeom prst="rect">
              <a:avLst/>
            </a:prstGeom>
          </p:spPr>
          <p:style>
            <a:lnRef idx="1">
              <a:schemeClr val="accent3"/>
            </a:lnRef>
            <a:fillRef idx="2">
              <a:schemeClr val="accent3"/>
            </a:fillRef>
            <a:effectRef idx="1">
              <a:schemeClr val="accent3"/>
            </a:effectRef>
            <a:fontRef idx="minor">
              <a:schemeClr val="dk1"/>
            </a:fontRef>
          </p:style>
          <p:txBody>
            <a:bodyPr anchor="ctr"/>
            <a:lstStyle/>
            <a:p>
              <a:pPr algn="ctr">
                <a:defRPr/>
              </a:pPr>
              <a:r>
                <a:rPr lang="en-US" sz="2100" dirty="0">
                  <a:latin typeface="Times New Roman" panose="02020603050405020304" pitchFamily="18" charset="0"/>
                  <a:cs typeface="Times New Roman" panose="02020603050405020304" pitchFamily="18" charset="0"/>
                </a:rPr>
                <a:t>5</a:t>
              </a:r>
            </a:p>
          </p:txBody>
        </p:sp>
      </p:grpSp>
      <p:grpSp>
        <p:nvGrpSpPr>
          <p:cNvPr id="6" name="Group 5">
            <a:extLst>
              <a:ext uri="{FF2B5EF4-FFF2-40B4-BE49-F238E27FC236}">
                <a16:creationId xmlns:a16="http://schemas.microsoft.com/office/drawing/2014/main" id="{398950C1-194E-4FF5-99CC-676B8C03D69A}"/>
              </a:ext>
            </a:extLst>
          </p:cNvPr>
          <p:cNvGrpSpPr>
            <a:grpSpLocks/>
          </p:cNvGrpSpPr>
          <p:nvPr/>
        </p:nvGrpSpPr>
        <p:grpSpPr bwMode="auto">
          <a:xfrm>
            <a:off x="4857750" y="1428750"/>
            <a:ext cx="3771900" cy="3028950"/>
            <a:chOff x="4738255" y="133350"/>
            <a:chExt cx="4209472" cy="2602876"/>
          </a:xfrm>
        </p:grpSpPr>
        <p:pic>
          <p:nvPicPr>
            <p:cNvPr id="7174" name="Picture 3">
              <a:extLst>
                <a:ext uri="{FF2B5EF4-FFF2-40B4-BE49-F238E27FC236}">
                  <a16:creationId xmlns:a16="http://schemas.microsoft.com/office/drawing/2014/main" id="{DE78E287-8694-4EC3-B64B-3D3EC391DF5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38255" y="133350"/>
              <a:ext cx="4209472" cy="26028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Rectangle 9">
              <a:extLst>
                <a:ext uri="{FF2B5EF4-FFF2-40B4-BE49-F238E27FC236}">
                  <a16:creationId xmlns:a16="http://schemas.microsoft.com/office/drawing/2014/main" id="{4A364B18-0BF7-4569-8B3B-878076590CB9}"/>
                </a:ext>
              </a:extLst>
            </p:cNvPr>
            <p:cNvSpPr/>
            <p:nvPr/>
          </p:nvSpPr>
          <p:spPr>
            <a:xfrm>
              <a:off x="8571692" y="2246141"/>
              <a:ext cx="341488" cy="457345"/>
            </a:xfrm>
            <a:prstGeom prst="rect">
              <a:avLst/>
            </a:prstGeom>
          </p:spPr>
          <p:style>
            <a:lnRef idx="1">
              <a:schemeClr val="accent3"/>
            </a:lnRef>
            <a:fillRef idx="2">
              <a:schemeClr val="accent3"/>
            </a:fillRef>
            <a:effectRef idx="1">
              <a:schemeClr val="accent3"/>
            </a:effectRef>
            <a:fontRef idx="minor">
              <a:schemeClr val="dk1"/>
            </a:fontRef>
          </p:style>
          <p:txBody>
            <a:bodyPr anchor="ctr"/>
            <a:lstStyle/>
            <a:p>
              <a:pPr algn="ctr">
                <a:defRPr/>
              </a:pPr>
              <a:r>
                <a:rPr lang="en-US" sz="2100" dirty="0">
                  <a:latin typeface="Times New Roman" panose="02020603050405020304" pitchFamily="18" charset="0"/>
                  <a:cs typeface="Times New Roman" panose="02020603050405020304" pitchFamily="18" charset="0"/>
                </a:rPr>
                <a:t>6</a:t>
              </a:r>
            </a:p>
          </p:txBody>
        </p:sp>
      </p:gr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4" presetClass="entr" presetSubtype="10"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randombar(horizontal)">
                                      <p:cBhvr>
                                        <p:cTn id="7" dur="500"/>
                                        <p:tgtEl>
                                          <p:spTgt spid="3"/>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randombar(horizontal)">
                                      <p:cBhvr>
                                        <p:cTn id="12" dur="500"/>
                                        <p:tgtEl>
                                          <p:spTgt spid="2"/>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4" presetClass="entr" presetSubtype="10" fill="hold"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randombar(horizontal)">
                                      <p:cBhvr>
                                        <p:cTn id="17" dur="500"/>
                                        <p:tgtEl>
                                          <p:spTgt spid="6"/>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4" presetClass="entr" presetSubtype="10" fill="hold" grpId="0" nodeType="click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randombar(horizontal)">
                                      <p:cBhvr>
                                        <p:cTn id="2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5"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A73AB5A-4CB0-4FDA-ABF9-224A7232ABB6}"/>
              </a:ext>
            </a:extLst>
          </p:cNvPr>
          <p:cNvSpPr/>
          <p:nvPr/>
        </p:nvSpPr>
        <p:spPr>
          <a:xfrm>
            <a:off x="857251" y="4972050"/>
            <a:ext cx="3202781" cy="671513"/>
          </a:xfrm>
          <a:prstGeom prst="rect">
            <a:avLst/>
          </a:prstGeom>
        </p:spPr>
        <p:style>
          <a:lnRef idx="1">
            <a:schemeClr val="accent6"/>
          </a:lnRef>
          <a:fillRef idx="2">
            <a:schemeClr val="accent6"/>
          </a:fillRef>
          <a:effectRef idx="1">
            <a:schemeClr val="accent6"/>
          </a:effectRef>
          <a:fontRef idx="minor">
            <a:schemeClr val="dk1"/>
          </a:fontRef>
        </p:style>
        <p:txBody>
          <a:bodyPr anchor="ctr"/>
          <a:lstStyle/>
          <a:p>
            <a:pPr algn="ctr">
              <a:defRPr/>
            </a:pPr>
            <a:r>
              <a:rPr lang="vi-VN" sz="2100" dirty="0">
                <a:solidFill>
                  <a:prstClr val="black"/>
                </a:solidFill>
                <a:latin typeface="Times New Roman" panose="02020603050405020304" pitchFamily="18" charset="0"/>
                <a:cs typeface="Times New Roman" panose="02020603050405020304" pitchFamily="18" charset="0"/>
              </a:rPr>
              <a:t>Nấu ăn bằng bếp cải tiến</a:t>
            </a:r>
            <a:endParaRPr lang="en-US" sz="2100" dirty="0">
              <a:solidFill>
                <a:prstClr val="black"/>
              </a:solidFill>
              <a:latin typeface="Times New Roman" panose="02020603050405020304" pitchFamily="18" charset="0"/>
              <a:cs typeface="Times New Roman" panose="02020603050405020304" pitchFamily="18" charset="0"/>
            </a:endParaRPr>
          </a:p>
        </p:txBody>
      </p:sp>
      <p:grpSp>
        <p:nvGrpSpPr>
          <p:cNvPr id="4" name="Group 3">
            <a:extLst>
              <a:ext uri="{FF2B5EF4-FFF2-40B4-BE49-F238E27FC236}">
                <a16:creationId xmlns:a16="http://schemas.microsoft.com/office/drawing/2014/main" id="{F23A715E-4D3A-4B9B-9879-70538D06B915}"/>
              </a:ext>
            </a:extLst>
          </p:cNvPr>
          <p:cNvGrpSpPr>
            <a:grpSpLocks/>
          </p:cNvGrpSpPr>
          <p:nvPr/>
        </p:nvGrpSpPr>
        <p:grpSpPr bwMode="auto">
          <a:xfrm>
            <a:off x="628650" y="1714500"/>
            <a:ext cx="3943350" cy="3086100"/>
            <a:chOff x="338450" y="133350"/>
            <a:chExt cx="4270662" cy="2571750"/>
          </a:xfrm>
        </p:grpSpPr>
        <p:pic>
          <p:nvPicPr>
            <p:cNvPr id="8199" name="Picture 2">
              <a:extLst>
                <a:ext uri="{FF2B5EF4-FFF2-40B4-BE49-F238E27FC236}">
                  <a16:creationId xmlns:a16="http://schemas.microsoft.com/office/drawing/2014/main" id="{869F6C77-38FB-48F1-B126-D508B46F531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8450" y="133350"/>
              <a:ext cx="4270662" cy="2571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Rectangle 2">
              <a:extLst>
                <a:ext uri="{FF2B5EF4-FFF2-40B4-BE49-F238E27FC236}">
                  <a16:creationId xmlns:a16="http://schemas.microsoft.com/office/drawing/2014/main" id="{2CB35098-AB2B-464E-890A-FCF0B0A434DC}"/>
                </a:ext>
              </a:extLst>
            </p:cNvPr>
            <p:cNvSpPr/>
            <p:nvPr/>
          </p:nvSpPr>
          <p:spPr>
            <a:xfrm>
              <a:off x="4240329" y="2191147"/>
              <a:ext cx="341705" cy="456406"/>
            </a:xfrm>
            <a:prstGeom prst="rect">
              <a:avLst/>
            </a:prstGeom>
          </p:spPr>
          <p:style>
            <a:lnRef idx="1">
              <a:schemeClr val="accent3"/>
            </a:lnRef>
            <a:fillRef idx="2">
              <a:schemeClr val="accent3"/>
            </a:fillRef>
            <a:effectRef idx="1">
              <a:schemeClr val="accent3"/>
            </a:effectRef>
            <a:fontRef idx="minor">
              <a:schemeClr val="dk1"/>
            </a:fontRef>
          </p:style>
          <p:txBody>
            <a:bodyPr anchor="ctr"/>
            <a:lstStyle/>
            <a:p>
              <a:pPr algn="ctr">
                <a:defRPr/>
              </a:pPr>
              <a:r>
                <a:rPr lang="en-US" sz="2100" dirty="0">
                  <a:latin typeface="Times New Roman" panose="02020603050405020304" pitchFamily="18" charset="0"/>
                  <a:cs typeface="Times New Roman" panose="02020603050405020304" pitchFamily="18" charset="0"/>
                </a:rPr>
                <a:t>3</a:t>
              </a:r>
            </a:p>
          </p:txBody>
        </p:sp>
      </p:grpSp>
      <p:pic>
        <p:nvPicPr>
          <p:cNvPr id="12" name="Picture 2">
            <a:extLst>
              <a:ext uri="{FF2B5EF4-FFF2-40B4-BE49-F238E27FC236}">
                <a16:creationId xmlns:a16="http://schemas.microsoft.com/office/drawing/2014/main" id="{4AA7C888-8200-4EA4-AB02-ABC7CC09FCD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972050" y="1714500"/>
            <a:ext cx="3771900" cy="3086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4" name="Rectangle 13">
            <a:extLst>
              <a:ext uri="{FF2B5EF4-FFF2-40B4-BE49-F238E27FC236}">
                <a16:creationId xmlns:a16="http://schemas.microsoft.com/office/drawing/2014/main" id="{BAB2D670-CED2-4E0D-A063-30262D1CB562}"/>
              </a:ext>
            </a:extLst>
          </p:cNvPr>
          <p:cNvSpPr/>
          <p:nvPr/>
        </p:nvSpPr>
        <p:spPr>
          <a:xfrm>
            <a:off x="5143500" y="4972050"/>
            <a:ext cx="3655219" cy="671513"/>
          </a:xfrm>
          <a:prstGeom prst="rect">
            <a:avLst/>
          </a:prstGeom>
        </p:spPr>
        <p:style>
          <a:lnRef idx="1">
            <a:schemeClr val="accent6"/>
          </a:lnRef>
          <a:fillRef idx="2">
            <a:schemeClr val="accent6"/>
          </a:fillRef>
          <a:effectRef idx="1">
            <a:schemeClr val="accent6"/>
          </a:effectRef>
          <a:fontRef idx="minor">
            <a:schemeClr val="dk1"/>
          </a:fontRef>
        </p:style>
        <p:txBody>
          <a:bodyPr anchor="ctr"/>
          <a:lstStyle/>
          <a:p>
            <a:pPr algn="ctr">
              <a:defRPr/>
            </a:pPr>
            <a:r>
              <a:rPr lang="en-US" sz="2100" dirty="0" err="1">
                <a:solidFill>
                  <a:prstClr val="black"/>
                </a:solidFill>
                <a:latin typeface="Times New Roman" panose="02020603050405020304" pitchFamily="18" charset="0"/>
                <a:cs typeface="Times New Roman" panose="02020603050405020304" pitchFamily="18" charset="0"/>
              </a:rPr>
              <a:t>Trồng</a:t>
            </a:r>
            <a:r>
              <a:rPr lang="en-US" sz="2100" dirty="0">
                <a:solidFill>
                  <a:prstClr val="black"/>
                </a:solidFill>
                <a:latin typeface="Times New Roman" panose="02020603050405020304" pitchFamily="18" charset="0"/>
                <a:cs typeface="Times New Roman" panose="02020603050405020304" pitchFamily="18" charset="0"/>
              </a:rPr>
              <a:t> </a:t>
            </a:r>
            <a:r>
              <a:rPr lang="en-US" sz="2100" dirty="0" err="1">
                <a:solidFill>
                  <a:prstClr val="black"/>
                </a:solidFill>
                <a:latin typeface="Times New Roman" panose="02020603050405020304" pitchFamily="18" charset="0"/>
                <a:cs typeface="Times New Roman" panose="02020603050405020304" pitchFamily="18" charset="0"/>
              </a:rPr>
              <a:t>cây</a:t>
            </a:r>
            <a:r>
              <a:rPr lang="en-US" sz="2100" dirty="0">
                <a:solidFill>
                  <a:prstClr val="black"/>
                </a:solidFill>
                <a:latin typeface="Times New Roman" panose="02020603050405020304" pitchFamily="18" charset="0"/>
                <a:cs typeface="Times New Roman" panose="02020603050405020304" pitchFamily="18" charset="0"/>
              </a:rPr>
              <a:t> </a:t>
            </a:r>
            <a:r>
              <a:rPr lang="en-US" sz="2100" dirty="0" err="1">
                <a:solidFill>
                  <a:prstClr val="black"/>
                </a:solidFill>
                <a:latin typeface="Times New Roman" panose="02020603050405020304" pitchFamily="18" charset="0"/>
                <a:cs typeface="Times New Roman" panose="02020603050405020304" pitchFamily="18" charset="0"/>
              </a:rPr>
              <a:t>xanh</a:t>
            </a:r>
            <a:endParaRPr lang="en-US" sz="2100" dirty="0">
              <a:solidFill>
                <a:prstClr val="black"/>
              </a:solidFill>
              <a:latin typeface="Times New Roman" panose="02020603050405020304" pitchFamily="18" charset="0"/>
              <a:cs typeface="Times New Roman" panose="02020603050405020304" pitchFamily="18" charset="0"/>
            </a:endParaRPr>
          </a:p>
        </p:txBody>
      </p:sp>
      <p:sp>
        <p:nvSpPr>
          <p:cNvPr id="8198" name="Rectangle 6">
            <a:extLst>
              <a:ext uri="{FF2B5EF4-FFF2-40B4-BE49-F238E27FC236}">
                <a16:creationId xmlns:a16="http://schemas.microsoft.com/office/drawing/2014/main" id="{CB2439C7-EDE1-4B39-AF52-7093A665CCC9}"/>
              </a:ext>
            </a:extLst>
          </p:cNvPr>
          <p:cNvSpPr>
            <a:spLocks noChangeArrowheads="1"/>
          </p:cNvSpPr>
          <p:nvPr/>
        </p:nvSpPr>
        <p:spPr bwMode="auto">
          <a:xfrm>
            <a:off x="7554401" y="4366022"/>
            <a:ext cx="319318" cy="4154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en-US" altLang="en-US" sz="2100">
                <a:solidFill>
                  <a:schemeClr val="bg2"/>
                </a:solidFill>
                <a:latin typeface="Times New Roman" panose="02020603050405020304" pitchFamily="18" charset="0"/>
                <a:cs typeface="Times New Roman" panose="02020603050405020304" pitchFamily="18" charset="0"/>
              </a:rPr>
              <a:t>7</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4" presetClass="entr" presetSubtype="1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randombar(horizontal)">
                                      <p:cBhvr>
                                        <p:cTn id="7" dur="500"/>
                                        <p:tgtEl>
                                          <p:spTgt spid="4"/>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randombar(horizontal)">
                                      <p:cBhvr>
                                        <p:cTn id="12" dur="500"/>
                                        <p:tgtEl>
                                          <p:spTgt spid="2"/>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4" presetClass="entr" presetSubtype="10" fill="hold" grpId="0" nodeType="click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randombar(horizontal)">
                                      <p:cBhvr>
                                        <p:cTn id="17" dur="500"/>
                                        <p:tgtEl>
                                          <p:spTgt spid="14"/>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4" presetClass="entr" presetSubtype="10" fill="hold" nodeType="click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randombar(horizontal)">
                                      <p:cBhvr>
                                        <p:cTn id="22"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4"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E97F4787-0316-4BFE-91ED-7F41F3B01E17}"/>
              </a:ext>
            </a:extLst>
          </p:cNvPr>
          <p:cNvGrpSpPr>
            <a:grpSpLocks/>
          </p:cNvGrpSpPr>
          <p:nvPr/>
        </p:nvGrpSpPr>
        <p:grpSpPr bwMode="auto">
          <a:xfrm>
            <a:off x="2400300" y="2343150"/>
            <a:ext cx="4686300" cy="2391966"/>
            <a:chOff x="4612575" y="133350"/>
            <a:chExt cx="4224771" cy="2580229"/>
          </a:xfrm>
        </p:grpSpPr>
        <p:pic>
          <p:nvPicPr>
            <p:cNvPr id="9221" name="Picture 3">
              <a:extLst>
                <a:ext uri="{FF2B5EF4-FFF2-40B4-BE49-F238E27FC236}">
                  <a16:creationId xmlns:a16="http://schemas.microsoft.com/office/drawing/2014/main" id="{5AF0A7AF-23AB-4C7C-8224-F027DB2D77A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12575" y="133350"/>
              <a:ext cx="4224771" cy="25802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ectangle 3">
              <a:extLst>
                <a:ext uri="{FF2B5EF4-FFF2-40B4-BE49-F238E27FC236}">
                  <a16:creationId xmlns:a16="http://schemas.microsoft.com/office/drawing/2014/main" id="{0256A867-86CB-40DE-B031-9058F7FAAE49}"/>
                </a:ext>
              </a:extLst>
            </p:cNvPr>
            <p:cNvSpPr/>
            <p:nvPr/>
          </p:nvSpPr>
          <p:spPr>
            <a:xfrm>
              <a:off x="8424100" y="2240944"/>
              <a:ext cx="341331" cy="457223"/>
            </a:xfrm>
            <a:prstGeom prst="rect">
              <a:avLst/>
            </a:prstGeom>
          </p:spPr>
          <p:style>
            <a:lnRef idx="1">
              <a:schemeClr val="accent3"/>
            </a:lnRef>
            <a:fillRef idx="2">
              <a:schemeClr val="accent3"/>
            </a:fillRef>
            <a:effectRef idx="1">
              <a:schemeClr val="accent3"/>
            </a:effectRef>
            <a:fontRef idx="minor">
              <a:schemeClr val="dk1"/>
            </a:fontRef>
          </p:style>
          <p:txBody>
            <a:bodyPr anchor="ctr"/>
            <a:lstStyle/>
            <a:p>
              <a:pPr algn="ctr">
                <a:defRPr/>
              </a:pPr>
              <a:r>
                <a:rPr lang="en-US" sz="1500" dirty="0"/>
                <a:t>4</a:t>
              </a:r>
            </a:p>
          </p:txBody>
        </p:sp>
      </p:grpSp>
      <p:sp>
        <p:nvSpPr>
          <p:cNvPr id="5" name="Rectangle 4">
            <a:extLst>
              <a:ext uri="{FF2B5EF4-FFF2-40B4-BE49-F238E27FC236}">
                <a16:creationId xmlns:a16="http://schemas.microsoft.com/office/drawing/2014/main" id="{6881937E-4553-49EC-921A-A8786FBF3537}"/>
              </a:ext>
            </a:extLst>
          </p:cNvPr>
          <p:cNvSpPr>
            <a:spLocks noChangeArrowheads="1"/>
          </p:cNvSpPr>
          <p:nvPr/>
        </p:nvSpPr>
        <p:spPr bwMode="auto">
          <a:xfrm>
            <a:off x="3623073" y="4914900"/>
            <a:ext cx="2000869" cy="4154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US" altLang="en-US" sz="2100">
                <a:latin typeface="Times New Roman" panose="02020603050405020304" pitchFamily="18" charset="0"/>
                <a:cs typeface="Times New Roman" panose="02020603050405020304" pitchFamily="18" charset="0"/>
              </a:rPr>
              <a:t>Bếp than tổ ong</a:t>
            </a:r>
            <a:endParaRPr lang="en-US" altLang="en-US" sz="2100"/>
          </a:p>
        </p:txBody>
      </p:sp>
      <p:sp>
        <p:nvSpPr>
          <p:cNvPr id="7" name="Bong bóng Ý nghĩ: Hình đám mây 5">
            <a:extLst>
              <a:ext uri="{FF2B5EF4-FFF2-40B4-BE49-F238E27FC236}">
                <a16:creationId xmlns:a16="http://schemas.microsoft.com/office/drawing/2014/main" id="{CCBFA097-9D04-4F72-A86B-F77EA8DD135D}"/>
              </a:ext>
            </a:extLst>
          </p:cNvPr>
          <p:cNvSpPr/>
          <p:nvPr/>
        </p:nvSpPr>
        <p:spPr>
          <a:xfrm>
            <a:off x="228600" y="1200151"/>
            <a:ext cx="4171950" cy="945356"/>
          </a:xfrm>
          <a:prstGeom prst="cloudCallout">
            <a:avLst>
              <a:gd name="adj1" fmla="val -49739"/>
              <a:gd name="adj2" fmla="val 48447"/>
            </a:avLst>
          </a:prstGeom>
          <a:solidFill>
            <a:srgbClr val="CCFFFF"/>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en-US" sz="2400" dirty="0" err="1">
                <a:solidFill>
                  <a:schemeClr val="tx1"/>
                </a:solidFill>
                <a:latin typeface="Times New Roman" panose="02020603050405020304" pitchFamily="18" charset="0"/>
                <a:cs typeface="Times New Roman" panose="02020603050405020304" pitchFamily="18" charset="0"/>
              </a:rPr>
              <a:t>Việc</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không</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nên</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làm</a:t>
            </a:r>
            <a:r>
              <a:rPr lang="en-US" sz="2400" dirty="0">
                <a:solidFill>
                  <a:schemeClr val="tx1"/>
                </a:solidFill>
                <a:latin typeface="Times New Roman" panose="02020603050405020304" pitchFamily="18" charset="0"/>
                <a:cs typeface="Times New Roman" panose="02020603050405020304" pitchFamily="18" charset="0"/>
              </a:rPr>
              <a:t> </a:t>
            </a:r>
            <a:endParaRPr lang="en-US" sz="2400" dirty="0">
              <a:solidFill>
                <a:schemeClr val="tx1"/>
              </a:solidFill>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4" presetClass="entr" presetSubtype="10"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randombar(horizontal)">
                                      <p:cBhvr>
                                        <p:cTn id="12" dur="500"/>
                                        <p:tgtEl>
                                          <p:spTgt spid="2"/>
                                        </p:tgtEl>
                                      </p:cBhvr>
                                    </p:animEffect>
                                  </p:childTnLst>
                                </p:cTn>
                              </p:par>
                              <p:par>
                                <p:cTn id="13" presetID="14" presetClass="entr" presetSubtype="10" fill="hold" grpId="0" nodeType="with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randombar(horizontal)">
                                      <p:cBhvr>
                                        <p:cTn id="15"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5BCCA443-06DE-48DB-AAB2-139358CCB5D6}"/>
              </a:ext>
            </a:extLst>
          </p:cNvPr>
          <p:cNvSpPr/>
          <p:nvPr/>
        </p:nvSpPr>
        <p:spPr>
          <a:xfrm>
            <a:off x="1143000" y="2057400"/>
            <a:ext cx="2228850" cy="285750"/>
          </a:xfrm>
          <a:prstGeom prst="rect">
            <a:avLst/>
          </a:prstGeom>
          <a:solidFill>
            <a:srgbClr val="92D050"/>
          </a:solidFill>
        </p:spPr>
        <p:style>
          <a:lnRef idx="1">
            <a:schemeClr val="accent3"/>
          </a:lnRef>
          <a:fillRef idx="2">
            <a:schemeClr val="accent3"/>
          </a:fillRef>
          <a:effectRef idx="1">
            <a:schemeClr val="accent3"/>
          </a:effectRef>
          <a:fontRef idx="minor">
            <a:schemeClr val="dk1"/>
          </a:fontRef>
        </p:style>
        <p:txBody>
          <a:bodyPr anchor="ctr"/>
          <a:lstStyle/>
          <a:p>
            <a:pPr algn="ctr">
              <a:defRPr/>
            </a:pPr>
            <a:r>
              <a:rPr lang="en-US" sz="2100" dirty="0">
                <a:solidFill>
                  <a:schemeClr val="tx1"/>
                </a:solidFill>
                <a:latin typeface="Times New Roman" pitchFamily="18" charset="0"/>
                <a:cs typeface="Times New Roman" pitchFamily="18" charset="0"/>
              </a:rPr>
              <a:t>VIỆC NÊN LÀM</a:t>
            </a:r>
          </a:p>
        </p:txBody>
      </p:sp>
      <p:sp>
        <p:nvSpPr>
          <p:cNvPr id="3" name="Rectangle 2">
            <a:extLst>
              <a:ext uri="{FF2B5EF4-FFF2-40B4-BE49-F238E27FC236}">
                <a16:creationId xmlns:a16="http://schemas.microsoft.com/office/drawing/2014/main" id="{C13D4093-B9DC-402B-B259-722212A51F93}"/>
              </a:ext>
            </a:extLst>
          </p:cNvPr>
          <p:cNvSpPr>
            <a:spLocks noChangeArrowheads="1"/>
          </p:cNvSpPr>
          <p:nvPr/>
        </p:nvSpPr>
        <p:spPr bwMode="auto">
          <a:xfrm>
            <a:off x="4258866" y="4572000"/>
            <a:ext cx="2964273" cy="4154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US" altLang="en-US" sz="2100">
                <a:latin typeface="Times New Roman" panose="02020603050405020304" pitchFamily="18" charset="0"/>
                <a:cs typeface="Times New Roman" panose="02020603050405020304" pitchFamily="18" charset="0"/>
              </a:rPr>
              <a:t>- Nhóm bếp than tổ ong </a:t>
            </a:r>
            <a:endParaRPr lang="en-US" altLang="en-US" sz="2100"/>
          </a:p>
        </p:txBody>
      </p:sp>
      <p:sp>
        <p:nvSpPr>
          <p:cNvPr id="5" name="Rectangle 4">
            <a:extLst>
              <a:ext uri="{FF2B5EF4-FFF2-40B4-BE49-F238E27FC236}">
                <a16:creationId xmlns:a16="http://schemas.microsoft.com/office/drawing/2014/main" id="{C8AD8418-A9F8-4B11-968C-E0391268082E}"/>
              </a:ext>
            </a:extLst>
          </p:cNvPr>
          <p:cNvSpPr>
            <a:spLocks noChangeArrowheads="1"/>
          </p:cNvSpPr>
          <p:nvPr/>
        </p:nvSpPr>
        <p:spPr bwMode="auto">
          <a:xfrm>
            <a:off x="4171950" y="1143000"/>
            <a:ext cx="2175532" cy="4154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US" altLang="en-US" sz="2100">
                <a:latin typeface="Times New Roman" panose="02020603050405020304" pitchFamily="18" charset="0"/>
                <a:cs typeface="Times New Roman" panose="02020603050405020304" pitchFamily="18" charset="0"/>
              </a:rPr>
              <a:t>- </a:t>
            </a:r>
            <a:r>
              <a:rPr lang="vi-VN" altLang="en-US" sz="2100">
                <a:latin typeface="Times New Roman" panose="02020603050405020304" pitchFamily="18" charset="0"/>
                <a:cs typeface="Times New Roman" panose="02020603050405020304" pitchFamily="18" charset="0"/>
              </a:rPr>
              <a:t>Vệ sinh lớp học</a:t>
            </a:r>
            <a:r>
              <a:rPr lang="en-US" altLang="en-US" sz="2100">
                <a:latin typeface="Times New Roman" panose="02020603050405020304" pitchFamily="18" charset="0"/>
                <a:cs typeface="Times New Roman" panose="02020603050405020304" pitchFamily="18" charset="0"/>
              </a:rPr>
              <a:t>.</a:t>
            </a:r>
            <a:endParaRPr lang="vi-VN" altLang="en-US" sz="2100"/>
          </a:p>
        </p:txBody>
      </p:sp>
      <p:sp>
        <p:nvSpPr>
          <p:cNvPr id="11" name="Rectangle 10">
            <a:extLst>
              <a:ext uri="{FF2B5EF4-FFF2-40B4-BE49-F238E27FC236}">
                <a16:creationId xmlns:a16="http://schemas.microsoft.com/office/drawing/2014/main" id="{23384F48-70BC-4A6C-860B-97312D6345F1}"/>
              </a:ext>
            </a:extLst>
          </p:cNvPr>
          <p:cNvSpPr>
            <a:spLocks noChangeArrowheads="1"/>
          </p:cNvSpPr>
          <p:nvPr/>
        </p:nvSpPr>
        <p:spPr bwMode="auto">
          <a:xfrm>
            <a:off x="4157663" y="2081212"/>
            <a:ext cx="4975529" cy="4154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US" altLang="en-US" sz="2100">
                <a:latin typeface="Times New Roman" panose="02020603050405020304" pitchFamily="18" charset="0"/>
                <a:cs typeface="Times New Roman" panose="02020603050405020304" pitchFamily="18" charset="0"/>
              </a:rPr>
              <a:t>- </a:t>
            </a:r>
            <a:r>
              <a:rPr lang="vi-VN" altLang="en-US" sz="2100">
                <a:latin typeface="Times New Roman" panose="02020603050405020304" pitchFamily="18" charset="0"/>
                <a:cs typeface="Times New Roman" panose="02020603050405020304" pitchFamily="18" charset="0"/>
              </a:rPr>
              <a:t>Thực hiện vứt rác vào thùng có nắp đậy</a:t>
            </a:r>
            <a:r>
              <a:rPr lang="en-US" altLang="en-US" sz="2100">
                <a:latin typeface="Times New Roman" panose="02020603050405020304" pitchFamily="18" charset="0"/>
                <a:cs typeface="Times New Roman" panose="02020603050405020304" pitchFamily="18" charset="0"/>
              </a:rPr>
              <a:t>.</a:t>
            </a:r>
            <a:endParaRPr lang="en-US" altLang="en-US" sz="2100"/>
          </a:p>
        </p:txBody>
      </p:sp>
      <p:sp>
        <p:nvSpPr>
          <p:cNvPr id="12" name="Rectangle 11">
            <a:extLst>
              <a:ext uri="{FF2B5EF4-FFF2-40B4-BE49-F238E27FC236}">
                <a16:creationId xmlns:a16="http://schemas.microsoft.com/office/drawing/2014/main" id="{A3C75191-DE2D-40CB-B87F-9406BEDA2273}"/>
              </a:ext>
            </a:extLst>
          </p:cNvPr>
          <p:cNvSpPr>
            <a:spLocks noChangeArrowheads="1"/>
          </p:cNvSpPr>
          <p:nvPr/>
        </p:nvSpPr>
        <p:spPr bwMode="auto">
          <a:xfrm>
            <a:off x="4171950" y="1600200"/>
            <a:ext cx="3243132" cy="4154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US" altLang="en-US" sz="2100">
                <a:latin typeface="Times New Roman" panose="02020603050405020304" pitchFamily="18" charset="0"/>
                <a:cs typeface="Times New Roman" panose="02020603050405020304" pitchFamily="18" charset="0"/>
              </a:rPr>
              <a:t>- </a:t>
            </a:r>
            <a:r>
              <a:rPr lang="vi-VN" altLang="en-US" sz="2100">
                <a:latin typeface="Times New Roman" panose="02020603050405020304" pitchFamily="18" charset="0"/>
                <a:cs typeface="Times New Roman" panose="02020603050405020304" pitchFamily="18" charset="0"/>
              </a:rPr>
              <a:t>Thu gom rác trên đường</a:t>
            </a:r>
            <a:r>
              <a:rPr lang="en-US" altLang="en-US" sz="2100">
                <a:latin typeface="Times New Roman" panose="02020603050405020304" pitchFamily="18" charset="0"/>
                <a:cs typeface="Times New Roman" panose="02020603050405020304" pitchFamily="18" charset="0"/>
              </a:rPr>
              <a:t>.</a:t>
            </a:r>
            <a:endParaRPr lang="vi-VN" altLang="en-US" sz="2100">
              <a:latin typeface="Times New Roman" panose="02020603050405020304" pitchFamily="18" charset="0"/>
              <a:cs typeface="Times New Roman" panose="02020603050405020304" pitchFamily="18" charset="0"/>
            </a:endParaRPr>
          </a:p>
        </p:txBody>
      </p:sp>
      <p:sp>
        <p:nvSpPr>
          <p:cNvPr id="15" name="Rectangle 14">
            <a:extLst>
              <a:ext uri="{FF2B5EF4-FFF2-40B4-BE49-F238E27FC236}">
                <a16:creationId xmlns:a16="http://schemas.microsoft.com/office/drawing/2014/main" id="{DCFFBF9D-3C27-45B7-8B5A-25738F7AA971}"/>
              </a:ext>
            </a:extLst>
          </p:cNvPr>
          <p:cNvSpPr>
            <a:spLocks noChangeArrowheads="1"/>
          </p:cNvSpPr>
          <p:nvPr/>
        </p:nvSpPr>
        <p:spPr bwMode="auto">
          <a:xfrm>
            <a:off x="4220766" y="2971800"/>
            <a:ext cx="2596352" cy="4154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US" altLang="en-US" sz="2100">
                <a:latin typeface="Times New Roman" panose="02020603050405020304" pitchFamily="18" charset="0"/>
                <a:cs typeface="Times New Roman" panose="02020603050405020304" pitchFamily="18" charset="0"/>
              </a:rPr>
              <a:t>- T</a:t>
            </a:r>
            <a:r>
              <a:rPr lang="vi-VN" altLang="en-US" sz="2100">
                <a:latin typeface="Times New Roman" panose="02020603050405020304" pitchFamily="18" charset="0"/>
                <a:cs typeface="Times New Roman" panose="02020603050405020304" pitchFamily="18" charset="0"/>
              </a:rPr>
              <a:t>rồng cây gây rừng</a:t>
            </a:r>
          </a:p>
        </p:txBody>
      </p:sp>
      <p:sp>
        <p:nvSpPr>
          <p:cNvPr id="16" name="Rectangle 15">
            <a:extLst>
              <a:ext uri="{FF2B5EF4-FFF2-40B4-BE49-F238E27FC236}">
                <a16:creationId xmlns:a16="http://schemas.microsoft.com/office/drawing/2014/main" id="{7EE9A2E4-2DBA-492D-BB1C-C11E3188AAE5}"/>
              </a:ext>
            </a:extLst>
          </p:cNvPr>
          <p:cNvSpPr>
            <a:spLocks noChangeArrowheads="1"/>
          </p:cNvSpPr>
          <p:nvPr/>
        </p:nvSpPr>
        <p:spPr bwMode="auto">
          <a:xfrm>
            <a:off x="4171950" y="2514600"/>
            <a:ext cx="4860626" cy="4154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US" altLang="en-US" sz="2100">
                <a:latin typeface="Times New Roman" panose="02020603050405020304" pitchFamily="18" charset="0"/>
                <a:cs typeface="Times New Roman" panose="02020603050405020304" pitchFamily="18" charset="0"/>
              </a:rPr>
              <a:t>- </a:t>
            </a:r>
            <a:r>
              <a:rPr lang="vi-VN" altLang="en-US" sz="2100">
                <a:latin typeface="Times New Roman" panose="02020603050405020304" pitchFamily="18" charset="0"/>
                <a:cs typeface="Times New Roman" panose="02020603050405020304" pitchFamily="18" charset="0"/>
              </a:rPr>
              <a:t>Nhà vệ sinh ở trường học hợp qui cách</a:t>
            </a:r>
            <a:r>
              <a:rPr lang="en-US" altLang="en-US" sz="2100">
                <a:latin typeface="Times New Roman" panose="02020603050405020304" pitchFamily="18" charset="0"/>
                <a:cs typeface="Times New Roman" panose="02020603050405020304" pitchFamily="18" charset="0"/>
              </a:rPr>
              <a:t>.</a:t>
            </a:r>
            <a:endParaRPr lang="vi-VN" altLang="en-US" sz="2100">
              <a:latin typeface="Times New Roman" panose="02020603050405020304" pitchFamily="18" charset="0"/>
              <a:cs typeface="Times New Roman" panose="02020603050405020304" pitchFamily="18" charset="0"/>
            </a:endParaRPr>
          </a:p>
        </p:txBody>
      </p:sp>
      <p:sp>
        <p:nvSpPr>
          <p:cNvPr id="17" name="Rectangle 16">
            <a:extLst>
              <a:ext uri="{FF2B5EF4-FFF2-40B4-BE49-F238E27FC236}">
                <a16:creationId xmlns:a16="http://schemas.microsoft.com/office/drawing/2014/main" id="{B105DEA5-EB39-4DCA-9B28-D37306FAA06E}"/>
              </a:ext>
            </a:extLst>
          </p:cNvPr>
          <p:cNvSpPr>
            <a:spLocks noChangeArrowheads="1"/>
          </p:cNvSpPr>
          <p:nvPr/>
        </p:nvSpPr>
        <p:spPr bwMode="auto">
          <a:xfrm>
            <a:off x="4229101" y="3429000"/>
            <a:ext cx="3257623" cy="4154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US" altLang="en-US" sz="2100">
                <a:latin typeface="Times New Roman" panose="02020603050405020304" pitchFamily="18" charset="0"/>
                <a:cs typeface="Times New Roman" panose="02020603050405020304" pitchFamily="18" charset="0"/>
              </a:rPr>
              <a:t>- </a:t>
            </a:r>
            <a:r>
              <a:rPr lang="vi-VN" altLang="en-US" sz="2100">
                <a:latin typeface="Times New Roman" panose="02020603050405020304" pitchFamily="18" charset="0"/>
                <a:cs typeface="Times New Roman" panose="02020603050405020304" pitchFamily="18" charset="0"/>
              </a:rPr>
              <a:t>Nấu ăn bằng bếp cải tiến</a:t>
            </a:r>
            <a:r>
              <a:rPr lang="en-US" altLang="en-US" sz="2100">
                <a:latin typeface="Times New Roman" panose="02020603050405020304" pitchFamily="18" charset="0"/>
                <a:cs typeface="Times New Roman" panose="02020603050405020304" pitchFamily="18" charset="0"/>
              </a:rPr>
              <a:t>.</a:t>
            </a:r>
            <a:endParaRPr lang="vi-VN" altLang="en-US" sz="2100">
              <a:latin typeface="Times New Roman" panose="02020603050405020304" pitchFamily="18" charset="0"/>
              <a:cs typeface="Times New Roman" panose="02020603050405020304" pitchFamily="18" charset="0"/>
            </a:endParaRPr>
          </a:p>
        </p:txBody>
      </p:sp>
      <p:sp>
        <p:nvSpPr>
          <p:cNvPr id="18" name="Rectangle 17">
            <a:extLst>
              <a:ext uri="{FF2B5EF4-FFF2-40B4-BE49-F238E27FC236}">
                <a16:creationId xmlns:a16="http://schemas.microsoft.com/office/drawing/2014/main" id="{C5883EC2-C8DE-4F56-AD0F-DE4D299F3271}"/>
              </a:ext>
            </a:extLst>
          </p:cNvPr>
          <p:cNvSpPr/>
          <p:nvPr/>
        </p:nvSpPr>
        <p:spPr>
          <a:xfrm>
            <a:off x="1143000" y="4343400"/>
            <a:ext cx="2228850" cy="901304"/>
          </a:xfrm>
          <a:prstGeom prst="rect">
            <a:avLst/>
          </a:prstGeom>
          <a:solidFill>
            <a:srgbClr val="FF0000"/>
          </a:solidFill>
        </p:spPr>
        <p:style>
          <a:lnRef idx="1">
            <a:schemeClr val="accent3"/>
          </a:lnRef>
          <a:fillRef idx="2">
            <a:schemeClr val="accent3"/>
          </a:fillRef>
          <a:effectRef idx="1">
            <a:schemeClr val="accent3"/>
          </a:effectRef>
          <a:fontRef idx="minor">
            <a:schemeClr val="dk1"/>
          </a:fontRef>
        </p:style>
        <p:txBody>
          <a:bodyPr anchor="ctr"/>
          <a:lstStyle/>
          <a:p>
            <a:pPr algn="ctr">
              <a:defRPr/>
            </a:pPr>
            <a:r>
              <a:rPr lang="en-US" sz="2100" dirty="0">
                <a:solidFill>
                  <a:schemeClr val="tx1"/>
                </a:solidFill>
                <a:latin typeface="Times New Roman" pitchFamily="18" charset="0"/>
                <a:cs typeface="Times New Roman" pitchFamily="18" charset="0"/>
              </a:rPr>
              <a:t>VIỆC KHÔNG NÊN LÀM</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4" presetClass="entr" presetSubtype="1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randombar(horizontal)">
                                      <p:cBhvr>
                                        <p:cTn id="7" dur="500"/>
                                        <p:tgtEl>
                                          <p:spTgt spid="4"/>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randombar(horizontal)">
                                      <p:cBhvr>
                                        <p:cTn id="12" dur="500"/>
                                        <p:tgtEl>
                                          <p:spTgt spid="5"/>
                                        </p:tgtEl>
                                      </p:cBhvr>
                                    </p:animEffect>
                                  </p:childTnLst>
                                </p:cTn>
                              </p:par>
                              <p:par>
                                <p:cTn id="13" presetID="14" presetClass="entr" presetSubtype="10" fill="hold" grpId="0" nodeType="with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randombar(horizontal)">
                                      <p:cBhvr>
                                        <p:cTn id="15" dur="500"/>
                                        <p:tgtEl>
                                          <p:spTgt spid="12"/>
                                        </p:tgtEl>
                                      </p:cBhvr>
                                    </p:animEffect>
                                  </p:childTnLst>
                                </p:cTn>
                              </p:par>
                              <p:par>
                                <p:cTn id="16" presetID="14" presetClass="entr" presetSubtype="10" fill="hold" grpId="0" nodeType="withEffect">
                                  <p:stCondLst>
                                    <p:cond delay="0"/>
                                  </p:stCondLst>
                                  <p:childTnLst>
                                    <p:set>
                                      <p:cBhvr>
                                        <p:cTn id="17" dur="1" fill="hold">
                                          <p:stCondLst>
                                            <p:cond delay="0"/>
                                          </p:stCondLst>
                                        </p:cTn>
                                        <p:tgtEl>
                                          <p:spTgt spid="11"/>
                                        </p:tgtEl>
                                        <p:attrNameLst>
                                          <p:attrName>style.visibility</p:attrName>
                                        </p:attrNameLst>
                                      </p:cBhvr>
                                      <p:to>
                                        <p:strVal val="visible"/>
                                      </p:to>
                                    </p:set>
                                    <p:animEffect transition="in" filter="randombar(horizontal)">
                                      <p:cBhvr>
                                        <p:cTn id="18" dur="500"/>
                                        <p:tgtEl>
                                          <p:spTgt spid="11"/>
                                        </p:tgtEl>
                                      </p:cBhvr>
                                    </p:animEffect>
                                  </p:childTnLst>
                                </p:cTn>
                              </p:par>
                              <p:par>
                                <p:cTn id="19" presetID="14" presetClass="entr" presetSubtype="10" fill="hold" grpId="0" nodeType="withEffect">
                                  <p:stCondLst>
                                    <p:cond delay="0"/>
                                  </p:stCondLst>
                                  <p:childTnLst>
                                    <p:set>
                                      <p:cBhvr>
                                        <p:cTn id="20" dur="1" fill="hold">
                                          <p:stCondLst>
                                            <p:cond delay="0"/>
                                          </p:stCondLst>
                                        </p:cTn>
                                        <p:tgtEl>
                                          <p:spTgt spid="16"/>
                                        </p:tgtEl>
                                        <p:attrNameLst>
                                          <p:attrName>style.visibility</p:attrName>
                                        </p:attrNameLst>
                                      </p:cBhvr>
                                      <p:to>
                                        <p:strVal val="visible"/>
                                      </p:to>
                                    </p:set>
                                    <p:animEffect transition="in" filter="randombar(horizontal)">
                                      <p:cBhvr>
                                        <p:cTn id="21" dur="500"/>
                                        <p:tgtEl>
                                          <p:spTgt spid="16"/>
                                        </p:tgtEl>
                                      </p:cBhvr>
                                    </p:animEffect>
                                  </p:childTnLst>
                                </p:cTn>
                              </p:par>
                              <p:par>
                                <p:cTn id="22" presetID="14" presetClass="entr" presetSubtype="10" fill="hold" grpId="0" nodeType="withEffect">
                                  <p:stCondLst>
                                    <p:cond delay="0"/>
                                  </p:stCondLst>
                                  <p:childTnLst>
                                    <p:set>
                                      <p:cBhvr>
                                        <p:cTn id="23" dur="1" fill="hold">
                                          <p:stCondLst>
                                            <p:cond delay="0"/>
                                          </p:stCondLst>
                                        </p:cTn>
                                        <p:tgtEl>
                                          <p:spTgt spid="15"/>
                                        </p:tgtEl>
                                        <p:attrNameLst>
                                          <p:attrName>style.visibility</p:attrName>
                                        </p:attrNameLst>
                                      </p:cBhvr>
                                      <p:to>
                                        <p:strVal val="visible"/>
                                      </p:to>
                                    </p:set>
                                    <p:animEffect transition="in" filter="randombar(horizontal)">
                                      <p:cBhvr>
                                        <p:cTn id="24" dur="500"/>
                                        <p:tgtEl>
                                          <p:spTgt spid="15"/>
                                        </p:tgtEl>
                                      </p:cBhvr>
                                    </p:animEffect>
                                  </p:childTnLst>
                                </p:cTn>
                              </p:par>
                              <p:par>
                                <p:cTn id="25" presetID="14" presetClass="entr" presetSubtype="10" fill="hold" grpId="0" nodeType="with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randombar(horizontal)">
                                      <p:cBhvr>
                                        <p:cTn id="27" dur="500"/>
                                        <p:tgtEl>
                                          <p:spTgt spid="17"/>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14" presetClass="entr" presetSubtype="10" fill="hold" grpId="0" nodeType="clickEffect">
                                  <p:stCondLst>
                                    <p:cond delay="0"/>
                                  </p:stCondLst>
                                  <p:childTnLst>
                                    <p:set>
                                      <p:cBhvr>
                                        <p:cTn id="31" dur="1" fill="hold">
                                          <p:stCondLst>
                                            <p:cond delay="0"/>
                                          </p:stCondLst>
                                        </p:cTn>
                                        <p:tgtEl>
                                          <p:spTgt spid="18"/>
                                        </p:tgtEl>
                                        <p:attrNameLst>
                                          <p:attrName>style.visibility</p:attrName>
                                        </p:attrNameLst>
                                      </p:cBhvr>
                                      <p:to>
                                        <p:strVal val="visible"/>
                                      </p:to>
                                    </p:set>
                                    <p:animEffect transition="in" filter="randombar(horizontal)">
                                      <p:cBhvr>
                                        <p:cTn id="32" dur="500"/>
                                        <p:tgtEl>
                                          <p:spTgt spid="18"/>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14" presetClass="entr" presetSubtype="10" fill="hold" grpId="0" nodeType="clickEffect">
                                  <p:stCondLst>
                                    <p:cond delay="0"/>
                                  </p:stCondLst>
                                  <p:childTnLst>
                                    <p:set>
                                      <p:cBhvr>
                                        <p:cTn id="36" dur="1" fill="hold">
                                          <p:stCondLst>
                                            <p:cond delay="0"/>
                                          </p:stCondLst>
                                        </p:cTn>
                                        <p:tgtEl>
                                          <p:spTgt spid="3"/>
                                        </p:tgtEl>
                                        <p:attrNameLst>
                                          <p:attrName>style.visibility</p:attrName>
                                        </p:attrNameLst>
                                      </p:cBhvr>
                                      <p:to>
                                        <p:strVal val="visible"/>
                                      </p:to>
                                    </p:set>
                                    <p:animEffect transition="in" filter="randombar(horizontal)">
                                      <p:cBhvr>
                                        <p:cTn id="3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3" grpId="0"/>
      <p:bldP spid="5" grpId="0"/>
      <p:bldP spid="11" grpId="0"/>
      <p:bldP spid="12" grpId="0"/>
      <p:bldP spid="15" grpId="0"/>
      <p:bldP spid="16" grpId="0"/>
      <p:bldP spid="17" grpId="0"/>
      <p:bldP spid="18"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1138" name="Group 1">
            <a:extLst>
              <a:ext uri="{FF2B5EF4-FFF2-40B4-BE49-F238E27FC236}">
                <a16:creationId xmlns:a16="http://schemas.microsoft.com/office/drawing/2014/main" id="{D07D2366-FCC0-4781-9002-A553F544A844}"/>
              </a:ext>
            </a:extLst>
          </p:cNvPr>
          <p:cNvGrpSpPr>
            <a:grpSpLocks/>
          </p:cNvGrpSpPr>
          <p:nvPr/>
        </p:nvGrpSpPr>
        <p:grpSpPr bwMode="auto">
          <a:xfrm>
            <a:off x="669131" y="1885950"/>
            <a:ext cx="4724400" cy="1781175"/>
            <a:chOff x="762000" y="381000"/>
            <a:chExt cx="6299092" cy="2375459"/>
          </a:xfrm>
        </p:grpSpPr>
        <p:grpSp>
          <p:nvGrpSpPr>
            <p:cNvPr id="11272" name="组合 11">
              <a:extLst>
                <a:ext uri="{FF2B5EF4-FFF2-40B4-BE49-F238E27FC236}">
                  <a16:creationId xmlns:a16="http://schemas.microsoft.com/office/drawing/2014/main" id="{357F3880-5FF0-46DE-86F9-2BA627785000}"/>
                </a:ext>
              </a:extLst>
            </p:cNvPr>
            <p:cNvGrpSpPr>
              <a:grpSpLocks/>
            </p:cNvGrpSpPr>
            <p:nvPr/>
          </p:nvGrpSpPr>
          <p:grpSpPr bwMode="auto">
            <a:xfrm>
              <a:off x="762000" y="381000"/>
              <a:ext cx="6299092" cy="2375459"/>
              <a:chOff x="-558688" y="0"/>
              <a:chExt cx="9295189" cy="7126377"/>
            </a:xfrm>
          </p:grpSpPr>
          <p:pic>
            <p:nvPicPr>
              <p:cNvPr id="11274" name="图片 10">
                <a:extLst>
                  <a:ext uri="{FF2B5EF4-FFF2-40B4-BE49-F238E27FC236}">
                    <a16:creationId xmlns:a16="http://schemas.microsoft.com/office/drawing/2014/main" id="{54318699-7F76-443C-9601-C98C6CCD8F30}"/>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58688" y="0"/>
                <a:ext cx="9107943"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图片 9">
                <a:extLst>
                  <a:ext uri="{FF2B5EF4-FFF2-40B4-BE49-F238E27FC236}">
                    <a16:creationId xmlns:a16="http://schemas.microsoft.com/office/drawing/2014/main" id="{4348F4BD-4088-47CE-9671-B2D88595718F}"/>
                  </a:ext>
                </a:extLst>
              </p:cNvPr>
              <p:cNvPicPr>
                <a:picLocks noChangeAspect="1"/>
              </p:cNvPicPr>
              <p:nvPr/>
            </p:nvPicPr>
            <p:blipFill>
              <a:blip r:embed="rId3" cstate="print"/>
              <a:stretch>
                <a:fillRect/>
              </a:stretch>
            </p:blipFill>
            <p:spPr>
              <a:xfrm>
                <a:off x="-333801" y="228600"/>
                <a:ext cx="9070302" cy="6897777"/>
              </a:xfrm>
              <a:prstGeom prst="rect">
                <a:avLst/>
              </a:prstGeom>
              <a:effectLst>
                <a:innerShdw blurRad="114300">
                  <a:prstClr val="black"/>
                </a:innerShdw>
              </a:effectLst>
            </p:spPr>
          </p:pic>
        </p:grpSp>
        <p:sp>
          <p:nvSpPr>
            <p:cNvPr id="11273" name="TextBox 11">
              <a:extLst>
                <a:ext uri="{FF2B5EF4-FFF2-40B4-BE49-F238E27FC236}">
                  <a16:creationId xmlns:a16="http://schemas.microsoft.com/office/drawing/2014/main" id="{9571DDDC-55FD-4093-A397-6F50B54B38A1}"/>
                </a:ext>
              </a:extLst>
            </p:cNvPr>
            <p:cNvSpPr txBox="1">
              <a:spLocks noChangeArrowheads="1"/>
            </p:cNvSpPr>
            <p:nvPr/>
          </p:nvSpPr>
          <p:spPr bwMode="auto">
            <a:xfrm>
              <a:off x="1371600" y="914400"/>
              <a:ext cx="5105400" cy="14161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spcBef>
                  <a:spcPct val="20000"/>
                </a:spcBef>
              </a:pPr>
              <a:r>
                <a:rPr lang="en-US" altLang="en-US" sz="2100">
                  <a:latin typeface="Times New Roman" panose="02020603050405020304" pitchFamily="18" charset="0"/>
                  <a:cs typeface="Times New Roman" panose="02020603050405020304" pitchFamily="18" charset="0"/>
                </a:rPr>
                <a:t>Ngoài ra chúng ta cần làm gì để bảo vệ bầu không khí trong sạch?</a:t>
              </a:r>
            </a:p>
          </p:txBody>
        </p:sp>
      </p:grpSp>
      <p:grpSp>
        <p:nvGrpSpPr>
          <p:cNvPr id="2" name="Group 1">
            <a:extLst>
              <a:ext uri="{FF2B5EF4-FFF2-40B4-BE49-F238E27FC236}">
                <a16:creationId xmlns:a16="http://schemas.microsoft.com/office/drawing/2014/main" id="{5E5622A6-7736-46E9-9C87-FBA329007F05}"/>
              </a:ext>
            </a:extLst>
          </p:cNvPr>
          <p:cNvGrpSpPr>
            <a:grpSpLocks/>
          </p:cNvGrpSpPr>
          <p:nvPr/>
        </p:nvGrpSpPr>
        <p:grpSpPr bwMode="auto">
          <a:xfrm>
            <a:off x="3771900" y="2914650"/>
            <a:ext cx="5486400" cy="3257550"/>
            <a:chOff x="5029200" y="2743200"/>
            <a:chExt cx="7315200" cy="4343400"/>
          </a:xfrm>
        </p:grpSpPr>
        <p:pic>
          <p:nvPicPr>
            <p:cNvPr id="11270" name="图片 41992" descr="1-31">
              <a:extLst>
                <a:ext uri="{FF2B5EF4-FFF2-40B4-BE49-F238E27FC236}">
                  <a16:creationId xmlns:a16="http://schemas.microsoft.com/office/drawing/2014/main" id="{681BF2EC-C57C-4718-8DFE-D92385EF08F2}"/>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029200" y="2743200"/>
              <a:ext cx="7315200" cy="434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271" name="TextBox 13">
              <a:extLst>
                <a:ext uri="{FF2B5EF4-FFF2-40B4-BE49-F238E27FC236}">
                  <a16:creationId xmlns:a16="http://schemas.microsoft.com/office/drawing/2014/main" id="{4128BB75-F295-4E19-AC44-A7E593188296}"/>
                </a:ext>
              </a:extLst>
            </p:cNvPr>
            <p:cNvSpPr txBox="1">
              <a:spLocks noChangeArrowheads="1"/>
            </p:cNvSpPr>
            <p:nvPr/>
          </p:nvSpPr>
          <p:spPr bwMode="auto">
            <a:xfrm>
              <a:off x="5997677" y="4114800"/>
              <a:ext cx="5334000" cy="22775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US" altLang="en-US" sz="2100">
                  <a:latin typeface="Times New Roman" panose="02020603050405020304" pitchFamily="18" charset="0"/>
                </a:rPr>
                <a:t>- </a:t>
              </a:r>
              <a:r>
                <a:rPr lang="en-US" altLang="en-US" sz="2100">
                  <a:latin typeface="Times New Roman" panose="02020603050405020304" pitchFamily="18" charset="0"/>
                  <a:cs typeface="Times New Roman" panose="02020603050405020304" pitchFamily="18" charset="0"/>
                </a:rPr>
                <a:t>Tiết kiệm điện</a:t>
              </a:r>
            </a:p>
            <a:p>
              <a:r>
                <a:rPr lang="en-US" altLang="en-US" sz="2100">
                  <a:latin typeface="Times New Roman" panose="02020603050405020304" pitchFamily="18" charset="0"/>
                  <a:cs typeface="Times New Roman" panose="02020603050405020304" pitchFamily="18" charset="0"/>
                </a:rPr>
                <a:t>- Tiết kiệm nước</a:t>
              </a:r>
            </a:p>
            <a:p>
              <a:r>
                <a:rPr lang="en-US" altLang="en-US" sz="2100">
                  <a:latin typeface="Times New Roman" panose="02020603050405020304" pitchFamily="18" charset="0"/>
                  <a:cs typeface="Times New Roman" panose="02020603050405020304" pitchFamily="18" charset="0"/>
                </a:rPr>
                <a:t>- Không khai thác cây rừng bừa bãi</a:t>
              </a:r>
            </a:p>
            <a:p>
              <a:pPr algn="ctr"/>
              <a:endParaRPr lang="vi-VN" altLang="en-US" sz="2100">
                <a:latin typeface="Times New Roman" panose="02020603050405020304" pitchFamily="18" charset="0"/>
              </a:endParaRPr>
            </a:p>
          </p:txBody>
        </p:sp>
      </p:grpSp>
      <p:pic>
        <p:nvPicPr>
          <p:cNvPr id="11268" name="图片 41994" descr="1-37">
            <a:hlinkClick r:id="rId5" action="ppaction://hlinksldjump"/>
            <a:extLst>
              <a:ext uri="{FF2B5EF4-FFF2-40B4-BE49-F238E27FC236}">
                <a16:creationId xmlns:a16="http://schemas.microsoft.com/office/drawing/2014/main" id="{90096BB5-6CD7-4788-A64E-4EE02642E09A}"/>
              </a:ext>
            </a:extLst>
          </p:cNvPr>
          <p:cNvPicPr>
            <a:picLocks noChangeAspect="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7150" y="3657600"/>
            <a:ext cx="2225279" cy="2490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269" name="Rectangle 9">
            <a:extLst>
              <a:ext uri="{FF2B5EF4-FFF2-40B4-BE49-F238E27FC236}">
                <a16:creationId xmlns:a16="http://schemas.microsoft.com/office/drawing/2014/main" id="{0B847CA0-26FC-4743-A112-3DCF75D2ECE6}"/>
              </a:ext>
            </a:extLst>
          </p:cNvPr>
          <p:cNvSpPr>
            <a:spLocks noChangeArrowheads="1"/>
          </p:cNvSpPr>
          <p:nvPr/>
        </p:nvSpPr>
        <p:spPr bwMode="auto">
          <a:xfrm>
            <a:off x="3143251" y="1143000"/>
            <a:ext cx="3031599" cy="4154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US" altLang="en-US" sz="2100">
                <a:solidFill>
                  <a:srgbClr val="00B050"/>
                </a:solidFill>
                <a:latin typeface="Times New Roman" panose="02020603050405020304" pitchFamily="18" charset="0"/>
                <a:cs typeface="Times New Roman" panose="02020603050405020304" pitchFamily="18" charset="0"/>
              </a:rPr>
              <a:t>VẬN DỤNG - LIÊN HỆ </a:t>
            </a:r>
            <a:endParaRPr lang="en-US" altLang="en-US" sz="210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91138"/>
                                        </p:tgtEl>
                                        <p:attrNameLst>
                                          <p:attrName>style.visibility</p:attrName>
                                        </p:attrNameLst>
                                      </p:cBhvr>
                                      <p:to>
                                        <p:strVal val="visible"/>
                                      </p:to>
                                    </p:set>
                                    <p:animEffect transition="in" filter="fade">
                                      <p:cBhvr>
                                        <p:cTn id="7" dur="500"/>
                                        <p:tgtEl>
                                          <p:spTgt spid="91138"/>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4" presetClass="entr" presetSubtype="10"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randombar(horizontal)">
                                      <p:cBhvr>
                                        <p:cTn id="12"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76" name="Rectangle 16"/>
          <p:cNvSpPr>
            <a:spLocks noChangeArrowheads="1"/>
          </p:cNvSpPr>
          <p:nvPr/>
        </p:nvSpPr>
        <p:spPr bwMode="auto">
          <a:xfrm>
            <a:off x="1290637" y="3234928"/>
            <a:ext cx="6938963" cy="9370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defRPr>
                <a:solidFill>
                  <a:schemeClr val="bg1"/>
                </a:solidFill>
                <a:latin typeface="Arial" panose="020B0604020202020204" pitchFamily="34" charset="0"/>
              </a:defRPr>
            </a:lvl1pPr>
            <a:lvl2pPr>
              <a:defRPr>
                <a:solidFill>
                  <a:schemeClr val="bg1"/>
                </a:solidFill>
                <a:latin typeface="Arial" panose="020B0604020202020204" pitchFamily="34" charset="0"/>
              </a:defRPr>
            </a:lvl2pPr>
            <a:lvl3pPr>
              <a:defRPr>
                <a:solidFill>
                  <a:schemeClr val="bg1"/>
                </a:solidFill>
                <a:latin typeface="Arial" panose="020B0604020202020204" pitchFamily="34" charset="0"/>
              </a:defRPr>
            </a:lvl3pPr>
            <a:lvl4pPr>
              <a:defRPr>
                <a:solidFill>
                  <a:schemeClr val="bg1"/>
                </a:solidFill>
                <a:latin typeface="Arial" panose="020B0604020202020204" pitchFamily="34" charset="0"/>
              </a:defRPr>
            </a:lvl4pPr>
            <a:lvl5pPr>
              <a:defRPr>
                <a:solidFill>
                  <a:schemeClr val="bg1"/>
                </a:solidFill>
                <a:latin typeface="Arial" panose="020B0604020202020204" pitchFamily="34" charset="0"/>
              </a:defRPr>
            </a:lvl5pPr>
            <a:lvl6pPr marL="2514600" indent="-228600" defTabSz="449263" eaLnBrk="0" fontAlgn="base" hangingPunct="0">
              <a:spcBef>
                <a:spcPct val="0"/>
              </a:spcBef>
              <a:spcAft>
                <a:spcPct val="0"/>
              </a:spcAft>
              <a:defRPr>
                <a:solidFill>
                  <a:schemeClr val="bg1"/>
                </a:solidFill>
                <a:latin typeface="Arial" panose="020B0604020202020204" pitchFamily="34" charset="0"/>
              </a:defRPr>
            </a:lvl6pPr>
            <a:lvl7pPr marL="2971800" indent="-228600" defTabSz="449263" eaLnBrk="0" fontAlgn="base" hangingPunct="0">
              <a:spcBef>
                <a:spcPct val="0"/>
              </a:spcBef>
              <a:spcAft>
                <a:spcPct val="0"/>
              </a:spcAft>
              <a:defRPr>
                <a:solidFill>
                  <a:schemeClr val="bg1"/>
                </a:solidFill>
                <a:latin typeface="Arial" panose="020B0604020202020204" pitchFamily="34" charset="0"/>
              </a:defRPr>
            </a:lvl7pPr>
            <a:lvl8pPr marL="3429000" indent="-228600" defTabSz="449263" eaLnBrk="0" fontAlgn="base" hangingPunct="0">
              <a:spcBef>
                <a:spcPct val="0"/>
              </a:spcBef>
              <a:spcAft>
                <a:spcPct val="0"/>
              </a:spcAft>
              <a:defRPr>
                <a:solidFill>
                  <a:schemeClr val="bg1"/>
                </a:solidFill>
                <a:latin typeface="Arial" panose="020B0604020202020204" pitchFamily="34" charset="0"/>
              </a:defRPr>
            </a:lvl8pPr>
            <a:lvl9pPr marL="3886200" indent="-228600" defTabSz="449263" eaLnBrk="0" fontAlgn="base" hangingPunct="0">
              <a:spcBef>
                <a:spcPct val="0"/>
              </a:spcBef>
              <a:spcAft>
                <a:spcPct val="0"/>
              </a:spcAft>
              <a:defRPr>
                <a:solidFill>
                  <a:schemeClr val="bg1"/>
                </a:solidFill>
                <a:latin typeface="Arial" panose="020B0604020202020204" pitchFamily="34" charset="0"/>
              </a:defRPr>
            </a:lvl9pPr>
          </a:lstStyle>
          <a:p>
            <a:pPr>
              <a:spcBef>
                <a:spcPct val="20000"/>
              </a:spcBef>
            </a:pPr>
            <a:r>
              <a:rPr lang="en-US" altLang="en-US" sz="1800">
                <a:solidFill>
                  <a:srgbClr val="CC00CC"/>
                </a:solidFill>
              </a:rPr>
              <a:t>* Các em về nhà:</a:t>
            </a:r>
          </a:p>
          <a:p>
            <a:pPr>
              <a:spcBef>
                <a:spcPct val="20000"/>
              </a:spcBef>
            </a:pPr>
            <a:r>
              <a:rPr lang="en-US" altLang="en-US" sz="1800">
                <a:solidFill>
                  <a:srgbClr val="0000FF"/>
                </a:solidFill>
              </a:rPr>
              <a:t>- Xem lại bài, ghi nhớ nội dung luyện tập.</a:t>
            </a:r>
          </a:p>
          <a:p>
            <a:pPr>
              <a:spcBef>
                <a:spcPct val="20000"/>
              </a:spcBef>
            </a:pPr>
            <a:r>
              <a:rPr lang="en-US" altLang="en-US" sz="1800">
                <a:solidFill>
                  <a:srgbClr val="0000FF"/>
                </a:solidFill>
              </a:rPr>
              <a:t>- Chuẩn bị bài sau: “Luyện tập chung”</a:t>
            </a:r>
          </a:p>
        </p:txBody>
      </p:sp>
      <p:pic>
        <p:nvPicPr>
          <p:cNvPr id="60419" name="Picture 17" descr="Bauernba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81200" y="4457700"/>
            <a:ext cx="5181600" cy="10679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0420" name="WordArt 18"/>
          <p:cNvSpPr>
            <a:spLocks noChangeArrowheads="1" noChangeShapeType="1" noTextEdit="1"/>
          </p:cNvSpPr>
          <p:nvPr/>
        </p:nvSpPr>
        <p:spPr bwMode="auto">
          <a:xfrm>
            <a:off x="1600200" y="1631157"/>
            <a:ext cx="5943600" cy="1226344"/>
          </a:xfrm>
          <a:prstGeom prst="rect">
            <a:avLst/>
          </a:prstGeom>
        </p:spPr>
        <p:txBody>
          <a:bodyPr wrap="none" fromWordArt="1">
            <a:prstTxWarp prst="textSlantUp">
              <a:avLst>
                <a:gd name="adj" fmla="val 32056"/>
              </a:avLst>
            </a:prstTxWarp>
          </a:bodyPr>
          <a:lstStyle/>
          <a:p>
            <a:pPr algn="ctr"/>
            <a:r>
              <a:rPr lang="en-US" sz="2700" kern="10">
                <a:ln w="9525">
                  <a:solidFill>
                    <a:srgbClr val="CC99FF"/>
                  </a:solidFill>
                  <a:round/>
                  <a:headEnd/>
                  <a:tailEnd/>
                </a:ln>
                <a:gradFill rotWithShape="1">
                  <a:gsLst>
                    <a:gs pos="0">
                      <a:srgbClr val="6600CC"/>
                    </a:gs>
                    <a:gs pos="100000">
                      <a:srgbClr val="CC00CC"/>
                    </a:gs>
                  </a:gsLst>
                  <a:lin ang="5400000" scaled="1"/>
                </a:gradFill>
                <a:effectLst>
                  <a:outerShdw dist="53882" dir="2700000" algn="ctr" rotWithShape="0">
                    <a:srgbClr val="9999FF">
                      <a:alpha val="79999"/>
                    </a:srgbClr>
                  </a:outerShdw>
                </a:effectLst>
                <a:cs typeface="Arial" panose="020B0604020202020204" pitchFamily="34" charset="0"/>
              </a:rPr>
              <a:t>TIẾT HỌC KẾT THÚC</a:t>
            </a:r>
          </a:p>
        </p:txBody>
      </p:sp>
      <p:sp>
        <p:nvSpPr>
          <p:cNvPr id="34819" name="WordArt 3"/>
          <p:cNvSpPr>
            <a:spLocks noChangeArrowheads="1" noChangeShapeType="1" noTextEdit="1"/>
          </p:cNvSpPr>
          <p:nvPr/>
        </p:nvSpPr>
        <p:spPr bwMode="auto">
          <a:xfrm>
            <a:off x="914400" y="2971800"/>
            <a:ext cx="7467600" cy="1257300"/>
          </a:xfrm>
          <a:prstGeom prst="rect">
            <a:avLst/>
          </a:prstGeom>
        </p:spPr>
        <p:txBody>
          <a:bodyPr wrap="none" fromWordArt="1">
            <a:prstTxWarp prst="textPlain">
              <a:avLst>
                <a:gd name="adj" fmla="val 50000"/>
              </a:avLst>
            </a:prstTxWarp>
          </a:bodyPr>
          <a:lstStyle/>
          <a:p>
            <a:pPr algn="ctr"/>
            <a:r>
              <a:rPr lang="vi-VN" sz="2700" kern="10">
                <a:ln w="19050">
                  <a:solidFill>
                    <a:srgbClr val="99CCFF"/>
                  </a:solidFill>
                  <a:round/>
                  <a:headEnd/>
                  <a:tailEnd/>
                </a:ln>
                <a:solidFill>
                  <a:srgbClr val="FF0000"/>
                </a:solidFill>
                <a:effectLst>
                  <a:outerShdw dist="35921" dir="2700000" algn="ctr" rotWithShape="0">
                    <a:srgbClr val="990000"/>
                  </a:outerShdw>
                </a:effectLst>
                <a:cs typeface="Arial" panose="020B0604020202020204" pitchFamily="34" charset="0"/>
              </a:rPr>
              <a:t>Xin chân thành cảm ơn quý thầy cô!</a:t>
            </a:r>
            <a:endParaRPr lang="en-US" sz="2700" kern="10">
              <a:ln w="19050">
                <a:solidFill>
                  <a:srgbClr val="99CCFF"/>
                </a:solidFill>
                <a:round/>
                <a:headEnd/>
                <a:tailEnd/>
              </a:ln>
              <a:solidFill>
                <a:srgbClr val="FF0000"/>
              </a:solidFill>
              <a:effectLst>
                <a:outerShdw dist="35921" dir="2700000" algn="ctr" rotWithShape="0">
                  <a:srgbClr val="990000"/>
                </a:outerShdw>
              </a:effectLst>
              <a:cs typeface="Arial" panose="020B0604020202020204" pitchFamily="34" charset="0"/>
            </a:endParaRPr>
          </a:p>
        </p:txBody>
      </p:sp>
      <p:pic>
        <p:nvPicPr>
          <p:cNvPr id="60422" name="Picture 2" descr="1600flower_1401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0423" name="WordArt 18"/>
          <p:cNvSpPr>
            <a:spLocks noChangeArrowheads="1" noChangeShapeType="1" noTextEdit="1"/>
          </p:cNvSpPr>
          <p:nvPr/>
        </p:nvSpPr>
        <p:spPr bwMode="auto">
          <a:xfrm>
            <a:off x="1600200" y="1200150"/>
            <a:ext cx="5943600" cy="1485900"/>
          </a:xfrm>
          <a:prstGeom prst="rect">
            <a:avLst/>
          </a:prstGeom>
        </p:spPr>
        <p:txBody>
          <a:bodyPr wrap="none" fromWordArt="1">
            <a:prstTxWarp prst="textSlantUp">
              <a:avLst>
                <a:gd name="adj" fmla="val 32056"/>
              </a:avLst>
            </a:prstTxWarp>
          </a:bodyPr>
          <a:lstStyle/>
          <a:p>
            <a:pPr algn="ctr"/>
            <a:r>
              <a:rPr lang="en-US" sz="2700" kern="10">
                <a:ln w="9525">
                  <a:solidFill>
                    <a:srgbClr val="CC99FF"/>
                  </a:solidFill>
                  <a:round/>
                  <a:headEnd/>
                  <a:tailEnd/>
                </a:ln>
                <a:gradFill rotWithShape="1">
                  <a:gsLst>
                    <a:gs pos="0">
                      <a:srgbClr val="6600CC"/>
                    </a:gs>
                    <a:gs pos="100000">
                      <a:srgbClr val="CC00CC"/>
                    </a:gs>
                  </a:gsLst>
                  <a:lin ang="5400000" scaled="1"/>
                </a:gradFill>
                <a:effectLst>
                  <a:outerShdw dist="53882" dir="2700000" algn="ctr" rotWithShape="0">
                    <a:srgbClr val="9999FF">
                      <a:alpha val="79999"/>
                    </a:srgbClr>
                  </a:outerShdw>
                </a:effectLst>
                <a:cs typeface="Arial" panose="020B0604020202020204" pitchFamily="34" charset="0"/>
              </a:rPr>
              <a:t>CHÀO CÁC EM</a:t>
            </a:r>
          </a:p>
        </p:txBody>
      </p:sp>
    </p:spTree>
    <p:extLst>
      <p:ext uri="{BB962C8B-B14F-4D97-AF65-F5344CB8AC3E}">
        <p14:creationId xmlns:p14="http://schemas.microsoft.com/office/powerpoint/2010/main" val="4240196662"/>
      </p:ext>
    </p:extLst>
  </p:cSld>
  <p:clrMapOvr>
    <a:masterClrMapping/>
  </p:clrMapOvr>
  <p:transition spd="slow">
    <p:wipe dir="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xit" presetSubtype="0" fill="hold" grpId="0" nodeType="afterEffect">
                                  <p:stCondLst>
                                    <p:cond delay="0"/>
                                  </p:stCondLst>
                                  <p:childTnLst>
                                    <p:animEffect transition="out" filter="fade">
                                      <p:cBhvr>
                                        <p:cTn id="6" dur="5000"/>
                                        <p:tgtEl>
                                          <p:spTgt spid="66576"/>
                                        </p:tgtEl>
                                      </p:cBhvr>
                                    </p:animEffect>
                                    <p:set>
                                      <p:cBhvr>
                                        <p:cTn id="7" dur="1" fill="hold">
                                          <p:stCondLst>
                                            <p:cond delay="4999"/>
                                          </p:stCondLst>
                                        </p:cTn>
                                        <p:tgtEl>
                                          <p:spTgt spid="66576"/>
                                        </p:tgtEl>
                                        <p:attrNameLst>
                                          <p:attrName>style.visibility</p:attrName>
                                        </p:attrNameLst>
                                      </p:cBhvr>
                                      <p:to>
                                        <p:strVal val="hidden"/>
                                      </p:to>
                                    </p:set>
                                  </p:childTnLst>
                                </p:cTn>
                              </p:par>
                            </p:childTnLst>
                          </p:cTn>
                        </p:par>
                        <p:par>
                          <p:cTn id="8" fill="hold" nodeType="afterGroup">
                            <p:stCondLst>
                              <p:cond delay="5000"/>
                            </p:stCondLst>
                            <p:childTnLst>
                              <p:par>
                                <p:cTn id="9" presetID="10" presetClass="entr" presetSubtype="0" fill="hold" nodeType="afterEffect">
                                  <p:stCondLst>
                                    <p:cond delay="0"/>
                                  </p:stCondLst>
                                  <p:childTnLst>
                                    <p:set>
                                      <p:cBhvr>
                                        <p:cTn id="10" dur="1" fill="hold">
                                          <p:stCondLst>
                                            <p:cond delay="0"/>
                                          </p:stCondLst>
                                        </p:cTn>
                                        <p:tgtEl>
                                          <p:spTgt spid="34819"/>
                                        </p:tgtEl>
                                        <p:attrNameLst>
                                          <p:attrName>style.visibility</p:attrName>
                                        </p:attrNameLst>
                                      </p:cBhvr>
                                      <p:to>
                                        <p:strVal val="visible"/>
                                      </p:to>
                                    </p:set>
                                    <p:animEffect transition="in" filter="fade">
                                      <p:cBhvr>
                                        <p:cTn id="11" dur="1000"/>
                                        <p:tgtEl>
                                          <p:spTgt spid="348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6576"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ext Box 4"/>
          <p:cNvSpPr txBox="1">
            <a:spLocks noChangeArrowheads="1"/>
          </p:cNvSpPr>
          <p:nvPr/>
        </p:nvSpPr>
        <p:spPr bwMode="auto">
          <a:xfrm>
            <a:off x="1143000" y="3352800"/>
            <a:ext cx="67056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VnTimeH" panose="020B7200000000000000" pitchFamily="34" charset="0"/>
              </a:defRPr>
            </a:lvl1pPr>
            <a:lvl2pPr marL="742950" indent="-285750">
              <a:spcBef>
                <a:spcPct val="20000"/>
              </a:spcBef>
              <a:buChar char="–"/>
              <a:defRPr sz="2800">
                <a:solidFill>
                  <a:schemeClr val="tx1"/>
                </a:solidFill>
                <a:latin typeface=".VnTimeH" panose="020B7200000000000000" pitchFamily="34" charset="0"/>
              </a:defRPr>
            </a:lvl2pPr>
            <a:lvl3pPr marL="1143000" indent="-228600">
              <a:spcBef>
                <a:spcPct val="20000"/>
              </a:spcBef>
              <a:buChar char="•"/>
              <a:defRPr sz="2400">
                <a:solidFill>
                  <a:schemeClr val="tx1"/>
                </a:solidFill>
                <a:latin typeface=".VnTimeH" panose="020B7200000000000000" pitchFamily="34" charset="0"/>
              </a:defRPr>
            </a:lvl3pPr>
            <a:lvl4pPr marL="1600200" indent="-228600">
              <a:spcBef>
                <a:spcPct val="20000"/>
              </a:spcBef>
              <a:buChar char="–"/>
              <a:defRPr sz="2000">
                <a:solidFill>
                  <a:schemeClr val="tx1"/>
                </a:solidFill>
                <a:latin typeface=".VnTimeH" panose="020B7200000000000000" pitchFamily="34" charset="0"/>
              </a:defRPr>
            </a:lvl4pPr>
            <a:lvl5pPr marL="2057400" indent="-228600">
              <a:spcBef>
                <a:spcPct val="20000"/>
              </a:spcBef>
              <a:buChar char="»"/>
              <a:defRPr sz="2000">
                <a:solidFill>
                  <a:schemeClr val="tx1"/>
                </a:solidFill>
                <a:latin typeface=".VnTimeH" panose="020B7200000000000000" pitchFamily="34" charset="0"/>
              </a:defRPr>
            </a:lvl5pPr>
            <a:lvl6pPr marL="2514600" indent="-228600" eaLnBrk="0" fontAlgn="base" hangingPunct="0">
              <a:spcBef>
                <a:spcPct val="20000"/>
              </a:spcBef>
              <a:spcAft>
                <a:spcPct val="0"/>
              </a:spcAft>
              <a:buChar char="»"/>
              <a:defRPr sz="2000">
                <a:solidFill>
                  <a:schemeClr val="tx1"/>
                </a:solidFill>
                <a:latin typeface=".VnTimeH" panose="020B7200000000000000" pitchFamily="34" charset="0"/>
              </a:defRPr>
            </a:lvl6pPr>
            <a:lvl7pPr marL="2971800" indent="-228600" eaLnBrk="0" fontAlgn="base" hangingPunct="0">
              <a:spcBef>
                <a:spcPct val="20000"/>
              </a:spcBef>
              <a:spcAft>
                <a:spcPct val="0"/>
              </a:spcAft>
              <a:buChar char="»"/>
              <a:defRPr sz="2000">
                <a:solidFill>
                  <a:schemeClr val="tx1"/>
                </a:solidFill>
                <a:latin typeface=".VnTimeH" panose="020B7200000000000000" pitchFamily="34" charset="0"/>
              </a:defRPr>
            </a:lvl7pPr>
            <a:lvl8pPr marL="3429000" indent="-228600" eaLnBrk="0" fontAlgn="base" hangingPunct="0">
              <a:spcBef>
                <a:spcPct val="20000"/>
              </a:spcBef>
              <a:spcAft>
                <a:spcPct val="0"/>
              </a:spcAft>
              <a:buChar char="»"/>
              <a:defRPr sz="2000">
                <a:solidFill>
                  <a:schemeClr val="tx1"/>
                </a:solidFill>
                <a:latin typeface=".VnTimeH" panose="020B7200000000000000" pitchFamily="34" charset="0"/>
              </a:defRPr>
            </a:lvl8pPr>
            <a:lvl9pPr marL="3886200" indent="-228600" eaLnBrk="0" fontAlgn="base" hangingPunct="0">
              <a:spcBef>
                <a:spcPct val="20000"/>
              </a:spcBef>
              <a:spcAft>
                <a:spcPct val="0"/>
              </a:spcAft>
              <a:buChar char="»"/>
              <a:defRPr sz="2000">
                <a:solidFill>
                  <a:schemeClr val="tx1"/>
                </a:solidFill>
                <a:latin typeface=".VnTimeH" panose="020B7200000000000000" pitchFamily="34" charset="0"/>
              </a:defRPr>
            </a:lvl9pPr>
          </a:lstStyle>
          <a:p>
            <a:pPr eaLnBrk="1" hangingPunct="1">
              <a:spcBef>
                <a:spcPct val="50000"/>
              </a:spcBef>
              <a:buFontTx/>
              <a:buNone/>
            </a:pPr>
            <a:endParaRPr lang="en-US" altLang="en-US" sz="2000">
              <a:latin typeface="Times New Roman" panose="02020603050405020304" pitchFamily="18" charset="0"/>
            </a:endParaRPr>
          </a:p>
        </p:txBody>
      </p:sp>
      <p:sp>
        <p:nvSpPr>
          <p:cNvPr id="2" name="Rectangle 1"/>
          <p:cNvSpPr/>
          <p:nvPr/>
        </p:nvSpPr>
        <p:spPr>
          <a:xfrm>
            <a:off x="2473035" y="489995"/>
            <a:ext cx="5167745" cy="523220"/>
          </a:xfrm>
          <a:prstGeom prst="rect">
            <a:avLst/>
          </a:prstGeom>
        </p:spPr>
        <p:txBody>
          <a:bodyPr wrap="square">
            <a:spAutoFit/>
          </a:bodyPr>
          <a:lstStyle/>
          <a:p>
            <a:pPr fontAlgn="auto">
              <a:spcAft>
                <a:spcPts val="0"/>
              </a:spcAft>
              <a:defRPr/>
            </a:pPr>
            <a:r>
              <a:rPr lang="en-US" sz="2800" dirty="0">
                <a:effectLst>
                  <a:outerShdw blurRad="38100" dist="38100" dir="2700000" algn="tl">
                    <a:srgbClr val="FFFFFF"/>
                  </a:outerShdw>
                </a:effectLst>
              </a:rPr>
              <a:t> </a:t>
            </a:r>
            <a:r>
              <a:rPr lang="en-US" sz="2800" cap="all" dirty="0">
                <a:ln w="9000" cmpd="sng">
                  <a:solidFill>
                    <a:schemeClr val="accent4">
                      <a:shade val="50000"/>
                      <a:satMod val="120000"/>
                    </a:schemeClr>
                  </a:solidFill>
                  <a:prstDash val="solid"/>
                </a:ln>
                <a:solidFill>
                  <a:srgbClr val="FF0000"/>
                </a:solidFill>
                <a:effectLst>
                  <a:reflection blurRad="12700" stA="28000" endPos="45000" dist="1000" dir="5400000" sy="-100000" algn="bl" rotWithShape="0"/>
                </a:effectLst>
                <a:cs typeface="Times New Roman" pitchFamily="18" charset="0"/>
              </a:rPr>
              <a:t>Không Khí Bị Ô Nhiễm</a:t>
            </a:r>
            <a:endParaRPr lang="en-US" sz="2800" spc="50" dirty="0">
              <a:ln w="11430"/>
              <a:solidFill>
                <a:srgbClr val="FF0000"/>
              </a:solidFill>
              <a:effectLst>
                <a:outerShdw blurRad="76200" dist="50800" dir="5400000" algn="tl" rotWithShape="0">
                  <a:srgbClr val="000000">
                    <a:alpha val="65000"/>
                  </a:srgbClr>
                </a:outerShdw>
              </a:effectLst>
              <a:cs typeface="Times New Roman" pitchFamily="18" charset="0"/>
            </a:endParaRPr>
          </a:p>
        </p:txBody>
      </p:sp>
      <p:sp>
        <p:nvSpPr>
          <p:cNvPr id="5" name="TextBox 4"/>
          <p:cNvSpPr txBox="1">
            <a:spLocks noChangeArrowheads="1"/>
          </p:cNvSpPr>
          <p:nvPr/>
        </p:nvSpPr>
        <p:spPr bwMode="auto">
          <a:xfrm>
            <a:off x="392112" y="1242913"/>
            <a:ext cx="8207375"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vi-VN" altLang="vi-VN" sz="3600" b="1" dirty="0">
                <a:solidFill>
                  <a:srgbClr val="C00000"/>
                </a:solidFill>
                <a:latin typeface="Times New Roman" panose="02020603050405020304" pitchFamily="18" charset="0"/>
                <a:cs typeface="Times New Roman" panose="02020603050405020304" pitchFamily="18" charset="0"/>
              </a:rPr>
              <a:t>* </a:t>
            </a:r>
            <a:r>
              <a:rPr lang="vi-VN" altLang="vi-VN" sz="3600" b="1" u="sng" dirty="0">
                <a:solidFill>
                  <a:srgbClr val="C00000"/>
                </a:solidFill>
                <a:latin typeface="Times New Roman" panose="02020603050405020304" pitchFamily="18" charset="0"/>
                <a:cs typeface="Times New Roman" panose="02020603050405020304" pitchFamily="18" charset="0"/>
              </a:rPr>
              <a:t>Hoạt động 1</a:t>
            </a:r>
            <a:r>
              <a:rPr lang="vi-VN" altLang="vi-VN" sz="3600" b="1" dirty="0">
                <a:solidFill>
                  <a:srgbClr val="C00000"/>
                </a:solidFill>
                <a:latin typeface="Times New Roman" panose="02020603050405020304" pitchFamily="18" charset="0"/>
                <a:cs typeface="Times New Roman" panose="02020603050405020304" pitchFamily="18" charset="0"/>
              </a:rPr>
              <a:t>: </a:t>
            </a:r>
            <a:r>
              <a:rPr lang="en-US" altLang="vi-VN" sz="3600" b="1" dirty="0">
                <a:solidFill>
                  <a:srgbClr val="C00000"/>
                </a:solidFill>
                <a:latin typeface="Times New Roman" panose="02020603050405020304" pitchFamily="18" charset="0"/>
                <a:cs typeface="Times New Roman" panose="02020603050405020304" pitchFamily="18" charset="0"/>
              </a:rPr>
              <a:t>Tìm hiểu k</a:t>
            </a:r>
            <a:r>
              <a:rPr lang="vi-VN" altLang="vi-VN" sz="3600" b="1" dirty="0">
                <a:solidFill>
                  <a:srgbClr val="C00000"/>
                </a:solidFill>
                <a:latin typeface="Times New Roman" panose="02020603050405020304" pitchFamily="18" charset="0"/>
                <a:cs typeface="Times New Roman" panose="02020603050405020304" pitchFamily="18" charset="0"/>
              </a:rPr>
              <a:t>hông khí sạch và không khí bị ô nhiễm</a:t>
            </a:r>
            <a:endParaRPr lang="en-US" altLang="vi-VN" sz="3600" b="1" dirty="0">
              <a:solidFill>
                <a:srgbClr val="C00000"/>
              </a:solidFill>
              <a:latin typeface="Times New Roman" panose="02020603050405020304" pitchFamily="18" charset="0"/>
              <a:cs typeface="Times New Roman" panose="02020603050405020304" pitchFamily="18" charset="0"/>
            </a:endParaRPr>
          </a:p>
        </p:txBody>
      </p:sp>
      <p:sp>
        <p:nvSpPr>
          <p:cNvPr id="6" name="Rectangle 4"/>
          <p:cNvSpPr>
            <a:spLocks noChangeArrowheads="1"/>
          </p:cNvSpPr>
          <p:nvPr/>
        </p:nvSpPr>
        <p:spPr bwMode="auto">
          <a:xfrm>
            <a:off x="609600" y="486930"/>
            <a:ext cx="2092036" cy="473075"/>
          </a:xfrm>
          <a:prstGeom prst="rect">
            <a:avLst/>
          </a:prstGeom>
          <a:noFill/>
          <a:ln w="9525">
            <a:noFill/>
            <a:miter lim="800000"/>
            <a:headEnd/>
            <a:tailEnd/>
          </a:ln>
          <a:effectLst/>
        </p:spPr>
        <p:txBody>
          <a:bodyPr anchor="ctr"/>
          <a:lstStyle/>
          <a:p>
            <a:pPr algn="ctr" eaLnBrk="1" hangingPunct="1">
              <a:defRPr/>
            </a:pPr>
            <a:r>
              <a:rPr lang="en-US" sz="3200" u="sng" dirty="0">
                <a:effectLst>
                  <a:outerShdw blurRad="38100" dist="38100" dir="2700000" algn="tl">
                    <a:srgbClr val="FFFFFF"/>
                  </a:outerShdw>
                </a:effectLst>
              </a:rPr>
              <a:t>Khoa học:</a:t>
            </a:r>
          </a:p>
        </p:txBody>
      </p:sp>
      <p:sp>
        <p:nvSpPr>
          <p:cNvPr id="3" name="TextBox 2"/>
          <p:cNvSpPr txBox="1"/>
          <p:nvPr/>
        </p:nvSpPr>
        <p:spPr>
          <a:xfrm>
            <a:off x="457200" y="2514600"/>
            <a:ext cx="7848600" cy="1200329"/>
          </a:xfrm>
          <a:prstGeom prst="rect">
            <a:avLst/>
          </a:prstGeom>
          <a:noFill/>
        </p:spPr>
        <p:txBody>
          <a:bodyPr wrap="square" rtlCol="0">
            <a:spAutoFit/>
          </a:bodyPr>
          <a:lstStyle/>
          <a:p>
            <a:r>
              <a:rPr lang="vi-VN" altLang="vi-VN" sz="3600" dirty="0">
                <a:solidFill>
                  <a:srgbClr val="C00000"/>
                </a:solidFill>
                <a:cs typeface="Times New Roman" panose="02020603050405020304" pitchFamily="18" charset="0"/>
              </a:rPr>
              <a:t>* </a:t>
            </a:r>
            <a:r>
              <a:rPr lang="vi-VN" altLang="vi-VN" sz="3600" u="sng" dirty="0">
                <a:solidFill>
                  <a:srgbClr val="C00000"/>
                </a:solidFill>
                <a:cs typeface="Times New Roman" panose="02020603050405020304" pitchFamily="18" charset="0"/>
              </a:rPr>
              <a:t>Hoạt động 2</a:t>
            </a:r>
            <a:r>
              <a:rPr lang="vi-VN" altLang="vi-VN" sz="3600" dirty="0">
                <a:solidFill>
                  <a:srgbClr val="C00000"/>
                </a:solidFill>
                <a:cs typeface="Times New Roman" panose="02020603050405020304" pitchFamily="18" charset="0"/>
              </a:rPr>
              <a:t>: </a:t>
            </a:r>
            <a:r>
              <a:rPr lang="en-US" altLang="vi-VN" sz="3600" dirty="0">
                <a:solidFill>
                  <a:srgbClr val="C00000"/>
                </a:solidFill>
                <a:cs typeface="Times New Roman" panose="02020603050405020304" pitchFamily="18" charset="0"/>
              </a:rPr>
              <a:t>Tìm hiểu nguyên </a:t>
            </a:r>
            <a:r>
              <a:rPr lang="vi-VN" altLang="vi-VN" sz="3600" dirty="0">
                <a:solidFill>
                  <a:srgbClr val="C00000"/>
                </a:solidFill>
                <a:cs typeface="Times New Roman" panose="02020603050405020304" pitchFamily="18" charset="0"/>
              </a:rPr>
              <a:t>nhân gây ô nhiễm không khí</a:t>
            </a:r>
            <a:endParaRPr lang="en-US" altLang="vi-VN" sz="3600" dirty="0">
              <a:solidFill>
                <a:srgbClr val="C00000"/>
              </a:solidFill>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ext Box 2"/>
          <p:cNvSpPr txBox="1">
            <a:spLocks noChangeArrowheads="1"/>
          </p:cNvSpPr>
          <p:nvPr/>
        </p:nvSpPr>
        <p:spPr bwMode="auto">
          <a:xfrm>
            <a:off x="3581400" y="2743200"/>
            <a:ext cx="9906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VnTimeH" panose="020B7200000000000000" pitchFamily="34" charset="0"/>
              </a:defRPr>
            </a:lvl1pPr>
            <a:lvl2pPr marL="742950" indent="-285750">
              <a:spcBef>
                <a:spcPct val="20000"/>
              </a:spcBef>
              <a:buChar char="–"/>
              <a:defRPr sz="2800">
                <a:solidFill>
                  <a:schemeClr val="tx1"/>
                </a:solidFill>
                <a:latin typeface=".VnTimeH" panose="020B7200000000000000" pitchFamily="34" charset="0"/>
              </a:defRPr>
            </a:lvl2pPr>
            <a:lvl3pPr marL="1143000" indent="-228600">
              <a:spcBef>
                <a:spcPct val="20000"/>
              </a:spcBef>
              <a:buChar char="•"/>
              <a:defRPr sz="2400">
                <a:solidFill>
                  <a:schemeClr val="tx1"/>
                </a:solidFill>
                <a:latin typeface=".VnTimeH" panose="020B7200000000000000" pitchFamily="34" charset="0"/>
              </a:defRPr>
            </a:lvl3pPr>
            <a:lvl4pPr marL="1600200" indent="-228600">
              <a:spcBef>
                <a:spcPct val="20000"/>
              </a:spcBef>
              <a:buChar char="–"/>
              <a:defRPr sz="2000">
                <a:solidFill>
                  <a:schemeClr val="tx1"/>
                </a:solidFill>
                <a:latin typeface=".VnTimeH" panose="020B7200000000000000" pitchFamily="34" charset="0"/>
              </a:defRPr>
            </a:lvl4pPr>
            <a:lvl5pPr marL="2057400" indent="-228600">
              <a:spcBef>
                <a:spcPct val="20000"/>
              </a:spcBef>
              <a:buChar char="»"/>
              <a:defRPr sz="2000">
                <a:solidFill>
                  <a:schemeClr val="tx1"/>
                </a:solidFill>
                <a:latin typeface=".VnTimeH" panose="020B7200000000000000" pitchFamily="34" charset="0"/>
              </a:defRPr>
            </a:lvl5pPr>
            <a:lvl6pPr marL="2514600" indent="-228600" eaLnBrk="0" fontAlgn="base" hangingPunct="0">
              <a:spcBef>
                <a:spcPct val="20000"/>
              </a:spcBef>
              <a:spcAft>
                <a:spcPct val="0"/>
              </a:spcAft>
              <a:buChar char="»"/>
              <a:defRPr sz="2000">
                <a:solidFill>
                  <a:schemeClr val="tx1"/>
                </a:solidFill>
                <a:latin typeface=".VnTimeH" panose="020B7200000000000000" pitchFamily="34" charset="0"/>
              </a:defRPr>
            </a:lvl6pPr>
            <a:lvl7pPr marL="2971800" indent="-228600" eaLnBrk="0" fontAlgn="base" hangingPunct="0">
              <a:spcBef>
                <a:spcPct val="20000"/>
              </a:spcBef>
              <a:spcAft>
                <a:spcPct val="0"/>
              </a:spcAft>
              <a:buChar char="»"/>
              <a:defRPr sz="2000">
                <a:solidFill>
                  <a:schemeClr val="tx1"/>
                </a:solidFill>
                <a:latin typeface=".VnTimeH" panose="020B7200000000000000" pitchFamily="34" charset="0"/>
              </a:defRPr>
            </a:lvl7pPr>
            <a:lvl8pPr marL="3429000" indent="-228600" eaLnBrk="0" fontAlgn="base" hangingPunct="0">
              <a:spcBef>
                <a:spcPct val="20000"/>
              </a:spcBef>
              <a:spcAft>
                <a:spcPct val="0"/>
              </a:spcAft>
              <a:buChar char="»"/>
              <a:defRPr sz="2000">
                <a:solidFill>
                  <a:schemeClr val="tx1"/>
                </a:solidFill>
                <a:latin typeface=".VnTimeH" panose="020B7200000000000000" pitchFamily="34" charset="0"/>
              </a:defRPr>
            </a:lvl8pPr>
            <a:lvl9pPr marL="3886200" indent="-228600" eaLnBrk="0" fontAlgn="base" hangingPunct="0">
              <a:spcBef>
                <a:spcPct val="20000"/>
              </a:spcBef>
              <a:spcAft>
                <a:spcPct val="0"/>
              </a:spcAft>
              <a:buChar char="»"/>
              <a:defRPr sz="2000">
                <a:solidFill>
                  <a:schemeClr val="tx1"/>
                </a:solidFill>
                <a:latin typeface=".VnTimeH" panose="020B7200000000000000" pitchFamily="34" charset="0"/>
              </a:defRPr>
            </a:lvl9pPr>
          </a:lstStyle>
          <a:p>
            <a:pPr eaLnBrk="1" hangingPunct="1">
              <a:spcBef>
                <a:spcPct val="50000"/>
              </a:spcBef>
              <a:buFontTx/>
              <a:buNone/>
            </a:pPr>
            <a:r>
              <a:rPr lang="en-US" altLang="en-US" sz="2800"/>
              <a:t> </a:t>
            </a:r>
          </a:p>
        </p:txBody>
      </p:sp>
      <p:sp>
        <p:nvSpPr>
          <p:cNvPr id="7171" name="Text Box 3"/>
          <p:cNvSpPr txBox="1">
            <a:spLocks noChangeArrowheads="1"/>
          </p:cNvSpPr>
          <p:nvPr/>
        </p:nvSpPr>
        <p:spPr bwMode="auto">
          <a:xfrm>
            <a:off x="0" y="4191000"/>
            <a:ext cx="1371600"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VnTimeH" panose="020B7200000000000000" pitchFamily="34" charset="0"/>
              </a:defRPr>
            </a:lvl1pPr>
            <a:lvl2pPr marL="742950" indent="-285750">
              <a:spcBef>
                <a:spcPct val="20000"/>
              </a:spcBef>
              <a:buChar char="–"/>
              <a:defRPr sz="2800">
                <a:solidFill>
                  <a:schemeClr val="tx1"/>
                </a:solidFill>
                <a:latin typeface=".VnTimeH" panose="020B7200000000000000" pitchFamily="34" charset="0"/>
              </a:defRPr>
            </a:lvl2pPr>
            <a:lvl3pPr marL="1143000" indent="-228600">
              <a:spcBef>
                <a:spcPct val="20000"/>
              </a:spcBef>
              <a:buChar char="•"/>
              <a:defRPr sz="2400">
                <a:solidFill>
                  <a:schemeClr val="tx1"/>
                </a:solidFill>
                <a:latin typeface=".VnTimeH" panose="020B7200000000000000" pitchFamily="34" charset="0"/>
              </a:defRPr>
            </a:lvl3pPr>
            <a:lvl4pPr marL="1600200" indent="-228600">
              <a:spcBef>
                <a:spcPct val="20000"/>
              </a:spcBef>
              <a:buChar char="–"/>
              <a:defRPr sz="2000">
                <a:solidFill>
                  <a:schemeClr val="tx1"/>
                </a:solidFill>
                <a:latin typeface=".VnTimeH" panose="020B7200000000000000" pitchFamily="34" charset="0"/>
              </a:defRPr>
            </a:lvl4pPr>
            <a:lvl5pPr marL="2057400" indent="-228600">
              <a:spcBef>
                <a:spcPct val="20000"/>
              </a:spcBef>
              <a:buChar char="»"/>
              <a:defRPr sz="2000">
                <a:solidFill>
                  <a:schemeClr val="tx1"/>
                </a:solidFill>
                <a:latin typeface=".VnTimeH" panose="020B7200000000000000" pitchFamily="34" charset="0"/>
              </a:defRPr>
            </a:lvl5pPr>
            <a:lvl6pPr marL="2514600" indent="-228600" eaLnBrk="0" fontAlgn="base" hangingPunct="0">
              <a:spcBef>
                <a:spcPct val="20000"/>
              </a:spcBef>
              <a:spcAft>
                <a:spcPct val="0"/>
              </a:spcAft>
              <a:buChar char="»"/>
              <a:defRPr sz="2000">
                <a:solidFill>
                  <a:schemeClr val="tx1"/>
                </a:solidFill>
                <a:latin typeface=".VnTimeH" panose="020B7200000000000000" pitchFamily="34" charset="0"/>
              </a:defRPr>
            </a:lvl6pPr>
            <a:lvl7pPr marL="2971800" indent="-228600" eaLnBrk="0" fontAlgn="base" hangingPunct="0">
              <a:spcBef>
                <a:spcPct val="20000"/>
              </a:spcBef>
              <a:spcAft>
                <a:spcPct val="0"/>
              </a:spcAft>
              <a:buChar char="»"/>
              <a:defRPr sz="2000">
                <a:solidFill>
                  <a:schemeClr val="tx1"/>
                </a:solidFill>
                <a:latin typeface=".VnTimeH" panose="020B7200000000000000" pitchFamily="34" charset="0"/>
              </a:defRPr>
            </a:lvl7pPr>
            <a:lvl8pPr marL="3429000" indent="-228600" eaLnBrk="0" fontAlgn="base" hangingPunct="0">
              <a:spcBef>
                <a:spcPct val="20000"/>
              </a:spcBef>
              <a:spcAft>
                <a:spcPct val="0"/>
              </a:spcAft>
              <a:buChar char="»"/>
              <a:defRPr sz="2000">
                <a:solidFill>
                  <a:schemeClr val="tx1"/>
                </a:solidFill>
                <a:latin typeface=".VnTimeH" panose="020B7200000000000000" pitchFamily="34" charset="0"/>
              </a:defRPr>
            </a:lvl8pPr>
            <a:lvl9pPr marL="3886200" indent="-228600" eaLnBrk="0" fontAlgn="base" hangingPunct="0">
              <a:spcBef>
                <a:spcPct val="20000"/>
              </a:spcBef>
              <a:spcAft>
                <a:spcPct val="0"/>
              </a:spcAft>
              <a:buChar char="»"/>
              <a:defRPr sz="2000">
                <a:solidFill>
                  <a:schemeClr val="tx1"/>
                </a:solidFill>
                <a:latin typeface=".VnTimeH" panose="020B7200000000000000" pitchFamily="34" charset="0"/>
              </a:defRPr>
            </a:lvl9pPr>
          </a:lstStyle>
          <a:p>
            <a:pPr eaLnBrk="1" hangingPunct="1">
              <a:spcBef>
                <a:spcPct val="50000"/>
              </a:spcBef>
              <a:buFontTx/>
              <a:buNone/>
            </a:pPr>
            <a:r>
              <a:rPr lang="en-US" altLang="en-US">
                <a:latin typeface=".VnTime" panose="020B7200000000000000" pitchFamily="34" charset="0"/>
              </a:rPr>
              <a:t>   </a:t>
            </a:r>
          </a:p>
        </p:txBody>
      </p:sp>
      <p:sp>
        <p:nvSpPr>
          <p:cNvPr id="7172" name="Text Box 5"/>
          <p:cNvSpPr txBox="1">
            <a:spLocks noChangeArrowheads="1"/>
          </p:cNvSpPr>
          <p:nvPr/>
        </p:nvSpPr>
        <p:spPr bwMode="auto">
          <a:xfrm>
            <a:off x="0" y="5097463"/>
            <a:ext cx="88392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VnTimeH" panose="020B7200000000000000" pitchFamily="34" charset="0"/>
              </a:defRPr>
            </a:lvl1pPr>
            <a:lvl2pPr marL="742950" indent="-285750">
              <a:spcBef>
                <a:spcPct val="20000"/>
              </a:spcBef>
              <a:buChar char="–"/>
              <a:defRPr sz="2800">
                <a:solidFill>
                  <a:schemeClr val="tx1"/>
                </a:solidFill>
                <a:latin typeface=".VnTimeH" panose="020B7200000000000000" pitchFamily="34" charset="0"/>
              </a:defRPr>
            </a:lvl2pPr>
            <a:lvl3pPr marL="1143000" indent="-228600">
              <a:spcBef>
                <a:spcPct val="20000"/>
              </a:spcBef>
              <a:buChar char="•"/>
              <a:defRPr sz="2400">
                <a:solidFill>
                  <a:schemeClr val="tx1"/>
                </a:solidFill>
                <a:latin typeface=".VnTimeH" panose="020B7200000000000000" pitchFamily="34" charset="0"/>
              </a:defRPr>
            </a:lvl3pPr>
            <a:lvl4pPr marL="1600200" indent="-228600">
              <a:spcBef>
                <a:spcPct val="20000"/>
              </a:spcBef>
              <a:buChar char="–"/>
              <a:defRPr sz="2000">
                <a:solidFill>
                  <a:schemeClr val="tx1"/>
                </a:solidFill>
                <a:latin typeface=".VnTimeH" panose="020B7200000000000000" pitchFamily="34" charset="0"/>
              </a:defRPr>
            </a:lvl4pPr>
            <a:lvl5pPr marL="2057400" indent="-228600">
              <a:spcBef>
                <a:spcPct val="20000"/>
              </a:spcBef>
              <a:buChar char="»"/>
              <a:defRPr sz="2000">
                <a:solidFill>
                  <a:schemeClr val="tx1"/>
                </a:solidFill>
                <a:latin typeface=".VnTimeH" panose="020B7200000000000000" pitchFamily="34" charset="0"/>
              </a:defRPr>
            </a:lvl5pPr>
            <a:lvl6pPr marL="2514600" indent="-228600" eaLnBrk="0" fontAlgn="base" hangingPunct="0">
              <a:spcBef>
                <a:spcPct val="20000"/>
              </a:spcBef>
              <a:spcAft>
                <a:spcPct val="0"/>
              </a:spcAft>
              <a:buChar char="»"/>
              <a:defRPr sz="2000">
                <a:solidFill>
                  <a:schemeClr val="tx1"/>
                </a:solidFill>
                <a:latin typeface=".VnTimeH" panose="020B7200000000000000" pitchFamily="34" charset="0"/>
              </a:defRPr>
            </a:lvl6pPr>
            <a:lvl7pPr marL="2971800" indent="-228600" eaLnBrk="0" fontAlgn="base" hangingPunct="0">
              <a:spcBef>
                <a:spcPct val="20000"/>
              </a:spcBef>
              <a:spcAft>
                <a:spcPct val="0"/>
              </a:spcAft>
              <a:buChar char="»"/>
              <a:defRPr sz="2000">
                <a:solidFill>
                  <a:schemeClr val="tx1"/>
                </a:solidFill>
                <a:latin typeface=".VnTimeH" panose="020B7200000000000000" pitchFamily="34" charset="0"/>
              </a:defRPr>
            </a:lvl7pPr>
            <a:lvl8pPr marL="3429000" indent="-228600" eaLnBrk="0" fontAlgn="base" hangingPunct="0">
              <a:spcBef>
                <a:spcPct val="20000"/>
              </a:spcBef>
              <a:spcAft>
                <a:spcPct val="0"/>
              </a:spcAft>
              <a:buChar char="»"/>
              <a:defRPr sz="2000">
                <a:solidFill>
                  <a:schemeClr val="tx1"/>
                </a:solidFill>
                <a:latin typeface=".VnTimeH" panose="020B7200000000000000" pitchFamily="34" charset="0"/>
              </a:defRPr>
            </a:lvl8pPr>
            <a:lvl9pPr marL="3886200" indent="-228600" eaLnBrk="0" fontAlgn="base" hangingPunct="0">
              <a:spcBef>
                <a:spcPct val="20000"/>
              </a:spcBef>
              <a:spcAft>
                <a:spcPct val="0"/>
              </a:spcAft>
              <a:buChar char="»"/>
              <a:defRPr sz="2000">
                <a:solidFill>
                  <a:schemeClr val="tx1"/>
                </a:solidFill>
                <a:latin typeface=".VnTimeH" panose="020B7200000000000000" pitchFamily="34" charset="0"/>
              </a:defRPr>
            </a:lvl9pPr>
          </a:lstStyle>
          <a:p>
            <a:pPr eaLnBrk="1" hangingPunct="1">
              <a:spcBef>
                <a:spcPct val="50000"/>
              </a:spcBef>
              <a:buFontTx/>
              <a:buNone/>
            </a:pPr>
            <a:endParaRPr lang="en-SG" altLang="en-US" sz="2000"/>
          </a:p>
        </p:txBody>
      </p:sp>
      <p:sp>
        <p:nvSpPr>
          <p:cNvPr id="7173" name="Text Box 7"/>
          <p:cNvSpPr txBox="1">
            <a:spLocks noChangeArrowheads="1"/>
          </p:cNvSpPr>
          <p:nvPr/>
        </p:nvSpPr>
        <p:spPr bwMode="auto">
          <a:xfrm>
            <a:off x="2133600" y="5181600"/>
            <a:ext cx="19812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VnTimeH" panose="020B7200000000000000" pitchFamily="34" charset="0"/>
              </a:defRPr>
            </a:lvl1pPr>
            <a:lvl2pPr marL="742950" indent="-285750">
              <a:spcBef>
                <a:spcPct val="20000"/>
              </a:spcBef>
              <a:buChar char="–"/>
              <a:defRPr sz="2800">
                <a:solidFill>
                  <a:schemeClr val="tx1"/>
                </a:solidFill>
                <a:latin typeface=".VnTimeH" panose="020B7200000000000000" pitchFamily="34" charset="0"/>
              </a:defRPr>
            </a:lvl2pPr>
            <a:lvl3pPr marL="1143000" indent="-228600">
              <a:spcBef>
                <a:spcPct val="20000"/>
              </a:spcBef>
              <a:buChar char="•"/>
              <a:defRPr sz="2400">
                <a:solidFill>
                  <a:schemeClr val="tx1"/>
                </a:solidFill>
                <a:latin typeface=".VnTimeH" panose="020B7200000000000000" pitchFamily="34" charset="0"/>
              </a:defRPr>
            </a:lvl3pPr>
            <a:lvl4pPr marL="1600200" indent="-228600">
              <a:spcBef>
                <a:spcPct val="20000"/>
              </a:spcBef>
              <a:buChar char="–"/>
              <a:defRPr sz="2000">
                <a:solidFill>
                  <a:schemeClr val="tx1"/>
                </a:solidFill>
                <a:latin typeface=".VnTimeH" panose="020B7200000000000000" pitchFamily="34" charset="0"/>
              </a:defRPr>
            </a:lvl4pPr>
            <a:lvl5pPr marL="2057400" indent="-228600">
              <a:spcBef>
                <a:spcPct val="20000"/>
              </a:spcBef>
              <a:buChar char="»"/>
              <a:defRPr sz="2000">
                <a:solidFill>
                  <a:schemeClr val="tx1"/>
                </a:solidFill>
                <a:latin typeface=".VnTimeH" panose="020B7200000000000000" pitchFamily="34" charset="0"/>
              </a:defRPr>
            </a:lvl5pPr>
            <a:lvl6pPr marL="2514600" indent="-228600" eaLnBrk="0" fontAlgn="base" hangingPunct="0">
              <a:spcBef>
                <a:spcPct val="20000"/>
              </a:spcBef>
              <a:spcAft>
                <a:spcPct val="0"/>
              </a:spcAft>
              <a:buChar char="»"/>
              <a:defRPr sz="2000">
                <a:solidFill>
                  <a:schemeClr val="tx1"/>
                </a:solidFill>
                <a:latin typeface=".VnTimeH" panose="020B7200000000000000" pitchFamily="34" charset="0"/>
              </a:defRPr>
            </a:lvl6pPr>
            <a:lvl7pPr marL="2971800" indent="-228600" eaLnBrk="0" fontAlgn="base" hangingPunct="0">
              <a:spcBef>
                <a:spcPct val="20000"/>
              </a:spcBef>
              <a:spcAft>
                <a:spcPct val="0"/>
              </a:spcAft>
              <a:buChar char="»"/>
              <a:defRPr sz="2000">
                <a:solidFill>
                  <a:schemeClr val="tx1"/>
                </a:solidFill>
                <a:latin typeface=".VnTimeH" panose="020B7200000000000000" pitchFamily="34" charset="0"/>
              </a:defRPr>
            </a:lvl7pPr>
            <a:lvl8pPr marL="3429000" indent="-228600" eaLnBrk="0" fontAlgn="base" hangingPunct="0">
              <a:spcBef>
                <a:spcPct val="20000"/>
              </a:spcBef>
              <a:spcAft>
                <a:spcPct val="0"/>
              </a:spcAft>
              <a:buChar char="»"/>
              <a:defRPr sz="2000">
                <a:solidFill>
                  <a:schemeClr val="tx1"/>
                </a:solidFill>
                <a:latin typeface=".VnTimeH" panose="020B7200000000000000" pitchFamily="34" charset="0"/>
              </a:defRPr>
            </a:lvl8pPr>
            <a:lvl9pPr marL="3886200" indent="-228600" eaLnBrk="0" fontAlgn="base" hangingPunct="0">
              <a:spcBef>
                <a:spcPct val="20000"/>
              </a:spcBef>
              <a:spcAft>
                <a:spcPct val="0"/>
              </a:spcAft>
              <a:buChar char="»"/>
              <a:defRPr sz="2000">
                <a:solidFill>
                  <a:schemeClr val="tx1"/>
                </a:solidFill>
                <a:latin typeface=".VnTimeH" panose="020B7200000000000000" pitchFamily="34" charset="0"/>
              </a:defRPr>
            </a:lvl9pPr>
          </a:lstStyle>
          <a:p>
            <a:pPr eaLnBrk="1" hangingPunct="1">
              <a:spcBef>
                <a:spcPct val="50000"/>
              </a:spcBef>
              <a:buFontTx/>
              <a:buNone/>
            </a:pPr>
            <a:endParaRPr lang="en-SG" altLang="en-US" sz="2000"/>
          </a:p>
        </p:txBody>
      </p:sp>
      <p:pic>
        <p:nvPicPr>
          <p:cNvPr id="7174" name="Picture 10" descr="scan0002"/>
          <p:cNvPicPr>
            <a:picLocks noChangeAspect="1" noChangeArrowheads="1"/>
          </p:cNvPicPr>
          <p:nvPr/>
        </p:nvPicPr>
        <p:blipFill>
          <a:blip r:embed="rId2">
            <a:lum bright="-16000" contrast="40000"/>
            <a:extLst>
              <a:ext uri="{28A0092B-C50C-407E-A947-70E740481C1C}">
                <a14:useLocalDpi xmlns:a14="http://schemas.microsoft.com/office/drawing/2010/main" val="0"/>
              </a:ext>
            </a:extLst>
          </a:blip>
          <a:srcRect l="2632" t="488" b="65797"/>
          <a:stretch>
            <a:fillRect/>
          </a:stretch>
        </p:blipFill>
        <p:spPr bwMode="auto">
          <a:xfrm>
            <a:off x="152400" y="914400"/>
            <a:ext cx="4419600" cy="2971800"/>
          </a:xfrm>
          <a:prstGeom prst="rect">
            <a:avLst/>
          </a:prstGeom>
          <a:noFill/>
          <a:ln w="9525">
            <a:solidFill>
              <a:srgbClr val="FF0000"/>
            </a:solidFill>
            <a:miter lim="800000"/>
            <a:headEnd/>
            <a:tailEnd/>
          </a:ln>
          <a:extLst>
            <a:ext uri="{909E8E84-426E-40DD-AFC4-6F175D3DCCD1}">
              <a14:hiddenFill xmlns:a14="http://schemas.microsoft.com/office/drawing/2010/main">
                <a:solidFill>
                  <a:srgbClr val="FFFFFF"/>
                </a:solidFill>
              </a14:hiddenFill>
            </a:ext>
          </a:extLst>
        </p:spPr>
      </p:pic>
      <p:pic>
        <p:nvPicPr>
          <p:cNvPr id="7175" name="Picture 12" descr="scan0004"/>
          <p:cNvPicPr>
            <a:picLocks noChangeAspect="1" noChangeArrowheads="1"/>
          </p:cNvPicPr>
          <p:nvPr/>
        </p:nvPicPr>
        <p:blipFill>
          <a:blip r:embed="rId3">
            <a:lum bright="-14000" contrast="40000"/>
            <a:extLst>
              <a:ext uri="{28A0092B-C50C-407E-A947-70E740481C1C}">
                <a14:useLocalDpi xmlns:a14="http://schemas.microsoft.com/office/drawing/2010/main" val="0"/>
              </a:ext>
            </a:extLst>
          </a:blip>
          <a:srcRect l="29355" b="66327"/>
          <a:stretch>
            <a:fillRect/>
          </a:stretch>
        </p:blipFill>
        <p:spPr bwMode="auto">
          <a:xfrm>
            <a:off x="4724400" y="914400"/>
            <a:ext cx="4267200" cy="2894013"/>
          </a:xfrm>
          <a:prstGeom prst="rect">
            <a:avLst/>
          </a:prstGeom>
          <a:solidFill>
            <a:srgbClr val="FF0000"/>
          </a:solidFill>
          <a:ln w="9525">
            <a:solidFill>
              <a:srgbClr val="FF0000"/>
            </a:solidFill>
            <a:miter lim="800000"/>
            <a:headEnd/>
            <a:tailEnd/>
          </a:ln>
        </p:spPr>
      </p:pic>
      <p:pic>
        <p:nvPicPr>
          <p:cNvPr id="7176" name="Picture 13" descr="scan0004"/>
          <p:cNvPicPr>
            <a:picLocks noChangeAspect="1" noChangeArrowheads="1"/>
          </p:cNvPicPr>
          <p:nvPr/>
        </p:nvPicPr>
        <p:blipFill>
          <a:blip r:embed="rId3">
            <a:lum bright="-14000" contrast="58000"/>
            <a:extLst>
              <a:ext uri="{28A0092B-C50C-407E-A947-70E740481C1C}">
                <a14:useLocalDpi xmlns:a14="http://schemas.microsoft.com/office/drawing/2010/main" val="0"/>
              </a:ext>
            </a:extLst>
          </a:blip>
          <a:srcRect t="37755" b="2380"/>
          <a:stretch>
            <a:fillRect/>
          </a:stretch>
        </p:blipFill>
        <p:spPr bwMode="auto">
          <a:xfrm>
            <a:off x="4724400" y="3886200"/>
            <a:ext cx="4267200" cy="2895600"/>
          </a:xfrm>
          <a:prstGeom prst="rect">
            <a:avLst/>
          </a:prstGeom>
          <a:noFill/>
          <a:ln w="9525">
            <a:solidFill>
              <a:srgbClr val="FF0000"/>
            </a:solidFill>
            <a:miter lim="800000"/>
            <a:headEnd/>
            <a:tailEnd/>
          </a:ln>
          <a:extLst>
            <a:ext uri="{909E8E84-426E-40DD-AFC4-6F175D3DCCD1}">
              <a14:hiddenFill xmlns:a14="http://schemas.microsoft.com/office/drawing/2010/main">
                <a:solidFill>
                  <a:srgbClr val="FFFFFF"/>
                </a:solidFill>
              </a14:hiddenFill>
            </a:ext>
          </a:extLst>
        </p:spPr>
      </p:pic>
      <p:sp>
        <p:nvSpPr>
          <p:cNvPr id="7177" name="Oval 14"/>
          <p:cNvSpPr>
            <a:spLocks noChangeArrowheads="1"/>
          </p:cNvSpPr>
          <p:nvPr/>
        </p:nvSpPr>
        <p:spPr bwMode="auto">
          <a:xfrm>
            <a:off x="228600" y="914400"/>
            <a:ext cx="457200" cy="314325"/>
          </a:xfrm>
          <a:prstGeom prst="ellipse">
            <a:avLst/>
          </a:prstGeom>
          <a:solidFill>
            <a:schemeClr val="bg1"/>
          </a:solidFill>
          <a:ln w="9525">
            <a:solidFill>
              <a:schemeClr val="tx1"/>
            </a:solidFill>
            <a:round/>
            <a:headEnd/>
            <a:tailEnd/>
          </a:ln>
        </p:spPr>
        <p:txBody>
          <a:bodyPr wrap="none" anchor="ctr"/>
          <a:lstStyle>
            <a:lvl1pPr>
              <a:spcBef>
                <a:spcPct val="20000"/>
              </a:spcBef>
              <a:buChar char="•"/>
              <a:defRPr sz="3200">
                <a:solidFill>
                  <a:schemeClr val="tx1"/>
                </a:solidFill>
                <a:latin typeface=".VnTimeH" panose="020B7200000000000000" pitchFamily="34" charset="0"/>
              </a:defRPr>
            </a:lvl1pPr>
            <a:lvl2pPr marL="742950" indent="-285750">
              <a:spcBef>
                <a:spcPct val="20000"/>
              </a:spcBef>
              <a:buChar char="–"/>
              <a:defRPr sz="2800">
                <a:solidFill>
                  <a:schemeClr val="tx1"/>
                </a:solidFill>
                <a:latin typeface=".VnTimeH" panose="020B7200000000000000" pitchFamily="34" charset="0"/>
              </a:defRPr>
            </a:lvl2pPr>
            <a:lvl3pPr marL="1143000" indent="-228600">
              <a:spcBef>
                <a:spcPct val="20000"/>
              </a:spcBef>
              <a:buChar char="•"/>
              <a:defRPr sz="2400">
                <a:solidFill>
                  <a:schemeClr val="tx1"/>
                </a:solidFill>
                <a:latin typeface=".VnTimeH" panose="020B7200000000000000" pitchFamily="34" charset="0"/>
              </a:defRPr>
            </a:lvl3pPr>
            <a:lvl4pPr marL="1600200" indent="-228600">
              <a:spcBef>
                <a:spcPct val="20000"/>
              </a:spcBef>
              <a:buChar char="–"/>
              <a:defRPr sz="2000">
                <a:solidFill>
                  <a:schemeClr val="tx1"/>
                </a:solidFill>
                <a:latin typeface=".VnTimeH" panose="020B7200000000000000" pitchFamily="34" charset="0"/>
              </a:defRPr>
            </a:lvl4pPr>
            <a:lvl5pPr marL="2057400" indent="-228600">
              <a:spcBef>
                <a:spcPct val="20000"/>
              </a:spcBef>
              <a:buChar char="»"/>
              <a:defRPr sz="2000">
                <a:solidFill>
                  <a:schemeClr val="tx1"/>
                </a:solidFill>
                <a:latin typeface=".VnTimeH" panose="020B7200000000000000" pitchFamily="34" charset="0"/>
              </a:defRPr>
            </a:lvl5pPr>
            <a:lvl6pPr marL="2514600" indent="-228600" eaLnBrk="0" fontAlgn="base" hangingPunct="0">
              <a:spcBef>
                <a:spcPct val="20000"/>
              </a:spcBef>
              <a:spcAft>
                <a:spcPct val="0"/>
              </a:spcAft>
              <a:buChar char="»"/>
              <a:defRPr sz="2000">
                <a:solidFill>
                  <a:schemeClr val="tx1"/>
                </a:solidFill>
                <a:latin typeface=".VnTimeH" panose="020B7200000000000000" pitchFamily="34" charset="0"/>
              </a:defRPr>
            </a:lvl6pPr>
            <a:lvl7pPr marL="2971800" indent="-228600" eaLnBrk="0" fontAlgn="base" hangingPunct="0">
              <a:spcBef>
                <a:spcPct val="20000"/>
              </a:spcBef>
              <a:spcAft>
                <a:spcPct val="0"/>
              </a:spcAft>
              <a:buChar char="»"/>
              <a:defRPr sz="2000">
                <a:solidFill>
                  <a:schemeClr val="tx1"/>
                </a:solidFill>
                <a:latin typeface=".VnTimeH" panose="020B7200000000000000" pitchFamily="34" charset="0"/>
              </a:defRPr>
            </a:lvl7pPr>
            <a:lvl8pPr marL="3429000" indent="-228600" eaLnBrk="0" fontAlgn="base" hangingPunct="0">
              <a:spcBef>
                <a:spcPct val="20000"/>
              </a:spcBef>
              <a:spcAft>
                <a:spcPct val="0"/>
              </a:spcAft>
              <a:buChar char="»"/>
              <a:defRPr sz="2000">
                <a:solidFill>
                  <a:schemeClr val="tx1"/>
                </a:solidFill>
                <a:latin typeface=".VnTimeH" panose="020B7200000000000000" pitchFamily="34" charset="0"/>
              </a:defRPr>
            </a:lvl8pPr>
            <a:lvl9pPr marL="3886200" indent="-228600" eaLnBrk="0" fontAlgn="base" hangingPunct="0">
              <a:spcBef>
                <a:spcPct val="20000"/>
              </a:spcBef>
              <a:spcAft>
                <a:spcPct val="0"/>
              </a:spcAft>
              <a:buChar char="»"/>
              <a:defRPr sz="2000">
                <a:solidFill>
                  <a:schemeClr val="tx1"/>
                </a:solidFill>
                <a:latin typeface=".VnTimeH" panose="020B7200000000000000" pitchFamily="34" charset="0"/>
              </a:defRPr>
            </a:lvl9pPr>
          </a:lstStyle>
          <a:p>
            <a:pPr algn="ctr" eaLnBrk="1" hangingPunct="1">
              <a:spcBef>
                <a:spcPct val="0"/>
              </a:spcBef>
              <a:buFontTx/>
              <a:buNone/>
            </a:pPr>
            <a:r>
              <a:rPr lang="en-US" altLang="en-US" sz="2000"/>
              <a:t>1</a:t>
            </a:r>
          </a:p>
        </p:txBody>
      </p:sp>
      <p:sp>
        <p:nvSpPr>
          <p:cNvPr id="7179" name="Oval 16"/>
          <p:cNvSpPr>
            <a:spLocks noChangeArrowheads="1"/>
          </p:cNvSpPr>
          <p:nvPr/>
        </p:nvSpPr>
        <p:spPr bwMode="auto">
          <a:xfrm>
            <a:off x="4800600" y="914400"/>
            <a:ext cx="381000" cy="314325"/>
          </a:xfrm>
          <a:prstGeom prst="ellipse">
            <a:avLst/>
          </a:prstGeom>
          <a:solidFill>
            <a:schemeClr val="bg1"/>
          </a:solidFill>
          <a:ln w="9525">
            <a:solidFill>
              <a:schemeClr val="tx1"/>
            </a:solidFill>
            <a:round/>
            <a:headEnd/>
            <a:tailEnd/>
          </a:ln>
        </p:spPr>
        <p:txBody>
          <a:bodyPr wrap="none" anchor="ctr"/>
          <a:lstStyle>
            <a:lvl1pPr>
              <a:spcBef>
                <a:spcPct val="20000"/>
              </a:spcBef>
              <a:buChar char="•"/>
              <a:defRPr sz="3200">
                <a:solidFill>
                  <a:schemeClr val="tx1"/>
                </a:solidFill>
                <a:latin typeface=".VnTimeH" panose="020B7200000000000000" pitchFamily="34" charset="0"/>
              </a:defRPr>
            </a:lvl1pPr>
            <a:lvl2pPr marL="742950" indent="-285750">
              <a:spcBef>
                <a:spcPct val="20000"/>
              </a:spcBef>
              <a:buChar char="–"/>
              <a:defRPr sz="2800">
                <a:solidFill>
                  <a:schemeClr val="tx1"/>
                </a:solidFill>
                <a:latin typeface=".VnTimeH" panose="020B7200000000000000" pitchFamily="34" charset="0"/>
              </a:defRPr>
            </a:lvl2pPr>
            <a:lvl3pPr marL="1143000" indent="-228600">
              <a:spcBef>
                <a:spcPct val="20000"/>
              </a:spcBef>
              <a:buChar char="•"/>
              <a:defRPr sz="2400">
                <a:solidFill>
                  <a:schemeClr val="tx1"/>
                </a:solidFill>
                <a:latin typeface=".VnTimeH" panose="020B7200000000000000" pitchFamily="34" charset="0"/>
              </a:defRPr>
            </a:lvl3pPr>
            <a:lvl4pPr marL="1600200" indent="-228600">
              <a:spcBef>
                <a:spcPct val="20000"/>
              </a:spcBef>
              <a:buChar char="–"/>
              <a:defRPr sz="2000">
                <a:solidFill>
                  <a:schemeClr val="tx1"/>
                </a:solidFill>
                <a:latin typeface=".VnTimeH" panose="020B7200000000000000" pitchFamily="34" charset="0"/>
              </a:defRPr>
            </a:lvl4pPr>
            <a:lvl5pPr marL="2057400" indent="-228600">
              <a:spcBef>
                <a:spcPct val="20000"/>
              </a:spcBef>
              <a:buChar char="»"/>
              <a:defRPr sz="2000">
                <a:solidFill>
                  <a:schemeClr val="tx1"/>
                </a:solidFill>
                <a:latin typeface=".VnTimeH" panose="020B7200000000000000" pitchFamily="34" charset="0"/>
              </a:defRPr>
            </a:lvl5pPr>
            <a:lvl6pPr marL="2514600" indent="-228600" eaLnBrk="0" fontAlgn="base" hangingPunct="0">
              <a:spcBef>
                <a:spcPct val="20000"/>
              </a:spcBef>
              <a:spcAft>
                <a:spcPct val="0"/>
              </a:spcAft>
              <a:buChar char="»"/>
              <a:defRPr sz="2000">
                <a:solidFill>
                  <a:schemeClr val="tx1"/>
                </a:solidFill>
                <a:latin typeface=".VnTimeH" panose="020B7200000000000000" pitchFamily="34" charset="0"/>
              </a:defRPr>
            </a:lvl6pPr>
            <a:lvl7pPr marL="2971800" indent="-228600" eaLnBrk="0" fontAlgn="base" hangingPunct="0">
              <a:spcBef>
                <a:spcPct val="20000"/>
              </a:spcBef>
              <a:spcAft>
                <a:spcPct val="0"/>
              </a:spcAft>
              <a:buChar char="»"/>
              <a:defRPr sz="2000">
                <a:solidFill>
                  <a:schemeClr val="tx1"/>
                </a:solidFill>
                <a:latin typeface=".VnTimeH" panose="020B7200000000000000" pitchFamily="34" charset="0"/>
              </a:defRPr>
            </a:lvl7pPr>
            <a:lvl8pPr marL="3429000" indent="-228600" eaLnBrk="0" fontAlgn="base" hangingPunct="0">
              <a:spcBef>
                <a:spcPct val="20000"/>
              </a:spcBef>
              <a:spcAft>
                <a:spcPct val="0"/>
              </a:spcAft>
              <a:buChar char="»"/>
              <a:defRPr sz="2000">
                <a:solidFill>
                  <a:schemeClr val="tx1"/>
                </a:solidFill>
                <a:latin typeface=".VnTimeH" panose="020B7200000000000000" pitchFamily="34" charset="0"/>
              </a:defRPr>
            </a:lvl8pPr>
            <a:lvl9pPr marL="3886200" indent="-228600" eaLnBrk="0" fontAlgn="base" hangingPunct="0">
              <a:spcBef>
                <a:spcPct val="20000"/>
              </a:spcBef>
              <a:spcAft>
                <a:spcPct val="0"/>
              </a:spcAft>
              <a:buChar char="»"/>
              <a:defRPr sz="2000">
                <a:solidFill>
                  <a:schemeClr val="tx1"/>
                </a:solidFill>
                <a:latin typeface=".VnTimeH" panose="020B7200000000000000" pitchFamily="34" charset="0"/>
              </a:defRPr>
            </a:lvl9pPr>
          </a:lstStyle>
          <a:p>
            <a:pPr algn="ctr" eaLnBrk="1" hangingPunct="1">
              <a:spcBef>
                <a:spcPct val="0"/>
              </a:spcBef>
              <a:buFontTx/>
              <a:buNone/>
            </a:pPr>
            <a:r>
              <a:rPr lang="en-US" altLang="en-US" sz="2000"/>
              <a:t>3</a:t>
            </a:r>
          </a:p>
        </p:txBody>
      </p:sp>
      <p:sp>
        <p:nvSpPr>
          <p:cNvPr id="7180" name="Oval 17"/>
          <p:cNvSpPr>
            <a:spLocks noChangeArrowheads="1"/>
          </p:cNvSpPr>
          <p:nvPr/>
        </p:nvSpPr>
        <p:spPr bwMode="auto">
          <a:xfrm>
            <a:off x="8534400" y="6208713"/>
            <a:ext cx="228600" cy="344487"/>
          </a:xfrm>
          <a:prstGeom prst="ellipse">
            <a:avLst/>
          </a:prstGeom>
          <a:solidFill>
            <a:schemeClr val="bg1"/>
          </a:solidFill>
          <a:ln w="9525">
            <a:solidFill>
              <a:schemeClr val="tx1"/>
            </a:solidFill>
            <a:round/>
            <a:headEnd/>
            <a:tailEnd/>
          </a:ln>
        </p:spPr>
        <p:txBody>
          <a:bodyPr wrap="none" anchor="ctr"/>
          <a:lstStyle>
            <a:lvl1pPr>
              <a:spcBef>
                <a:spcPct val="20000"/>
              </a:spcBef>
              <a:buChar char="•"/>
              <a:defRPr sz="3200">
                <a:solidFill>
                  <a:schemeClr val="tx1"/>
                </a:solidFill>
                <a:latin typeface=".VnTimeH" panose="020B7200000000000000" pitchFamily="34" charset="0"/>
              </a:defRPr>
            </a:lvl1pPr>
            <a:lvl2pPr marL="742950" indent="-285750">
              <a:spcBef>
                <a:spcPct val="20000"/>
              </a:spcBef>
              <a:buChar char="–"/>
              <a:defRPr sz="2800">
                <a:solidFill>
                  <a:schemeClr val="tx1"/>
                </a:solidFill>
                <a:latin typeface=".VnTimeH" panose="020B7200000000000000" pitchFamily="34" charset="0"/>
              </a:defRPr>
            </a:lvl2pPr>
            <a:lvl3pPr marL="1143000" indent="-228600">
              <a:spcBef>
                <a:spcPct val="20000"/>
              </a:spcBef>
              <a:buChar char="•"/>
              <a:defRPr sz="2400">
                <a:solidFill>
                  <a:schemeClr val="tx1"/>
                </a:solidFill>
                <a:latin typeface=".VnTimeH" panose="020B7200000000000000" pitchFamily="34" charset="0"/>
              </a:defRPr>
            </a:lvl3pPr>
            <a:lvl4pPr marL="1600200" indent="-228600">
              <a:spcBef>
                <a:spcPct val="20000"/>
              </a:spcBef>
              <a:buChar char="–"/>
              <a:defRPr sz="2000">
                <a:solidFill>
                  <a:schemeClr val="tx1"/>
                </a:solidFill>
                <a:latin typeface=".VnTimeH" panose="020B7200000000000000" pitchFamily="34" charset="0"/>
              </a:defRPr>
            </a:lvl4pPr>
            <a:lvl5pPr marL="2057400" indent="-228600">
              <a:spcBef>
                <a:spcPct val="20000"/>
              </a:spcBef>
              <a:buChar char="»"/>
              <a:defRPr sz="2000">
                <a:solidFill>
                  <a:schemeClr val="tx1"/>
                </a:solidFill>
                <a:latin typeface=".VnTimeH" panose="020B7200000000000000" pitchFamily="34" charset="0"/>
              </a:defRPr>
            </a:lvl5pPr>
            <a:lvl6pPr marL="2514600" indent="-228600" eaLnBrk="0" fontAlgn="base" hangingPunct="0">
              <a:spcBef>
                <a:spcPct val="20000"/>
              </a:spcBef>
              <a:spcAft>
                <a:spcPct val="0"/>
              </a:spcAft>
              <a:buChar char="»"/>
              <a:defRPr sz="2000">
                <a:solidFill>
                  <a:schemeClr val="tx1"/>
                </a:solidFill>
                <a:latin typeface=".VnTimeH" panose="020B7200000000000000" pitchFamily="34" charset="0"/>
              </a:defRPr>
            </a:lvl6pPr>
            <a:lvl7pPr marL="2971800" indent="-228600" eaLnBrk="0" fontAlgn="base" hangingPunct="0">
              <a:spcBef>
                <a:spcPct val="20000"/>
              </a:spcBef>
              <a:spcAft>
                <a:spcPct val="0"/>
              </a:spcAft>
              <a:buChar char="»"/>
              <a:defRPr sz="2000">
                <a:solidFill>
                  <a:schemeClr val="tx1"/>
                </a:solidFill>
                <a:latin typeface=".VnTimeH" panose="020B7200000000000000" pitchFamily="34" charset="0"/>
              </a:defRPr>
            </a:lvl7pPr>
            <a:lvl8pPr marL="3429000" indent="-228600" eaLnBrk="0" fontAlgn="base" hangingPunct="0">
              <a:spcBef>
                <a:spcPct val="20000"/>
              </a:spcBef>
              <a:spcAft>
                <a:spcPct val="0"/>
              </a:spcAft>
              <a:buChar char="»"/>
              <a:defRPr sz="2000">
                <a:solidFill>
                  <a:schemeClr val="tx1"/>
                </a:solidFill>
                <a:latin typeface=".VnTimeH" panose="020B7200000000000000" pitchFamily="34" charset="0"/>
              </a:defRPr>
            </a:lvl8pPr>
            <a:lvl9pPr marL="3886200" indent="-228600" eaLnBrk="0" fontAlgn="base" hangingPunct="0">
              <a:spcBef>
                <a:spcPct val="20000"/>
              </a:spcBef>
              <a:spcAft>
                <a:spcPct val="0"/>
              </a:spcAft>
              <a:buChar char="»"/>
              <a:defRPr sz="2000">
                <a:solidFill>
                  <a:schemeClr val="tx1"/>
                </a:solidFill>
                <a:latin typeface=".VnTimeH" panose="020B7200000000000000" pitchFamily="34" charset="0"/>
              </a:defRPr>
            </a:lvl9pPr>
          </a:lstStyle>
          <a:p>
            <a:pPr algn="ctr" eaLnBrk="1" hangingPunct="1">
              <a:spcBef>
                <a:spcPct val="0"/>
              </a:spcBef>
              <a:buFontTx/>
              <a:buNone/>
            </a:pPr>
            <a:r>
              <a:rPr lang="en-US" altLang="en-US" sz="2000"/>
              <a:t>4</a:t>
            </a:r>
          </a:p>
        </p:txBody>
      </p:sp>
      <p:sp>
        <p:nvSpPr>
          <p:cNvPr id="5157" name="Text Box 37"/>
          <p:cNvSpPr txBox="1">
            <a:spLocks noChangeArrowheads="1"/>
          </p:cNvSpPr>
          <p:nvPr/>
        </p:nvSpPr>
        <p:spPr bwMode="auto">
          <a:xfrm>
            <a:off x="76200" y="-13855"/>
            <a:ext cx="8915400" cy="954107"/>
          </a:xfrm>
          <a:prstGeom prst="rect">
            <a:avLst/>
          </a:prstGeom>
          <a:noFill/>
          <a:ln>
            <a:noFill/>
          </a:ln>
        </p:spPr>
        <p:txBody>
          <a:bodyPr>
            <a:spAutoFit/>
          </a:bodyPr>
          <a:lstStyle>
            <a:lvl1pPr>
              <a:spcBef>
                <a:spcPct val="20000"/>
              </a:spcBef>
              <a:buChar char="•"/>
              <a:defRPr sz="3200">
                <a:solidFill>
                  <a:schemeClr val="tx1"/>
                </a:solidFill>
                <a:latin typeface=".VnTimeH" panose="020B7200000000000000" pitchFamily="34" charset="0"/>
              </a:defRPr>
            </a:lvl1pPr>
            <a:lvl2pPr marL="742950" indent="-285750">
              <a:spcBef>
                <a:spcPct val="20000"/>
              </a:spcBef>
              <a:buChar char="–"/>
              <a:defRPr sz="2800">
                <a:solidFill>
                  <a:schemeClr val="tx1"/>
                </a:solidFill>
                <a:latin typeface=".VnTimeH" panose="020B7200000000000000" pitchFamily="34" charset="0"/>
              </a:defRPr>
            </a:lvl2pPr>
            <a:lvl3pPr marL="1143000" indent="-228600">
              <a:spcBef>
                <a:spcPct val="20000"/>
              </a:spcBef>
              <a:buChar char="•"/>
              <a:defRPr sz="2400">
                <a:solidFill>
                  <a:schemeClr val="tx1"/>
                </a:solidFill>
                <a:latin typeface=".VnTimeH" panose="020B7200000000000000" pitchFamily="34" charset="0"/>
              </a:defRPr>
            </a:lvl3pPr>
            <a:lvl4pPr marL="1600200" indent="-228600">
              <a:spcBef>
                <a:spcPct val="20000"/>
              </a:spcBef>
              <a:buChar char="–"/>
              <a:defRPr sz="2000">
                <a:solidFill>
                  <a:schemeClr val="tx1"/>
                </a:solidFill>
                <a:latin typeface=".VnTimeH" panose="020B7200000000000000" pitchFamily="34" charset="0"/>
              </a:defRPr>
            </a:lvl4pPr>
            <a:lvl5pPr marL="2057400" indent="-228600">
              <a:spcBef>
                <a:spcPct val="20000"/>
              </a:spcBef>
              <a:buChar char="»"/>
              <a:defRPr sz="2000">
                <a:solidFill>
                  <a:schemeClr val="tx1"/>
                </a:solidFill>
                <a:latin typeface=".VnTimeH" panose="020B7200000000000000" pitchFamily="34" charset="0"/>
              </a:defRPr>
            </a:lvl5pPr>
            <a:lvl6pPr marL="2514600" indent="-228600" eaLnBrk="0" fontAlgn="base" hangingPunct="0">
              <a:spcBef>
                <a:spcPct val="20000"/>
              </a:spcBef>
              <a:spcAft>
                <a:spcPct val="0"/>
              </a:spcAft>
              <a:buChar char="»"/>
              <a:defRPr sz="2000">
                <a:solidFill>
                  <a:schemeClr val="tx1"/>
                </a:solidFill>
                <a:latin typeface=".VnTimeH" panose="020B7200000000000000" pitchFamily="34" charset="0"/>
              </a:defRPr>
            </a:lvl6pPr>
            <a:lvl7pPr marL="2971800" indent="-228600" eaLnBrk="0" fontAlgn="base" hangingPunct="0">
              <a:spcBef>
                <a:spcPct val="20000"/>
              </a:spcBef>
              <a:spcAft>
                <a:spcPct val="0"/>
              </a:spcAft>
              <a:buChar char="»"/>
              <a:defRPr sz="2000">
                <a:solidFill>
                  <a:schemeClr val="tx1"/>
                </a:solidFill>
                <a:latin typeface=".VnTimeH" panose="020B7200000000000000" pitchFamily="34" charset="0"/>
              </a:defRPr>
            </a:lvl7pPr>
            <a:lvl8pPr marL="3429000" indent="-228600" eaLnBrk="0" fontAlgn="base" hangingPunct="0">
              <a:spcBef>
                <a:spcPct val="20000"/>
              </a:spcBef>
              <a:spcAft>
                <a:spcPct val="0"/>
              </a:spcAft>
              <a:buChar char="»"/>
              <a:defRPr sz="2000">
                <a:solidFill>
                  <a:schemeClr val="tx1"/>
                </a:solidFill>
                <a:latin typeface=".VnTimeH" panose="020B7200000000000000" pitchFamily="34" charset="0"/>
              </a:defRPr>
            </a:lvl8pPr>
            <a:lvl9pPr marL="3886200" indent="-228600" eaLnBrk="0" fontAlgn="base" hangingPunct="0">
              <a:spcBef>
                <a:spcPct val="20000"/>
              </a:spcBef>
              <a:spcAft>
                <a:spcPct val="0"/>
              </a:spcAft>
              <a:buChar char="»"/>
              <a:defRPr sz="2000">
                <a:solidFill>
                  <a:schemeClr val="tx1"/>
                </a:solidFill>
                <a:latin typeface=".VnTimeH" panose="020B7200000000000000" pitchFamily="34" charset="0"/>
              </a:defRPr>
            </a:lvl9pPr>
          </a:lstStyle>
          <a:p>
            <a:pPr eaLnBrk="1" hangingPunct="1">
              <a:spcBef>
                <a:spcPct val="50000"/>
              </a:spcBef>
              <a:buFontTx/>
              <a:buNone/>
            </a:pPr>
            <a:r>
              <a:rPr lang="en-US" altLang="en-US" sz="2800" dirty="0">
                <a:latin typeface="Times New Roman" panose="02020603050405020304" pitchFamily="18" charset="0"/>
                <a:cs typeface="Times New Roman" panose="02020603050405020304" pitchFamily="18" charset="0"/>
              </a:rPr>
              <a:t>+ Hình nào thể hiện bầu không khí trong sạch, hình ảnh nào thể hiện bầu không khí bị ô nhiễm? </a:t>
            </a:r>
            <a:r>
              <a:rPr lang="en-US" altLang="en-US" sz="2800" dirty="0">
                <a:latin typeface="Times New Roman" panose="02020603050405020304" pitchFamily="18" charset="0"/>
              </a:rPr>
              <a:t>Tại sao em biết?</a:t>
            </a:r>
            <a:endParaRPr lang="en-US" altLang="en-US" sz="2800" dirty="0">
              <a:latin typeface="Times New Roman" panose="02020603050405020304" pitchFamily="18" charset="0"/>
              <a:cs typeface="Times New Roman" panose="02020603050405020304" pitchFamily="18" charset="0"/>
            </a:endParaRPr>
          </a:p>
        </p:txBody>
      </p:sp>
      <p:pic>
        <p:nvPicPr>
          <p:cNvPr id="7182" name="Picture 9" descr="210"/>
          <p:cNvPicPr>
            <a:picLocks noGrp="1" noChangeAspect="1" noChangeArrowheads="1"/>
          </p:cNvPicPr>
          <p:nvPr>
            <p:ph type="body" idx="1"/>
          </p:nvPr>
        </p:nvPicPr>
        <p:blipFill>
          <a:blip r:embed="rId4">
            <a:extLst>
              <a:ext uri="{28A0092B-C50C-407E-A947-70E740481C1C}">
                <a14:useLocalDpi xmlns:a14="http://schemas.microsoft.com/office/drawing/2010/main" val="0"/>
              </a:ext>
            </a:extLst>
          </a:blip>
          <a:srcRect/>
          <a:stretch>
            <a:fillRect/>
          </a:stretch>
        </p:blipFill>
        <p:spPr>
          <a:xfrm>
            <a:off x="152400" y="3962400"/>
            <a:ext cx="4419600" cy="2819400"/>
          </a:xfrm>
          <a:solidFill>
            <a:srgbClr val="FF0000"/>
          </a:solidFill>
          <a:ln>
            <a:solidFill>
              <a:srgbClr val="FF0000"/>
            </a:solidFill>
            <a:miter lim="800000"/>
            <a:headEnd/>
            <a:tailEnd/>
          </a:ln>
        </p:spPr>
      </p:pic>
      <p:sp>
        <p:nvSpPr>
          <p:cNvPr id="7183" name="Oval 39"/>
          <p:cNvSpPr>
            <a:spLocks noChangeArrowheads="1"/>
          </p:cNvSpPr>
          <p:nvPr/>
        </p:nvSpPr>
        <p:spPr bwMode="auto">
          <a:xfrm>
            <a:off x="228600" y="4038600"/>
            <a:ext cx="304800" cy="601663"/>
          </a:xfrm>
          <a:prstGeom prst="ellipse">
            <a:avLst/>
          </a:prstGeom>
          <a:solidFill>
            <a:schemeClr val="accent1"/>
          </a:solidFill>
          <a:ln w="9525">
            <a:solidFill>
              <a:schemeClr val="tx1"/>
            </a:solidFill>
            <a:round/>
            <a:headEnd/>
            <a:tailEnd/>
          </a:ln>
        </p:spPr>
        <p:txBody>
          <a:bodyPr wrap="none" anchor="ctr"/>
          <a:lstStyle>
            <a:lvl1pPr>
              <a:spcBef>
                <a:spcPct val="20000"/>
              </a:spcBef>
              <a:buChar char="•"/>
              <a:defRPr sz="3200">
                <a:solidFill>
                  <a:schemeClr val="tx1"/>
                </a:solidFill>
                <a:latin typeface=".VnTimeH" panose="020B7200000000000000" pitchFamily="34" charset="0"/>
              </a:defRPr>
            </a:lvl1pPr>
            <a:lvl2pPr marL="742950" indent="-285750">
              <a:spcBef>
                <a:spcPct val="20000"/>
              </a:spcBef>
              <a:buChar char="–"/>
              <a:defRPr sz="2800">
                <a:solidFill>
                  <a:schemeClr val="tx1"/>
                </a:solidFill>
                <a:latin typeface=".VnTimeH" panose="020B7200000000000000" pitchFamily="34" charset="0"/>
              </a:defRPr>
            </a:lvl2pPr>
            <a:lvl3pPr marL="1143000" indent="-228600">
              <a:spcBef>
                <a:spcPct val="20000"/>
              </a:spcBef>
              <a:buChar char="•"/>
              <a:defRPr sz="2400">
                <a:solidFill>
                  <a:schemeClr val="tx1"/>
                </a:solidFill>
                <a:latin typeface=".VnTimeH" panose="020B7200000000000000" pitchFamily="34" charset="0"/>
              </a:defRPr>
            </a:lvl3pPr>
            <a:lvl4pPr marL="1600200" indent="-228600">
              <a:spcBef>
                <a:spcPct val="20000"/>
              </a:spcBef>
              <a:buChar char="–"/>
              <a:defRPr sz="2000">
                <a:solidFill>
                  <a:schemeClr val="tx1"/>
                </a:solidFill>
                <a:latin typeface=".VnTimeH" panose="020B7200000000000000" pitchFamily="34" charset="0"/>
              </a:defRPr>
            </a:lvl4pPr>
            <a:lvl5pPr marL="2057400" indent="-228600">
              <a:spcBef>
                <a:spcPct val="20000"/>
              </a:spcBef>
              <a:buChar char="»"/>
              <a:defRPr sz="2000">
                <a:solidFill>
                  <a:schemeClr val="tx1"/>
                </a:solidFill>
                <a:latin typeface=".VnTimeH" panose="020B7200000000000000" pitchFamily="34" charset="0"/>
              </a:defRPr>
            </a:lvl5pPr>
            <a:lvl6pPr marL="2514600" indent="-228600" eaLnBrk="0" fontAlgn="base" hangingPunct="0">
              <a:spcBef>
                <a:spcPct val="20000"/>
              </a:spcBef>
              <a:spcAft>
                <a:spcPct val="0"/>
              </a:spcAft>
              <a:buChar char="»"/>
              <a:defRPr sz="2000">
                <a:solidFill>
                  <a:schemeClr val="tx1"/>
                </a:solidFill>
                <a:latin typeface=".VnTimeH" panose="020B7200000000000000" pitchFamily="34" charset="0"/>
              </a:defRPr>
            </a:lvl6pPr>
            <a:lvl7pPr marL="2971800" indent="-228600" eaLnBrk="0" fontAlgn="base" hangingPunct="0">
              <a:spcBef>
                <a:spcPct val="20000"/>
              </a:spcBef>
              <a:spcAft>
                <a:spcPct val="0"/>
              </a:spcAft>
              <a:buChar char="»"/>
              <a:defRPr sz="2000">
                <a:solidFill>
                  <a:schemeClr val="tx1"/>
                </a:solidFill>
                <a:latin typeface=".VnTimeH" panose="020B7200000000000000" pitchFamily="34" charset="0"/>
              </a:defRPr>
            </a:lvl7pPr>
            <a:lvl8pPr marL="3429000" indent="-228600" eaLnBrk="0" fontAlgn="base" hangingPunct="0">
              <a:spcBef>
                <a:spcPct val="20000"/>
              </a:spcBef>
              <a:spcAft>
                <a:spcPct val="0"/>
              </a:spcAft>
              <a:buChar char="»"/>
              <a:defRPr sz="2000">
                <a:solidFill>
                  <a:schemeClr val="tx1"/>
                </a:solidFill>
                <a:latin typeface=".VnTimeH" panose="020B7200000000000000" pitchFamily="34" charset="0"/>
              </a:defRPr>
            </a:lvl8pPr>
            <a:lvl9pPr marL="3886200" indent="-228600" eaLnBrk="0" fontAlgn="base" hangingPunct="0">
              <a:spcBef>
                <a:spcPct val="20000"/>
              </a:spcBef>
              <a:spcAft>
                <a:spcPct val="0"/>
              </a:spcAft>
              <a:buChar char="»"/>
              <a:defRPr sz="2000">
                <a:solidFill>
                  <a:schemeClr val="tx1"/>
                </a:solidFill>
                <a:latin typeface=".VnTimeH" panose="020B7200000000000000" pitchFamily="34" charset="0"/>
              </a:defRPr>
            </a:lvl9pPr>
          </a:lstStyle>
          <a:p>
            <a:pPr algn="ctr" eaLnBrk="1" hangingPunct="1">
              <a:spcBef>
                <a:spcPct val="0"/>
              </a:spcBef>
              <a:buFontTx/>
              <a:buNone/>
            </a:pPr>
            <a:r>
              <a:rPr lang="en-US" altLang="en-US" sz="2400">
                <a:latin typeface="Times New Roman" panose="02020603050405020304" pitchFamily="18" charset="0"/>
              </a:rPr>
              <a:t>2</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0" fill="hold" nodeType="clickEffect">
                                  <p:stCondLst>
                                    <p:cond delay="0"/>
                                  </p:stCondLst>
                                  <p:childTnLst>
                                    <p:set>
                                      <p:cBhvr>
                                        <p:cTn id="6" dur="1" fill="hold">
                                          <p:stCondLst>
                                            <p:cond delay="0"/>
                                          </p:stCondLst>
                                        </p:cTn>
                                        <p:tgtEl>
                                          <p:spTgt spid="7174"/>
                                        </p:tgtEl>
                                        <p:attrNameLst>
                                          <p:attrName>style.visibility</p:attrName>
                                        </p:attrNameLst>
                                      </p:cBhvr>
                                      <p:to>
                                        <p:strVal val="visible"/>
                                      </p:to>
                                    </p:set>
                                    <p:anim calcmode="lin" valueType="num">
                                      <p:cBhvr>
                                        <p:cTn id="7" dur="500" fill="hold"/>
                                        <p:tgtEl>
                                          <p:spTgt spid="7174"/>
                                        </p:tgtEl>
                                        <p:attrNameLst>
                                          <p:attrName>ppt_w</p:attrName>
                                        </p:attrNameLst>
                                      </p:cBhvr>
                                      <p:tavLst>
                                        <p:tav tm="0">
                                          <p:val>
                                            <p:fltVal val="0"/>
                                          </p:val>
                                        </p:tav>
                                        <p:tav tm="100000">
                                          <p:val>
                                            <p:strVal val="#ppt_w"/>
                                          </p:val>
                                        </p:tav>
                                      </p:tavLst>
                                    </p:anim>
                                    <p:anim calcmode="lin" valueType="num">
                                      <p:cBhvr>
                                        <p:cTn id="8" dur="500" fill="hold"/>
                                        <p:tgtEl>
                                          <p:spTgt spid="7174"/>
                                        </p:tgtEl>
                                        <p:attrNameLst>
                                          <p:attrName>ppt_h</p:attrName>
                                        </p:attrNameLst>
                                      </p:cBhvr>
                                      <p:tavLst>
                                        <p:tav tm="0">
                                          <p:val>
                                            <p:fltVal val="0"/>
                                          </p:val>
                                        </p:tav>
                                        <p:tav tm="100000">
                                          <p:val>
                                            <p:strVal val="#ppt_h"/>
                                          </p:val>
                                        </p:tav>
                                      </p:tavLst>
                                    </p:anim>
                                    <p:animEffect transition="in" filter="fade">
                                      <p:cBhvr>
                                        <p:cTn id="9" dur="500"/>
                                        <p:tgtEl>
                                          <p:spTgt spid="7174"/>
                                        </p:tgtEl>
                                      </p:cBhvr>
                                    </p:animEffect>
                                  </p:childTnLst>
                                </p:cTn>
                              </p:par>
                              <p:par>
                                <p:cTn id="10" presetID="53" presetClass="entr" presetSubtype="0" fill="hold" grpId="0" nodeType="withEffect">
                                  <p:stCondLst>
                                    <p:cond delay="0"/>
                                  </p:stCondLst>
                                  <p:childTnLst>
                                    <p:set>
                                      <p:cBhvr>
                                        <p:cTn id="11" dur="1" fill="hold">
                                          <p:stCondLst>
                                            <p:cond delay="0"/>
                                          </p:stCondLst>
                                        </p:cTn>
                                        <p:tgtEl>
                                          <p:spTgt spid="7177"/>
                                        </p:tgtEl>
                                        <p:attrNameLst>
                                          <p:attrName>style.visibility</p:attrName>
                                        </p:attrNameLst>
                                      </p:cBhvr>
                                      <p:to>
                                        <p:strVal val="visible"/>
                                      </p:to>
                                    </p:set>
                                    <p:anim calcmode="lin" valueType="num">
                                      <p:cBhvr>
                                        <p:cTn id="12" dur="500" fill="hold"/>
                                        <p:tgtEl>
                                          <p:spTgt spid="7177"/>
                                        </p:tgtEl>
                                        <p:attrNameLst>
                                          <p:attrName>ppt_w</p:attrName>
                                        </p:attrNameLst>
                                      </p:cBhvr>
                                      <p:tavLst>
                                        <p:tav tm="0">
                                          <p:val>
                                            <p:fltVal val="0"/>
                                          </p:val>
                                        </p:tav>
                                        <p:tav tm="100000">
                                          <p:val>
                                            <p:strVal val="#ppt_w"/>
                                          </p:val>
                                        </p:tav>
                                      </p:tavLst>
                                    </p:anim>
                                    <p:anim calcmode="lin" valueType="num">
                                      <p:cBhvr>
                                        <p:cTn id="13" dur="500" fill="hold"/>
                                        <p:tgtEl>
                                          <p:spTgt spid="7177"/>
                                        </p:tgtEl>
                                        <p:attrNameLst>
                                          <p:attrName>ppt_h</p:attrName>
                                        </p:attrNameLst>
                                      </p:cBhvr>
                                      <p:tavLst>
                                        <p:tav tm="0">
                                          <p:val>
                                            <p:fltVal val="0"/>
                                          </p:val>
                                        </p:tav>
                                        <p:tav tm="100000">
                                          <p:val>
                                            <p:strVal val="#ppt_h"/>
                                          </p:val>
                                        </p:tav>
                                      </p:tavLst>
                                    </p:anim>
                                    <p:animEffect transition="in" filter="fade">
                                      <p:cBhvr>
                                        <p:cTn id="14" dur="500"/>
                                        <p:tgtEl>
                                          <p:spTgt spid="7177"/>
                                        </p:tgtEl>
                                      </p:cBhvr>
                                    </p:animEffect>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7183"/>
                                        </p:tgtEl>
                                        <p:attrNameLst>
                                          <p:attrName>style.visibility</p:attrName>
                                        </p:attrNameLst>
                                      </p:cBhvr>
                                      <p:to>
                                        <p:strVal val="visible"/>
                                      </p:to>
                                    </p:set>
                                    <p:anim calcmode="lin" valueType="num">
                                      <p:cBhvr additive="base">
                                        <p:cTn id="19" dur="500" fill="hold"/>
                                        <p:tgtEl>
                                          <p:spTgt spid="7183"/>
                                        </p:tgtEl>
                                        <p:attrNameLst>
                                          <p:attrName>ppt_x</p:attrName>
                                        </p:attrNameLst>
                                      </p:cBhvr>
                                      <p:tavLst>
                                        <p:tav tm="0">
                                          <p:val>
                                            <p:strVal val="#ppt_x"/>
                                          </p:val>
                                        </p:tav>
                                        <p:tav tm="100000">
                                          <p:val>
                                            <p:strVal val="#ppt_x"/>
                                          </p:val>
                                        </p:tav>
                                      </p:tavLst>
                                    </p:anim>
                                    <p:anim calcmode="lin" valueType="num">
                                      <p:cBhvr additive="base">
                                        <p:cTn id="20" dur="500" fill="hold"/>
                                        <p:tgtEl>
                                          <p:spTgt spid="7183"/>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7182"/>
                                        </p:tgtEl>
                                        <p:attrNameLst>
                                          <p:attrName>style.visibility</p:attrName>
                                        </p:attrNameLst>
                                      </p:cBhvr>
                                      <p:to>
                                        <p:strVal val="visible"/>
                                      </p:to>
                                    </p:set>
                                    <p:anim calcmode="lin" valueType="num">
                                      <p:cBhvr additive="base">
                                        <p:cTn id="23" dur="500" fill="hold"/>
                                        <p:tgtEl>
                                          <p:spTgt spid="7182"/>
                                        </p:tgtEl>
                                        <p:attrNameLst>
                                          <p:attrName>ppt_x</p:attrName>
                                        </p:attrNameLst>
                                      </p:cBhvr>
                                      <p:tavLst>
                                        <p:tav tm="0">
                                          <p:val>
                                            <p:strVal val="#ppt_x"/>
                                          </p:val>
                                        </p:tav>
                                        <p:tav tm="100000">
                                          <p:val>
                                            <p:strVal val="#ppt_x"/>
                                          </p:val>
                                        </p:tav>
                                      </p:tavLst>
                                    </p:anim>
                                    <p:anim calcmode="lin" valueType="num">
                                      <p:cBhvr additive="base">
                                        <p:cTn id="24" dur="500" fill="hold"/>
                                        <p:tgtEl>
                                          <p:spTgt spid="7182"/>
                                        </p:tgtEl>
                                        <p:attrNameLst>
                                          <p:attrName>ppt_y</p:attrName>
                                        </p:attrNameLst>
                                      </p:cBhvr>
                                      <p:tavLst>
                                        <p:tav tm="0">
                                          <p:val>
                                            <p:strVal val="1+#ppt_h/2"/>
                                          </p:val>
                                        </p:tav>
                                        <p:tav tm="100000">
                                          <p:val>
                                            <p:strVal val="#ppt_y"/>
                                          </p:val>
                                        </p:tav>
                                      </p:tavLst>
                                    </p:anim>
                                  </p:childTnLst>
                                </p:cTn>
                              </p:par>
                            </p:childTnLst>
                          </p:cTn>
                        </p:par>
                      </p:childTnLst>
                    </p:cTn>
                  </p:par>
                  <p:par>
                    <p:cTn id="25" fill="hold" nodeType="clickPar">
                      <p:stCondLst>
                        <p:cond delay="indefinite"/>
                      </p:stCondLst>
                      <p:childTnLst>
                        <p:par>
                          <p:cTn id="26" fill="hold" nodeType="withGroup">
                            <p:stCondLst>
                              <p:cond delay="0"/>
                            </p:stCondLst>
                            <p:childTnLst>
                              <p:par>
                                <p:cTn id="27" presetID="2" presetClass="entr" presetSubtype="4" fill="hold" nodeType="clickEffect">
                                  <p:stCondLst>
                                    <p:cond delay="0"/>
                                  </p:stCondLst>
                                  <p:childTnLst>
                                    <p:set>
                                      <p:cBhvr>
                                        <p:cTn id="28" dur="1" fill="hold">
                                          <p:stCondLst>
                                            <p:cond delay="0"/>
                                          </p:stCondLst>
                                        </p:cTn>
                                        <p:tgtEl>
                                          <p:spTgt spid="7175"/>
                                        </p:tgtEl>
                                        <p:attrNameLst>
                                          <p:attrName>style.visibility</p:attrName>
                                        </p:attrNameLst>
                                      </p:cBhvr>
                                      <p:to>
                                        <p:strVal val="visible"/>
                                      </p:to>
                                    </p:set>
                                    <p:anim calcmode="lin" valueType="num">
                                      <p:cBhvr additive="base">
                                        <p:cTn id="29" dur="500" fill="hold"/>
                                        <p:tgtEl>
                                          <p:spTgt spid="7175"/>
                                        </p:tgtEl>
                                        <p:attrNameLst>
                                          <p:attrName>ppt_x</p:attrName>
                                        </p:attrNameLst>
                                      </p:cBhvr>
                                      <p:tavLst>
                                        <p:tav tm="0">
                                          <p:val>
                                            <p:strVal val="#ppt_x"/>
                                          </p:val>
                                        </p:tav>
                                        <p:tav tm="100000">
                                          <p:val>
                                            <p:strVal val="#ppt_x"/>
                                          </p:val>
                                        </p:tav>
                                      </p:tavLst>
                                    </p:anim>
                                    <p:anim calcmode="lin" valueType="num">
                                      <p:cBhvr additive="base">
                                        <p:cTn id="30" dur="500" fill="hold"/>
                                        <p:tgtEl>
                                          <p:spTgt spid="7175"/>
                                        </p:tgtEl>
                                        <p:attrNameLst>
                                          <p:attrName>ppt_y</p:attrName>
                                        </p:attrNameLst>
                                      </p:cBhvr>
                                      <p:tavLst>
                                        <p:tav tm="0">
                                          <p:val>
                                            <p:strVal val="1+#ppt_h/2"/>
                                          </p:val>
                                        </p:tav>
                                        <p:tav tm="100000">
                                          <p:val>
                                            <p:strVal val="#ppt_y"/>
                                          </p:val>
                                        </p:tav>
                                      </p:tavLst>
                                    </p:anim>
                                  </p:childTnLst>
                                </p:cTn>
                              </p:par>
                              <p:par>
                                <p:cTn id="31" presetID="2" presetClass="entr" presetSubtype="4" fill="hold" grpId="0" nodeType="withEffect">
                                  <p:stCondLst>
                                    <p:cond delay="0"/>
                                  </p:stCondLst>
                                  <p:childTnLst>
                                    <p:set>
                                      <p:cBhvr>
                                        <p:cTn id="32" dur="1" fill="hold">
                                          <p:stCondLst>
                                            <p:cond delay="0"/>
                                          </p:stCondLst>
                                        </p:cTn>
                                        <p:tgtEl>
                                          <p:spTgt spid="7179"/>
                                        </p:tgtEl>
                                        <p:attrNameLst>
                                          <p:attrName>style.visibility</p:attrName>
                                        </p:attrNameLst>
                                      </p:cBhvr>
                                      <p:to>
                                        <p:strVal val="visible"/>
                                      </p:to>
                                    </p:set>
                                    <p:anim calcmode="lin" valueType="num">
                                      <p:cBhvr additive="base">
                                        <p:cTn id="33" dur="500" fill="hold"/>
                                        <p:tgtEl>
                                          <p:spTgt spid="7179"/>
                                        </p:tgtEl>
                                        <p:attrNameLst>
                                          <p:attrName>ppt_x</p:attrName>
                                        </p:attrNameLst>
                                      </p:cBhvr>
                                      <p:tavLst>
                                        <p:tav tm="0">
                                          <p:val>
                                            <p:strVal val="#ppt_x"/>
                                          </p:val>
                                        </p:tav>
                                        <p:tav tm="100000">
                                          <p:val>
                                            <p:strVal val="#ppt_x"/>
                                          </p:val>
                                        </p:tav>
                                      </p:tavLst>
                                    </p:anim>
                                    <p:anim calcmode="lin" valueType="num">
                                      <p:cBhvr additive="base">
                                        <p:cTn id="34" dur="500" fill="hold"/>
                                        <p:tgtEl>
                                          <p:spTgt spid="7179"/>
                                        </p:tgtEl>
                                        <p:attrNameLst>
                                          <p:attrName>ppt_y</p:attrName>
                                        </p:attrNameLst>
                                      </p:cBhvr>
                                      <p:tavLst>
                                        <p:tav tm="0">
                                          <p:val>
                                            <p:strVal val="1+#ppt_h/2"/>
                                          </p:val>
                                        </p:tav>
                                        <p:tav tm="100000">
                                          <p:val>
                                            <p:strVal val="#ppt_y"/>
                                          </p:val>
                                        </p:tav>
                                      </p:tavLst>
                                    </p:anim>
                                  </p:childTnLst>
                                </p:cTn>
                              </p:par>
                            </p:childTnLst>
                          </p:cTn>
                        </p:par>
                      </p:childTnLst>
                    </p:cTn>
                  </p:par>
                  <p:par>
                    <p:cTn id="35" fill="hold" nodeType="clickPar">
                      <p:stCondLst>
                        <p:cond delay="indefinite"/>
                      </p:stCondLst>
                      <p:childTnLst>
                        <p:par>
                          <p:cTn id="36" fill="hold" nodeType="withGroup">
                            <p:stCondLst>
                              <p:cond delay="0"/>
                            </p:stCondLst>
                            <p:childTnLst>
                              <p:par>
                                <p:cTn id="37" presetID="2" presetClass="entr" presetSubtype="4" fill="hold" nodeType="clickEffect">
                                  <p:stCondLst>
                                    <p:cond delay="0"/>
                                  </p:stCondLst>
                                  <p:childTnLst>
                                    <p:set>
                                      <p:cBhvr>
                                        <p:cTn id="38" dur="1" fill="hold">
                                          <p:stCondLst>
                                            <p:cond delay="0"/>
                                          </p:stCondLst>
                                        </p:cTn>
                                        <p:tgtEl>
                                          <p:spTgt spid="7176"/>
                                        </p:tgtEl>
                                        <p:attrNameLst>
                                          <p:attrName>style.visibility</p:attrName>
                                        </p:attrNameLst>
                                      </p:cBhvr>
                                      <p:to>
                                        <p:strVal val="visible"/>
                                      </p:to>
                                    </p:set>
                                    <p:anim calcmode="lin" valueType="num">
                                      <p:cBhvr additive="base">
                                        <p:cTn id="39" dur="500" fill="hold"/>
                                        <p:tgtEl>
                                          <p:spTgt spid="7176"/>
                                        </p:tgtEl>
                                        <p:attrNameLst>
                                          <p:attrName>ppt_x</p:attrName>
                                        </p:attrNameLst>
                                      </p:cBhvr>
                                      <p:tavLst>
                                        <p:tav tm="0">
                                          <p:val>
                                            <p:strVal val="#ppt_x"/>
                                          </p:val>
                                        </p:tav>
                                        <p:tav tm="100000">
                                          <p:val>
                                            <p:strVal val="#ppt_x"/>
                                          </p:val>
                                        </p:tav>
                                      </p:tavLst>
                                    </p:anim>
                                    <p:anim calcmode="lin" valueType="num">
                                      <p:cBhvr additive="base">
                                        <p:cTn id="40" dur="500" fill="hold"/>
                                        <p:tgtEl>
                                          <p:spTgt spid="7176"/>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7180"/>
                                        </p:tgtEl>
                                        <p:attrNameLst>
                                          <p:attrName>style.visibility</p:attrName>
                                        </p:attrNameLst>
                                      </p:cBhvr>
                                      <p:to>
                                        <p:strVal val="visible"/>
                                      </p:to>
                                    </p:set>
                                    <p:anim calcmode="lin" valueType="num">
                                      <p:cBhvr additive="base">
                                        <p:cTn id="43" dur="500" fill="hold"/>
                                        <p:tgtEl>
                                          <p:spTgt spid="7180"/>
                                        </p:tgtEl>
                                        <p:attrNameLst>
                                          <p:attrName>ppt_x</p:attrName>
                                        </p:attrNameLst>
                                      </p:cBhvr>
                                      <p:tavLst>
                                        <p:tav tm="0">
                                          <p:val>
                                            <p:strVal val="#ppt_x"/>
                                          </p:val>
                                        </p:tav>
                                        <p:tav tm="100000">
                                          <p:val>
                                            <p:strVal val="#ppt_x"/>
                                          </p:val>
                                        </p:tav>
                                      </p:tavLst>
                                    </p:anim>
                                    <p:anim calcmode="lin" valueType="num">
                                      <p:cBhvr additive="base">
                                        <p:cTn id="44" dur="500" fill="hold"/>
                                        <p:tgtEl>
                                          <p:spTgt spid="7180"/>
                                        </p:tgtEl>
                                        <p:attrNameLst>
                                          <p:attrName>ppt_y</p:attrName>
                                        </p:attrNameLst>
                                      </p:cBhvr>
                                      <p:tavLst>
                                        <p:tav tm="0">
                                          <p:val>
                                            <p:strVal val="1+#ppt_h/2"/>
                                          </p:val>
                                        </p:tav>
                                        <p:tav tm="100000">
                                          <p:val>
                                            <p:strVal val="#ppt_y"/>
                                          </p:val>
                                        </p:tav>
                                      </p:tavLst>
                                    </p:anim>
                                  </p:childTnLst>
                                </p:cTn>
                              </p:par>
                            </p:childTnLst>
                          </p:cTn>
                        </p:par>
                      </p:childTnLst>
                    </p:cTn>
                  </p:par>
                  <p:par>
                    <p:cTn id="45" fill="hold" nodeType="clickPar">
                      <p:stCondLst>
                        <p:cond delay="indefinite"/>
                      </p:stCondLst>
                      <p:childTnLst>
                        <p:par>
                          <p:cTn id="46" fill="hold" nodeType="withGroup">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5157"/>
                                        </p:tgtEl>
                                        <p:attrNameLst>
                                          <p:attrName>style.visibility</p:attrName>
                                        </p:attrNameLst>
                                      </p:cBhvr>
                                      <p:to>
                                        <p:strVal val="visible"/>
                                      </p:to>
                                    </p:set>
                                    <p:anim calcmode="lin" valueType="num">
                                      <p:cBhvr additive="base">
                                        <p:cTn id="49" dur="500" fill="hold"/>
                                        <p:tgtEl>
                                          <p:spTgt spid="5157"/>
                                        </p:tgtEl>
                                        <p:attrNameLst>
                                          <p:attrName>ppt_x</p:attrName>
                                        </p:attrNameLst>
                                      </p:cBhvr>
                                      <p:tavLst>
                                        <p:tav tm="0">
                                          <p:val>
                                            <p:strVal val="#ppt_x"/>
                                          </p:val>
                                        </p:tav>
                                        <p:tav tm="100000">
                                          <p:val>
                                            <p:strVal val="#ppt_x"/>
                                          </p:val>
                                        </p:tav>
                                      </p:tavLst>
                                    </p:anim>
                                    <p:anim calcmode="lin" valueType="num">
                                      <p:cBhvr additive="base">
                                        <p:cTn id="50" dur="500" fill="hold"/>
                                        <p:tgtEl>
                                          <p:spTgt spid="515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77" grpId="0" animBg="1"/>
      <p:bldP spid="7179" grpId="0" animBg="1"/>
      <p:bldP spid="7180" grpId="0" animBg="1"/>
      <p:bldP spid="5157" grpId="0"/>
      <p:bldP spid="7183"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200" name="Picture 8" descr="209"/>
          <p:cNvPicPr>
            <a:picLocks noChangeAspect="1" noChangeArrowheads="1"/>
          </p:cNvPicPr>
          <p:nvPr/>
        </p:nvPicPr>
        <p:blipFill>
          <a:blip r:embed="rId2">
            <a:lum bright="-6000" contrast="34000"/>
            <a:extLst>
              <a:ext uri="{28A0092B-C50C-407E-A947-70E740481C1C}">
                <a14:useLocalDpi xmlns:a14="http://schemas.microsoft.com/office/drawing/2010/main" val="0"/>
              </a:ext>
            </a:extLst>
          </a:blip>
          <a:srcRect/>
          <a:stretch>
            <a:fillRect/>
          </a:stretch>
        </p:blipFill>
        <p:spPr bwMode="auto">
          <a:xfrm>
            <a:off x="152400" y="152400"/>
            <a:ext cx="8915400" cy="4962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1084" name="Rectangle 12"/>
          <p:cNvSpPr>
            <a:spLocks noChangeArrowheads="1"/>
          </p:cNvSpPr>
          <p:nvPr/>
        </p:nvSpPr>
        <p:spPr bwMode="auto">
          <a:xfrm>
            <a:off x="-152400" y="5257800"/>
            <a:ext cx="9144000" cy="152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spcBef>
                <a:spcPct val="20000"/>
              </a:spcBef>
              <a:buChar char="•"/>
              <a:defRPr sz="3200">
                <a:solidFill>
                  <a:schemeClr val="tx1"/>
                </a:solidFill>
                <a:latin typeface=".VnTimeH" panose="020B7200000000000000" pitchFamily="34" charset="0"/>
              </a:defRPr>
            </a:lvl1pPr>
            <a:lvl2pPr marL="742950" indent="-285750">
              <a:spcBef>
                <a:spcPct val="20000"/>
              </a:spcBef>
              <a:buChar char="–"/>
              <a:defRPr sz="2800">
                <a:solidFill>
                  <a:schemeClr val="tx1"/>
                </a:solidFill>
                <a:latin typeface=".VnTimeH" panose="020B7200000000000000" pitchFamily="34" charset="0"/>
              </a:defRPr>
            </a:lvl2pPr>
            <a:lvl3pPr marL="1143000" indent="-228600">
              <a:spcBef>
                <a:spcPct val="20000"/>
              </a:spcBef>
              <a:buChar char="•"/>
              <a:defRPr sz="2400">
                <a:solidFill>
                  <a:schemeClr val="tx1"/>
                </a:solidFill>
                <a:latin typeface=".VnTimeH" panose="020B7200000000000000" pitchFamily="34" charset="0"/>
              </a:defRPr>
            </a:lvl3pPr>
            <a:lvl4pPr marL="1600200" indent="-228600">
              <a:spcBef>
                <a:spcPct val="20000"/>
              </a:spcBef>
              <a:buChar char="–"/>
              <a:defRPr sz="2000">
                <a:solidFill>
                  <a:schemeClr val="tx1"/>
                </a:solidFill>
                <a:latin typeface=".VnTimeH" panose="020B7200000000000000" pitchFamily="34" charset="0"/>
              </a:defRPr>
            </a:lvl4pPr>
            <a:lvl5pPr marL="2057400" indent="-228600">
              <a:spcBef>
                <a:spcPct val="20000"/>
              </a:spcBef>
              <a:buChar char="»"/>
              <a:defRPr sz="2000">
                <a:solidFill>
                  <a:schemeClr val="tx1"/>
                </a:solidFill>
                <a:latin typeface=".VnTimeH" panose="020B7200000000000000" pitchFamily="34" charset="0"/>
              </a:defRPr>
            </a:lvl5pPr>
            <a:lvl6pPr marL="2514600" indent="-228600" eaLnBrk="0" fontAlgn="base" hangingPunct="0">
              <a:spcBef>
                <a:spcPct val="20000"/>
              </a:spcBef>
              <a:spcAft>
                <a:spcPct val="0"/>
              </a:spcAft>
              <a:buChar char="»"/>
              <a:defRPr sz="2000">
                <a:solidFill>
                  <a:schemeClr val="tx1"/>
                </a:solidFill>
                <a:latin typeface=".VnTimeH" panose="020B7200000000000000" pitchFamily="34" charset="0"/>
              </a:defRPr>
            </a:lvl6pPr>
            <a:lvl7pPr marL="2971800" indent="-228600" eaLnBrk="0" fontAlgn="base" hangingPunct="0">
              <a:spcBef>
                <a:spcPct val="20000"/>
              </a:spcBef>
              <a:spcAft>
                <a:spcPct val="0"/>
              </a:spcAft>
              <a:buChar char="»"/>
              <a:defRPr sz="2000">
                <a:solidFill>
                  <a:schemeClr val="tx1"/>
                </a:solidFill>
                <a:latin typeface=".VnTimeH" panose="020B7200000000000000" pitchFamily="34" charset="0"/>
              </a:defRPr>
            </a:lvl7pPr>
            <a:lvl8pPr marL="3429000" indent="-228600" eaLnBrk="0" fontAlgn="base" hangingPunct="0">
              <a:spcBef>
                <a:spcPct val="20000"/>
              </a:spcBef>
              <a:spcAft>
                <a:spcPct val="0"/>
              </a:spcAft>
              <a:buChar char="»"/>
              <a:defRPr sz="2000">
                <a:solidFill>
                  <a:schemeClr val="tx1"/>
                </a:solidFill>
                <a:latin typeface=".VnTimeH" panose="020B7200000000000000" pitchFamily="34" charset="0"/>
              </a:defRPr>
            </a:lvl8pPr>
            <a:lvl9pPr marL="3886200" indent="-228600" eaLnBrk="0" fontAlgn="base" hangingPunct="0">
              <a:spcBef>
                <a:spcPct val="20000"/>
              </a:spcBef>
              <a:spcAft>
                <a:spcPct val="0"/>
              </a:spcAft>
              <a:buChar char="»"/>
              <a:defRPr sz="2000">
                <a:solidFill>
                  <a:schemeClr val="tx1"/>
                </a:solidFill>
                <a:latin typeface=".VnTimeH" panose="020B7200000000000000" pitchFamily="34" charset="0"/>
              </a:defRPr>
            </a:lvl9pPr>
          </a:lstStyle>
          <a:p>
            <a:pPr eaLnBrk="1" hangingPunct="1">
              <a:buFontTx/>
              <a:buNone/>
            </a:pPr>
            <a:r>
              <a:rPr lang="en-US" altLang="en-US" sz="2800" dirty="0">
                <a:solidFill>
                  <a:srgbClr val="0000FF"/>
                </a:solidFill>
                <a:latin typeface="VNI-Times" pitchFamily="2" charset="0"/>
              </a:rPr>
              <a:t>     K</a:t>
            </a:r>
            <a:r>
              <a:rPr lang="en-US" altLang="en-US" sz="2800" dirty="0">
                <a:solidFill>
                  <a:srgbClr val="0000FF"/>
                </a:solidFill>
                <a:latin typeface="Times New Roman" panose="02020603050405020304" pitchFamily="18" charset="0"/>
              </a:rPr>
              <a:t>hông khí bị ô nhiễm </a:t>
            </a:r>
            <a:r>
              <a:rPr lang="en-US" altLang="en-US" sz="2800" dirty="0">
                <a:solidFill>
                  <a:srgbClr val="0000FF"/>
                </a:solidFill>
                <a:latin typeface="Times New Roman" panose="02020603050405020304" pitchFamily="18" charset="0"/>
                <a:cs typeface="Times New Roman" panose="02020603050405020304" pitchFamily="18" charset="0"/>
              </a:rPr>
              <a:t>có </a:t>
            </a:r>
            <a:r>
              <a:rPr lang="en-US" altLang="en-US" sz="2800" dirty="0">
                <a:solidFill>
                  <a:srgbClr val="FF0000"/>
                </a:solidFill>
                <a:latin typeface="Times New Roman" panose="02020603050405020304" pitchFamily="18" charset="0"/>
                <a:cs typeface="Times New Roman" panose="02020603050405020304" pitchFamily="18" charset="0"/>
              </a:rPr>
              <a:t>nhiều ống khói nhà máy</a:t>
            </a:r>
            <a:r>
              <a:rPr lang="en-US" altLang="en-US" sz="2800" dirty="0">
                <a:solidFill>
                  <a:srgbClr val="0000FF"/>
                </a:solidFill>
                <a:latin typeface="Times New Roman" panose="02020603050405020304" pitchFamily="18" charset="0"/>
                <a:cs typeface="Times New Roman" panose="02020603050405020304" pitchFamily="18" charset="0"/>
              </a:rPr>
              <a:t> đang thải những đám khói đen lên bầu trời và </a:t>
            </a:r>
            <a:r>
              <a:rPr lang="en-US" altLang="en-US" sz="2800" dirty="0">
                <a:solidFill>
                  <a:srgbClr val="FF0000"/>
                </a:solidFill>
                <a:latin typeface="Times New Roman" panose="02020603050405020304" pitchFamily="18" charset="0"/>
                <a:cs typeface="Times New Roman" panose="02020603050405020304" pitchFamily="18" charset="0"/>
              </a:rPr>
              <a:t>lò phản ứng hạt nhân</a:t>
            </a:r>
            <a:r>
              <a:rPr lang="en-US" altLang="en-US" sz="2800" dirty="0">
                <a:solidFill>
                  <a:srgbClr val="0000FF"/>
                </a:solidFill>
                <a:latin typeface="Times New Roman" panose="02020603050405020304" pitchFamily="18" charset="0"/>
                <a:cs typeface="Times New Roman" panose="02020603050405020304" pitchFamily="18" charset="0"/>
              </a:rPr>
              <a:t> đang thải khói và lửa lên bầu trời. </a:t>
            </a:r>
          </a:p>
          <a:p>
            <a:pPr eaLnBrk="1" hangingPunct="1">
              <a:buFontTx/>
              <a:buNone/>
            </a:pPr>
            <a:endParaRPr lang="en-US" altLang="en-US" sz="2800" b="0" dirty="0">
              <a:solidFill>
                <a:srgbClr val="0000FF"/>
              </a:solidFill>
              <a:latin typeface="VNI-Times" pitchFamily="2" charset="0"/>
            </a:endParaRPr>
          </a:p>
        </p:txBody>
      </p:sp>
      <p:sp>
        <p:nvSpPr>
          <p:cNvPr id="8207" name="Oval 15"/>
          <p:cNvSpPr>
            <a:spLocks noChangeArrowheads="1"/>
          </p:cNvSpPr>
          <p:nvPr/>
        </p:nvSpPr>
        <p:spPr bwMode="auto">
          <a:xfrm>
            <a:off x="8382000" y="5029200"/>
            <a:ext cx="457200" cy="304800"/>
          </a:xfrm>
          <a:prstGeom prst="ellipse">
            <a:avLst/>
          </a:prstGeom>
          <a:solidFill>
            <a:schemeClr val="accent1"/>
          </a:solidFill>
          <a:ln w="9525">
            <a:solidFill>
              <a:schemeClr val="tx1"/>
            </a:solidFill>
            <a:round/>
            <a:headEnd/>
            <a:tailEnd/>
          </a:ln>
        </p:spPr>
        <p:txBody>
          <a:bodyPr wrap="none" anchor="ctr"/>
          <a:lstStyle>
            <a:lvl1pPr>
              <a:spcBef>
                <a:spcPct val="20000"/>
              </a:spcBef>
              <a:buChar char="•"/>
              <a:defRPr sz="3200">
                <a:solidFill>
                  <a:schemeClr val="tx1"/>
                </a:solidFill>
                <a:latin typeface=".VnTimeH" panose="020B7200000000000000" pitchFamily="34" charset="0"/>
              </a:defRPr>
            </a:lvl1pPr>
            <a:lvl2pPr marL="742950" indent="-285750">
              <a:spcBef>
                <a:spcPct val="20000"/>
              </a:spcBef>
              <a:buChar char="–"/>
              <a:defRPr sz="2800">
                <a:solidFill>
                  <a:schemeClr val="tx1"/>
                </a:solidFill>
                <a:latin typeface=".VnTimeH" panose="020B7200000000000000" pitchFamily="34" charset="0"/>
              </a:defRPr>
            </a:lvl2pPr>
            <a:lvl3pPr marL="1143000" indent="-228600">
              <a:spcBef>
                <a:spcPct val="20000"/>
              </a:spcBef>
              <a:buChar char="•"/>
              <a:defRPr sz="2400">
                <a:solidFill>
                  <a:schemeClr val="tx1"/>
                </a:solidFill>
                <a:latin typeface=".VnTimeH" panose="020B7200000000000000" pitchFamily="34" charset="0"/>
              </a:defRPr>
            </a:lvl3pPr>
            <a:lvl4pPr marL="1600200" indent="-228600">
              <a:spcBef>
                <a:spcPct val="20000"/>
              </a:spcBef>
              <a:buChar char="–"/>
              <a:defRPr sz="2000">
                <a:solidFill>
                  <a:schemeClr val="tx1"/>
                </a:solidFill>
                <a:latin typeface=".VnTimeH" panose="020B7200000000000000" pitchFamily="34" charset="0"/>
              </a:defRPr>
            </a:lvl4pPr>
            <a:lvl5pPr marL="2057400" indent="-228600">
              <a:spcBef>
                <a:spcPct val="20000"/>
              </a:spcBef>
              <a:buChar char="»"/>
              <a:defRPr sz="2000">
                <a:solidFill>
                  <a:schemeClr val="tx1"/>
                </a:solidFill>
                <a:latin typeface=".VnTimeH" panose="020B7200000000000000" pitchFamily="34" charset="0"/>
              </a:defRPr>
            </a:lvl5pPr>
            <a:lvl6pPr marL="2514600" indent="-228600" eaLnBrk="0" fontAlgn="base" hangingPunct="0">
              <a:spcBef>
                <a:spcPct val="20000"/>
              </a:spcBef>
              <a:spcAft>
                <a:spcPct val="0"/>
              </a:spcAft>
              <a:buChar char="»"/>
              <a:defRPr sz="2000">
                <a:solidFill>
                  <a:schemeClr val="tx1"/>
                </a:solidFill>
                <a:latin typeface=".VnTimeH" panose="020B7200000000000000" pitchFamily="34" charset="0"/>
              </a:defRPr>
            </a:lvl6pPr>
            <a:lvl7pPr marL="2971800" indent="-228600" eaLnBrk="0" fontAlgn="base" hangingPunct="0">
              <a:spcBef>
                <a:spcPct val="20000"/>
              </a:spcBef>
              <a:spcAft>
                <a:spcPct val="0"/>
              </a:spcAft>
              <a:buChar char="»"/>
              <a:defRPr sz="2000">
                <a:solidFill>
                  <a:schemeClr val="tx1"/>
                </a:solidFill>
                <a:latin typeface=".VnTimeH" panose="020B7200000000000000" pitchFamily="34" charset="0"/>
              </a:defRPr>
            </a:lvl7pPr>
            <a:lvl8pPr marL="3429000" indent="-228600" eaLnBrk="0" fontAlgn="base" hangingPunct="0">
              <a:spcBef>
                <a:spcPct val="20000"/>
              </a:spcBef>
              <a:spcAft>
                <a:spcPct val="0"/>
              </a:spcAft>
              <a:buChar char="»"/>
              <a:defRPr sz="2000">
                <a:solidFill>
                  <a:schemeClr val="tx1"/>
                </a:solidFill>
                <a:latin typeface=".VnTimeH" panose="020B7200000000000000" pitchFamily="34" charset="0"/>
              </a:defRPr>
            </a:lvl8pPr>
            <a:lvl9pPr marL="3886200" indent="-228600" eaLnBrk="0" fontAlgn="base" hangingPunct="0">
              <a:spcBef>
                <a:spcPct val="20000"/>
              </a:spcBef>
              <a:spcAft>
                <a:spcPct val="0"/>
              </a:spcAft>
              <a:buChar char="»"/>
              <a:defRPr sz="2000">
                <a:solidFill>
                  <a:schemeClr val="tx1"/>
                </a:solidFill>
                <a:latin typeface=".VnTimeH" panose="020B7200000000000000" pitchFamily="34" charset="0"/>
              </a:defRPr>
            </a:lvl9pPr>
          </a:lstStyle>
          <a:p>
            <a:pPr algn="ctr" eaLnBrk="1" hangingPunct="1">
              <a:spcBef>
                <a:spcPct val="0"/>
              </a:spcBef>
              <a:buFontTx/>
              <a:buNone/>
            </a:pPr>
            <a:r>
              <a:rPr lang="en-US" altLang="en-US" sz="1800" b="0">
                <a:latin typeface="Arial" panose="020B0604020202020204" pitchFamily="34" charset="0"/>
              </a:rPr>
              <a:t>1</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8207"/>
                                        </p:tgtEl>
                                        <p:attrNameLst>
                                          <p:attrName>style.visibility</p:attrName>
                                        </p:attrNameLst>
                                      </p:cBhvr>
                                      <p:to>
                                        <p:strVal val="visible"/>
                                      </p:to>
                                    </p:set>
                                    <p:anim calcmode="lin" valueType="num">
                                      <p:cBhvr additive="base">
                                        <p:cTn id="7" dur="500" fill="hold"/>
                                        <p:tgtEl>
                                          <p:spTgt spid="8207"/>
                                        </p:tgtEl>
                                        <p:attrNameLst>
                                          <p:attrName>ppt_x</p:attrName>
                                        </p:attrNameLst>
                                      </p:cBhvr>
                                      <p:tavLst>
                                        <p:tav tm="0">
                                          <p:val>
                                            <p:strVal val="#ppt_x"/>
                                          </p:val>
                                        </p:tav>
                                        <p:tav tm="100000">
                                          <p:val>
                                            <p:strVal val="#ppt_x"/>
                                          </p:val>
                                        </p:tav>
                                      </p:tavLst>
                                    </p:anim>
                                    <p:anim calcmode="lin" valueType="num">
                                      <p:cBhvr additive="base">
                                        <p:cTn id="8" dur="500" fill="hold"/>
                                        <p:tgtEl>
                                          <p:spTgt spid="8207"/>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8200"/>
                                        </p:tgtEl>
                                        <p:attrNameLst>
                                          <p:attrName>style.visibility</p:attrName>
                                        </p:attrNameLst>
                                      </p:cBhvr>
                                      <p:to>
                                        <p:strVal val="visible"/>
                                      </p:to>
                                    </p:set>
                                    <p:anim calcmode="lin" valueType="num">
                                      <p:cBhvr additive="base">
                                        <p:cTn id="11" dur="500" fill="hold"/>
                                        <p:tgtEl>
                                          <p:spTgt spid="8200"/>
                                        </p:tgtEl>
                                        <p:attrNameLst>
                                          <p:attrName>ppt_x</p:attrName>
                                        </p:attrNameLst>
                                      </p:cBhvr>
                                      <p:tavLst>
                                        <p:tav tm="0">
                                          <p:val>
                                            <p:strVal val="#ppt_x"/>
                                          </p:val>
                                        </p:tav>
                                        <p:tav tm="100000">
                                          <p:val>
                                            <p:strVal val="#ppt_x"/>
                                          </p:val>
                                        </p:tav>
                                      </p:tavLst>
                                    </p:anim>
                                    <p:anim calcmode="lin" valueType="num">
                                      <p:cBhvr additive="base">
                                        <p:cTn id="12" dur="500" fill="hold"/>
                                        <p:tgtEl>
                                          <p:spTgt spid="8200"/>
                                        </p:tgtEl>
                                        <p:attrNameLst>
                                          <p:attrName>ppt_y</p:attrName>
                                        </p:attrNameLst>
                                      </p:cBhvr>
                                      <p:tavLst>
                                        <p:tav tm="0">
                                          <p:val>
                                            <p:strVal val="1+#ppt_h/2"/>
                                          </p:val>
                                        </p:tav>
                                        <p:tav tm="100000">
                                          <p:val>
                                            <p:strVal val="#ppt_y"/>
                                          </p:val>
                                        </p:tav>
                                      </p:tavLst>
                                    </p:anim>
                                  </p:childTnLst>
                                </p:cTn>
                              </p:par>
                            </p:childTnLst>
                          </p:cTn>
                        </p:par>
                      </p:childTnLst>
                    </p:cTn>
                  </p:par>
                  <p:par>
                    <p:cTn id="13" fill="hold" nodeType="clickPar">
                      <p:stCondLst>
                        <p:cond delay="indefinite"/>
                      </p:stCondLst>
                      <p:childTnLst>
                        <p:par>
                          <p:cTn id="14" fill="hold" nodeType="withGroup">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131084"/>
                                        </p:tgtEl>
                                        <p:attrNameLst>
                                          <p:attrName>style.visibility</p:attrName>
                                        </p:attrNameLst>
                                      </p:cBhvr>
                                      <p:to>
                                        <p:strVal val="visible"/>
                                      </p:to>
                                    </p:set>
                                    <p:anim calcmode="lin" valueType="num">
                                      <p:cBhvr additive="base">
                                        <p:cTn id="17" dur="500" fill="hold"/>
                                        <p:tgtEl>
                                          <p:spTgt spid="131084"/>
                                        </p:tgtEl>
                                        <p:attrNameLst>
                                          <p:attrName>ppt_x</p:attrName>
                                        </p:attrNameLst>
                                      </p:cBhvr>
                                      <p:tavLst>
                                        <p:tav tm="0">
                                          <p:val>
                                            <p:strVal val="#ppt_x"/>
                                          </p:val>
                                        </p:tav>
                                        <p:tav tm="100000">
                                          <p:val>
                                            <p:strVal val="#ppt_x"/>
                                          </p:val>
                                        </p:tav>
                                      </p:tavLst>
                                    </p:anim>
                                    <p:anim calcmode="lin" valueType="num">
                                      <p:cBhvr additive="base">
                                        <p:cTn id="18" dur="500" fill="hold"/>
                                        <p:tgtEl>
                                          <p:spTgt spid="131084"/>
                                        </p:tgtEl>
                                        <p:attrNameLst>
                                          <p:attrName>ppt_y</p:attrName>
                                        </p:attrNameLst>
                                      </p:cBhvr>
                                      <p:tavLst>
                                        <p:tav tm="0">
                                          <p:val>
                                            <p:strVal val="1+#ppt_h/2"/>
                                          </p:val>
                                        </p:tav>
                                        <p:tav tm="100000">
                                          <p:val>
                                            <p:strVal val="#ppt_y"/>
                                          </p:val>
                                        </p:tav>
                                      </p:tavLst>
                                    </p:anim>
                                  </p:childTnLst>
                                </p:cTn>
                              </p:par>
                            </p:childTnLst>
                          </p:cTn>
                        </p:par>
                      </p:childTnLst>
                    </p:cTn>
                  </p:par>
                  <p:par>
                    <p:cTn id="19" fill="hold" nodeType="clickPar">
                      <p:stCondLst>
                        <p:cond delay="indefinite"/>
                      </p:stCondLst>
                      <p:childTnLst>
                        <p:par>
                          <p:cTn id="20" fill="hold" nodeType="withGroup">
                            <p:stCondLst>
                              <p:cond delay="0"/>
                            </p:stCondLst>
                            <p:childTnLst>
                              <p:par>
                                <p:cTn id="21" presetID="4" presetClass="exit" presetSubtype="16" fill="hold" grpId="1" nodeType="clickEffect">
                                  <p:stCondLst>
                                    <p:cond delay="0"/>
                                  </p:stCondLst>
                                  <p:childTnLst>
                                    <p:animEffect transition="out" filter="box(in)">
                                      <p:cBhvr>
                                        <p:cTn id="22" dur="500"/>
                                        <p:tgtEl>
                                          <p:spTgt spid="131084"/>
                                        </p:tgtEl>
                                      </p:cBhvr>
                                    </p:animEffect>
                                    <p:set>
                                      <p:cBhvr>
                                        <p:cTn id="23" dur="1" fill="hold">
                                          <p:stCondLst>
                                            <p:cond delay="499"/>
                                          </p:stCondLst>
                                        </p:cTn>
                                        <p:tgtEl>
                                          <p:spTgt spid="131084"/>
                                        </p:tgtEl>
                                        <p:attrNameLst>
                                          <p:attrName>style.visibility</p:attrName>
                                        </p:attrNameLst>
                                      </p:cBhvr>
                                      <p:to>
                                        <p:strVal val="hidden"/>
                                      </p:to>
                                    </p:set>
                                  </p:childTnLst>
                                </p:cTn>
                              </p:par>
                            </p:childTnLst>
                          </p:cTn>
                        </p:par>
                      </p:childTnLst>
                    </p:cTn>
                  </p:par>
                  <p:par>
                    <p:cTn id="24" fill="hold" nodeType="clickPar">
                      <p:stCondLst>
                        <p:cond delay="indefinite"/>
                      </p:stCondLst>
                      <p:childTnLst>
                        <p:par>
                          <p:cTn id="25" fill="hold" nodeType="withGroup">
                            <p:stCondLst>
                              <p:cond delay="0"/>
                            </p:stCondLst>
                            <p:childTnLst>
                              <p:par>
                                <p:cTn id="26" presetID="4" presetClass="entr" presetSubtype="16" fill="hold" grpId="2" nodeType="clickEffect">
                                  <p:stCondLst>
                                    <p:cond delay="0"/>
                                  </p:stCondLst>
                                  <p:childTnLst>
                                    <p:set>
                                      <p:cBhvr>
                                        <p:cTn id="27" dur="1" fill="hold">
                                          <p:stCondLst>
                                            <p:cond delay="0"/>
                                          </p:stCondLst>
                                        </p:cTn>
                                        <p:tgtEl>
                                          <p:spTgt spid="131084"/>
                                        </p:tgtEl>
                                        <p:attrNameLst>
                                          <p:attrName>style.visibility</p:attrName>
                                        </p:attrNameLst>
                                      </p:cBhvr>
                                      <p:to>
                                        <p:strVal val="visible"/>
                                      </p:to>
                                    </p:set>
                                    <p:animEffect transition="in" filter="box(in)">
                                      <p:cBhvr>
                                        <p:cTn id="28" dur="500"/>
                                        <p:tgtEl>
                                          <p:spTgt spid="13108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1084" grpId="0"/>
      <p:bldP spid="131084" grpId="1"/>
      <p:bldP spid="131084" grpId="2"/>
      <p:bldP spid="8207"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201" name="Picture 9" descr="210"/>
          <p:cNvPicPr>
            <a:picLocks noChangeAspect="1" noChangeArrowheads="1"/>
          </p:cNvPicPr>
          <p:nvPr/>
        </p:nvPicPr>
        <p:blipFill>
          <a:blip r:embed="rId2">
            <a:lum bright="-14000" contrast="30000"/>
            <a:extLst>
              <a:ext uri="{28A0092B-C50C-407E-A947-70E740481C1C}">
                <a14:useLocalDpi xmlns:a14="http://schemas.microsoft.com/office/drawing/2010/main" val="0"/>
              </a:ext>
            </a:extLst>
          </a:blip>
          <a:srcRect/>
          <a:stretch>
            <a:fillRect/>
          </a:stretch>
        </p:blipFill>
        <p:spPr bwMode="auto">
          <a:xfrm>
            <a:off x="0" y="0"/>
            <a:ext cx="9144000" cy="556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207" name="Oval 15"/>
          <p:cNvSpPr>
            <a:spLocks noChangeArrowheads="1"/>
          </p:cNvSpPr>
          <p:nvPr/>
        </p:nvSpPr>
        <p:spPr bwMode="auto">
          <a:xfrm>
            <a:off x="8534400" y="5105400"/>
            <a:ext cx="457200" cy="381000"/>
          </a:xfrm>
          <a:prstGeom prst="ellipse">
            <a:avLst/>
          </a:prstGeom>
          <a:solidFill>
            <a:schemeClr val="accent1"/>
          </a:solidFill>
          <a:ln w="9525">
            <a:solidFill>
              <a:schemeClr val="tx1"/>
            </a:solidFill>
            <a:round/>
            <a:headEnd/>
            <a:tailEnd/>
          </a:ln>
        </p:spPr>
        <p:txBody>
          <a:bodyPr wrap="none" anchor="ctr"/>
          <a:lstStyle>
            <a:lvl1pPr>
              <a:spcBef>
                <a:spcPct val="20000"/>
              </a:spcBef>
              <a:buChar char="•"/>
              <a:defRPr sz="3200">
                <a:solidFill>
                  <a:schemeClr val="tx1"/>
                </a:solidFill>
                <a:latin typeface=".VnTimeH" panose="020B7200000000000000" pitchFamily="34" charset="0"/>
              </a:defRPr>
            </a:lvl1pPr>
            <a:lvl2pPr marL="742950" indent="-285750">
              <a:spcBef>
                <a:spcPct val="20000"/>
              </a:spcBef>
              <a:buChar char="–"/>
              <a:defRPr sz="2800">
                <a:solidFill>
                  <a:schemeClr val="tx1"/>
                </a:solidFill>
                <a:latin typeface=".VnTimeH" panose="020B7200000000000000" pitchFamily="34" charset="0"/>
              </a:defRPr>
            </a:lvl2pPr>
            <a:lvl3pPr marL="1143000" indent="-228600">
              <a:spcBef>
                <a:spcPct val="20000"/>
              </a:spcBef>
              <a:buChar char="•"/>
              <a:defRPr sz="2400">
                <a:solidFill>
                  <a:schemeClr val="tx1"/>
                </a:solidFill>
                <a:latin typeface=".VnTimeH" panose="020B7200000000000000" pitchFamily="34" charset="0"/>
              </a:defRPr>
            </a:lvl3pPr>
            <a:lvl4pPr marL="1600200" indent="-228600">
              <a:spcBef>
                <a:spcPct val="20000"/>
              </a:spcBef>
              <a:buChar char="–"/>
              <a:defRPr sz="2000">
                <a:solidFill>
                  <a:schemeClr val="tx1"/>
                </a:solidFill>
                <a:latin typeface=".VnTimeH" panose="020B7200000000000000" pitchFamily="34" charset="0"/>
              </a:defRPr>
            </a:lvl4pPr>
            <a:lvl5pPr marL="2057400" indent="-228600">
              <a:spcBef>
                <a:spcPct val="20000"/>
              </a:spcBef>
              <a:buChar char="»"/>
              <a:defRPr sz="2000">
                <a:solidFill>
                  <a:schemeClr val="tx1"/>
                </a:solidFill>
                <a:latin typeface=".VnTimeH" panose="020B7200000000000000" pitchFamily="34" charset="0"/>
              </a:defRPr>
            </a:lvl5pPr>
            <a:lvl6pPr marL="2514600" indent="-228600" eaLnBrk="0" fontAlgn="base" hangingPunct="0">
              <a:spcBef>
                <a:spcPct val="20000"/>
              </a:spcBef>
              <a:spcAft>
                <a:spcPct val="0"/>
              </a:spcAft>
              <a:buChar char="»"/>
              <a:defRPr sz="2000">
                <a:solidFill>
                  <a:schemeClr val="tx1"/>
                </a:solidFill>
                <a:latin typeface=".VnTimeH" panose="020B7200000000000000" pitchFamily="34" charset="0"/>
              </a:defRPr>
            </a:lvl6pPr>
            <a:lvl7pPr marL="2971800" indent="-228600" eaLnBrk="0" fontAlgn="base" hangingPunct="0">
              <a:spcBef>
                <a:spcPct val="20000"/>
              </a:spcBef>
              <a:spcAft>
                <a:spcPct val="0"/>
              </a:spcAft>
              <a:buChar char="»"/>
              <a:defRPr sz="2000">
                <a:solidFill>
                  <a:schemeClr val="tx1"/>
                </a:solidFill>
                <a:latin typeface=".VnTimeH" panose="020B7200000000000000" pitchFamily="34" charset="0"/>
              </a:defRPr>
            </a:lvl7pPr>
            <a:lvl8pPr marL="3429000" indent="-228600" eaLnBrk="0" fontAlgn="base" hangingPunct="0">
              <a:spcBef>
                <a:spcPct val="20000"/>
              </a:spcBef>
              <a:spcAft>
                <a:spcPct val="0"/>
              </a:spcAft>
              <a:buChar char="»"/>
              <a:defRPr sz="2000">
                <a:solidFill>
                  <a:schemeClr val="tx1"/>
                </a:solidFill>
                <a:latin typeface=".VnTimeH" panose="020B7200000000000000" pitchFamily="34" charset="0"/>
              </a:defRPr>
            </a:lvl8pPr>
            <a:lvl9pPr marL="3886200" indent="-228600" eaLnBrk="0" fontAlgn="base" hangingPunct="0">
              <a:spcBef>
                <a:spcPct val="20000"/>
              </a:spcBef>
              <a:spcAft>
                <a:spcPct val="0"/>
              </a:spcAft>
              <a:buChar char="»"/>
              <a:defRPr sz="2000">
                <a:solidFill>
                  <a:schemeClr val="tx1"/>
                </a:solidFill>
                <a:latin typeface=".VnTimeH" panose="020B7200000000000000" pitchFamily="34" charset="0"/>
              </a:defRPr>
            </a:lvl9pPr>
          </a:lstStyle>
          <a:p>
            <a:pPr algn="ctr" eaLnBrk="1" hangingPunct="1">
              <a:spcBef>
                <a:spcPct val="0"/>
              </a:spcBef>
              <a:buFontTx/>
              <a:buNone/>
            </a:pPr>
            <a:r>
              <a:rPr lang="en-US" altLang="en-US" sz="1800" b="0">
                <a:latin typeface="Arial" panose="020B0604020202020204" pitchFamily="34" charset="0"/>
              </a:rPr>
              <a:t>2</a:t>
            </a:r>
          </a:p>
        </p:txBody>
      </p:sp>
      <p:sp>
        <p:nvSpPr>
          <p:cNvPr id="130063" name="Text Box 15"/>
          <p:cNvSpPr txBox="1">
            <a:spLocks noChangeArrowheads="1"/>
          </p:cNvSpPr>
          <p:nvPr/>
        </p:nvSpPr>
        <p:spPr bwMode="auto">
          <a:xfrm>
            <a:off x="228600" y="5562600"/>
            <a:ext cx="86106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VnTimeH" panose="020B7200000000000000" pitchFamily="34" charset="0"/>
              </a:defRPr>
            </a:lvl1pPr>
            <a:lvl2pPr marL="742950" indent="-285750">
              <a:spcBef>
                <a:spcPct val="20000"/>
              </a:spcBef>
              <a:buChar char="–"/>
              <a:defRPr sz="2800">
                <a:solidFill>
                  <a:schemeClr val="tx1"/>
                </a:solidFill>
                <a:latin typeface=".VnTimeH" panose="020B7200000000000000" pitchFamily="34" charset="0"/>
              </a:defRPr>
            </a:lvl2pPr>
            <a:lvl3pPr marL="1143000" indent="-228600">
              <a:spcBef>
                <a:spcPct val="20000"/>
              </a:spcBef>
              <a:buChar char="•"/>
              <a:defRPr sz="2400">
                <a:solidFill>
                  <a:schemeClr val="tx1"/>
                </a:solidFill>
                <a:latin typeface=".VnTimeH" panose="020B7200000000000000" pitchFamily="34" charset="0"/>
              </a:defRPr>
            </a:lvl3pPr>
            <a:lvl4pPr marL="1600200" indent="-228600">
              <a:spcBef>
                <a:spcPct val="20000"/>
              </a:spcBef>
              <a:buChar char="–"/>
              <a:defRPr sz="2000">
                <a:solidFill>
                  <a:schemeClr val="tx1"/>
                </a:solidFill>
                <a:latin typeface=".VnTimeH" panose="020B7200000000000000" pitchFamily="34" charset="0"/>
              </a:defRPr>
            </a:lvl4pPr>
            <a:lvl5pPr marL="2057400" indent="-228600">
              <a:spcBef>
                <a:spcPct val="20000"/>
              </a:spcBef>
              <a:buChar char="»"/>
              <a:defRPr sz="2000">
                <a:solidFill>
                  <a:schemeClr val="tx1"/>
                </a:solidFill>
                <a:latin typeface=".VnTimeH" panose="020B7200000000000000" pitchFamily="34" charset="0"/>
              </a:defRPr>
            </a:lvl5pPr>
            <a:lvl6pPr marL="2514600" indent="-228600" eaLnBrk="0" fontAlgn="base" hangingPunct="0">
              <a:spcBef>
                <a:spcPct val="20000"/>
              </a:spcBef>
              <a:spcAft>
                <a:spcPct val="0"/>
              </a:spcAft>
              <a:buChar char="»"/>
              <a:defRPr sz="2000">
                <a:solidFill>
                  <a:schemeClr val="tx1"/>
                </a:solidFill>
                <a:latin typeface=".VnTimeH" panose="020B7200000000000000" pitchFamily="34" charset="0"/>
              </a:defRPr>
            </a:lvl6pPr>
            <a:lvl7pPr marL="2971800" indent="-228600" eaLnBrk="0" fontAlgn="base" hangingPunct="0">
              <a:spcBef>
                <a:spcPct val="20000"/>
              </a:spcBef>
              <a:spcAft>
                <a:spcPct val="0"/>
              </a:spcAft>
              <a:buChar char="»"/>
              <a:defRPr sz="2000">
                <a:solidFill>
                  <a:schemeClr val="tx1"/>
                </a:solidFill>
                <a:latin typeface=".VnTimeH" panose="020B7200000000000000" pitchFamily="34" charset="0"/>
              </a:defRPr>
            </a:lvl7pPr>
            <a:lvl8pPr marL="3429000" indent="-228600" eaLnBrk="0" fontAlgn="base" hangingPunct="0">
              <a:spcBef>
                <a:spcPct val="20000"/>
              </a:spcBef>
              <a:spcAft>
                <a:spcPct val="0"/>
              </a:spcAft>
              <a:buChar char="»"/>
              <a:defRPr sz="2000">
                <a:solidFill>
                  <a:schemeClr val="tx1"/>
                </a:solidFill>
                <a:latin typeface=".VnTimeH" panose="020B7200000000000000" pitchFamily="34" charset="0"/>
              </a:defRPr>
            </a:lvl8pPr>
            <a:lvl9pPr marL="3886200" indent="-228600" eaLnBrk="0" fontAlgn="base" hangingPunct="0">
              <a:spcBef>
                <a:spcPct val="20000"/>
              </a:spcBef>
              <a:spcAft>
                <a:spcPct val="0"/>
              </a:spcAft>
              <a:buChar char="»"/>
              <a:defRPr sz="2000">
                <a:solidFill>
                  <a:schemeClr val="tx1"/>
                </a:solidFill>
                <a:latin typeface=".VnTimeH" panose="020B7200000000000000" pitchFamily="34" charset="0"/>
              </a:defRPr>
            </a:lvl9pPr>
          </a:lstStyle>
          <a:p>
            <a:pPr eaLnBrk="1" hangingPunct="1">
              <a:spcBef>
                <a:spcPct val="50000"/>
              </a:spcBef>
              <a:buFontTx/>
              <a:buNone/>
            </a:pPr>
            <a:r>
              <a:rPr lang="en-US" altLang="en-US" dirty="0">
                <a:latin typeface="Times New Roman" panose="02020603050405020304" pitchFamily="18" charset="0"/>
                <a:cs typeface="Times New Roman" panose="02020603050405020304" pitchFamily="18" charset="0"/>
              </a:rPr>
              <a:t>     Không khí trong sạch, </a:t>
            </a:r>
            <a:r>
              <a:rPr lang="vi-VN" altLang="en-US" dirty="0">
                <a:latin typeface="Times New Roman" panose="02020603050405020304" pitchFamily="18" charset="0"/>
                <a:cs typeface="Times New Roman" panose="02020603050405020304" pitchFamily="18" charset="0"/>
              </a:rPr>
              <a:t>b</a:t>
            </a:r>
            <a:r>
              <a:rPr lang="en-US" altLang="en-US" dirty="0">
                <a:latin typeface="Times New Roman" panose="02020603050405020304" pitchFamily="18" charset="0"/>
                <a:cs typeface="Times New Roman" panose="02020603050405020304" pitchFamily="18" charset="0"/>
              </a:rPr>
              <a:t>ầu trời cao và xanh, không gian thoáng đãng, cây cối xanh tươi.</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8207"/>
                                        </p:tgtEl>
                                        <p:attrNameLst>
                                          <p:attrName>style.visibility</p:attrName>
                                        </p:attrNameLst>
                                      </p:cBhvr>
                                      <p:to>
                                        <p:strVal val="visible"/>
                                      </p:to>
                                    </p:set>
                                    <p:anim calcmode="lin" valueType="num">
                                      <p:cBhvr additive="base">
                                        <p:cTn id="7" dur="500" fill="hold"/>
                                        <p:tgtEl>
                                          <p:spTgt spid="8207"/>
                                        </p:tgtEl>
                                        <p:attrNameLst>
                                          <p:attrName>ppt_x</p:attrName>
                                        </p:attrNameLst>
                                      </p:cBhvr>
                                      <p:tavLst>
                                        <p:tav tm="0">
                                          <p:val>
                                            <p:strVal val="#ppt_x"/>
                                          </p:val>
                                        </p:tav>
                                        <p:tav tm="100000">
                                          <p:val>
                                            <p:strVal val="#ppt_x"/>
                                          </p:val>
                                        </p:tav>
                                      </p:tavLst>
                                    </p:anim>
                                    <p:anim calcmode="lin" valueType="num">
                                      <p:cBhvr additive="base">
                                        <p:cTn id="8" dur="500" fill="hold"/>
                                        <p:tgtEl>
                                          <p:spTgt spid="8207"/>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8201"/>
                                        </p:tgtEl>
                                        <p:attrNameLst>
                                          <p:attrName>style.visibility</p:attrName>
                                        </p:attrNameLst>
                                      </p:cBhvr>
                                      <p:to>
                                        <p:strVal val="visible"/>
                                      </p:to>
                                    </p:set>
                                    <p:anim calcmode="lin" valueType="num">
                                      <p:cBhvr additive="base">
                                        <p:cTn id="11" dur="500" fill="hold"/>
                                        <p:tgtEl>
                                          <p:spTgt spid="8201"/>
                                        </p:tgtEl>
                                        <p:attrNameLst>
                                          <p:attrName>ppt_x</p:attrName>
                                        </p:attrNameLst>
                                      </p:cBhvr>
                                      <p:tavLst>
                                        <p:tav tm="0">
                                          <p:val>
                                            <p:strVal val="#ppt_x"/>
                                          </p:val>
                                        </p:tav>
                                        <p:tav tm="100000">
                                          <p:val>
                                            <p:strVal val="#ppt_x"/>
                                          </p:val>
                                        </p:tav>
                                      </p:tavLst>
                                    </p:anim>
                                    <p:anim calcmode="lin" valueType="num">
                                      <p:cBhvr additive="base">
                                        <p:cTn id="12" dur="500" fill="hold"/>
                                        <p:tgtEl>
                                          <p:spTgt spid="8201"/>
                                        </p:tgtEl>
                                        <p:attrNameLst>
                                          <p:attrName>ppt_y</p:attrName>
                                        </p:attrNameLst>
                                      </p:cBhvr>
                                      <p:tavLst>
                                        <p:tav tm="0">
                                          <p:val>
                                            <p:strVal val="1+#ppt_h/2"/>
                                          </p:val>
                                        </p:tav>
                                        <p:tav tm="100000">
                                          <p:val>
                                            <p:strVal val="#ppt_y"/>
                                          </p:val>
                                        </p:tav>
                                      </p:tavLst>
                                    </p:anim>
                                  </p:childTnLst>
                                </p:cTn>
                              </p:par>
                            </p:childTnLst>
                          </p:cTn>
                        </p:par>
                      </p:childTnLst>
                    </p:cTn>
                  </p:par>
                  <p:par>
                    <p:cTn id="13" fill="hold" nodeType="clickPar">
                      <p:stCondLst>
                        <p:cond delay="indefinite"/>
                      </p:stCondLst>
                      <p:childTnLst>
                        <p:par>
                          <p:cTn id="14" fill="hold" nodeType="withGroup">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130063"/>
                                        </p:tgtEl>
                                        <p:attrNameLst>
                                          <p:attrName>style.visibility</p:attrName>
                                        </p:attrNameLst>
                                      </p:cBhvr>
                                      <p:to>
                                        <p:strVal val="visible"/>
                                      </p:to>
                                    </p:set>
                                    <p:anim calcmode="lin" valueType="num">
                                      <p:cBhvr additive="base">
                                        <p:cTn id="17" dur="500" fill="hold"/>
                                        <p:tgtEl>
                                          <p:spTgt spid="130063"/>
                                        </p:tgtEl>
                                        <p:attrNameLst>
                                          <p:attrName>ppt_x</p:attrName>
                                        </p:attrNameLst>
                                      </p:cBhvr>
                                      <p:tavLst>
                                        <p:tav tm="0">
                                          <p:val>
                                            <p:strVal val="#ppt_x"/>
                                          </p:val>
                                        </p:tav>
                                        <p:tav tm="100000">
                                          <p:val>
                                            <p:strVal val="#ppt_x"/>
                                          </p:val>
                                        </p:tav>
                                      </p:tavLst>
                                    </p:anim>
                                    <p:anim calcmode="lin" valueType="num">
                                      <p:cBhvr additive="base">
                                        <p:cTn id="18" dur="500" fill="hold"/>
                                        <p:tgtEl>
                                          <p:spTgt spid="13006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207" grpId="0" animBg="1"/>
      <p:bldP spid="130063"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9" name="Oval 3"/>
          <p:cNvSpPr>
            <a:spLocks noChangeArrowheads="1"/>
          </p:cNvSpPr>
          <p:nvPr/>
        </p:nvSpPr>
        <p:spPr bwMode="auto">
          <a:xfrm>
            <a:off x="381000" y="304800"/>
            <a:ext cx="533400" cy="533400"/>
          </a:xfrm>
          <a:prstGeom prst="ellipse">
            <a:avLst/>
          </a:prstGeom>
          <a:solidFill>
            <a:schemeClr val="bg1"/>
          </a:solidFill>
          <a:ln w="9525">
            <a:solidFill>
              <a:schemeClr val="tx1"/>
            </a:solidFill>
            <a:round/>
            <a:headEnd/>
            <a:tailEnd/>
          </a:ln>
        </p:spPr>
        <p:txBody>
          <a:bodyPr wrap="none" anchor="ctr"/>
          <a:lstStyle>
            <a:lvl1pPr>
              <a:spcBef>
                <a:spcPct val="20000"/>
              </a:spcBef>
              <a:buChar char="•"/>
              <a:defRPr sz="3200">
                <a:solidFill>
                  <a:schemeClr val="tx1"/>
                </a:solidFill>
                <a:latin typeface=".VnTimeH" panose="020B7200000000000000" pitchFamily="34" charset="0"/>
              </a:defRPr>
            </a:lvl1pPr>
            <a:lvl2pPr marL="742950" indent="-285750">
              <a:spcBef>
                <a:spcPct val="20000"/>
              </a:spcBef>
              <a:buChar char="–"/>
              <a:defRPr sz="2800">
                <a:solidFill>
                  <a:schemeClr val="tx1"/>
                </a:solidFill>
                <a:latin typeface=".VnTimeH" panose="020B7200000000000000" pitchFamily="34" charset="0"/>
              </a:defRPr>
            </a:lvl2pPr>
            <a:lvl3pPr marL="1143000" indent="-228600">
              <a:spcBef>
                <a:spcPct val="20000"/>
              </a:spcBef>
              <a:buChar char="•"/>
              <a:defRPr sz="2400">
                <a:solidFill>
                  <a:schemeClr val="tx1"/>
                </a:solidFill>
                <a:latin typeface=".VnTimeH" panose="020B7200000000000000" pitchFamily="34" charset="0"/>
              </a:defRPr>
            </a:lvl3pPr>
            <a:lvl4pPr marL="1600200" indent="-228600">
              <a:spcBef>
                <a:spcPct val="20000"/>
              </a:spcBef>
              <a:buChar char="–"/>
              <a:defRPr sz="2000">
                <a:solidFill>
                  <a:schemeClr val="tx1"/>
                </a:solidFill>
                <a:latin typeface=".VnTimeH" panose="020B7200000000000000" pitchFamily="34" charset="0"/>
              </a:defRPr>
            </a:lvl4pPr>
            <a:lvl5pPr marL="2057400" indent="-228600">
              <a:spcBef>
                <a:spcPct val="20000"/>
              </a:spcBef>
              <a:buChar char="»"/>
              <a:defRPr sz="2000">
                <a:solidFill>
                  <a:schemeClr val="tx1"/>
                </a:solidFill>
                <a:latin typeface=".VnTimeH" panose="020B7200000000000000" pitchFamily="34" charset="0"/>
              </a:defRPr>
            </a:lvl5pPr>
            <a:lvl6pPr marL="2514600" indent="-228600" eaLnBrk="0" fontAlgn="base" hangingPunct="0">
              <a:spcBef>
                <a:spcPct val="20000"/>
              </a:spcBef>
              <a:spcAft>
                <a:spcPct val="0"/>
              </a:spcAft>
              <a:buChar char="»"/>
              <a:defRPr sz="2000">
                <a:solidFill>
                  <a:schemeClr val="tx1"/>
                </a:solidFill>
                <a:latin typeface=".VnTimeH" panose="020B7200000000000000" pitchFamily="34" charset="0"/>
              </a:defRPr>
            </a:lvl6pPr>
            <a:lvl7pPr marL="2971800" indent="-228600" eaLnBrk="0" fontAlgn="base" hangingPunct="0">
              <a:spcBef>
                <a:spcPct val="20000"/>
              </a:spcBef>
              <a:spcAft>
                <a:spcPct val="0"/>
              </a:spcAft>
              <a:buChar char="»"/>
              <a:defRPr sz="2000">
                <a:solidFill>
                  <a:schemeClr val="tx1"/>
                </a:solidFill>
                <a:latin typeface=".VnTimeH" panose="020B7200000000000000" pitchFamily="34" charset="0"/>
              </a:defRPr>
            </a:lvl7pPr>
            <a:lvl8pPr marL="3429000" indent="-228600" eaLnBrk="0" fontAlgn="base" hangingPunct="0">
              <a:spcBef>
                <a:spcPct val="20000"/>
              </a:spcBef>
              <a:spcAft>
                <a:spcPct val="0"/>
              </a:spcAft>
              <a:buChar char="»"/>
              <a:defRPr sz="2000">
                <a:solidFill>
                  <a:schemeClr val="tx1"/>
                </a:solidFill>
                <a:latin typeface=".VnTimeH" panose="020B7200000000000000" pitchFamily="34" charset="0"/>
              </a:defRPr>
            </a:lvl8pPr>
            <a:lvl9pPr marL="3886200" indent="-228600" eaLnBrk="0" fontAlgn="base" hangingPunct="0">
              <a:spcBef>
                <a:spcPct val="20000"/>
              </a:spcBef>
              <a:spcAft>
                <a:spcPct val="0"/>
              </a:spcAft>
              <a:buChar char="»"/>
              <a:defRPr sz="2000">
                <a:solidFill>
                  <a:schemeClr val="tx1"/>
                </a:solidFill>
                <a:latin typeface=".VnTimeH" panose="020B7200000000000000" pitchFamily="34" charset="0"/>
              </a:defRPr>
            </a:lvl9pPr>
          </a:lstStyle>
          <a:p>
            <a:pPr algn="ctr" eaLnBrk="1" hangingPunct="1">
              <a:spcBef>
                <a:spcPct val="0"/>
              </a:spcBef>
              <a:buFontTx/>
              <a:buNone/>
            </a:pPr>
            <a:r>
              <a:rPr lang="en-US" altLang="en-US" sz="2000"/>
              <a:t>3</a:t>
            </a:r>
          </a:p>
        </p:txBody>
      </p:sp>
      <p:pic>
        <p:nvPicPr>
          <p:cNvPr id="5" name="Picture 12" descr="scan0004"/>
          <p:cNvPicPr>
            <a:picLocks noChangeAspect="1" noChangeArrowheads="1"/>
          </p:cNvPicPr>
          <p:nvPr/>
        </p:nvPicPr>
        <p:blipFill>
          <a:blip r:embed="rId2">
            <a:lum bright="-14000" contrast="40000"/>
            <a:extLst>
              <a:ext uri="{28A0092B-C50C-407E-A947-70E740481C1C}">
                <a14:useLocalDpi xmlns:a14="http://schemas.microsoft.com/office/drawing/2010/main" val="0"/>
              </a:ext>
            </a:extLst>
          </a:blip>
          <a:srcRect l="29355" b="66327"/>
          <a:stretch>
            <a:fillRect/>
          </a:stretch>
        </p:blipFill>
        <p:spPr bwMode="auto">
          <a:xfrm>
            <a:off x="0" y="0"/>
            <a:ext cx="8991600" cy="5943600"/>
          </a:xfrm>
          <a:prstGeom prst="rect">
            <a:avLst/>
          </a:prstGeom>
          <a:solidFill>
            <a:srgbClr val="FF0000"/>
          </a:solidFill>
          <a:ln w="9525">
            <a:solidFill>
              <a:srgbClr val="FF0000"/>
            </a:solidFill>
            <a:miter lim="800000"/>
            <a:headEnd/>
            <a:tailEnd/>
          </a:ln>
        </p:spPr>
      </p:pic>
      <p:sp>
        <p:nvSpPr>
          <p:cNvPr id="80901" name="Text Box 5"/>
          <p:cNvSpPr txBox="1">
            <a:spLocks noChangeArrowheads="1"/>
          </p:cNvSpPr>
          <p:nvPr/>
        </p:nvSpPr>
        <p:spPr bwMode="auto">
          <a:xfrm>
            <a:off x="38100" y="5911850"/>
            <a:ext cx="8915400" cy="946150"/>
          </a:xfrm>
          <a:prstGeom prst="rect">
            <a:avLst/>
          </a:prstGeom>
          <a:noFill/>
          <a:ln>
            <a:noFill/>
          </a:ln>
        </p:spPr>
        <p:txBody>
          <a:bodyPr>
            <a:spAutoFit/>
          </a:bodyPr>
          <a:lstStyle>
            <a:lvl1pPr>
              <a:spcBef>
                <a:spcPct val="20000"/>
              </a:spcBef>
              <a:buChar char="•"/>
              <a:defRPr sz="3200">
                <a:solidFill>
                  <a:schemeClr val="tx1"/>
                </a:solidFill>
                <a:latin typeface=".VnTimeH" panose="020B7200000000000000" pitchFamily="34" charset="0"/>
              </a:defRPr>
            </a:lvl1pPr>
            <a:lvl2pPr marL="742950" indent="-285750">
              <a:spcBef>
                <a:spcPct val="20000"/>
              </a:spcBef>
              <a:buChar char="–"/>
              <a:defRPr sz="2800">
                <a:solidFill>
                  <a:schemeClr val="tx1"/>
                </a:solidFill>
                <a:latin typeface=".VnTimeH" panose="020B7200000000000000" pitchFamily="34" charset="0"/>
              </a:defRPr>
            </a:lvl2pPr>
            <a:lvl3pPr marL="1143000" indent="-228600">
              <a:spcBef>
                <a:spcPct val="20000"/>
              </a:spcBef>
              <a:buChar char="•"/>
              <a:defRPr sz="2400">
                <a:solidFill>
                  <a:schemeClr val="tx1"/>
                </a:solidFill>
                <a:latin typeface=".VnTimeH" panose="020B7200000000000000" pitchFamily="34" charset="0"/>
              </a:defRPr>
            </a:lvl3pPr>
            <a:lvl4pPr marL="1600200" indent="-228600">
              <a:spcBef>
                <a:spcPct val="20000"/>
              </a:spcBef>
              <a:buChar char="–"/>
              <a:defRPr sz="2000">
                <a:solidFill>
                  <a:schemeClr val="tx1"/>
                </a:solidFill>
                <a:latin typeface=".VnTimeH" panose="020B7200000000000000" pitchFamily="34" charset="0"/>
              </a:defRPr>
            </a:lvl4pPr>
            <a:lvl5pPr marL="2057400" indent="-228600">
              <a:spcBef>
                <a:spcPct val="20000"/>
              </a:spcBef>
              <a:buChar char="»"/>
              <a:defRPr sz="2000">
                <a:solidFill>
                  <a:schemeClr val="tx1"/>
                </a:solidFill>
                <a:latin typeface=".VnTimeH" panose="020B7200000000000000" pitchFamily="34" charset="0"/>
              </a:defRPr>
            </a:lvl5pPr>
            <a:lvl6pPr marL="2514600" indent="-228600" eaLnBrk="0" fontAlgn="base" hangingPunct="0">
              <a:spcBef>
                <a:spcPct val="20000"/>
              </a:spcBef>
              <a:spcAft>
                <a:spcPct val="0"/>
              </a:spcAft>
              <a:buChar char="»"/>
              <a:defRPr sz="2000">
                <a:solidFill>
                  <a:schemeClr val="tx1"/>
                </a:solidFill>
                <a:latin typeface=".VnTimeH" panose="020B7200000000000000" pitchFamily="34" charset="0"/>
              </a:defRPr>
            </a:lvl6pPr>
            <a:lvl7pPr marL="2971800" indent="-228600" eaLnBrk="0" fontAlgn="base" hangingPunct="0">
              <a:spcBef>
                <a:spcPct val="20000"/>
              </a:spcBef>
              <a:spcAft>
                <a:spcPct val="0"/>
              </a:spcAft>
              <a:buChar char="»"/>
              <a:defRPr sz="2000">
                <a:solidFill>
                  <a:schemeClr val="tx1"/>
                </a:solidFill>
                <a:latin typeface=".VnTimeH" panose="020B7200000000000000" pitchFamily="34" charset="0"/>
              </a:defRPr>
            </a:lvl7pPr>
            <a:lvl8pPr marL="3429000" indent="-228600" eaLnBrk="0" fontAlgn="base" hangingPunct="0">
              <a:spcBef>
                <a:spcPct val="20000"/>
              </a:spcBef>
              <a:spcAft>
                <a:spcPct val="0"/>
              </a:spcAft>
              <a:buChar char="»"/>
              <a:defRPr sz="2000">
                <a:solidFill>
                  <a:schemeClr val="tx1"/>
                </a:solidFill>
                <a:latin typeface=".VnTimeH" panose="020B7200000000000000" pitchFamily="34" charset="0"/>
              </a:defRPr>
            </a:lvl8pPr>
            <a:lvl9pPr marL="3886200" indent="-228600" eaLnBrk="0" fontAlgn="base" hangingPunct="0">
              <a:spcBef>
                <a:spcPct val="20000"/>
              </a:spcBef>
              <a:spcAft>
                <a:spcPct val="0"/>
              </a:spcAft>
              <a:buChar char="»"/>
              <a:defRPr sz="2000">
                <a:solidFill>
                  <a:schemeClr val="tx1"/>
                </a:solidFill>
                <a:latin typeface=".VnTimeH" panose="020B7200000000000000" pitchFamily="34" charset="0"/>
              </a:defRPr>
            </a:lvl9pPr>
          </a:lstStyle>
          <a:p>
            <a:pPr eaLnBrk="1" hangingPunct="1">
              <a:spcBef>
                <a:spcPct val="0"/>
              </a:spcBef>
              <a:buFontTx/>
              <a:buNone/>
            </a:pPr>
            <a:r>
              <a:rPr lang="en-US" altLang="en-US" sz="2800" dirty="0">
                <a:latin typeface="Times New Roman" panose="02020603050405020304" pitchFamily="18" charset="0"/>
              </a:rPr>
              <a:t>    Không khí bị ô nhiễm do đốt chất thải trên đồng ruộng ở nông thôn. </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 presetClass="entr" presetSubtype="10" fill="hold" grpId="0" nodeType="withEffect">
                                  <p:stCondLst>
                                    <p:cond delay="0"/>
                                  </p:stCondLst>
                                  <p:childTnLst>
                                    <p:set>
                                      <p:cBhvr>
                                        <p:cTn id="6" dur="1" fill="hold">
                                          <p:stCondLst>
                                            <p:cond delay="0"/>
                                          </p:stCondLst>
                                        </p:cTn>
                                        <p:tgtEl>
                                          <p:spTgt spid="80899"/>
                                        </p:tgtEl>
                                        <p:attrNameLst>
                                          <p:attrName>style.visibility</p:attrName>
                                        </p:attrNameLst>
                                      </p:cBhvr>
                                      <p:to>
                                        <p:strVal val="visible"/>
                                      </p:to>
                                    </p:set>
                                    <p:animEffect transition="in" filter="blinds(horizontal)">
                                      <p:cBhvr>
                                        <p:cTn id="7" dur="500"/>
                                        <p:tgtEl>
                                          <p:spTgt spid="80899"/>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 presetClass="entr" presetSubtype="4"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additive="base">
                                        <p:cTn id="12" dur="500" fill="hold"/>
                                        <p:tgtEl>
                                          <p:spTgt spid="5"/>
                                        </p:tgtEl>
                                        <p:attrNameLst>
                                          <p:attrName>ppt_x</p:attrName>
                                        </p:attrNameLst>
                                      </p:cBhvr>
                                      <p:tavLst>
                                        <p:tav tm="0">
                                          <p:val>
                                            <p:strVal val="#ppt_x"/>
                                          </p:val>
                                        </p:tav>
                                        <p:tav tm="100000">
                                          <p:val>
                                            <p:strVal val="#ppt_x"/>
                                          </p:val>
                                        </p:tav>
                                      </p:tavLst>
                                    </p:anim>
                                    <p:anim calcmode="lin" valueType="num">
                                      <p:cBhvr additive="base">
                                        <p:cTn id="13"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4" fill="hold" nodeType="clickPar">
                      <p:stCondLst>
                        <p:cond delay="indefinite"/>
                      </p:stCondLst>
                      <p:childTnLst>
                        <p:par>
                          <p:cTn id="15" fill="hold" nodeType="withGroup">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80901"/>
                                        </p:tgtEl>
                                        <p:attrNameLst>
                                          <p:attrName>style.visibility</p:attrName>
                                        </p:attrNameLst>
                                      </p:cBhvr>
                                      <p:to>
                                        <p:strVal val="visible"/>
                                      </p:to>
                                    </p:set>
                                    <p:anim calcmode="lin" valueType="num">
                                      <p:cBhvr additive="base">
                                        <p:cTn id="18" dur="500" fill="hold"/>
                                        <p:tgtEl>
                                          <p:spTgt spid="80901"/>
                                        </p:tgtEl>
                                        <p:attrNameLst>
                                          <p:attrName>ppt_x</p:attrName>
                                        </p:attrNameLst>
                                      </p:cBhvr>
                                      <p:tavLst>
                                        <p:tav tm="0">
                                          <p:val>
                                            <p:strVal val="#ppt_x"/>
                                          </p:val>
                                        </p:tav>
                                        <p:tav tm="100000">
                                          <p:val>
                                            <p:strVal val="#ppt_x"/>
                                          </p:val>
                                        </p:tav>
                                      </p:tavLst>
                                    </p:anim>
                                    <p:anim calcmode="lin" valueType="num">
                                      <p:cBhvr additive="base">
                                        <p:cTn id="19" dur="500" fill="hold"/>
                                        <p:tgtEl>
                                          <p:spTgt spid="8090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0899" grpId="0" animBg="1"/>
      <p:bldP spid="80901"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3" name="Oval 3"/>
          <p:cNvSpPr>
            <a:spLocks noChangeArrowheads="1"/>
          </p:cNvSpPr>
          <p:nvPr/>
        </p:nvSpPr>
        <p:spPr bwMode="auto">
          <a:xfrm>
            <a:off x="304800" y="228600"/>
            <a:ext cx="685800" cy="381000"/>
          </a:xfrm>
          <a:prstGeom prst="ellipse">
            <a:avLst/>
          </a:prstGeom>
          <a:solidFill>
            <a:schemeClr val="bg1"/>
          </a:solidFill>
          <a:ln w="9525">
            <a:solidFill>
              <a:schemeClr val="tx1"/>
            </a:solidFill>
            <a:round/>
            <a:headEnd/>
            <a:tailEnd/>
          </a:ln>
        </p:spPr>
        <p:txBody>
          <a:bodyPr wrap="none" anchor="ctr"/>
          <a:lstStyle>
            <a:lvl1pPr>
              <a:spcBef>
                <a:spcPct val="20000"/>
              </a:spcBef>
              <a:buChar char="•"/>
              <a:defRPr sz="3200">
                <a:solidFill>
                  <a:schemeClr val="tx1"/>
                </a:solidFill>
                <a:latin typeface=".VnTimeH" panose="020B7200000000000000" pitchFamily="34" charset="0"/>
              </a:defRPr>
            </a:lvl1pPr>
            <a:lvl2pPr marL="742950" indent="-285750">
              <a:spcBef>
                <a:spcPct val="20000"/>
              </a:spcBef>
              <a:buChar char="–"/>
              <a:defRPr sz="2800">
                <a:solidFill>
                  <a:schemeClr val="tx1"/>
                </a:solidFill>
                <a:latin typeface=".VnTimeH" panose="020B7200000000000000" pitchFamily="34" charset="0"/>
              </a:defRPr>
            </a:lvl2pPr>
            <a:lvl3pPr marL="1143000" indent="-228600">
              <a:spcBef>
                <a:spcPct val="20000"/>
              </a:spcBef>
              <a:buChar char="•"/>
              <a:defRPr sz="2400">
                <a:solidFill>
                  <a:schemeClr val="tx1"/>
                </a:solidFill>
                <a:latin typeface=".VnTimeH" panose="020B7200000000000000" pitchFamily="34" charset="0"/>
              </a:defRPr>
            </a:lvl3pPr>
            <a:lvl4pPr marL="1600200" indent="-228600">
              <a:spcBef>
                <a:spcPct val="20000"/>
              </a:spcBef>
              <a:buChar char="–"/>
              <a:defRPr sz="2000">
                <a:solidFill>
                  <a:schemeClr val="tx1"/>
                </a:solidFill>
                <a:latin typeface=".VnTimeH" panose="020B7200000000000000" pitchFamily="34" charset="0"/>
              </a:defRPr>
            </a:lvl4pPr>
            <a:lvl5pPr marL="2057400" indent="-228600">
              <a:spcBef>
                <a:spcPct val="20000"/>
              </a:spcBef>
              <a:buChar char="»"/>
              <a:defRPr sz="2000">
                <a:solidFill>
                  <a:schemeClr val="tx1"/>
                </a:solidFill>
                <a:latin typeface=".VnTimeH" panose="020B7200000000000000" pitchFamily="34" charset="0"/>
              </a:defRPr>
            </a:lvl5pPr>
            <a:lvl6pPr marL="2514600" indent="-228600" eaLnBrk="0" fontAlgn="base" hangingPunct="0">
              <a:spcBef>
                <a:spcPct val="20000"/>
              </a:spcBef>
              <a:spcAft>
                <a:spcPct val="0"/>
              </a:spcAft>
              <a:buChar char="»"/>
              <a:defRPr sz="2000">
                <a:solidFill>
                  <a:schemeClr val="tx1"/>
                </a:solidFill>
                <a:latin typeface=".VnTimeH" panose="020B7200000000000000" pitchFamily="34" charset="0"/>
              </a:defRPr>
            </a:lvl6pPr>
            <a:lvl7pPr marL="2971800" indent="-228600" eaLnBrk="0" fontAlgn="base" hangingPunct="0">
              <a:spcBef>
                <a:spcPct val="20000"/>
              </a:spcBef>
              <a:spcAft>
                <a:spcPct val="0"/>
              </a:spcAft>
              <a:buChar char="»"/>
              <a:defRPr sz="2000">
                <a:solidFill>
                  <a:schemeClr val="tx1"/>
                </a:solidFill>
                <a:latin typeface=".VnTimeH" panose="020B7200000000000000" pitchFamily="34" charset="0"/>
              </a:defRPr>
            </a:lvl7pPr>
            <a:lvl8pPr marL="3429000" indent="-228600" eaLnBrk="0" fontAlgn="base" hangingPunct="0">
              <a:spcBef>
                <a:spcPct val="20000"/>
              </a:spcBef>
              <a:spcAft>
                <a:spcPct val="0"/>
              </a:spcAft>
              <a:buChar char="»"/>
              <a:defRPr sz="2000">
                <a:solidFill>
                  <a:schemeClr val="tx1"/>
                </a:solidFill>
                <a:latin typeface=".VnTimeH" panose="020B7200000000000000" pitchFamily="34" charset="0"/>
              </a:defRPr>
            </a:lvl8pPr>
            <a:lvl9pPr marL="3886200" indent="-228600" eaLnBrk="0" fontAlgn="base" hangingPunct="0">
              <a:spcBef>
                <a:spcPct val="20000"/>
              </a:spcBef>
              <a:spcAft>
                <a:spcPct val="0"/>
              </a:spcAft>
              <a:buChar char="»"/>
              <a:defRPr sz="2000">
                <a:solidFill>
                  <a:schemeClr val="tx1"/>
                </a:solidFill>
                <a:latin typeface=".VnTimeH" panose="020B7200000000000000" pitchFamily="34" charset="0"/>
              </a:defRPr>
            </a:lvl9pPr>
          </a:lstStyle>
          <a:p>
            <a:pPr algn="ctr" eaLnBrk="1" hangingPunct="1">
              <a:spcBef>
                <a:spcPct val="0"/>
              </a:spcBef>
              <a:buFontTx/>
              <a:buNone/>
            </a:pPr>
            <a:r>
              <a:rPr lang="en-US" altLang="en-US" sz="2000"/>
              <a:t>4</a:t>
            </a:r>
          </a:p>
        </p:txBody>
      </p:sp>
      <p:pic>
        <p:nvPicPr>
          <p:cNvPr id="6" name="Picture 13" descr="scan0004"/>
          <p:cNvPicPr>
            <a:picLocks noChangeAspect="1" noChangeArrowheads="1"/>
          </p:cNvPicPr>
          <p:nvPr/>
        </p:nvPicPr>
        <p:blipFill>
          <a:blip r:embed="rId2">
            <a:lum bright="-14000" contrast="58000"/>
            <a:extLst>
              <a:ext uri="{28A0092B-C50C-407E-A947-70E740481C1C}">
                <a14:useLocalDpi xmlns:a14="http://schemas.microsoft.com/office/drawing/2010/main" val="0"/>
              </a:ext>
            </a:extLst>
          </a:blip>
          <a:srcRect t="37755" b="2380"/>
          <a:stretch>
            <a:fillRect/>
          </a:stretch>
        </p:blipFill>
        <p:spPr bwMode="auto">
          <a:xfrm>
            <a:off x="304800" y="228600"/>
            <a:ext cx="8326438" cy="4800600"/>
          </a:xfrm>
          <a:prstGeom prst="rect">
            <a:avLst/>
          </a:prstGeom>
          <a:noFill/>
          <a:ln w="9525">
            <a:solidFill>
              <a:srgbClr val="FF0000"/>
            </a:solidFill>
            <a:miter lim="800000"/>
            <a:headEnd/>
            <a:tailEnd/>
          </a:ln>
          <a:extLst>
            <a:ext uri="{909E8E84-426E-40DD-AFC4-6F175D3DCCD1}">
              <a14:hiddenFill xmlns:a14="http://schemas.microsoft.com/office/drawing/2010/main">
                <a:solidFill>
                  <a:srgbClr val="FFFFFF"/>
                </a:solidFill>
              </a14:hiddenFill>
            </a:ext>
          </a:extLst>
        </p:spPr>
      </p:pic>
      <p:sp>
        <p:nvSpPr>
          <p:cNvPr id="81925" name="Text Box 5"/>
          <p:cNvSpPr txBox="1">
            <a:spLocks noChangeArrowheads="1"/>
          </p:cNvSpPr>
          <p:nvPr/>
        </p:nvSpPr>
        <p:spPr bwMode="auto">
          <a:xfrm>
            <a:off x="0" y="5029200"/>
            <a:ext cx="9067800" cy="1815882"/>
          </a:xfrm>
          <a:prstGeom prst="rect">
            <a:avLst/>
          </a:prstGeom>
          <a:noFill/>
          <a:ln>
            <a:noFill/>
          </a:ln>
        </p:spPr>
        <p:txBody>
          <a:bodyPr>
            <a:spAutoFit/>
          </a:bodyPr>
          <a:lstStyle>
            <a:lvl1pPr>
              <a:spcBef>
                <a:spcPct val="20000"/>
              </a:spcBef>
              <a:buChar char="•"/>
              <a:defRPr sz="3200">
                <a:solidFill>
                  <a:schemeClr val="tx1"/>
                </a:solidFill>
                <a:latin typeface=".VnTimeH" panose="020B7200000000000000" pitchFamily="34" charset="0"/>
              </a:defRPr>
            </a:lvl1pPr>
            <a:lvl2pPr marL="742950" indent="-285750">
              <a:spcBef>
                <a:spcPct val="20000"/>
              </a:spcBef>
              <a:buChar char="–"/>
              <a:defRPr sz="2800">
                <a:solidFill>
                  <a:schemeClr val="tx1"/>
                </a:solidFill>
                <a:latin typeface=".VnTimeH" panose="020B7200000000000000" pitchFamily="34" charset="0"/>
              </a:defRPr>
            </a:lvl2pPr>
            <a:lvl3pPr marL="1143000" indent="-228600">
              <a:spcBef>
                <a:spcPct val="20000"/>
              </a:spcBef>
              <a:buChar char="•"/>
              <a:defRPr sz="2400">
                <a:solidFill>
                  <a:schemeClr val="tx1"/>
                </a:solidFill>
                <a:latin typeface=".VnTimeH" panose="020B7200000000000000" pitchFamily="34" charset="0"/>
              </a:defRPr>
            </a:lvl3pPr>
            <a:lvl4pPr marL="1600200" indent="-228600">
              <a:spcBef>
                <a:spcPct val="20000"/>
              </a:spcBef>
              <a:buChar char="–"/>
              <a:defRPr sz="2000">
                <a:solidFill>
                  <a:schemeClr val="tx1"/>
                </a:solidFill>
                <a:latin typeface=".VnTimeH" panose="020B7200000000000000" pitchFamily="34" charset="0"/>
              </a:defRPr>
            </a:lvl4pPr>
            <a:lvl5pPr marL="2057400" indent="-228600">
              <a:spcBef>
                <a:spcPct val="20000"/>
              </a:spcBef>
              <a:buChar char="»"/>
              <a:defRPr sz="2000">
                <a:solidFill>
                  <a:schemeClr val="tx1"/>
                </a:solidFill>
                <a:latin typeface=".VnTimeH" panose="020B7200000000000000" pitchFamily="34" charset="0"/>
              </a:defRPr>
            </a:lvl5pPr>
            <a:lvl6pPr marL="2514600" indent="-228600" eaLnBrk="0" fontAlgn="base" hangingPunct="0">
              <a:spcBef>
                <a:spcPct val="20000"/>
              </a:spcBef>
              <a:spcAft>
                <a:spcPct val="0"/>
              </a:spcAft>
              <a:buChar char="»"/>
              <a:defRPr sz="2000">
                <a:solidFill>
                  <a:schemeClr val="tx1"/>
                </a:solidFill>
                <a:latin typeface=".VnTimeH" panose="020B7200000000000000" pitchFamily="34" charset="0"/>
              </a:defRPr>
            </a:lvl6pPr>
            <a:lvl7pPr marL="2971800" indent="-228600" eaLnBrk="0" fontAlgn="base" hangingPunct="0">
              <a:spcBef>
                <a:spcPct val="20000"/>
              </a:spcBef>
              <a:spcAft>
                <a:spcPct val="0"/>
              </a:spcAft>
              <a:buChar char="»"/>
              <a:defRPr sz="2000">
                <a:solidFill>
                  <a:schemeClr val="tx1"/>
                </a:solidFill>
                <a:latin typeface=".VnTimeH" panose="020B7200000000000000" pitchFamily="34" charset="0"/>
              </a:defRPr>
            </a:lvl7pPr>
            <a:lvl8pPr marL="3429000" indent="-228600" eaLnBrk="0" fontAlgn="base" hangingPunct="0">
              <a:spcBef>
                <a:spcPct val="20000"/>
              </a:spcBef>
              <a:spcAft>
                <a:spcPct val="0"/>
              </a:spcAft>
              <a:buChar char="»"/>
              <a:defRPr sz="2000">
                <a:solidFill>
                  <a:schemeClr val="tx1"/>
                </a:solidFill>
                <a:latin typeface=".VnTimeH" panose="020B7200000000000000" pitchFamily="34" charset="0"/>
              </a:defRPr>
            </a:lvl8pPr>
            <a:lvl9pPr marL="3886200" indent="-228600" eaLnBrk="0" fontAlgn="base" hangingPunct="0">
              <a:spcBef>
                <a:spcPct val="20000"/>
              </a:spcBef>
              <a:spcAft>
                <a:spcPct val="0"/>
              </a:spcAft>
              <a:buChar char="»"/>
              <a:defRPr sz="2000">
                <a:solidFill>
                  <a:schemeClr val="tx1"/>
                </a:solidFill>
                <a:latin typeface=".VnTimeH" panose="020B7200000000000000" pitchFamily="34" charset="0"/>
              </a:defRPr>
            </a:lvl9pPr>
          </a:lstStyle>
          <a:p>
            <a:pPr eaLnBrk="1" hangingPunct="1">
              <a:spcBef>
                <a:spcPct val="0"/>
              </a:spcBef>
              <a:buFontTx/>
              <a:buNone/>
            </a:pPr>
            <a:r>
              <a:rPr lang="en-US" altLang="en-US" sz="2800" dirty="0">
                <a:latin typeface="Times New Roman" panose="02020603050405020304" pitchFamily="18" charset="0"/>
                <a:cs typeface="Times New Roman" panose="02020603050405020304" pitchFamily="18" charset="0"/>
              </a:rPr>
              <a:t>     Không khí bị ô nhiễm. Nhiều  xe cộ xe đi lại thải ra rất nhiều khói đen và làm tung bụi trên đường. Phía xa nhà máy đang thải khói đen lên bầu trời, các cửa hàng sửa chữa xe thải khói, bụi ra đường….</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 presetClass="entr" presetSubtype="10" fill="hold" grpId="0" nodeType="withEffect">
                                  <p:stCondLst>
                                    <p:cond delay="0"/>
                                  </p:stCondLst>
                                  <p:childTnLst>
                                    <p:set>
                                      <p:cBhvr>
                                        <p:cTn id="6" dur="1" fill="hold">
                                          <p:stCondLst>
                                            <p:cond delay="0"/>
                                          </p:stCondLst>
                                        </p:cTn>
                                        <p:tgtEl>
                                          <p:spTgt spid="81923"/>
                                        </p:tgtEl>
                                        <p:attrNameLst>
                                          <p:attrName>style.visibility</p:attrName>
                                        </p:attrNameLst>
                                      </p:cBhvr>
                                      <p:to>
                                        <p:strVal val="visible"/>
                                      </p:to>
                                    </p:set>
                                    <p:animEffect transition="in" filter="blinds(horizontal)">
                                      <p:cBhvr>
                                        <p:cTn id="7" dur="500"/>
                                        <p:tgtEl>
                                          <p:spTgt spid="81923"/>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 presetClass="entr" presetSubtype="4"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cBhvr additive="base">
                                        <p:cTn id="12" dur="500" fill="hold"/>
                                        <p:tgtEl>
                                          <p:spTgt spid="6"/>
                                        </p:tgtEl>
                                        <p:attrNameLst>
                                          <p:attrName>ppt_x</p:attrName>
                                        </p:attrNameLst>
                                      </p:cBhvr>
                                      <p:tavLst>
                                        <p:tav tm="0">
                                          <p:val>
                                            <p:strVal val="#ppt_x"/>
                                          </p:val>
                                        </p:tav>
                                        <p:tav tm="100000">
                                          <p:val>
                                            <p:strVal val="#ppt_x"/>
                                          </p:val>
                                        </p:tav>
                                      </p:tavLst>
                                    </p:anim>
                                    <p:anim calcmode="lin" valueType="num">
                                      <p:cBhvr additive="base">
                                        <p:cTn id="13"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14" fill="hold" nodeType="clickPar">
                      <p:stCondLst>
                        <p:cond delay="indefinite"/>
                      </p:stCondLst>
                      <p:childTnLst>
                        <p:par>
                          <p:cTn id="15" fill="hold" nodeType="withGroup">
                            <p:stCondLst>
                              <p:cond delay="0"/>
                            </p:stCondLst>
                            <p:childTnLst>
                              <p:par>
                                <p:cTn id="16" presetID="42" presetClass="entr" presetSubtype="0" fill="hold" grpId="0" nodeType="clickEffect">
                                  <p:stCondLst>
                                    <p:cond delay="0"/>
                                  </p:stCondLst>
                                  <p:childTnLst>
                                    <p:set>
                                      <p:cBhvr>
                                        <p:cTn id="17" dur="1" fill="hold">
                                          <p:stCondLst>
                                            <p:cond delay="0"/>
                                          </p:stCondLst>
                                        </p:cTn>
                                        <p:tgtEl>
                                          <p:spTgt spid="81925"/>
                                        </p:tgtEl>
                                        <p:attrNameLst>
                                          <p:attrName>style.visibility</p:attrName>
                                        </p:attrNameLst>
                                      </p:cBhvr>
                                      <p:to>
                                        <p:strVal val="visible"/>
                                      </p:to>
                                    </p:set>
                                    <p:animEffect transition="in" filter="fade">
                                      <p:cBhvr>
                                        <p:cTn id="18" dur="1000"/>
                                        <p:tgtEl>
                                          <p:spTgt spid="81925"/>
                                        </p:tgtEl>
                                      </p:cBhvr>
                                    </p:animEffect>
                                    <p:anim calcmode="lin" valueType="num">
                                      <p:cBhvr>
                                        <p:cTn id="19" dur="1000" fill="hold"/>
                                        <p:tgtEl>
                                          <p:spTgt spid="81925"/>
                                        </p:tgtEl>
                                        <p:attrNameLst>
                                          <p:attrName>ppt_x</p:attrName>
                                        </p:attrNameLst>
                                      </p:cBhvr>
                                      <p:tavLst>
                                        <p:tav tm="0">
                                          <p:val>
                                            <p:strVal val="#ppt_x"/>
                                          </p:val>
                                        </p:tav>
                                        <p:tav tm="100000">
                                          <p:val>
                                            <p:strVal val="#ppt_x"/>
                                          </p:val>
                                        </p:tav>
                                      </p:tavLst>
                                    </p:anim>
                                    <p:anim calcmode="lin" valueType="num">
                                      <p:cBhvr>
                                        <p:cTn id="20" dur="1000" fill="hold"/>
                                        <p:tgtEl>
                                          <p:spTgt spid="8192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923" grpId="0" animBg="1"/>
      <p:bldP spid="81925"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201" name="Picture 9" descr="210"/>
          <p:cNvPicPr>
            <a:picLocks noChangeAspect="1" noChangeArrowheads="1"/>
          </p:cNvPicPr>
          <p:nvPr/>
        </p:nvPicPr>
        <p:blipFill>
          <a:blip r:embed="rId2">
            <a:lum bright="-10000" contrast="14000"/>
            <a:extLst>
              <a:ext uri="{28A0092B-C50C-407E-A947-70E740481C1C}">
                <a14:useLocalDpi xmlns:a14="http://schemas.microsoft.com/office/drawing/2010/main" val="0"/>
              </a:ext>
            </a:extLst>
          </a:blip>
          <a:srcRect/>
          <a:stretch>
            <a:fillRect/>
          </a:stretch>
        </p:blipFill>
        <p:spPr bwMode="auto">
          <a:xfrm>
            <a:off x="76200" y="76200"/>
            <a:ext cx="5791200" cy="6629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207" name="Oval 15"/>
          <p:cNvSpPr>
            <a:spLocks noChangeArrowheads="1"/>
          </p:cNvSpPr>
          <p:nvPr/>
        </p:nvSpPr>
        <p:spPr bwMode="auto">
          <a:xfrm>
            <a:off x="5257800" y="6096000"/>
            <a:ext cx="457200" cy="381000"/>
          </a:xfrm>
          <a:prstGeom prst="ellipse">
            <a:avLst/>
          </a:prstGeom>
          <a:solidFill>
            <a:schemeClr val="accent1"/>
          </a:solidFill>
          <a:ln w="9525">
            <a:solidFill>
              <a:schemeClr val="tx1"/>
            </a:solidFill>
            <a:round/>
            <a:headEnd/>
            <a:tailEnd/>
          </a:ln>
        </p:spPr>
        <p:txBody>
          <a:bodyPr wrap="none" anchor="ctr"/>
          <a:lstStyle>
            <a:lvl1pPr>
              <a:spcBef>
                <a:spcPct val="20000"/>
              </a:spcBef>
              <a:buChar char="•"/>
              <a:defRPr sz="3200">
                <a:solidFill>
                  <a:schemeClr val="tx1"/>
                </a:solidFill>
                <a:latin typeface=".VnTimeH" panose="020B7200000000000000" pitchFamily="34" charset="0"/>
              </a:defRPr>
            </a:lvl1pPr>
            <a:lvl2pPr marL="742950" indent="-285750">
              <a:spcBef>
                <a:spcPct val="20000"/>
              </a:spcBef>
              <a:buChar char="–"/>
              <a:defRPr sz="2800">
                <a:solidFill>
                  <a:schemeClr val="tx1"/>
                </a:solidFill>
                <a:latin typeface=".VnTimeH" panose="020B7200000000000000" pitchFamily="34" charset="0"/>
              </a:defRPr>
            </a:lvl2pPr>
            <a:lvl3pPr marL="1143000" indent="-228600">
              <a:spcBef>
                <a:spcPct val="20000"/>
              </a:spcBef>
              <a:buChar char="•"/>
              <a:defRPr sz="2400">
                <a:solidFill>
                  <a:schemeClr val="tx1"/>
                </a:solidFill>
                <a:latin typeface=".VnTimeH" panose="020B7200000000000000" pitchFamily="34" charset="0"/>
              </a:defRPr>
            </a:lvl3pPr>
            <a:lvl4pPr marL="1600200" indent="-228600">
              <a:spcBef>
                <a:spcPct val="20000"/>
              </a:spcBef>
              <a:buChar char="–"/>
              <a:defRPr sz="2000">
                <a:solidFill>
                  <a:schemeClr val="tx1"/>
                </a:solidFill>
                <a:latin typeface=".VnTimeH" panose="020B7200000000000000" pitchFamily="34" charset="0"/>
              </a:defRPr>
            </a:lvl4pPr>
            <a:lvl5pPr marL="2057400" indent="-228600">
              <a:spcBef>
                <a:spcPct val="20000"/>
              </a:spcBef>
              <a:buChar char="»"/>
              <a:defRPr sz="2000">
                <a:solidFill>
                  <a:schemeClr val="tx1"/>
                </a:solidFill>
                <a:latin typeface=".VnTimeH" panose="020B7200000000000000" pitchFamily="34" charset="0"/>
              </a:defRPr>
            </a:lvl5pPr>
            <a:lvl6pPr marL="2514600" indent="-228600" eaLnBrk="0" fontAlgn="base" hangingPunct="0">
              <a:spcBef>
                <a:spcPct val="20000"/>
              </a:spcBef>
              <a:spcAft>
                <a:spcPct val="0"/>
              </a:spcAft>
              <a:buChar char="»"/>
              <a:defRPr sz="2000">
                <a:solidFill>
                  <a:schemeClr val="tx1"/>
                </a:solidFill>
                <a:latin typeface=".VnTimeH" panose="020B7200000000000000" pitchFamily="34" charset="0"/>
              </a:defRPr>
            </a:lvl6pPr>
            <a:lvl7pPr marL="2971800" indent="-228600" eaLnBrk="0" fontAlgn="base" hangingPunct="0">
              <a:spcBef>
                <a:spcPct val="20000"/>
              </a:spcBef>
              <a:spcAft>
                <a:spcPct val="0"/>
              </a:spcAft>
              <a:buChar char="»"/>
              <a:defRPr sz="2000">
                <a:solidFill>
                  <a:schemeClr val="tx1"/>
                </a:solidFill>
                <a:latin typeface=".VnTimeH" panose="020B7200000000000000" pitchFamily="34" charset="0"/>
              </a:defRPr>
            </a:lvl7pPr>
            <a:lvl8pPr marL="3429000" indent="-228600" eaLnBrk="0" fontAlgn="base" hangingPunct="0">
              <a:spcBef>
                <a:spcPct val="20000"/>
              </a:spcBef>
              <a:spcAft>
                <a:spcPct val="0"/>
              </a:spcAft>
              <a:buChar char="»"/>
              <a:defRPr sz="2000">
                <a:solidFill>
                  <a:schemeClr val="tx1"/>
                </a:solidFill>
                <a:latin typeface=".VnTimeH" panose="020B7200000000000000" pitchFamily="34" charset="0"/>
              </a:defRPr>
            </a:lvl8pPr>
            <a:lvl9pPr marL="3886200" indent="-228600" eaLnBrk="0" fontAlgn="base" hangingPunct="0">
              <a:spcBef>
                <a:spcPct val="20000"/>
              </a:spcBef>
              <a:spcAft>
                <a:spcPct val="0"/>
              </a:spcAft>
              <a:buChar char="»"/>
              <a:defRPr sz="2000">
                <a:solidFill>
                  <a:schemeClr val="tx1"/>
                </a:solidFill>
                <a:latin typeface=".VnTimeH" panose="020B7200000000000000" pitchFamily="34" charset="0"/>
              </a:defRPr>
            </a:lvl9pPr>
          </a:lstStyle>
          <a:p>
            <a:pPr algn="ctr" eaLnBrk="1" hangingPunct="1">
              <a:spcBef>
                <a:spcPct val="0"/>
              </a:spcBef>
              <a:buFontTx/>
              <a:buNone/>
            </a:pPr>
            <a:r>
              <a:rPr lang="en-US" altLang="en-US" sz="1800" b="0">
                <a:latin typeface="Arial" panose="020B0604020202020204" pitchFamily="34" charset="0"/>
              </a:rPr>
              <a:t>2</a:t>
            </a:r>
          </a:p>
        </p:txBody>
      </p:sp>
      <p:sp>
        <p:nvSpPr>
          <p:cNvPr id="55300" name="Rectangle 4"/>
          <p:cNvSpPr>
            <a:spLocks noChangeArrowheads="1"/>
          </p:cNvSpPr>
          <p:nvPr/>
        </p:nvSpPr>
        <p:spPr bwMode="auto">
          <a:xfrm>
            <a:off x="5867400" y="457200"/>
            <a:ext cx="3276600" cy="1373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VnTimeH" panose="020B7200000000000000" pitchFamily="34" charset="0"/>
              </a:defRPr>
            </a:lvl1pPr>
            <a:lvl2pPr marL="742950" indent="-285750">
              <a:spcBef>
                <a:spcPct val="20000"/>
              </a:spcBef>
              <a:buChar char="–"/>
              <a:defRPr sz="2800">
                <a:solidFill>
                  <a:schemeClr val="tx1"/>
                </a:solidFill>
                <a:latin typeface=".VnTimeH" panose="020B7200000000000000" pitchFamily="34" charset="0"/>
              </a:defRPr>
            </a:lvl2pPr>
            <a:lvl3pPr marL="1143000" indent="-228600">
              <a:spcBef>
                <a:spcPct val="20000"/>
              </a:spcBef>
              <a:buChar char="•"/>
              <a:defRPr sz="2400">
                <a:solidFill>
                  <a:schemeClr val="tx1"/>
                </a:solidFill>
                <a:latin typeface=".VnTimeH" panose="020B7200000000000000" pitchFamily="34" charset="0"/>
              </a:defRPr>
            </a:lvl3pPr>
            <a:lvl4pPr marL="1600200" indent="-228600">
              <a:spcBef>
                <a:spcPct val="20000"/>
              </a:spcBef>
              <a:buChar char="–"/>
              <a:defRPr sz="2000">
                <a:solidFill>
                  <a:schemeClr val="tx1"/>
                </a:solidFill>
                <a:latin typeface=".VnTimeH" panose="020B7200000000000000" pitchFamily="34" charset="0"/>
              </a:defRPr>
            </a:lvl4pPr>
            <a:lvl5pPr marL="2057400" indent="-228600">
              <a:spcBef>
                <a:spcPct val="20000"/>
              </a:spcBef>
              <a:buChar char="»"/>
              <a:defRPr sz="2000">
                <a:solidFill>
                  <a:schemeClr val="tx1"/>
                </a:solidFill>
                <a:latin typeface=".VnTimeH" panose="020B7200000000000000" pitchFamily="34" charset="0"/>
              </a:defRPr>
            </a:lvl5pPr>
            <a:lvl6pPr marL="2514600" indent="-228600" eaLnBrk="0" fontAlgn="base" hangingPunct="0">
              <a:spcBef>
                <a:spcPct val="20000"/>
              </a:spcBef>
              <a:spcAft>
                <a:spcPct val="0"/>
              </a:spcAft>
              <a:buChar char="»"/>
              <a:defRPr sz="2000">
                <a:solidFill>
                  <a:schemeClr val="tx1"/>
                </a:solidFill>
                <a:latin typeface=".VnTimeH" panose="020B7200000000000000" pitchFamily="34" charset="0"/>
              </a:defRPr>
            </a:lvl6pPr>
            <a:lvl7pPr marL="2971800" indent="-228600" eaLnBrk="0" fontAlgn="base" hangingPunct="0">
              <a:spcBef>
                <a:spcPct val="20000"/>
              </a:spcBef>
              <a:spcAft>
                <a:spcPct val="0"/>
              </a:spcAft>
              <a:buChar char="»"/>
              <a:defRPr sz="2000">
                <a:solidFill>
                  <a:schemeClr val="tx1"/>
                </a:solidFill>
                <a:latin typeface=".VnTimeH" panose="020B7200000000000000" pitchFamily="34" charset="0"/>
              </a:defRPr>
            </a:lvl7pPr>
            <a:lvl8pPr marL="3429000" indent="-228600" eaLnBrk="0" fontAlgn="base" hangingPunct="0">
              <a:spcBef>
                <a:spcPct val="20000"/>
              </a:spcBef>
              <a:spcAft>
                <a:spcPct val="0"/>
              </a:spcAft>
              <a:buChar char="»"/>
              <a:defRPr sz="2000">
                <a:solidFill>
                  <a:schemeClr val="tx1"/>
                </a:solidFill>
                <a:latin typeface=".VnTimeH" panose="020B7200000000000000" pitchFamily="34" charset="0"/>
              </a:defRPr>
            </a:lvl8pPr>
            <a:lvl9pPr marL="3886200" indent="-228600" eaLnBrk="0" fontAlgn="base" hangingPunct="0">
              <a:spcBef>
                <a:spcPct val="20000"/>
              </a:spcBef>
              <a:spcAft>
                <a:spcPct val="0"/>
              </a:spcAft>
              <a:buChar char="»"/>
              <a:defRPr sz="2000">
                <a:solidFill>
                  <a:schemeClr val="tx1"/>
                </a:solidFill>
                <a:latin typeface=".VnTimeH" panose="020B7200000000000000" pitchFamily="34" charset="0"/>
              </a:defRPr>
            </a:lvl9pPr>
          </a:lstStyle>
          <a:p>
            <a:pPr eaLnBrk="1" hangingPunct="1">
              <a:spcBef>
                <a:spcPct val="0"/>
              </a:spcBef>
              <a:buFontTx/>
              <a:buNone/>
            </a:pPr>
            <a:r>
              <a:rPr lang="en-US" altLang="en-US" sz="2800" dirty="0">
                <a:solidFill>
                  <a:srgbClr val="C00000"/>
                </a:solidFill>
                <a:latin typeface="Times New Roman" panose="02020603050405020304" pitchFamily="18" charset="0"/>
              </a:rPr>
              <a:t>Theo em không khí như thế nào được gọi là trong sạch?</a:t>
            </a:r>
          </a:p>
        </p:txBody>
      </p:sp>
      <p:sp>
        <p:nvSpPr>
          <p:cNvPr id="55301" name="Rectangle 5"/>
          <p:cNvSpPr>
            <a:spLocks noChangeArrowheads="1"/>
          </p:cNvSpPr>
          <p:nvPr/>
        </p:nvSpPr>
        <p:spPr bwMode="auto">
          <a:xfrm>
            <a:off x="5943600" y="1981200"/>
            <a:ext cx="3276600" cy="3935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VnTimeH" panose="020B7200000000000000" pitchFamily="34" charset="0"/>
              </a:defRPr>
            </a:lvl1pPr>
            <a:lvl2pPr marL="742950" indent="-285750">
              <a:spcBef>
                <a:spcPct val="20000"/>
              </a:spcBef>
              <a:buChar char="–"/>
              <a:defRPr sz="2800">
                <a:solidFill>
                  <a:schemeClr val="tx1"/>
                </a:solidFill>
                <a:latin typeface=".VnTimeH" panose="020B7200000000000000" pitchFamily="34" charset="0"/>
              </a:defRPr>
            </a:lvl2pPr>
            <a:lvl3pPr marL="1143000" indent="-228600">
              <a:spcBef>
                <a:spcPct val="20000"/>
              </a:spcBef>
              <a:buChar char="•"/>
              <a:defRPr sz="2400">
                <a:solidFill>
                  <a:schemeClr val="tx1"/>
                </a:solidFill>
                <a:latin typeface=".VnTimeH" panose="020B7200000000000000" pitchFamily="34" charset="0"/>
              </a:defRPr>
            </a:lvl3pPr>
            <a:lvl4pPr marL="1600200" indent="-228600">
              <a:spcBef>
                <a:spcPct val="20000"/>
              </a:spcBef>
              <a:buChar char="–"/>
              <a:defRPr sz="2000">
                <a:solidFill>
                  <a:schemeClr val="tx1"/>
                </a:solidFill>
                <a:latin typeface=".VnTimeH" panose="020B7200000000000000" pitchFamily="34" charset="0"/>
              </a:defRPr>
            </a:lvl4pPr>
            <a:lvl5pPr marL="2057400" indent="-228600">
              <a:spcBef>
                <a:spcPct val="20000"/>
              </a:spcBef>
              <a:buChar char="»"/>
              <a:defRPr sz="2000">
                <a:solidFill>
                  <a:schemeClr val="tx1"/>
                </a:solidFill>
                <a:latin typeface=".VnTimeH" panose="020B7200000000000000" pitchFamily="34" charset="0"/>
              </a:defRPr>
            </a:lvl5pPr>
            <a:lvl6pPr marL="2514600" indent="-228600" eaLnBrk="0" fontAlgn="base" hangingPunct="0">
              <a:spcBef>
                <a:spcPct val="20000"/>
              </a:spcBef>
              <a:spcAft>
                <a:spcPct val="0"/>
              </a:spcAft>
              <a:buChar char="»"/>
              <a:defRPr sz="2000">
                <a:solidFill>
                  <a:schemeClr val="tx1"/>
                </a:solidFill>
                <a:latin typeface=".VnTimeH" panose="020B7200000000000000" pitchFamily="34" charset="0"/>
              </a:defRPr>
            </a:lvl6pPr>
            <a:lvl7pPr marL="2971800" indent="-228600" eaLnBrk="0" fontAlgn="base" hangingPunct="0">
              <a:spcBef>
                <a:spcPct val="20000"/>
              </a:spcBef>
              <a:spcAft>
                <a:spcPct val="0"/>
              </a:spcAft>
              <a:buChar char="»"/>
              <a:defRPr sz="2000">
                <a:solidFill>
                  <a:schemeClr val="tx1"/>
                </a:solidFill>
                <a:latin typeface=".VnTimeH" panose="020B7200000000000000" pitchFamily="34" charset="0"/>
              </a:defRPr>
            </a:lvl7pPr>
            <a:lvl8pPr marL="3429000" indent="-228600" eaLnBrk="0" fontAlgn="base" hangingPunct="0">
              <a:spcBef>
                <a:spcPct val="20000"/>
              </a:spcBef>
              <a:spcAft>
                <a:spcPct val="0"/>
              </a:spcAft>
              <a:buChar char="»"/>
              <a:defRPr sz="2000">
                <a:solidFill>
                  <a:schemeClr val="tx1"/>
                </a:solidFill>
                <a:latin typeface=".VnTimeH" panose="020B7200000000000000" pitchFamily="34" charset="0"/>
              </a:defRPr>
            </a:lvl8pPr>
            <a:lvl9pPr marL="3886200" indent="-228600" eaLnBrk="0" fontAlgn="base" hangingPunct="0">
              <a:spcBef>
                <a:spcPct val="20000"/>
              </a:spcBef>
              <a:spcAft>
                <a:spcPct val="0"/>
              </a:spcAft>
              <a:buChar char="»"/>
              <a:defRPr sz="2000">
                <a:solidFill>
                  <a:schemeClr val="tx1"/>
                </a:solidFill>
                <a:latin typeface=".VnTimeH" panose="020B7200000000000000" pitchFamily="34" charset="0"/>
              </a:defRPr>
            </a:lvl9pPr>
          </a:lstStyle>
          <a:p>
            <a:pPr eaLnBrk="1" hangingPunct="1">
              <a:buFontTx/>
              <a:buNone/>
            </a:pPr>
            <a:r>
              <a:rPr lang="en-US" altLang="en-US" sz="2800" dirty="0">
                <a:latin typeface="Times New Roman" panose="02020603050405020304" pitchFamily="18" charset="0"/>
              </a:rPr>
              <a:t>Không khí trong sạch là không khí trong suốt, không màu, không  mùi, chỉ chứa khói, bụi, khí độc, vi  khuẩn với  tỉ  lệ  thấp  và không làm hại đến sức khoẻ con người.</a:t>
            </a:r>
          </a:p>
        </p:txBody>
      </p:sp>
      <p:sp>
        <p:nvSpPr>
          <p:cNvPr id="55303" name="Rectangle 7"/>
          <p:cNvSpPr>
            <a:spLocks noChangeArrowheads="1"/>
          </p:cNvSpPr>
          <p:nvPr/>
        </p:nvSpPr>
        <p:spPr bwMode="auto">
          <a:xfrm>
            <a:off x="76200" y="4733925"/>
            <a:ext cx="53340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VnTimeH" panose="020B7200000000000000" pitchFamily="34" charset="0"/>
              </a:defRPr>
            </a:lvl1pPr>
            <a:lvl2pPr marL="742950" indent="-285750">
              <a:spcBef>
                <a:spcPct val="20000"/>
              </a:spcBef>
              <a:buChar char="–"/>
              <a:defRPr sz="2800">
                <a:solidFill>
                  <a:schemeClr val="tx1"/>
                </a:solidFill>
                <a:latin typeface=".VnTimeH" panose="020B7200000000000000" pitchFamily="34" charset="0"/>
              </a:defRPr>
            </a:lvl2pPr>
            <a:lvl3pPr marL="1143000" indent="-228600">
              <a:spcBef>
                <a:spcPct val="20000"/>
              </a:spcBef>
              <a:buChar char="•"/>
              <a:defRPr sz="2400">
                <a:solidFill>
                  <a:schemeClr val="tx1"/>
                </a:solidFill>
                <a:latin typeface=".VnTimeH" panose="020B7200000000000000" pitchFamily="34" charset="0"/>
              </a:defRPr>
            </a:lvl3pPr>
            <a:lvl4pPr marL="1600200" indent="-228600">
              <a:spcBef>
                <a:spcPct val="20000"/>
              </a:spcBef>
              <a:buChar char="–"/>
              <a:defRPr sz="2000">
                <a:solidFill>
                  <a:schemeClr val="tx1"/>
                </a:solidFill>
                <a:latin typeface=".VnTimeH" panose="020B7200000000000000" pitchFamily="34" charset="0"/>
              </a:defRPr>
            </a:lvl4pPr>
            <a:lvl5pPr marL="2057400" indent="-228600">
              <a:spcBef>
                <a:spcPct val="20000"/>
              </a:spcBef>
              <a:buChar char="»"/>
              <a:defRPr sz="2000">
                <a:solidFill>
                  <a:schemeClr val="tx1"/>
                </a:solidFill>
                <a:latin typeface=".VnTimeH" panose="020B7200000000000000" pitchFamily="34" charset="0"/>
              </a:defRPr>
            </a:lvl5pPr>
            <a:lvl6pPr marL="2514600" indent="-228600" eaLnBrk="0" fontAlgn="base" hangingPunct="0">
              <a:spcBef>
                <a:spcPct val="20000"/>
              </a:spcBef>
              <a:spcAft>
                <a:spcPct val="0"/>
              </a:spcAft>
              <a:buChar char="»"/>
              <a:defRPr sz="2000">
                <a:solidFill>
                  <a:schemeClr val="tx1"/>
                </a:solidFill>
                <a:latin typeface=".VnTimeH" panose="020B7200000000000000" pitchFamily="34" charset="0"/>
              </a:defRPr>
            </a:lvl6pPr>
            <a:lvl7pPr marL="2971800" indent="-228600" eaLnBrk="0" fontAlgn="base" hangingPunct="0">
              <a:spcBef>
                <a:spcPct val="20000"/>
              </a:spcBef>
              <a:spcAft>
                <a:spcPct val="0"/>
              </a:spcAft>
              <a:buChar char="»"/>
              <a:defRPr sz="2000">
                <a:solidFill>
                  <a:schemeClr val="tx1"/>
                </a:solidFill>
                <a:latin typeface=".VnTimeH" panose="020B7200000000000000" pitchFamily="34" charset="0"/>
              </a:defRPr>
            </a:lvl7pPr>
            <a:lvl8pPr marL="3429000" indent="-228600" eaLnBrk="0" fontAlgn="base" hangingPunct="0">
              <a:spcBef>
                <a:spcPct val="20000"/>
              </a:spcBef>
              <a:spcAft>
                <a:spcPct val="0"/>
              </a:spcAft>
              <a:buChar char="»"/>
              <a:defRPr sz="2000">
                <a:solidFill>
                  <a:schemeClr val="tx1"/>
                </a:solidFill>
                <a:latin typeface=".VnTimeH" panose="020B7200000000000000" pitchFamily="34" charset="0"/>
              </a:defRPr>
            </a:lvl8pPr>
            <a:lvl9pPr marL="3886200" indent="-228600" eaLnBrk="0" fontAlgn="base" hangingPunct="0">
              <a:spcBef>
                <a:spcPct val="20000"/>
              </a:spcBef>
              <a:spcAft>
                <a:spcPct val="0"/>
              </a:spcAft>
              <a:buChar char="»"/>
              <a:defRPr sz="2000">
                <a:solidFill>
                  <a:schemeClr val="tx1"/>
                </a:solidFill>
                <a:latin typeface=".VnTimeH" panose="020B7200000000000000" pitchFamily="34" charset="0"/>
              </a:defRPr>
            </a:lvl9pPr>
          </a:lstStyle>
          <a:p>
            <a:pPr eaLnBrk="1" hangingPunct="1">
              <a:spcBef>
                <a:spcPct val="0"/>
              </a:spcBef>
              <a:buFontTx/>
              <a:buNone/>
            </a:pPr>
            <a:r>
              <a:rPr lang="en-US" altLang="en-US" sz="2800" dirty="0" err="1">
                <a:solidFill>
                  <a:schemeClr val="bg1"/>
                </a:solidFill>
                <a:latin typeface="Times New Roman" panose="02020603050405020304" pitchFamily="18" charset="0"/>
              </a:rPr>
              <a:t>Không</a:t>
            </a:r>
            <a:r>
              <a:rPr lang="en-US" altLang="en-US" sz="2800" dirty="0">
                <a:solidFill>
                  <a:schemeClr val="bg1"/>
                </a:solidFill>
                <a:latin typeface="Times New Roman" panose="02020603050405020304" pitchFamily="18" charset="0"/>
              </a:rPr>
              <a:t> </a:t>
            </a:r>
            <a:r>
              <a:rPr lang="en-US" altLang="en-US" sz="2800" dirty="0" err="1">
                <a:solidFill>
                  <a:schemeClr val="bg1"/>
                </a:solidFill>
                <a:latin typeface="Times New Roman" panose="02020603050405020304" pitchFamily="18" charset="0"/>
              </a:rPr>
              <a:t>khí</a:t>
            </a:r>
            <a:r>
              <a:rPr lang="en-US" altLang="en-US" sz="2800" dirty="0">
                <a:solidFill>
                  <a:schemeClr val="bg1"/>
                </a:solidFill>
                <a:latin typeface="Times New Roman" panose="02020603050405020304" pitchFamily="18" charset="0"/>
              </a:rPr>
              <a:t> </a:t>
            </a:r>
            <a:r>
              <a:rPr lang="en-US" altLang="en-US" sz="2800" dirty="0" err="1">
                <a:solidFill>
                  <a:schemeClr val="bg1"/>
                </a:solidFill>
                <a:latin typeface="Times New Roman" panose="02020603050405020304" pitchFamily="18" charset="0"/>
              </a:rPr>
              <a:t>có</a:t>
            </a:r>
            <a:r>
              <a:rPr lang="en-US" altLang="en-US" sz="2800" dirty="0">
                <a:solidFill>
                  <a:schemeClr val="bg1"/>
                </a:solidFill>
                <a:latin typeface="Times New Roman" panose="02020603050405020304" pitchFamily="18" charset="0"/>
              </a:rPr>
              <a:t> </a:t>
            </a:r>
            <a:r>
              <a:rPr lang="en-US" altLang="en-US" sz="2800" dirty="0" err="1">
                <a:solidFill>
                  <a:schemeClr val="bg1"/>
                </a:solidFill>
                <a:latin typeface="Times New Roman" panose="02020603050405020304" pitchFamily="18" charset="0"/>
              </a:rPr>
              <a:t>những</a:t>
            </a:r>
            <a:r>
              <a:rPr lang="en-US" altLang="en-US" sz="2800" dirty="0">
                <a:solidFill>
                  <a:schemeClr val="bg1"/>
                </a:solidFill>
                <a:latin typeface="Times New Roman" panose="02020603050405020304" pitchFamily="18" charset="0"/>
              </a:rPr>
              <a:t> </a:t>
            </a:r>
            <a:r>
              <a:rPr lang="en-US" altLang="en-US" sz="2800" dirty="0" err="1">
                <a:solidFill>
                  <a:schemeClr val="bg1"/>
                </a:solidFill>
                <a:latin typeface="Times New Roman" panose="02020603050405020304" pitchFamily="18" charset="0"/>
              </a:rPr>
              <a:t>tính</a:t>
            </a:r>
            <a:r>
              <a:rPr lang="en-US" altLang="en-US" sz="2800" dirty="0">
                <a:solidFill>
                  <a:schemeClr val="bg1"/>
                </a:solidFill>
                <a:latin typeface="Times New Roman" panose="02020603050405020304" pitchFamily="18" charset="0"/>
              </a:rPr>
              <a:t> </a:t>
            </a:r>
            <a:r>
              <a:rPr lang="en-US" altLang="en-US" sz="2800" dirty="0" err="1">
                <a:solidFill>
                  <a:schemeClr val="bg1"/>
                </a:solidFill>
                <a:latin typeface="Times New Roman" panose="02020603050405020304" pitchFamily="18" charset="0"/>
              </a:rPr>
              <a:t>chất</a:t>
            </a:r>
            <a:r>
              <a:rPr lang="en-US" altLang="en-US" sz="2800" dirty="0">
                <a:solidFill>
                  <a:schemeClr val="bg1"/>
                </a:solidFill>
                <a:latin typeface="Times New Roman" panose="02020603050405020304" pitchFamily="18" charset="0"/>
              </a:rPr>
              <a:t> </a:t>
            </a:r>
            <a:r>
              <a:rPr lang="en-US" altLang="en-US" sz="2800" dirty="0" err="1">
                <a:solidFill>
                  <a:schemeClr val="bg1"/>
                </a:solidFill>
                <a:latin typeface="Times New Roman" panose="02020603050405020304" pitchFamily="18" charset="0"/>
              </a:rPr>
              <a:t>gì</a:t>
            </a:r>
            <a:r>
              <a:rPr lang="en-US" altLang="en-US" sz="2800" dirty="0">
                <a:solidFill>
                  <a:schemeClr val="bg1"/>
                </a:solidFill>
                <a:latin typeface="Times New Roman" panose="02020603050405020304" pitchFamily="18" charset="0"/>
              </a:rPr>
              <a:t>?</a:t>
            </a:r>
          </a:p>
        </p:txBody>
      </p:sp>
      <p:sp>
        <p:nvSpPr>
          <p:cNvPr id="55304" name="Rectangle 8"/>
          <p:cNvSpPr>
            <a:spLocks noChangeArrowheads="1"/>
          </p:cNvSpPr>
          <p:nvPr/>
        </p:nvSpPr>
        <p:spPr bwMode="auto">
          <a:xfrm>
            <a:off x="152400" y="5321300"/>
            <a:ext cx="5638800" cy="138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VnTimeH" panose="020B7200000000000000" pitchFamily="34" charset="0"/>
              </a:defRPr>
            </a:lvl1pPr>
            <a:lvl2pPr marL="742950" indent="-285750">
              <a:spcBef>
                <a:spcPct val="20000"/>
              </a:spcBef>
              <a:buChar char="–"/>
              <a:defRPr sz="2800">
                <a:solidFill>
                  <a:schemeClr val="tx1"/>
                </a:solidFill>
                <a:latin typeface=".VnTimeH" panose="020B7200000000000000" pitchFamily="34" charset="0"/>
              </a:defRPr>
            </a:lvl2pPr>
            <a:lvl3pPr marL="1143000" indent="-228600">
              <a:spcBef>
                <a:spcPct val="20000"/>
              </a:spcBef>
              <a:buChar char="•"/>
              <a:defRPr sz="2400">
                <a:solidFill>
                  <a:schemeClr val="tx1"/>
                </a:solidFill>
                <a:latin typeface=".VnTimeH" panose="020B7200000000000000" pitchFamily="34" charset="0"/>
              </a:defRPr>
            </a:lvl3pPr>
            <a:lvl4pPr marL="1600200" indent="-228600">
              <a:spcBef>
                <a:spcPct val="20000"/>
              </a:spcBef>
              <a:buChar char="–"/>
              <a:defRPr sz="2000">
                <a:solidFill>
                  <a:schemeClr val="tx1"/>
                </a:solidFill>
                <a:latin typeface=".VnTimeH" panose="020B7200000000000000" pitchFamily="34" charset="0"/>
              </a:defRPr>
            </a:lvl4pPr>
            <a:lvl5pPr marL="2057400" indent="-228600">
              <a:spcBef>
                <a:spcPct val="20000"/>
              </a:spcBef>
              <a:buChar char="»"/>
              <a:defRPr sz="2000">
                <a:solidFill>
                  <a:schemeClr val="tx1"/>
                </a:solidFill>
                <a:latin typeface=".VnTimeH" panose="020B7200000000000000" pitchFamily="34" charset="0"/>
              </a:defRPr>
            </a:lvl5pPr>
            <a:lvl6pPr marL="2514600" indent="-228600" eaLnBrk="0" fontAlgn="base" hangingPunct="0">
              <a:spcBef>
                <a:spcPct val="20000"/>
              </a:spcBef>
              <a:spcAft>
                <a:spcPct val="0"/>
              </a:spcAft>
              <a:buChar char="»"/>
              <a:defRPr sz="2000">
                <a:solidFill>
                  <a:schemeClr val="tx1"/>
                </a:solidFill>
                <a:latin typeface=".VnTimeH" panose="020B7200000000000000" pitchFamily="34" charset="0"/>
              </a:defRPr>
            </a:lvl6pPr>
            <a:lvl7pPr marL="2971800" indent="-228600" eaLnBrk="0" fontAlgn="base" hangingPunct="0">
              <a:spcBef>
                <a:spcPct val="20000"/>
              </a:spcBef>
              <a:spcAft>
                <a:spcPct val="0"/>
              </a:spcAft>
              <a:buChar char="»"/>
              <a:defRPr sz="2000">
                <a:solidFill>
                  <a:schemeClr val="tx1"/>
                </a:solidFill>
                <a:latin typeface=".VnTimeH" panose="020B7200000000000000" pitchFamily="34" charset="0"/>
              </a:defRPr>
            </a:lvl7pPr>
            <a:lvl8pPr marL="3429000" indent="-228600" eaLnBrk="0" fontAlgn="base" hangingPunct="0">
              <a:spcBef>
                <a:spcPct val="20000"/>
              </a:spcBef>
              <a:spcAft>
                <a:spcPct val="0"/>
              </a:spcAft>
              <a:buChar char="»"/>
              <a:defRPr sz="2000">
                <a:solidFill>
                  <a:schemeClr val="tx1"/>
                </a:solidFill>
                <a:latin typeface=".VnTimeH" panose="020B7200000000000000" pitchFamily="34" charset="0"/>
              </a:defRPr>
            </a:lvl8pPr>
            <a:lvl9pPr marL="3886200" indent="-228600" eaLnBrk="0" fontAlgn="base" hangingPunct="0">
              <a:spcBef>
                <a:spcPct val="20000"/>
              </a:spcBef>
              <a:spcAft>
                <a:spcPct val="0"/>
              </a:spcAft>
              <a:buChar char="»"/>
              <a:defRPr sz="2000">
                <a:solidFill>
                  <a:schemeClr val="tx1"/>
                </a:solidFill>
                <a:latin typeface=".VnTimeH" panose="020B7200000000000000" pitchFamily="34" charset="0"/>
              </a:defRPr>
            </a:lvl9pPr>
          </a:lstStyle>
          <a:p>
            <a:pPr eaLnBrk="1" hangingPunct="1">
              <a:spcBef>
                <a:spcPct val="0"/>
              </a:spcBef>
              <a:buFontTx/>
              <a:buNone/>
            </a:pPr>
            <a:r>
              <a:rPr lang="en-US" altLang="en-US" sz="2800" dirty="0">
                <a:solidFill>
                  <a:schemeClr val="bg1"/>
                </a:solidFill>
                <a:latin typeface="Times New Roman" panose="02020603050405020304" pitchFamily="18" charset="0"/>
              </a:rPr>
              <a:t>Không khí  trong suốt, không màu, không mùi, không vị, không có hình dạng nhất định.</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8201"/>
                                        </p:tgtEl>
                                        <p:attrNameLst>
                                          <p:attrName>style.visibility</p:attrName>
                                        </p:attrNameLst>
                                      </p:cBhvr>
                                      <p:to>
                                        <p:strVal val="visible"/>
                                      </p:to>
                                    </p:set>
                                    <p:anim calcmode="lin" valueType="num">
                                      <p:cBhvr additive="base">
                                        <p:cTn id="7" dur="500" fill="hold"/>
                                        <p:tgtEl>
                                          <p:spTgt spid="8201"/>
                                        </p:tgtEl>
                                        <p:attrNameLst>
                                          <p:attrName>ppt_x</p:attrName>
                                        </p:attrNameLst>
                                      </p:cBhvr>
                                      <p:tavLst>
                                        <p:tav tm="0">
                                          <p:val>
                                            <p:strVal val="#ppt_x"/>
                                          </p:val>
                                        </p:tav>
                                        <p:tav tm="100000">
                                          <p:val>
                                            <p:strVal val="#ppt_x"/>
                                          </p:val>
                                        </p:tav>
                                      </p:tavLst>
                                    </p:anim>
                                    <p:anim calcmode="lin" valueType="num">
                                      <p:cBhvr additive="base">
                                        <p:cTn id="8" dur="500" fill="hold"/>
                                        <p:tgtEl>
                                          <p:spTgt spid="8201"/>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8207"/>
                                        </p:tgtEl>
                                        <p:attrNameLst>
                                          <p:attrName>style.visibility</p:attrName>
                                        </p:attrNameLst>
                                      </p:cBhvr>
                                      <p:to>
                                        <p:strVal val="visible"/>
                                      </p:to>
                                    </p:set>
                                    <p:anim calcmode="lin" valueType="num">
                                      <p:cBhvr additive="base">
                                        <p:cTn id="11" dur="500" fill="hold"/>
                                        <p:tgtEl>
                                          <p:spTgt spid="8207"/>
                                        </p:tgtEl>
                                        <p:attrNameLst>
                                          <p:attrName>ppt_x</p:attrName>
                                        </p:attrNameLst>
                                      </p:cBhvr>
                                      <p:tavLst>
                                        <p:tav tm="0">
                                          <p:val>
                                            <p:strVal val="#ppt_x"/>
                                          </p:val>
                                        </p:tav>
                                        <p:tav tm="100000">
                                          <p:val>
                                            <p:strVal val="#ppt_x"/>
                                          </p:val>
                                        </p:tav>
                                      </p:tavLst>
                                    </p:anim>
                                    <p:anim calcmode="lin" valueType="num">
                                      <p:cBhvr additive="base">
                                        <p:cTn id="12" dur="500" fill="hold"/>
                                        <p:tgtEl>
                                          <p:spTgt spid="8207"/>
                                        </p:tgtEl>
                                        <p:attrNameLst>
                                          <p:attrName>ppt_y</p:attrName>
                                        </p:attrNameLst>
                                      </p:cBhvr>
                                      <p:tavLst>
                                        <p:tav tm="0">
                                          <p:val>
                                            <p:strVal val="1+#ppt_h/2"/>
                                          </p:val>
                                        </p:tav>
                                        <p:tav tm="100000">
                                          <p:val>
                                            <p:strVal val="#ppt_y"/>
                                          </p:val>
                                        </p:tav>
                                      </p:tavLst>
                                    </p:anim>
                                  </p:childTnLst>
                                </p:cTn>
                              </p:par>
                            </p:childTnLst>
                          </p:cTn>
                        </p:par>
                      </p:childTnLst>
                    </p:cTn>
                  </p:par>
                  <p:par>
                    <p:cTn id="13" fill="hold" nodeType="clickPar">
                      <p:stCondLst>
                        <p:cond delay="indefinite"/>
                      </p:stCondLst>
                      <p:childTnLst>
                        <p:par>
                          <p:cTn id="14" fill="hold" nodeType="withGroup">
                            <p:stCondLst>
                              <p:cond delay="0"/>
                            </p:stCondLst>
                            <p:childTnLst>
                              <p:par>
                                <p:cTn id="15" presetID="4" presetClass="entr" presetSubtype="16" fill="hold" grpId="0" nodeType="clickEffect">
                                  <p:stCondLst>
                                    <p:cond delay="0"/>
                                  </p:stCondLst>
                                  <p:childTnLst>
                                    <p:set>
                                      <p:cBhvr>
                                        <p:cTn id="16" dur="1" fill="hold">
                                          <p:stCondLst>
                                            <p:cond delay="0"/>
                                          </p:stCondLst>
                                        </p:cTn>
                                        <p:tgtEl>
                                          <p:spTgt spid="55303"/>
                                        </p:tgtEl>
                                        <p:attrNameLst>
                                          <p:attrName>style.visibility</p:attrName>
                                        </p:attrNameLst>
                                      </p:cBhvr>
                                      <p:to>
                                        <p:strVal val="visible"/>
                                      </p:to>
                                    </p:set>
                                    <p:animEffect transition="in" filter="box(in)">
                                      <p:cBhvr>
                                        <p:cTn id="17" dur="500"/>
                                        <p:tgtEl>
                                          <p:spTgt spid="55303"/>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4" presetClass="exit" presetSubtype="16" fill="hold" grpId="1" nodeType="clickEffect">
                                  <p:stCondLst>
                                    <p:cond delay="0"/>
                                  </p:stCondLst>
                                  <p:childTnLst>
                                    <p:animEffect transition="out" filter="box(in)">
                                      <p:cBhvr>
                                        <p:cTn id="21" dur="500"/>
                                        <p:tgtEl>
                                          <p:spTgt spid="55303"/>
                                        </p:tgtEl>
                                      </p:cBhvr>
                                    </p:animEffect>
                                    <p:set>
                                      <p:cBhvr>
                                        <p:cTn id="22" dur="1" fill="hold">
                                          <p:stCondLst>
                                            <p:cond delay="499"/>
                                          </p:stCondLst>
                                        </p:cTn>
                                        <p:tgtEl>
                                          <p:spTgt spid="55303"/>
                                        </p:tgtEl>
                                        <p:attrNameLst>
                                          <p:attrName>style.visibility</p:attrName>
                                        </p:attrNameLst>
                                      </p:cBhvr>
                                      <p:to>
                                        <p:strVal val="hidden"/>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4" presetClass="entr" presetSubtype="16" fill="hold" grpId="0" nodeType="clickEffect">
                                  <p:stCondLst>
                                    <p:cond delay="0"/>
                                  </p:stCondLst>
                                  <p:childTnLst>
                                    <p:set>
                                      <p:cBhvr>
                                        <p:cTn id="26" dur="1" fill="hold">
                                          <p:stCondLst>
                                            <p:cond delay="0"/>
                                          </p:stCondLst>
                                        </p:cTn>
                                        <p:tgtEl>
                                          <p:spTgt spid="55304"/>
                                        </p:tgtEl>
                                        <p:attrNameLst>
                                          <p:attrName>style.visibility</p:attrName>
                                        </p:attrNameLst>
                                      </p:cBhvr>
                                      <p:to>
                                        <p:strVal val="visible"/>
                                      </p:to>
                                    </p:set>
                                    <p:animEffect transition="in" filter="box(in)">
                                      <p:cBhvr>
                                        <p:cTn id="27" dur="500"/>
                                        <p:tgtEl>
                                          <p:spTgt spid="55304"/>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4" presetClass="exit" presetSubtype="16" fill="hold" grpId="1" nodeType="clickEffect">
                                  <p:stCondLst>
                                    <p:cond delay="0"/>
                                  </p:stCondLst>
                                  <p:childTnLst>
                                    <p:animEffect transition="out" filter="box(in)">
                                      <p:cBhvr>
                                        <p:cTn id="31" dur="500"/>
                                        <p:tgtEl>
                                          <p:spTgt spid="55304"/>
                                        </p:tgtEl>
                                      </p:cBhvr>
                                    </p:animEffect>
                                    <p:set>
                                      <p:cBhvr>
                                        <p:cTn id="32" dur="1" fill="hold">
                                          <p:stCondLst>
                                            <p:cond delay="499"/>
                                          </p:stCondLst>
                                        </p:cTn>
                                        <p:tgtEl>
                                          <p:spTgt spid="55304"/>
                                        </p:tgtEl>
                                        <p:attrNameLst>
                                          <p:attrName>style.visibility</p:attrName>
                                        </p:attrNameLst>
                                      </p:cBhvr>
                                      <p:to>
                                        <p:strVal val="hidden"/>
                                      </p:to>
                                    </p:se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grpId="0" nodeType="clickEffect">
                                  <p:stCondLst>
                                    <p:cond delay="0"/>
                                  </p:stCondLst>
                                  <p:childTnLst>
                                    <p:set>
                                      <p:cBhvr>
                                        <p:cTn id="36" dur="1" fill="hold">
                                          <p:stCondLst>
                                            <p:cond delay="0"/>
                                          </p:stCondLst>
                                        </p:cTn>
                                        <p:tgtEl>
                                          <p:spTgt spid="55300"/>
                                        </p:tgtEl>
                                        <p:attrNameLst>
                                          <p:attrName>style.visibility</p:attrName>
                                        </p:attrNameLst>
                                      </p:cBhvr>
                                      <p:to>
                                        <p:strVal val="visible"/>
                                      </p:to>
                                    </p:set>
                                    <p:animEffect transition="in" filter="wipe(down)">
                                      <p:cBhvr>
                                        <p:cTn id="37" dur="500"/>
                                        <p:tgtEl>
                                          <p:spTgt spid="55300"/>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4" fill="hold" grpId="0" nodeType="clickEffect">
                                  <p:stCondLst>
                                    <p:cond delay="0"/>
                                  </p:stCondLst>
                                  <p:childTnLst>
                                    <p:set>
                                      <p:cBhvr>
                                        <p:cTn id="41" dur="1" fill="hold">
                                          <p:stCondLst>
                                            <p:cond delay="0"/>
                                          </p:stCondLst>
                                        </p:cTn>
                                        <p:tgtEl>
                                          <p:spTgt spid="55301"/>
                                        </p:tgtEl>
                                        <p:attrNameLst>
                                          <p:attrName>style.visibility</p:attrName>
                                        </p:attrNameLst>
                                      </p:cBhvr>
                                      <p:to>
                                        <p:strVal val="visible"/>
                                      </p:to>
                                    </p:set>
                                    <p:animEffect transition="in" filter="wipe(down)">
                                      <p:cBhvr>
                                        <p:cTn id="42" dur="500"/>
                                        <p:tgtEl>
                                          <p:spTgt spid="5530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207" grpId="0" animBg="1"/>
      <p:bldP spid="55300" grpId="0"/>
      <p:bldP spid="55301" grpId="0"/>
      <p:bldP spid="55303" grpId="0"/>
      <p:bldP spid="55303" grpId="1"/>
      <p:bldP spid="55304" grpId="0"/>
      <p:bldP spid="55304" grpId="1"/>
    </p:bldLst>
  </p:timing>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VnTimeH"/>
        <a:ea typeface=""/>
        <a:cs typeface=""/>
      </a:majorFont>
      <a:minorFont>
        <a:latin typeface=".VnTimeH"/>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000" b="1"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000" b="1"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Ocean</Template>
  <TotalTime>3753</TotalTime>
  <Words>1185</Words>
  <Application>Microsoft Office PowerPoint</Application>
  <PresentationFormat>On-screen Show (4:3)</PresentationFormat>
  <Paragraphs>109</Paragraphs>
  <Slides>25</Slides>
  <Notes>1</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25</vt:i4>
      </vt:variant>
    </vt:vector>
  </HeadingPairs>
  <TitlesOfParts>
    <vt:vector size="33" baseType="lpstr">
      <vt:lpstr>.VnTime</vt:lpstr>
      <vt:lpstr>.VnTimeH</vt:lpstr>
      <vt:lpstr>Arial</vt:lpstr>
      <vt:lpstr>Tahoma</vt:lpstr>
      <vt:lpstr>Times New Roman</vt:lpstr>
      <vt:lpstr>VNI-Times</vt:lpstr>
      <vt:lpstr>Default Design</vt:lpstr>
      <vt:lpstr>1_Default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X-Computer</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Nhiem</dc:creator>
  <cp:lastModifiedBy>Nguyễn Thu Hồng</cp:lastModifiedBy>
  <cp:revision>765</cp:revision>
  <dcterms:created xsi:type="dcterms:W3CDTF">2009-01-12T06:44:56Z</dcterms:created>
  <dcterms:modified xsi:type="dcterms:W3CDTF">2022-01-23T07:31:13Z</dcterms:modified>
</cp:coreProperties>
</file>