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3"/>
  </p:notesMasterIdLst>
  <p:sldIdLst>
    <p:sldId id="299" r:id="rId2"/>
    <p:sldId id="329" r:id="rId3"/>
    <p:sldId id="347" r:id="rId4"/>
    <p:sldId id="355" r:id="rId5"/>
    <p:sldId id="356" r:id="rId6"/>
    <p:sldId id="348" r:id="rId7"/>
    <p:sldId id="326" r:id="rId8"/>
    <p:sldId id="332" r:id="rId9"/>
    <p:sldId id="333" r:id="rId10"/>
    <p:sldId id="339" r:id="rId11"/>
    <p:sldId id="340" r:id="rId12"/>
    <p:sldId id="323" r:id="rId13"/>
    <p:sldId id="364" r:id="rId14"/>
    <p:sldId id="324" r:id="rId15"/>
    <p:sldId id="342" r:id="rId16"/>
    <p:sldId id="343" r:id="rId17"/>
    <p:sldId id="344" r:id="rId18"/>
    <p:sldId id="351" r:id="rId19"/>
    <p:sldId id="353" r:id="rId20"/>
    <p:sldId id="365" r:id="rId21"/>
    <p:sldId id="36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75"/>
    <a:srgbClr val="DDF83E"/>
    <a:srgbClr val="FF0000"/>
    <a:srgbClr val="660033"/>
    <a:srgbClr val="0066FF"/>
    <a:srgbClr val="003300"/>
    <a:srgbClr val="F97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7" autoAdjust="0"/>
    <p:restoredTop sz="99758" autoAdjust="0"/>
  </p:normalViewPr>
  <p:slideViewPr>
    <p:cSldViewPr>
      <p:cViewPr>
        <p:scale>
          <a:sx n="76" d="100"/>
          <a:sy n="76" d="100"/>
        </p:scale>
        <p:origin x="-728" y="84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xmlns="" id="{6B91372D-9536-4018-BEA9-B335E9654F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xmlns="" id="{74CC167C-BB4C-4E5F-8E1E-A67DF7EAFB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9AB268D9-AFDF-4CBA-885C-2CC8F386C9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xmlns="" id="{056E1801-7003-4F40-BF82-426FEDAC17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xmlns="" id="{66FD709C-8AB1-425F-92EE-6636DC550C0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xmlns="" id="{7E0BC869-1ABD-4F3E-80CD-4BFF55C69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E3BC6A-4AAC-4CF9-A22F-CE6221080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861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0B0348-9C2A-4841-A521-2B3FCBBE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43CDA-82B6-41A9-BCA9-0F83E3DD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095004-8C8E-4153-8AE4-4CAD8995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1927B-512A-42EB-95A0-8E6021E97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87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689187-99D5-4B01-B3EA-2822F57A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1199B6-16B9-42FA-BFF3-E4B02431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F7B090-F609-4011-9A17-51570C46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D262-FEE0-48DF-B030-D31814CEB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83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243048-BCB2-4BBC-A9B3-862FDD0D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4CA89B-3337-4A26-AE70-429EFC98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8450B1-B688-4E89-A575-05414A22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2938F-AED2-49FF-8F24-AD875B02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29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C89A9-98C0-4737-A1AD-DEC1EE87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9E8EC7-96A6-4C6B-8D64-FA9EC813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2ED4F-C2DD-4D5F-94E0-EC9FE572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EB9C-210A-42DA-B7F6-AC68E28B23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D4C61F-FDCD-4FED-A43E-86FDD7E9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508506-8FBA-43E8-A8F2-039B2931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C4D43B-781F-4CEC-886A-555FDC1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B12A9-F2F7-4C70-8412-5F52BF290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9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6020DD4-6ED8-4017-BB28-B5A70181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7467BB9-B7A0-4665-A81C-3C950641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903E24D-54CB-4351-B5EB-D674C6F1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E976B-A95E-4F70-9283-B85AE62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35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BB6B682-81FA-4DD4-861B-D74FE379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B5E201B-B87A-498A-B623-1CCF4E9C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6CBD835-8560-4118-BAAB-9023FF52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9EAB-95EA-45EC-8656-AC8F209E0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62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4DB2FA8-2553-4870-9B06-8F9A65DB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53DBF31-8080-4954-A9A2-F612B412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DA166AC-6AE7-47FD-8770-681963F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C16D-B2AC-48DB-929B-CCA1CFDCB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7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94D721A-41E2-4135-8B4F-E8BC0DB4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BD2EF9C-A5AD-4EF8-BC5B-C24D96FF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74AA879-3F26-445C-9018-BB235B7E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0C42-0D34-4649-9A28-CCD608479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0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68A55C6-240A-4825-9A0B-D252D968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2379134-06E4-4D76-8236-07D9C06B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FDB0CA8-B073-490C-A905-3D0452C1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BB29-84F2-4774-AC5E-A3355212F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7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3D4DB05-52A4-4637-B1AD-18D6F9DD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287EF8D-2AAF-4BBE-BC91-BFEF1C2D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84FA025-F91E-404F-93DA-F9827744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412D0-EBD7-45D1-9C16-C9AC178E9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90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AAAE2CD8-E158-4061-8C04-54F7ED9D70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8391080F-4DE1-4C63-9DB6-1B3818DF5D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D262C-B9B1-43BE-AB03-BE6B73647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8E7BA-13DB-481B-A42A-D587C9C45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290DF4-32CA-446E-9D64-E49AA2D21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5F94F9-1371-4EFF-B40B-6AEE93B55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Cj04358090000[1]">
            <a:extLst>
              <a:ext uri="{FF2B5EF4-FFF2-40B4-BE49-F238E27FC236}">
                <a16:creationId xmlns:a16="http://schemas.microsoft.com/office/drawing/2014/main" xmlns="" id="{007A44B1-08A7-4B72-B439-DC5FC81F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4" descr="Firewrk8">
            <a:extLst>
              <a:ext uri="{FF2B5EF4-FFF2-40B4-BE49-F238E27FC236}">
                <a16:creationId xmlns:a16="http://schemas.microsoft.com/office/drawing/2014/main" xmlns="" id="{FE135743-97B1-4603-9749-4C04C825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636838"/>
            <a:ext cx="19050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Book-09">
            <a:extLst>
              <a:ext uri="{FF2B5EF4-FFF2-40B4-BE49-F238E27FC236}">
                <a16:creationId xmlns:a16="http://schemas.microsoft.com/office/drawing/2014/main" xmlns="" id="{54CD46EC-8A01-4A4F-9B7F-190A05AFC5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509963"/>
            <a:ext cx="1676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10">
            <a:extLst>
              <a:ext uri="{FF2B5EF4-FFF2-40B4-BE49-F238E27FC236}">
                <a16:creationId xmlns:a16="http://schemas.microsoft.com/office/drawing/2014/main" xmlns="" id="{A285D8C6-06A1-4587-836C-6E9DEE1963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1295400"/>
            <a:ext cx="3362325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9">
            <a:extLst>
              <a:ext uri="{FF2B5EF4-FFF2-40B4-BE49-F238E27FC236}">
                <a16:creationId xmlns:a16="http://schemas.microsoft.com/office/drawing/2014/main" xmlns="" id="{B6187C2C-585F-4CED-B66E-3342BDB0AC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7361237" cy="107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 lớp 3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12" descr="Firewrk8">
            <a:extLst>
              <a:ext uri="{FF2B5EF4-FFF2-40B4-BE49-F238E27FC236}">
                <a16:creationId xmlns:a16="http://schemas.microsoft.com/office/drawing/2014/main" xmlns="" id="{FBAB94F7-3915-4A61-9895-4BB5B068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890838"/>
            <a:ext cx="1905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9">
            <a:extLst>
              <a:ext uri="{FF2B5EF4-FFF2-40B4-BE49-F238E27FC236}">
                <a16:creationId xmlns:a16="http://schemas.microsoft.com/office/drawing/2014/main" xmlns="" id="{8AD944A7-F251-4E18-B363-585F519222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4822825"/>
            <a:ext cx="42148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WordArt 9">
            <a:extLst>
              <a:ext uri="{FF2B5EF4-FFF2-40B4-BE49-F238E27FC236}">
                <a16:creationId xmlns:a16="http://schemas.microsoft.com/office/drawing/2014/main" xmlns="" id="{2F94C46E-BC4C-4D39-BBFF-5130CEF0FE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7351" y="266700"/>
            <a:ext cx="5429249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 MỘ A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xmlns="" id="{734DD8EE-46FC-45C3-BE47-15C972294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0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xử lí phân và nước tiểu</a:t>
            </a:r>
            <a:r>
              <a:rPr lang="vi-V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hợp vệ sinh.</a:t>
            </a:r>
            <a:endParaRPr lang="en-US" alt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3" name="Picture 7" descr="img008">
            <a:extLst>
              <a:ext uri="{FF2B5EF4-FFF2-40B4-BE49-F238E27FC236}">
                <a16:creationId xmlns:a16="http://schemas.microsoft.com/office/drawing/2014/main" xmlns="" id="{3590791B-3569-4681-8D59-64C77C0F9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59055" b="62163"/>
          <a:stretch>
            <a:fillRect/>
          </a:stretch>
        </p:blipFill>
        <p:spPr bwMode="auto">
          <a:xfrm>
            <a:off x="228600" y="362792"/>
            <a:ext cx="3810000" cy="271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 Box 8" descr="Parchment">
            <a:extLst>
              <a:ext uri="{FF2B5EF4-FFF2-40B4-BE49-F238E27FC236}">
                <a16:creationId xmlns:a16="http://schemas.microsoft.com/office/drawing/2014/main" xmlns="" id="{BC46B50F-2E8C-4B0E-B340-70AFA041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77" y="2916489"/>
            <a:ext cx="1564509" cy="3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smtClean="0">
                <a:latin typeface="Times New Roman" panose="02020603050405020304" pitchFamily="18" charset="0"/>
              </a:rPr>
              <a:t> a)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xmlns="" id="{BE2DB36F-3661-4181-9E40-E23D91AA1A15}"/>
              </a:ext>
            </a:extLst>
          </p:cNvPr>
          <p:cNvGrpSpPr>
            <a:grpSpLocks/>
          </p:cNvGrpSpPr>
          <p:nvPr/>
        </p:nvGrpSpPr>
        <p:grpSpPr bwMode="auto">
          <a:xfrm>
            <a:off x="5300690" y="425265"/>
            <a:ext cx="3614710" cy="2983424"/>
            <a:chOff x="2773" y="792"/>
            <a:chExt cx="2987" cy="3399"/>
          </a:xfrm>
        </p:grpSpPr>
        <p:pic>
          <p:nvPicPr>
            <p:cNvPr id="12301" name="Picture 10" descr="img008">
              <a:extLst>
                <a:ext uri="{FF2B5EF4-FFF2-40B4-BE49-F238E27FC236}">
                  <a16:creationId xmlns:a16="http://schemas.microsoft.com/office/drawing/2014/main" xmlns="" id="{19EEE50A-DF2C-4CED-AE72-A1DF2521E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4" b="62163"/>
            <a:stretch>
              <a:fillRect/>
            </a:stretch>
          </p:blipFill>
          <p:spPr bwMode="auto">
            <a:xfrm>
              <a:off x="2773" y="792"/>
              <a:ext cx="2987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11" descr="Parchment">
              <a:extLst>
                <a:ext uri="{FF2B5EF4-FFF2-40B4-BE49-F238E27FC236}">
                  <a16:creationId xmlns:a16="http://schemas.microsoft.com/office/drawing/2014/main" xmlns="" id="{7FC50278-E543-471A-9083-784FDDCC7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2" y="3744"/>
              <a:ext cx="176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0172" name="Text Box 12">
            <a:extLst>
              <a:ext uri="{FF2B5EF4-FFF2-40B4-BE49-F238E27FC236}">
                <a16:creationId xmlns:a16="http://schemas.microsoft.com/office/drawing/2014/main" xmlns="" id="{AD2CB1D5-7858-40D5-88F6-02857927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767" y="2970060"/>
            <a:ext cx="343166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2400" smtClean="0">
                <a:solidFill>
                  <a:srgbClr val="FFFF00"/>
                </a:solidFill>
                <a:latin typeface=".VnArial" panose="020B7200000000000000" pitchFamily="34" charset="0"/>
              </a:rPr>
              <a:t>        </a:t>
            </a:r>
            <a:r>
              <a:rPr lang="en-US" altLang="en-US" sz="2400" i="1" smtClean="0">
                <a:solidFill>
                  <a:srgbClr val="008000"/>
                </a:solidFill>
                <a:latin typeface=".VnArial" panose="020B7200000000000000" pitchFamily="34" charset="0"/>
              </a:rPr>
              <a:t>Nhµ </a:t>
            </a:r>
            <a:r>
              <a:rPr lang="en-US" altLang="en-US" sz="2400" i="1" err="1">
                <a:solidFill>
                  <a:srgbClr val="008000"/>
                </a:solidFill>
                <a:latin typeface=".VnArial" panose="020B7200000000000000" pitchFamily="34" charset="0"/>
              </a:rPr>
              <a:t>tiªu</a:t>
            </a:r>
            <a:r>
              <a:rPr lang="en-US" altLang="en-US" sz="2400" i="1">
                <a:solidFill>
                  <a:srgbClr val="0080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2400" i="1" err="1">
                <a:solidFill>
                  <a:srgbClr val="008000"/>
                </a:solidFill>
                <a:latin typeface=".VnArial" panose="020B7200000000000000" pitchFamily="34" charset="0"/>
              </a:rPr>
              <a:t>tù</a:t>
            </a:r>
            <a:r>
              <a:rPr lang="en-US" altLang="en-US" sz="2400" i="1">
                <a:solidFill>
                  <a:srgbClr val="008000"/>
                </a:solidFill>
                <a:latin typeface=".VnArial" panose="020B7200000000000000" pitchFamily="34" charset="0"/>
              </a:rPr>
              <a:t> ho¹i</a:t>
            </a:r>
          </a:p>
        </p:txBody>
      </p:sp>
      <p:sp>
        <p:nvSpPr>
          <p:cNvPr id="13319" name="Oval 13">
            <a:extLst>
              <a:ext uri="{FF2B5EF4-FFF2-40B4-BE49-F238E27FC236}">
                <a16:creationId xmlns:a16="http://schemas.microsoft.com/office/drawing/2014/main" xmlns="" id="{501B412E-81E0-45CF-989F-9BB59434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654" y="2974336"/>
            <a:ext cx="542746" cy="454664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Garamond" panose="02020404030301010803" pitchFamily="18" charset="0"/>
              </a:rPr>
              <a:t>3</a:t>
            </a:r>
          </a:p>
        </p:txBody>
      </p:sp>
      <p:pic>
        <p:nvPicPr>
          <p:cNvPr id="13321" name="Picture 15" descr="anh de cat thu">
            <a:extLst>
              <a:ext uri="{FF2B5EF4-FFF2-40B4-BE49-F238E27FC236}">
                <a16:creationId xmlns:a16="http://schemas.microsoft.com/office/drawing/2014/main" xmlns="" id="{B5B1D189-5BD9-485C-B8D5-B88B9BEE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97240"/>
            <a:ext cx="3200400" cy="28956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 descr="Parchment">
            <a:extLst>
              <a:ext uri="{FF2B5EF4-FFF2-40B4-BE49-F238E27FC236}">
                <a16:creationId xmlns:a16="http://schemas.microsoft.com/office/drawing/2014/main" xmlns="" id="{239CAD84-B4F4-494E-9E97-6CF0CAFA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319" y="2929116"/>
            <a:ext cx="1404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smtClean="0">
                <a:latin typeface="Times New Roman" panose="02020603050405020304" pitchFamily="18" charset="0"/>
              </a:rPr>
              <a:t> b)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xmlns="" id="{AD2CB1D5-7858-40D5-88F6-02857927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483" y="6392878"/>
            <a:ext cx="343166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2400" smtClean="0">
                <a:solidFill>
                  <a:srgbClr val="FFFF00"/>
                </a:solidFill>
                <a:latin typeface=".VnArial" panose="020B7200000000000000" pitchFamily="34" charset="0"/>
              </a:rPr>
              <a:t>    </a:t>
            </a:r>
            <a:r>
              <a:rPr lang="en-US" altLang="en-US" sz="2400" i="1" smtClean="0">
                <a:latin typeface=".VnArial" panose="020B7200000000000000" pitchFamily="34" charset="0"/>
              </a:rPr>
              <a:t>Nhµ </a:t>
            </a:r>
            <a:r>
              <a:rPr lang="en-US" altLang="en-US" sz="2400" i="1" err="1">
                <a:latin typeface=".VnArial" panose="020B7200000000000000" pitchFamily="34" charset="0"/>
              </a:rPr>
              <a:t>tiªu</a:t>
            </a:r>
            <a:r>
              <a:rPr lang="en-US" altLang="en-US" sz="2400" i="1">
                <a:latin typeface=".VnArial" panose="020B7200000000000000" pitchFamily="34" charset="0"/>
              </a:rPr>
              <a:t> </a:t>
            </a:r>
            <a:r>
              <a:rPr lang="en-US" altLang="en-US" sz="2400" i="1" smtClean="0">
                <a:latin typeface=".VnArial" panose="020B7200000000000000" pitchFamily="34" charset="0"/>
              </a:rPr>
              <a:t>hai ngăn</a:t>
            </a:r>
            <a:endParaRPr lang="en-US" altLang="en-US" sz="2400" i="1">
              <a:latin typeface=".VnArial" panose="020B7200000000000000" pitchFamily="34" charset="0"/>
            </a:endParaRP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xmlns="" id="{501B412E-81E0-45CF-989F-9BB59434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41" y="6397154"/>
            <a:ext cx="542746" cy="454664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Garamond" panose="02020404030301010803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2" grpId="0"/>
      <p:bldP spid="13319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C3CFF805-44D5-41EB-B608-F95EC688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54250"/>
            <a:ext cx="3276600" cy="34480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IMG_1574">
            <a:extLst>
              <a:ext uri="{FF2B5EF4-FFF2-40B4-BE49-F238E27FC236}">
                <a16:creationId xmlns:a16="http://schemas.microsoft.com/office/drawing/2014/main" xmlns="" id="{F08139FF-1E13-4F87-9916-06258C3B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54251"/>
            <a:ext cx="3200400" cy="346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xmlns="" id="{AEC800EB-498E-4ECE-8507-7FDC2FE9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1"/>
            <a:ext cx="2667000" cy="3435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xmlns="" id="{556E6754-29F0-4705-BF95-1CF79DBD5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0"/>
            <a:ext cx="8153399" cy="2254250"/>
          </a:xfrm>
          <a:prstGeom prst="cloudCallout">
            <a:avLst>
              <a:gd name="adj1" fmla="val -58255"/>
              <a:gd name="adj2" fmla="val 30991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xử lý thế nào đối với phân và nước tiểu của người và động vật khi thải ra?</a:t>
            </a:r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>
            <a:extLst>
              <a:ext uri="{FF2B5EF4-FFF2-40B4-BE49-F238E27FC236}">
                <a16:creationId xmlns:a16="http://schemas.microsoft.com/office/drawing/2014/main" xmlns="" id="{0D2623C0-002F-4C7A-A573-28C4A1AB29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3038"/>
            <a:ext cx="8653462" cy="157956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2520" name="Picture 8" descr="ANd9GcTP8_urrGijhnl8UyLXQqHV27ZEGckKYISQNf8PjAYMblnE5_fWhw">
            <a:extLst>
              <a:ext uri="{FF2B5EF4-FFF2-40B4-BE49-F238E27FC236}">
                <a16:creationId xmlns:a16="http://schemas.microsoft.com/office/drawing/2014/main" xmlns="" id="{4D6C76BC-8152-45B7-BE28-BB73BFDD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22" name="Picture 10" descr="plant-under-construction-2">
            <a:extLst>
              <a:ext uri="{FF2B5EF4-FFF2-40B4-BE49-F238E27FC236}">
                <a16:creationId xmlns:a16="http://schemas.microsoft.com/office/drawing/2014/main" xmlns="" id="{60DA3107-70E6-448D-ACCC-F5472780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>
            <a:extLst>
              <a:ext uri="{FF2B5EF4-FFF2-40B4-BE49-F238E27FC236}">
                <a16:creationId xmlns:a16="http://schemas.microsoft.com/office/drawing/2014/main" xmlns="" id="{07B1326A-CA53-4885-9BD5-A066042AE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68217"/>
            <a:ext cx="8686800" cy="1058817"/>
          </a:xfrm>
          <a:prstGeom prst="cloudCallout">
            <a:avLst>
              <a:gd name="adj1" fmla="val -25755"/>
              <a:gd name="adj2" fmla="val 92625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5FF57AEF-013A-4A49-8791-AF5E45E7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04" y="3429000"/>
            <a:ext cx="4648200" cy="34092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69502202-DA6E-46F8-B3AE-D92097DE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3429000"/>
            <a:ext cx="4521868" cy="34092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uiExpand="1" build="p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>
            <a:extLst>
              <a:ext uri="{FF2B5EF4-FFF2-40B4-BE49-F238E27FC236}">
                <a16:creationId xmlns:a16="http://schemas.microsoft.com/office/drawing/2014/main" xmlns="" id="{797C2ADB-0A68-4A82-B581-73E3FE936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9936" name="Picture 16" descr="ANd9GcQt86M1iwnkP35VrGnkhQY130u4JEHeTJOrUCKWcaxlc-FBFvvQ">
            <a:extLst>
              <a:ext uri="{FF2B5EF4-FFF2-40B4-BE49-F238E27FC236}">
                <a16:creationId xmlns:a16="http://schemas.microsoft.com/office/drawing/2014/main" xmlns="" id="{A4156144-4D85-4CBE-A55F-817A2D3C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31361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38" name="Picture 18" descr="ANd9GcQOOzbhDVMbNPMinypls7ezNymHVwPiCArSoiAGWP3xxhfCMZPKgg">
            <a:extLst>
              <a:ext uri="{FF2B5EF4-FFF2-40B4-BE49-F238E27FC236}">
                <a16:creationId xmlns:a16="http://schemas.microsoft.com/office/drawing/2014/main" xmlns="" id="{AC33A033-FB87-45D8-9C9E-78BE62F5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61" y="0"/>
            <a:ext cx="4849117" cy="34835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40" name="Picture 20" descr="ANd9GcRwgbeBUHiGcPDKOof_C16XZuZCA74gAm6sLdBXSwfwHtsHMqYw">
            <a:extLst>
              <a:ext uri="{FF2B5EF4-FFF2-40B4-BE49-F238E27FC236}">
                <a16:creationId xmlns:a16="http://schemas.microsoft.com/office/drawing/2014/main" xmlns="" id="{646DC038-0426-4397-BF2D-916A2AE4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9" y="3200400"/>
            <a:ext cx="4449559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41" name="Picture 21" descr="ANd9GcTP8_urrGijhnl8UyLXQqHV27ZEGckKYISQNf8PjAYMblnE5_fWhw">
            <a:extLst>
              <a:ext uri="{FF2B5EF4-FFF2-40B4-BE49-F238E27FC236}">
                <a16:creationId xmlns:a16="http://schemas.microsoft.com/office/drawing/2014/main" xmlns="" id="{01410525-C40A-4715-A1F3-30EBC214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50" y="32004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0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7765A3BA-D070-46EA-945A-A0A1E0F02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731838"/>
          </a:xfrm>
        </p:spPr>
        <p:txBody>
          <a:bodyPr/>
          <a:lstStyle/>
          <a:p>
            <a:pPr algn="just" eaLnBrk="1" hangingPunct="1"/>
            <a:r>
              <a:rPr lang="en-US" alt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tiêu và bảo vệ sức khỏe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>
              <a:latin typeface=".VnTime" panose="020B7200000000000000" pitchFamily="34" charset="0"/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xmlns="" id="{8FCB5001-7F4C-4BA2-ACDF-111565972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8915400" cy="1981200"/>
          </a:xfrm>
          <a:solidFill>
            <a:srgbClr val="FFFF75">
              <a:alpha val="31000"/>
            </a:srgbClr>
          </a:solidFill>
        </p:spPr>
        <p:txBody>
          <a:bodyPr/>
          <a:lstStyle/>
          <a:p>
            <a:pPr indent="-233363" eaLnBrk="1" hangingPunct="1"/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33363" eaLnBrk="1" hangingPunct="1"/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35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93539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xmlns="" id="{24DCE168-0159-430A-8C26-2497129D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827087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Bày tỏ ý kiến </a:t>
            </a:r>
            <a:endParaRPr lang="en-US" altLang="en-US" sz="3200" b="1">
              <a:latin typeface=".VnTime" panose="020B7200000000000000" pitchFamily="34" charset="0"/>
            </a:endParaRPr>
          </a:p>
        </p:txBody>
      </p:sp>
      <p:sp>
        <p:nvSpPr>
          <p:cNvPr id="224261" name="chair1">
            <a:extLst>
              <a:ext uri="{FF2B5EF4-FFF2-40B4-BE49-F238E27FC236}">
                <a16:creationId xmlns:a16="http://schemas.microsoft.com/office/drawing/2014/main" xmlns="" id="{1665ADFB-34C4-406D-818A-1D2B960C5281}"/>
              </a:ext>
            </a:extLst>
          </p:cNvPr>
          <p:cNvSpPr>
            <a:spLocks noEditPoints="1" noChangeArrowheads="1"/>
          </p:cNvSpPr>
          <p:nvPr/>
        </p:nvSpPr>
        <p:spPr bwMode="auto">
          <a:xfrm rot="10800000">
            <a:off x="7924800" y="3352800"/>
            <a:ext cx="609600" cy="2590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24262" name="Picture 6" descr="Traubo380[1]">
            <a:extLst>
              <a:ext uri="{FF2B5EF4-FFF2-40B4-BE49-F238E27FC236}">
                <a16:creationId xmlns:a16="http://schemas.microsoft.com/office/drawing/2014/main" xmlns="" id="{2D9FCCDF-EB3D-41BE-84A1-0CC454BA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704"/>
            <a:ext cx="7239000" cy="52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82" name="Picture 26" descr="01">
            <a:extLst>
              <a:ext uri="{FF2B5EF4-FFF2-40B4-BE49-F238E27FC236}">
                <a16:creationId xmlns:a16="http://schemas.microsoft.com/office/drawing/2014/main" xmlns="" id="{DB7211F6-A12B-4E3B-A2CB-3E380ABD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483475" y="1131888"/>
            <a:ext cx="1620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83" name="Oval 27">
            <a:extLst>
              <a:ext uri="{FF2B5EF4-FFF2-40B4-BE49-F238E27FC236}">
                <a16:creationId xmlns:a16="http://schemas.microsoft.com/office/drawing/2014/main" xmlns="" id="{CB7F7F70-FD8A-4C92-B981-1AC36D16B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224284" name="Oval 28">
            <a:extLst>
              <a:ext uri="{FF2B5EF4-FFF2-40B4-BE49-F238E27FC236}">
                <a16:creationId xmlns:a16="http://schemas.microsoft.com/office/drawing/2014/main" xmlns="" id="{C444DE12-A0BD-4BA8-B25A-14B323730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24285" name="Oval 29">
            <a:extLst>
              <a:ext uri="{FF2B5EF4-FFF2-40B4-BE49-F238E27FC236}">
                <a16:creationId xmlns:a16="http://schemas.microsoft.com/office/drawing/2014/main" xmlns="" id="{FFB11C3B-9A4A-43E9-8878-224E9BA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51013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224298" name="Oval 42">
            <a:extLst>
              <a:ext uri="{FF2B5EF4-FFF2-40B4-BE49-F238E27FC236}">
                <a16:creationId xmlns:a16="http://schemas.microsoft.com/office/drawing/2014/main" xmlns="" id="{C2EA9C66-8650-43DD-8635-1E5F0340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711325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" dur="5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5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24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5" dur="500"/>
                                        <p:tgtEl>
                                          <p:spTgt spid="224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3" dur="5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10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83" grpId="0" animBg="1"/>
      <p:bldP spid="224283" grpId="1" animBg="1"/>
      <p:bldP spid="224284" grpId="0" animBg="1"/>
      <p:bldP spid="224284" grpId="1" animBg="1"/>
      <p:bldP spid="224285" grpId="0" animBg="1"/>
      <p:bldP spid="224285" grpId="1" animBg="1"/>
      <p:bldP spid="224298" grpId="0" animBg="1"/>
      <p:bldP spid="22429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5" name="chair1">
            <a:extLst>
              <a:ext uri="{FF2B5EF4-FFF2-40B4-BE49-F238E27FC236}">
                <a16:creationId xmlns:a16="http://schemas.microsoft.com/office/drawing/2014/main" xmlns="" id="{B8F19F39-DD92-41C3-BA54-ABE8FC265EA2}"/>
              </a:ext>
            </a:extLst>
          </p:cNvPr>
          <p:cNvSpPr>
            <a:spLocks noEditPoints="1" noChangeArrowheads="1"/>
          </p:cNvSpPr>
          <p:nvPr/>
        </p:nvSpPr>
        <p:spPr bwMode="auto">
          <a:xfrm rot="10800000">
            <a:off x="7967662" y="3173826"/>
            <a:ext cx="719138" cy="276977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008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25286" name="Picture 6" descr="don ve sinh 1">
            <a:extLst>
              <a:ext uri="{FF2B5EF4-FFF2-40B4-BE49-F238E27FC236}">
                <a16:creationId xmlns:a16="http://schemas.microsoft.com/office/drawing/2014/main" xmlns="" id="{EA7EA46C-7E80-4E94-BB3C-03A4C43A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7086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7" name="Picture 7" descr="01">
            <a:extLst>
              <a:ext uri="{FF2B5EF4-FFF2-40B4-BE49-F238E27FC236}">
                <a16:creationId xmlns:a16="http://schemas.microsoft.com/office/drawing/2014/main" xmlns="" id="{3909AC3B-AD89-4CB7-B88E-2CD159BB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548563" y="1211263"/>
            <a:ext cx="16208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8" name="Oval 8">
            <a:extLst>
              <a:ext uri="{FF2B5EF4-FFF2-40B4-BE49-F238E27FC236}">
                <a16:creationId xmlns:a16="http://schemas.microsoft.com/office/drawing/2014/main" xmlns="" id="{26710B0F-5520-4D93-840D-0EF0F8D47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225289" name="Oval 9">
            <a:extLst>
              <a:ext uri="{FF2B5EF4-FFF2-40B4-BE49-F238E27FC236}">
                <a16:creationId xmlns:a16="http://schemas.microsoft.com/office/drawing/2014/main" xmlns="" id="{4AB92B1B-497B-474C-8E3D-1F8F00906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25290" name="Oval 10">
            <a:extLst>
              <a:ext uri="{FF2B5EF4-FFF2-40B4-BE49-F238E27FC236}">
                <a16:creationId xmlns:a16="http://schemas.microsoft.com/office/drawing/2014/main" xmlns="" id="{181B3094-7AAC-481C-AA79-DF59FEC15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225293" name="Oval 13">
            <a:extLst>
              <a:ext uri="{FF2B5EF4-FFF2-40B4-BE49-F238E27FC236}">
                <a16:creationId xmlns:a16="http://schemas.microsoft.com/office/drawing/2014/main" xmlns="" id="{BFA13880-91EA-4680-9F79-D59654892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0489" name="Rectangle 4">
            <a:extLst>
              <a:ext uri="{FF2B5EF4-FFF2-40B4-BE49-F238E27FC236}">
                <a16:creationId xmlns:a16="http://schemas.microsoft.com/office/drawing/2014/main" xmlns="" id="{F7BF9867-6E2B-48C8-AC83-CE8240E0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8900"/>
            <a:ext cx="9144000" cy="838200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Bày tỏ ý kiến </a:t>
            </a:r>
            <a:endParaRPr lang="en-US" altLang="en-US" sz="3200" b="1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25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500"/>
                                        <p:tgtEl>
                                          <p:spTgt spid="225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25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5" dur="500"/>
                                        <p:tgtEl>
                                          <p:spTgt spid="225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3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5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8" grpId="0" animBg="1"/>
      <p:bldP spid="225288" grpId="1" animBg="1"/>
      <p:bldP spid="225289" grpId="0" animBg="1"/>
      <p:bldP spid="225289" grpId="1" animBg="1"/>
      <p:bldP spid="225290" grpId="0" animBg="1"/>
      <p:bldP spid="225290" grpId="1" animBg="1"/>
      <p:bldP spid="225293" grpId="0" animBg="1"/>
      <p:bldP spid="22529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0" name="Picture 6" descr="Tony-ia-bay[1]">
            <a:extLst>
              <a:ext uri="{FF2B5EF4-FFF2-40B4-BE49-F238E27FC236}">
                <a16:creationId xmlns:a16="http://schemas.microsoft.com/office/drawing/2014/main" xmlns="" id="{7B27DEA1-BA9C-40E4-A446-0A521289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575"/>
            <a:ext cx="70866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1" name="chair1">
            <a:extLst>
              <a:ext uri="{FF2B5EF4-FFF2-40B4-BE49-F238E27FC236}">
                <a16:creationId xmlns:a16="http://schemas.microsoft.com/office/drawing/2014/main" xmlns="" id="{9EEC2611-569B-448F-88EC-25120D6E22F2}"/>
              </a:ext>
            </a:extLst>
          </p:cNvPr>
          <p:cNvSpPr>
            <a:spLocks noEditPoints="1" noChangeArrowheads="1"/>
          </p:cNvSpPr>
          <p:nvPr/>
        </p:nvSpPr>
        <p:spPr bwMode="auto">
          <a:xfrm rot="10800000">
            <a:off x="8001000" y="3429000"/>
            <a:ext cx="609600" cy="2590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26312" name="Picture 8" descr="01">
            <a:extLst>
              <a:ext uri="{FF2B5EF4-FFF2-40B4-BE49-F238E27FC236}">
                <a16:creationId xmlns:a16="http://schemas.microsoft.com/office/drawing/2014/main" xmlns="" id="{2887A267-DC12-43CA-B13E-E031A4A93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570788" y="1257300"/>
            <a:ext cx="16224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3" name="Oval 9">
            <a:extLst>
              <a:ext uri="{FF2B5EF4-FFF2-40B4-BE49-F238E27FC236}">
                <a16:creationId xmlns:a16="http://schemas.microsoft.com/office/drawing/2014/main" xmlns="" id="{CC7A514B-7565-45AC-AE5C-CAFA8A93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226314" name="Oval 10">
            <a:extLst>
              <a:ext uri="{FF2B5EF4-FFF2-40B4-BE49-F238E27FC236}">
                <a16:creationId xmlns:a16="http://schemas.microsoft.com/office/drawing/2014/main" xmlns="" id="{9B7B9753-492E-4440-BF69-1304C9E27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26315" name="Oval 11">
            <a:extLst>
              <a:ext uri="{FF2B5EF4-FFF2-40B4-BE49-F238E27FC236}">
                <a16:creationId xmlns:a16="http://schemas.microsoft.com/office/drawing/2014/main" xmlns="" id="{C4092B04-5C4E-48E8-93C0-416C714FB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907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226318" name="Oval 14">
            <a:extLst>
              <a:ext uri="{FF2B5EF4-FFF2-40B4-BE49-F238E27FC236}">
                <a16:creationId xmlns:a16="http://schemas.microsoft.com/office/drawing/2014/main" xmlns="" id="{5DE7A1DE-EE6A-4FDE-A5C0-0E1DAF58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17859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26319" name="Rectangle 15">
            <a:extLst>
              <a:ext uri="{FF2B5EF4-FFF2-40B4-BE49-F238E27FC236}">
                <a16:creationId xmlns:a16="http://schemas.microsoft.com/office/drawing/2014/main" xmlns="" id="{FEADC83D-4B87-454A-BB8F-8A5713F11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152400"/>
            <a:ext cx="8686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US" b="1" u="sng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4" name="Rectangle 4">
            <a:extLst>
              <a:ext uri="{FF2B5EF4-FFF2-40B4-BE49-F238E27FC236}">
                <a16:creationId xmlns:a16="http://schemas.microsoft.com/office/drawing/2014/main" xmlns="" id="{E8F59997-A18E-43FC-8458-8F774FF7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Bày tỏ ý kiến </a:t>
            </a:r>
            <a:endParaRPr lang="en-US" altLang="en-US" sz="3200" b="1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5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5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3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10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3" grpId="0" animBg="1"/>
      <p:bldP spid="226313" grpId="1" animBg="1"/>
      <p:bldP spid="226314" grpId="0" animBg="1"/>
      <p:bldP spid="226314" grpId="1" animBg="1"/>
      <p:bldP spid="226315" grpId="0" animBg="1"/>
      <p:bldP spid="226315" grpId="1" animBg="1"/>
      <p:bldP spid="226318" grpId="0" animBg="1"/>
      <p:bldP spid="2263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xmlns="" id="{6F1CD65B-04E3-4EC7-A7CB-ABC4F4C11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Bày tỏ ý kiến </a:t>
            </a:r>
            <a:endParaRPr lang="en-US" altLang="en-US" sz="3200"/>
          </a:p>
        </p:txBody>
      </p:sp>
      <p:pic>
        <p:nvPicPr>
          <p:cNvPr id="6" name="Picture 6" descr="IMG_1575">
            <a:extLst>
              <a:ext uri="{FF2B5EF4-FFF2-40B4-BE49-F238E27FC236}">
                <a16:creationId xmlns:a16="http://schemas.microsoft.com/office/drawing/2014/main" xmlns="" id="{D6A91F13-89A9-4566-A9BF-F218B3DDB9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6499"/>
            <a:ext cx="7086600" cy="4793302"/>
          </a:xfrm>
          <a:noFill/>
        </p:spPr>
      </p:pic>
      <p:sp>
        <p:nvSpPr>
          <p:cNvPr id="7" name="chair1">
            <a:extLst>
              <a:ext uri="{FF2B5EF4-FFF2-40B4-BE49-F238E27FC236}">
                <a16:creationId xmlns:a16="http://schemas.microsoft.com/office/drawing/2014/main" xmlns="" id="{7B4A1128-6B61-4129-8BB1-19B262C2A0D0}"/>
              </a:ext>
            </a:extLst>
          </p:cNvPr>
          <p:cNvSpPr>
            <a:spLocks noEditPoints="1" noChangeArrowheads="1"/>
          </p:cNvSpPr>
          <p:nvPr/>
        </p:nvSpPr>
        <p:spPr bwMode="auto">
          <a:xfrm rot="10800000">
            <a:off x="7888288" y="3200400"/>
            <a:ext cx="685800" cy="2819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008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26" descr="01">
            <a:extLst>
              <a:ext uri="{FF2B5EF4-FFF2-40B4-BE49-F238E27FC236}">
                <a16:creationId xmlns:a16="http://schemas.microsoft.com/office/drawing/2014/main" xmlns="" id="{2159C988-67B9-4DE7-9128-CBA58697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497763" y="1212850"/>
            <a:ext cx="16208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61A070-BA93-4021-91D5-A5E9482FA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478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9E33AAF-C4C0-4E05-9CC0-4C92A8EE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478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C7EEF11-F1EF-45CF-BA85-67CB85895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478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6E984AC-A36B-4328-9107-59D67EA5E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25" y="174625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50404CDE-C821-4A5A-AF01-9442B6E9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Bày tỏ ý kiến </a:t>
            </a:r>
            <a:endParaRPr lang="en-US" altLang="en-US" sz="3200"/>
          </a:p>
        </p:txBody>
      </p:sp>
      <p:pic>
        <p:nvPicPr>
          <p:cNvPr id="4" name="Picture 5" descr="IMG_1565">
            <a:extLst>
              <a:ext uri="{FF2B5EF4-FFF2-40B4-BE49-F238E27FC236}">
                <a16:creationId xmlns:a16="http://schemas.microsoft.com/office/drawing/2014/main" xmlns="" id="{3DA72BD5-B713-4F42-813F-C62B1A0F9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" y="1163638"/>
            <a:ext cx="6931925" cy="4856162"/>
          </a:xfrm>
          <a:noFill/>
        </p:spPr>
      </p:pic>
      <p:sp>
        <p:nvSpPr>
          <p:cNvPr id="5" name="chair1">
            <a:extLst>
              <a:ext uri="{FF2B5EF4-FFF2-40B4-BE49-F238E27FC236}">
                <a16:creationId xmlns:a16="http://schemas.microsoft.com/office/drawing/2014/main" xmlns="" id="{C9C1ED76-0DEB-4D92-A559-C69A089559F3}"/>
              </a:ext>
            </a:extLst>
          </p:cNvPr>
          <p:cNvSpPr>
            <a:spLocks noEditPoints="1" noChangeArrowheads="1"/>
          </p:cNvSpPr>
          <p:nvPr/>
        </p:nvSpPr>
        <p:spPr bwMode="auto">
          <a:xfrm rot="10800000">
            <a:off x="7973219" y="3429000"/>
            <a:ext cx="609600" cy="2590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1593 w 21600"/>
              <a:gd name="T13" fmla="*/ 7848 h 21600"/>
              <a:gd name="T14" fmla="*/ 20317 w 21600"/>
              <a:gd name="T15" fmla="*/ 1757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7752" y="5993"/>
                </a:moveTo>
                <a:lnTo>
                  <a:pt x="13862" y="5993"/>
                </a:lnTo>
                <a:lnTo>
                  <a:pt x="13862" y="3443"/>
                </a:lnTo>
                <a:lnTo>
                  <a:pt x="18455" y="3443"/>
                </a:lnTo>
                <a:lnTo>
                  <a:pt x="18952" y="3443"/>
                </a:lnTo>
                <a:lnTo>
                  <a:pt x="19448" y="3354"/>
                </a:lnTo>
                <a:lnTo>
                  <a:pt x="19697" y="3220"/>
                </a:lnTo>
                <a:lnTo>
                  <a:pt x="20234" y="3041"/>
                </a:lnTo>
                <a:lnTo>
                  <a:pt x="20566" y="2817"/>
                </a:lnTo>
                <a:lnTo>
                  <a:pt x="20731" y="2460"/>
                </a:lnTo>
                <a:lnTo>
                  <a:pt x="20897" y="2102"/>
                </a:lnTo>
                <a:lnTo>
                  <a:pt x="20897" y="1744"/>
                </a:lnTo>
                <a:lnTo>
                  <a:pt x="20897" y="1431"/>
                </a:lnTo>
                <a:lnTo>
                  <a:pt x="20731" y="1073"/>
                </a:lnTo>
                <a:lnTo>
                  <a:pt x="20566" y="716"/>
                </a:lnTo>
                <a:lnTo>
                  <a:pt x="20234" y="492"/>
                </a:lnTo>
                <a:lnTo>
                  <a:pt x="19697" y="224"/>
                </a:lnTo>
                <a:lnTo>
                  <a:pt x="19448" y="134"/>
                </a:lnTo>
                <a:lnTo>
                  <a:pt x="18952" y="0"/>
                </a:lnTo>
                <a:lnTo>
                  <a:pt x="18455" y="0"/>
                </a:lnTo>
                <a:lnTo>
                  <a:pt x="10966" y="0"/>
                </a:lnTo>
                <a:lnTo>
                  <a:pt x="3641" y="0"/>
                </a:lnTo>
                <a:lnTo>
                  <a:pt x="3145" y="0"/>
                </a:lnTo>
                <a:lnTo>
                  <a:pt x="2648" y="134"/>
                </a:lnTo>
                <a:lnTo>
                  <a:pt x="2276" y="224"/>
                </a:lnTo>
                <a:lnTo>
                  <a:pt x="1945" y="492"/>
                </a:lnTo>
                <a:lnTo>
                  <a:pt x="1697" y="716"/>
                </a:lnTo>
                <a:lnTo>
                  <a:pt x="1366" y="1073"/>
                </a:lnTo>
                <a:lnTo>
                  <a:pt x="1200" y="1431"/>
                </a:lnTo>
                <a:lnTo>
                  <a:pt x="1200" y="1744"/>
                </a:lnTo>
                <a:lnTo>
                  <a:pt x="1200" y="2102"/>
                </a:lnTo>
                <a:lnTo>
                  <a:pt x="1366" y="2460"/>
                </a:lnTo>
                <a:lnTo>
                  <a:pt x="1697" y="2817"/>
                </a:lnTo>
                <a:lnTo>
                  <a:pt x="1945" y="3041"/>
                </a:lnTo>
                <a:lnTo>
                  <a:pt x="2276" y="3220"/>
                </a:lnTo>
                <a:lnTo>
                  <a:pt x="2648" y="3354"/>
                </a:lnTo>
                <a:lnTo>
                  <a:pt x="3145" y="3443"/>
                </a:lnTo>
                <a:lnTo>
                  <a:pt x="3641" y="3443"/>
                </a:lnTo>
                <a:lnTo>
                  <a:pt x="8152" y="3443"/>
                </a:lnTo>
                <a:lnTo>
                  <a:pt x="8152" y="5993"/>
                </a:lnTo>
                <a:lnTo>
                  <a:pt x="3890" y="5993"/>
                </a:lnTo>
                <a:lnTo>
                  <a:pt x="3145" y="6127"/>
                </a:lnTo>
                <a:lnTo>
                  <a:pt x="2276" y="6306"/>
                </a:lnTo>
                <a:lnTo>
                  <a:pt x="1697" y="6663"/>
                </a:lnTo>
                <a:lnTo>
                  <a:pt x="1200" y="7155"/>
                </a:lnTo>
                <a:lnTo>
                  <a:pt x="662" y="7737"/>
                </a:lnTo>
                <a:lnTo>
                  <a:pt x="166" y="8273"/>
                </a:lnTo>
                <a:lnTo>
                  <a:pt x="0" y="8989"/>
                </a:lnTo>
                <a:lnTo>
                  <a:pt x="0" y="9525"/>
                </a:lnTo>
                <a:lnTo>
                  <a:pt x="0" y="10822"/>
                </a:lnTo>
                <a:lnTo>
                  <a:pt x="0" y="15831"/>
                </a:lnTo>
                <a:lnTo>
                  <a:pt x="166" y="16547"/>
                </a:lnTo>
                <a:lnTo>
                  <a:pt x="662" y="17307"/>
                </a:lnTo>
                <a:lnTo>
                  <a:pt x="1697" y="18380"/>
                </a:lnTo>
                <a:lnTo>
                  <a:pt x="2814" y="19275"/>
                </a:lnTo>
                <a:lnTo>
                  <a:pt x="3641" y="19766"/>
                </a:lnTo>
                <a:lnTo>
                  <a:pt x="4428" y="20169"/>
                </a:lnTo>
                <a:lnTo>
                  <a:pt x="5421" y="20527"/>
                </a:lnTo>
                <a:lnTo>
                  <a:pt x="6372" y="20884"/>
                </a:lnTo>
                <a:lnTo>
                  <a:pt x="7572" y="21242"/>
                </a:lnTo>
                <a:lnTo>
                  <a:pt x="8648" y="21466"/>
                </a:lnTo>
                <a:lnTo>
                  <a:pt x="9766" y="21600"/>
                </a:lnTo>
                <a:lnTo>
                  <a:pt x="11131" y="21600"/>
                </a:lnTo>
                <a:lnTo>
                  <a:pt x="12414" y="21600"/>
                </a:lnTo>
                <a:lnTo>
                  <a:pt x="13779" y="21466"/>
                </a:lnTo>
                <a:lnTo>
                  <a:pt x="14855" y="21242"/>
                </a:lnTo>
                <a:lnTo>
                  <a:pt x="15807" y="20884"/>
                </a:lnTo>
                <a:lnTo>
                  <a:pt x="16841" y="20527"/>
                </a:lnTo>
                <a:lnTo>
                  <a:pt x="17669" y="20169"/>
                </a:lnTo>
                <a:lnTo>
                  <a:pt x="18455" y="19766"/>
                </a:lnTo>
                <a:lnTo>
                  <a:pt x="19117" y="19275"/>
                </a:lnTo>
                <a:lnTo>
                  <a:pt x="20234" y="18380"/>
                </a:lnTo>
                <a:lnTo>
                  <a:pt x="21062" y="17307"/>
                </a:lnTo>
                <a:lnTo>
                  <a:pt x="21600" y="16547"/>
                </a:lnTo>
                <a:lnTo>
                  <a:pt x="21600" y="15831"/>
                </a:lnTo>
                <a:lnTo>
                  <a:pt x="21600" y="10733"/>
                </a:lnTo>
                <a:lnTo>
                  <a:pt x="21600" y="9525"/>
                </a:lnTo>
                <a:lnTo>
                  <a:pt x="21600" y="8989"/>
                </a:lnTo>
                <a:lnTo>
                  <a:pt x="21434" y="8273"/>
                </a:lnTo>
                <a:lnTo>
                  <a:pt x="21062" y="7737"/>
                </a:lnTo>
                <a:lnTo>
                  <a:pt x="20566" y="7155"/>
                </a:lnTo>
                <a:lnTo>
                  <a:pt x="19903" y="6663"/>
                </a:lnTo>
                <a:lnTo>
                  <a:pt x="19283" y="6306"/>
                </a:lnTo>
                <a:lnTo>
                  <a:pt x="18621" y="6127"/>
                </a:lnTo>
                <a:lnTo>
                  <a:pt x="17752" y="5993"/>
                </a:lnTo>
                <a:close/>
              </a:path>
              <a:path w="21600" h="21600" extrusionOk="0">
                <a:moveTo>
                  <a:pt x="8152" y="3443"/>
                </a:moveTo>
                <a:lnTo>
                  <a:pt x="13862" y="3443"/>
                </a:lnTo>
              </a:path>
              <a:path w="21600" h="21600" extrusionOk="0">
                <a:moveTo>
                  <a:pt x="8152" y="5993"/>
                </a:moveTo>
                <a:lnTo>
                  <a:pt x="13862" y="5993"/>
                </a:ln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26" descr="01">
            <a:extLst>
              <a:ext uri="{FF2B5EF4-FFF2-40B4-BE49-F238E27FC236}">
                <a16:creationId xmlns:a16="http://schemas.microsoft.com/office/drawing/2014/main" xmlns="" id="{BF02AA09-524E-48AF-948B-B6A1C30A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467600" y="1163638"/>
            <a:ext cx="1620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C420792-A736-4333-A8B8-5EA4E2D63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478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6276E76-E353-497E-BE77-7E7CCE43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62125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xmlns="" id="{16368154-FC42-46F5-90D1-FDD758192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47838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xmlns="" id="{66263E78-57A0-491C-A251-FF9E37FFC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1778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.VnTime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a12">
            <a:extLst>
              <a:ext uri="{FF2B5EF4-FFF2-40B4-BE49-F238E27FC236}">
                <a16:creationId xmlns:a16="http://schemas.microsoft.com/office/drawing/2014/main" xmlns="" id="{E2B78FCC-7C14-4289-B775-C711F2B0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7" y="739776"/>
            <a:ext cx="4424149" cy="528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56" y="739775"/>
            <a:ext cx="44958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eta.com - Điều đó tùy thuộc hành động của bạn.video karaoke.lời bài hát  [Kara   Vietsub HD].vide by conTV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17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367833" y="760274"/>
            <a:ext cx="85618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</a:p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các thầy cô giáo và các em! 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609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smtClean="0">
                <a:latin typeface="Times New Roman" pitchFamily="18" charset="0"/>
                <a:cs typeface="Times New Roman" pitchFamily="18" charset="0"/>
              </a:rPr>
              <a:t>Bài 37: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sinh môi trường (Tiếp theo)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>
            <a:extLst>
              <a:ext uri="{FF2B5EF4-FFF2-40B4-BE49-F238E27FC236}">
                <a16:creationId xmlns:a16="http://schemas.microsoft.com/office/drawing/2014/main" xmlns="" id="{9EE8660A-1004-4A87-839B-B11A8B93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20"/>
            <a:ext cx="9144000" cy="609321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Oval 19">
            <a:extLst>
              <a:ext uri="{FF2B5EF4-FFF2-40B4-BE49-F238E27FC236}">
                <a16:creationId xmlns:a16="http://schemas.microsoft.com/office/drawing/2014/main" xmlns="" id="{0FBF4C18-8F98-4FFE-AD4C-DDED8A3C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389732"/>
            <a:ext cx="914400" cy="86836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0246A8-467E-4959-9761-D532869D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động 1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phóng uế bừa bãi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xmlns="" id="{0FBF4C18-8F98-4FFE-AD4C-DDED8A3C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78099"/>
            <a:ext cx="914400" cy="86836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10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3" decel="100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3" decel="100000"/>
                                        <p:tgtEl>
                                          <p:spTgt spid="61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3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3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93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 animBg="1"/>
      <p:bldP spid="3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3F796577-22CB-4FB0-9090-3AF83CE2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20"/>
            <a:ext cx="9128125" cy="5727680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0246A8-467E-4959-9761-D532869D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213"/>
            <a:ext cx="9128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en-US" sz="28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việc phóng uế bừa bãi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xmlns="" id="{0FBF4C18-8F98-4FFE-AD4C-DDED8A3C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282899"/>
            <a:ext cx="914400" cy="86836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47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3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3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>
            <a:extLst>
              <a:ext uri="{FF2B5EF4-FFF2-40B4-BE49-F238E27FC236}">
                <a16:creationId xmlns:a16="http://schemas.microsoft.com/office/drawing/2014/main" xmlns="" id="{9EE8660A-1004-4A87-839B-B11A8B93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66800"/>
            <a:ext cx="4572000" cy="3733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3F796577-22CB-4FB0-9090-3AF83CE2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066800"/>
            <a:ext cx="4543425" cy="3733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Oval 18">
            <a:extLst>
              <a:ext uri="{FF2B5EF4-FFF2-40B4-BE49-F238E27FC236}">
                <a16:creationId xmlns:a16="http://schemas.microsoft.com/office/drawing/2014/main" xmlns="" id="{3DD8D0EE-1447-4729-A0FC-2A77FCA5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00337"/>
            <a:ext cx="4572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163" name="Oval 19">
            <a:extLst>
              <a:ext uri="{FF2B5EF4-FFF2-40B4-BE49-F238E27FC236}">
                <a16:creationId xmlns:a16="http://schemas.microsoft.com/office/drawing/2014/main" xmlns="" id="{0FBF4C18-8F98-4FFE-AD4C-DDED8A3C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016250"/>
            <a:ext cx="4572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167" name="Oval 23">
            <a:extLst>
              <a:ext uri="{FF2B5EF4-FFF2-40B4-BE49-F238E27FC236}">
                <a16:creationId xmlns:a16="http://schemas.microsoft.com/office/drawing/2014/main" xmlns="" id="{42B31ED0-6840-4C61-84E7-D25BAD6A3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514600"/>
            <a:ext cx="4572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168" name="Text Box 24">
            <a:extLst>
              <a:ext uri="{FF2B5EF4-FFF2-40B4-BE49-F238E27FC236}">
                <a16:creationId xmlns:a16="http://schemas.microsoft.com/office/drawing/2014/main" xmlns="" id="{2387186B-2307-416B-B933-2E8AAD929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" y="5329535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endParaRPr lang="en-US" alt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0246A8-467E-4959-9761-D532869D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4" y="176213"/>
            <a:ext cx="8213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động 1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việc phóng uế bừa bãi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984239DC-000D-4ACC-B3AF-176B2544F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4876800"/>
            <a:ext cx="8975725" cy="1828800"/>
          </a:xfrm>
          <a:prstGeom prst="cloudCallout">
            <a:avLst>
              <a:gd name="adj1" fmla="val -29769"/>
              <a:gd name="adj2" fmla="val 6972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và động vật phóng uế bừa bãi, không đúng nơi quy định sẽ gây ra tác hại gì?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 animBg="1"/>
      <p:bldP spid="6163" grpId="0" animBg="1"/>
      <p:bldP spid="6167" grpId="0" animBg="1"/>
      <p:bldP spid="6168" grpId="0"/>
      <p:bldP spid="3" grpId="0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>
            <a:extLst>
              <a:ext uri="{FF2B5EF4-FFF2-40B4-BE49-F238E27FC236}">
                <a16:creationId xmlns:a16="http://schemas.microsoft.com/office/drawing/2014/main" xmlns="" id="{BBA8ED54-FC36-4D23-89C7-9C4272659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1"/>
            <a:ext cx="9147175" cy="1270714"/>
          </a:xfrm>
          <a:solidFill>
            <a:srgbClr val="DDF83E">
              <a:alpha val="28000"/>
            </a:srgbClr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uế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5" name="Picture 6" descr="Traubo380[1]">
            <a:extLst>
              <a:ext uri="{FF2B5EF4-FFF2-40B4-BE49-F238E27FC236}">
                <a16:creationId xmlns:a16="http://schemas.microsoft.com/office/drawing/2014/main" xmlns="" id="{421D57BC-A728-4254-8742-60696B9F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915"/>
            <a:ext cx="4495800" cy="26511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330A41D-DF7F-45B8-B23A-DCDD1097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648200" cy="26264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71ECA384-7EE6-4DA4-9451-7A8E5F45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98040"/>
            <a:ext cx="4648200" cy="275800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FDB036A-3E56-47BE-BAD6-29AAF488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040"/>
            <a:ext cx="4495800" cy="270756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55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>
            <a:extLst>
              <a:ext uri="{FF2B5EF4-FFF2-40B4-BE49-F238E27FC236}">
                <a16:creationId xmlns:a16="http://schemas.microsoft.com/office/drawing/2014/main" xmlns="" id="{74378F09-2A4D-4D3A-A421-9A1177E8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4495800" cy="608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>
            <a:extLst>
              <a:ext uri="{FF2B5EF4-FFF2-40B4-BE49-F238E27FC236}">
                <a16:creationId xmlns:a16="http://schemas.microsoft.com/office/drawing/2014/main" xmlns="" id="{7B11C71B-F420-4771-9B23-F82B80B6A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7620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pic>
        <p:nvPicPr>
          <p:cNvPr id="207881" name="Picture 9" descr="mot_so_benh_thuong_gap_tren_da_giaoduc">
            <a:extLst>
              <a:ext uri="{FF2B5EF4-FFF2-40B4-BE49-F238E27FC236}">
                <a16:creationId xmlns:a16="http://schemas.microsoft.com/office/drawing/2014/main" xmlns="" id="{E0B1BACB-C4B4-4448-A940-1F659AA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52475"/>
            <a:ext cx="4648200" cy="601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>
            <a:extLst>
              <a:ext uri="{FF2B5EF4-FFF2-40B4-BE49-F238E27FC236}">
                <a16:creationId xmlns:a16="http://schemas.microsoft.com/office/drawing/2014/main" xmlns="" id="{6BD3051C-A716-4472-B82C-3CCEF4AC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Text Box 7">
            <a:extLst>
              <a:ext uri="{FF2B5EF4-FFF2-40B4-BE49-F238E27FC236}">
                <a16:creationId xmlns:a16="http://schemas.microsoft.com/office/drawing/2014/main" xmlns="" id="{EC39C713-2A6F-416F-9E67-A064B6978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52400"/>
            <a:ext cx="342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904" name="il_fi" descr="tieuchay">
            <a:extLst>
              <a:ext uri="{FF2B5EF4-FFF2-40B4-BE49-F238E27FC236}">
                <a16:creationId xmlns:a16="http://schemas.microsoft.com/office/drawing/2014/main" xmlns="" id="{2FEC51F5-E065-4322-B78F-892FF376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6529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4077</TotalTime>
  <Words>353</Words>
  <Application>Microsoft Office PowerPoint</Application>
  <PresentationFormat>On-screen Show (4:3)</PresentationFormat>
  <Paragraphs>52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Để đảm bảo vệ sinh nhà tiêu và bảo vệ sức khỏe chúng ta cần:</vt:lpstr>
      <vt:lpstr>Hoạt động 3: Bày tỏ ý kiến </vt:lpstr>
      <vt:lpstr>Hoạt động 3: Bày tỏ ý kiến </vt:lpstr>
      <vt:lpstr>Hoạt động 3: Bày tỏ ý kiến </vt:lpstr>
      <vt:lpstr>Hoạt động 3: Bày tỏ ý kiến </vt:lpstr>
      <vt:lpstr>Hoạt động 3: Bày tỏ ý kiến </vt:lpstr>
      <vt:lpstr>PowerPoint Presentation</vt:lpstr>
      <vt:lpstr>PowerPoint Presentation</vt:lpstr>
    </vt:vector>
  </TitlesOfParts>
  <Company>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BKV</cp:lastModifiedBy>
  <cp:revision>464</cp:revision>
  <dcterms:created xsi:type="dcterms:W3CDTF">2006-12-11T10:54:55Z</dcterms:created>
  <dcterms:modified xsi:type="dcterms:W3CDTF">2022-01-18T03:53:56Z</dcterms:modified>
</cp:coreProperties>
</file>