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8" r:id="rId2"/>
    <p:sldMasterId id="2147483704" r:id="rId3"/>
    <p:sldMasterId id="2147483717" r:id="rId4"/>
    <p:sldMasterId id="2147483730" r:id="rId5"/>
    <p:sldMasterId id="2147483743" r:id="rId6"/>
  </p:sldMasterIdLst>
  <p:notesMasterIdLst>
    <p:notesMasterId r:id="rId51"/>
  </p:notesMasterIdLst>
  <p:sldIdLst>
    <p:sldId id="339" r:id="rId7"/>
    <p:sldId id="354" r:id="rId8"/>
    <p:sldId id="355" r:id="rId9"/>
    <p:sldId id="356" r:id="rId10"/>
    <p:sldId id="473" r:id="rId11"/>
    <p:sldId id="258" r:id="rId12"/>
    <p:sldId id="295" r:id="rId13"/>
    <p:sldId id="260" r:id="rId14"/>
    <p:sldId id="261" r:id="rId15"/>
    <p:sldId id="301" r:id="rId16"/>
    <p:sldId id="302" r:id="rId17"/>
    <p:sldId id="304" r:id="rId18"/>
    <p:sldId id="303" r:id="rId19"/>
    <p:sldId id="269" r:id="rId20"/>
    <p:sldId id="271" r:id="rId21"/>
    <p:sldId id="315" r:id="rId22"/>
    <p:sldId id="272" r:id="rId23"/>
    <p:sldId id="341" r:id="rId24"/>
    <p:sldId id="273" r:id="rId25"/>
    <p:sldId id="342" r:id="rId26"/>
    <p:sldId id="343" r:id="rId27"/>
    <p:sldId id="307" r:id="rId28"/>
    <p:sldId id="278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05" r:id="rId39"/>
    <p:sldId id="306" r:id="rId40"/>
    <p:sldId id="290" r:id="rId41"/>
    <p:sldId id="291" r:id="rId42"/>
    <p:sldId id="292" r:id="rId43"/>
    <p:sldId id="345" r:id="rId44"/>
    <p:sldId id="293" r:id="rId45"/>
    <p:sldId id="294" r:id="rId46"/>
    <p:sldId id="344" r:id="rId47"/>
    <p:sldId id="357" r:id="rId48"/>
    <p:sldId id="300" r:id="rId49"/>
    <p:sldId id="33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FC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71" autoAdjust="0"/>
  </p:normalViewPr>
  <p:slideViewPr>
    <p:cSldViewPr>
      <p:cViewPr varScale="1">
        <p:scale>
          <a:sx n="69" d="100"/>
          <a:sy n="69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5A5C-DD02-49D9-9CD6-AFD83BDAF4BE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BF58-6C59-484B-BCE7-26692BDB8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7244-D288-4511-8C57-E0E748579951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6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BF58-6C59-484B-BCE7-26692BDB82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09719B-30E7-49E3-96B8-8338383177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1AAC08-7340-4DB6-9BBC-368A015DBC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892175"/>
            <a:fld id="{F5E7FF17-BB1A-4F51-BBA7-D6CD2A0844FA}" type="slidenum">
              <a:rPr lang="en-US" sz="1200">
                <a:latin typeface="Arial" charset="0"/>
              </a:rPr>
              <a:pPr algn="r" defTabSz="892175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3" tIns="45716" rIns="91433" bIns="45716"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58A98A-15E3-4D71-83B7-C6A2E66E7A62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4CBDD7-E6E7-44F7-998B-060883DE1F99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A0AA-F300-40F6-8CB5-5F7CFA04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67" indent="0" algn="ctr">
              <a:buNone/>
              <a:defRPr/>
            </a:lvl2pPr>
            <a:lvl3pPr marL="914134" indent="0" algn="ctr">
              <a:buNone/>
              <a:defRPr/>
            </a:lvl3pPr>
            <a:lvl4pPr marL="1371201" indent="0" algn="ctr">
              <a:buNone/>
              <a:defRPr/>
            </a:lvl4pPr>
            <a:lvl5pPr marL="1828269" indent="0" algn="ctr">
              <a:buNone/>
              <a:defRPr/>
            </a:lvl5pPr>
            <a:lvl6pPr marL="2285336" indent="0" algn="ctr">
              <a:buNone/>
              <a:defRPr/>
            </a:lvl6pPr>
            <a:lvl7pPr marL="2742404" indent="0" algn="ctr">
              <a:buNone/>
              <a:defRPr/>
            </a:lvl7pPr>
            <a:lvl8pPr marL="3199470" indent="0" algn="ctr">
              <a:buNone/>
              <a:defRPr/>
            </a:lvl8pPr>
            <a:lvl9pPr marL="36565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B8CD9-97D8-4153-8C67-866A165BFE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20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EB9B6-E3B4-45E9-9C66-FDB2F55058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40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67" indent="0">
              <a:buNone/>
              <a:defRPr sz="1800"/>
            </a:lvl2pPr>
            <a:lvl3pPr marL="914134" indent="0">
              <a:buNone/>
              <a:defRPr sz="1600"/>
            </a:lvl3pPr>
            <a:lvl4pPr marL="1371201" indent="0">
              <a:buNone/>
              <a:defRPr sz="1400"/>
            </a:lvl4pPr>
            <a:lvl5pPr marL="1828269" indent="0">
              <a:buNone/>
              <a:defRPr sz="1400"/>
            </a:lvl5pPr>
            <a:lvl6pPr marL="2285336" indent="0">
              <a:buNone/>
              <a:defRPr sz="1400"/>
            </a:lvl6pPr>
            <a:lvl7pPr marL="2742404" indent="0">
              <a:buNone/>
              <a:defRPr sz="1400"/>
            </a:lvl7pPr>
            <a:lvl8pPr marL="3199470" indent="0">
              <a:buNone/>
              <a:defRPr sz="1400"/>
            </a:lvl8pPr>
            <a:lvl9pPr marL="365653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D6370-B666-44A8-8749-6360B2E469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7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F8552-0EFD-4819-AB91-DB16179D97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4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7" indent="0">
              <a:buNone/>
              <a:defRPr sz="2000" b="1"/>
            </a:lvl2pPr>
            <a:lvl3pPr marL="914134" indent="0">
              <a:buNone/>
              <a:defRPr sz="1800" b="1"/>
            </a:lvl3pPr>
            <a:lvl4pPr marL="1371201" indent="0">
              <a:buNone/>
              <a:defRPr sz="1600" b="1"/>
            </a:lvl4pPr>
            <a:lvl5pPr marL="1828269" indent="0">
              <a:buNone/>
              <a:defRPr sz="1600" b="1"/>
            </a:lvl5pPr>
            <a:lvl6pPr marL="2285336" indent="0">
              <a:buNone/>
              <a:defRPr sz="1600" b="1"/>
            </a:lvl6pPr>
            <a:lvl7pPr marL="2742404" indent="0">
              <a:buNone/>
              <a:defRPr sz="1600" b="1"/>
            </a:lvl7pPr>
            <a:lvl8pPr marL="3199470" indent="0">
              <a:buNone/>
              <a:defRPr sz="1600" b="1"/>
            </a:lvl8pPr>
            <a:lvl9pPr marL="36565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7" indent="0">
              <a:buNone/>
              <a:defRPr sz="2000" b="1"/>
            </a:lvl2pPr>
            <a:lvl3pPr marL="914134" indent="0">
              <a:buNone/>
              <a:defRPr sz="1800" b="1"/>
            </a:lvl3pPr>
            <a:lvl4pPr marL="1371201" indent="0">
              <a:buNone/>
              <a:defRPr sz="1600" b="1"/>
            </a:lvl4pPr>
            <a:lvl5pPr marL="1828269" indent="0">
              <a:buNone/>
              <a:defRPr sz="1600" b="1"/>
            </a:lvl5pPr>
            <a:lvl6pPr marL="2285336" indent="0">
              <a:buNone/>
              <a:defRPr sz="1600" b="1"/>
            </a:lvl6pPr>
            <a:lvl7pPr marL="2742404" indent="0">
              <a:buNone/>
              <a:defRPr sz="1600" b="1"/>
            </a:lvl7pPr>
            <a:lvl8pPr marL="3199470" indent="0">
              <a:buNone/>
              <a:defRPr sz="1600" b="1"/>
            </a:lvl8pPr>
            <a:lvl9pPr marL="36565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F9670-A0AA-452E-87FA-C34C0FC199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81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B4C27-01B6-4B99-A5EC-A5DBE0639C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0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6FC22-6171-47CB-A910-BF6C012D68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6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7" indent="0">
              <a:buNone/>
              <a:defRPr sz="1200"/>
            </a:lvl2pPr>
            <a:lvl3pPr marL="914134" indent="0">
              <a:buNone/>
              <a:defRPr sz="1000"/>
            </a:lvl3pPr>
            <a:lvl4pPr marL="1371201" indent="0">
              <a:buNone/>
              <a:defRPr sz="900"/>
            </a:lvl4pPr>
            <a:lvl5pPr marL="1828269" indent="0">
              <a:buNone/>
              <a:defRPr sz="900"/>
            </a:lvl5pPr>
            <a:lvl6pPr marL="2285336" indent="0">
              <a:buNone/>
              <a:defRPr sz="900"/>
            </a:lvl6pPr>
            <a:lvl7pPr marL="2742404" indent="0">
              <a:buNone/>
              <a:defRPr sz="900"/>
            </a:lvl7pPr>
            <a:lvl8pPr marL="3199470" indent="0">
              <a:buNone/>
              <a:defRPr sz="900"/>
            </a:lvl8pPr>
            <a:lvl9pPr marL="36565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F0AB4-9CEE-45FD-80AC-2C6EFA03B3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1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7" indent="0">
              <a:buNone/>
              <a:defRPr sz="2800"/>
            </a:lvl2pPr>
            <a:lvl3pPr marL="914134" indent="0">
              <a:buNone/>
              <a:defRPr sz="2400"/>
            </a:lvl3pPr>
            <a:lvl4pPr marL="1371201" indent="0">
              <a:buNone/>
              <a:defRPr sz="2000"/>
            </a:lvl4pPr>
            <a:lvl5pPr marL="1828269" indent="0">
              <a:buNone/>
              <a:defRPr sz="2000"/>
            </a:lvl5pPr>
            <a:lvl6pPr marL="2285336" indent="0">
              <a:buNone/>
              <a:defRPr sz="2000"/>
            </a:lvl6pPr>
            <a:lvl7pPr marL="2742404" indent="0">
              <a:buNone/>
              <a:defRPr sz="2000"/>
            </a:lvl7pPr>
            <a:lvl8pPr marL="3199470" indent="0">
              <a:buNone/>
              <a:defRPr sz="2000"/>
            </a:lvl8pPr>
            <a:lvl9pPr marL="365653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7" indent="0">
              <a:buNone/>
              <a:defRPr sz="1200"/>
            </a:lvl2pPr>
            <a:lvl3pPr marL="914134" indent="0">
              <a:buNone/>
              <a:defRPr sz="1000"/>
            </a:lvl3pPr>
            <a:lvl4pPr marL="1371201" indent="0">
              <a:buNone/>
              <a:defRPr sz="900"/>
            </a:lvl4pPr>
            <a:lvl5pPr marL="1828269" indent="0">
              <a:buNone/>
              <a:defRPr sz="900"/>
            </a:lvl5pPr>
            <a:lvl6pPr marL="2285336" indent="0">
              <a:buNone/>
              <a:defRPr sz="900"/>
            </a:lvl6pPr>
            <a:lvl7pPr marL="2742404" indent="0">
              <a:buNone/>
              <a:defRPr sz="900"/>
            </a:lvl7pPr>
            <a:lvl8pPr marL="3199470" indent="0">
              <a:buNone/>
              <a:defRPr sz="900"/>
            </a:lvl8pPr>
            <a:lvl9pPr marL="36565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28D06-594D-4819-9825-7F1FB9B8DB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61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CD718-72DA-4CAB-8602-2A683CD176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11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F443A-8CE3-46B8-82A7-5C0508FE96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9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DA384-4DC2-4CF6-BDD7-103254014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50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48FE-196C-4752-BD80-F3A03BEC12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44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BFAE-CCAB-498D-9B7C-8E7067F8B3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59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843B-228B-4ACF-8624-946A886D35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85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CD7A-92AD-40F2-BE72-92C325EB1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39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248-BC13-4700-A23B-DC0FF545C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6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181D-56D9-44C6-857B-9BD8C007A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51D8-F76D-4E98-AD50-9BF64985A3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66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5ACB-5F7F-48FF-90D2-79A6179DA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78A5-F1F4-4053-9CD2-8A30F34B1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0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6CA2-43B7-44B9-AA3A-8E734C4863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19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DA384-4DC2-4CF6-BDD7-103254014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86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48FE-196C-4752-BD80-F3A03BEC12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3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BFAE-CCAB-498D-9B7C-8E7067F8B3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843B-228B-4ACF-8624-946A886D35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CD7A-92AD-40F2-BE72-92C325EB1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7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248-BC13-4700-A23B-DC0FF545C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09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181D-56D9-44C6-857B-9BD8C007A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6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51D8-F76D-4E98-AD50-9BF64985A3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5ACB-5F7F-48FF-90D2-79A6179DA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26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78A5-F1F4-4053-9CD2-8A30F34B1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76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6CA2-43B7-44B9-AA3A-8E734C4863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73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871E-67AD-42F3-934E-6D47EC39A6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69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DA384-4DC2-4CF6-BDD7-103254014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05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48FE-196C-4752-BD80-F3A03BEC12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83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BFAE-CCAB-498D-9B7C-8E7067F8B3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843B-228B-4ACF-8624-946A886D35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7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CD7A-92AD-40F2-BE72-92C325EB1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70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248-BC13-4700-A23B-DC0FF545C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38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181D-56D9-44C6-857B-9BD8C007A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46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51D8-F76D-4E98-AD50-9BF64985A3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90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5ACB-5F7F-48FF-90D2-79A6179DA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50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78A5-F1F4-4053-9CD2-8A30F34B1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20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6CA2-43B7-44B9-AA3A-8E734C4863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2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871E-67AD-42F3-934E-6D47EC39A6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16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8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62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36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328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3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2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68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5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44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14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5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7AE8CF-001E-4A4D-A021-07676D26BA6F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24" y="275035"/>
            <a:ext cx="82291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24" y="1600200"/>
            <a:ext cx="8229152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24" y="6244829"/>
            <a:ext cx="21337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40" y="6244829"/>
            <a:ext cx="289612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26" y="6244829"/>
            <a:ext cx="21337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553949-DFB8-4573-98BB-77126FDA336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0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913" indent="-3419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82" indent="-28476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51" indent="-2276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72" indent="-2276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493" indent="-2276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70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36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004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71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4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1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9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6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4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0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8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1F64-B5FF-4541-A019-D99A976E8C52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4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1F64-B5FF-4541-A019-D99A976E8C52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1F64-B5FF-4541-A019-D99A976E8C52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-228712" y="-228600"/>
            <a:ext cx="9601424" cy="7239000"/>
            <a:chOff x="134" y="48"/>
            <a:chExt cx="5422" cy="4115"/>
          </a:xfrm>
        </p:grpSpPr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pic>
          <p:nvPicPr>
            <p:cNvPr id="2057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6" descr="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4" y="1211872"/>
            <a:ext cx="2223552" cy="205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20"/>
          <p:cNvSpPr>
            <a:spLocks noChangeArrowheads="1" noChangeShapeType="1" noTextEdit="1"/>
          </p:cNvSpPr>
          <p:nvPr/>
        </p:nvSpPr>
        <p:spPr bwMode="auto">
          <a:xfrm>
            <a:off x="3601095" y="1257300"/>
            <a:ext cx="3496156" cy="2057400"/>
          </a:xfrm>
          <a:prstGeom prst="rect">
            <a:avLst/>
          </a:prstGeom>
        </p:spPr>
        <p:txBody>
          <a:bodyPr wrap="none" lIns="57746" tIns="28873" rIns="57746" bIns="288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sz="2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143003" y="152400"/>
            <a:ext cx="6867525" cy="609600"/>
          </a:xfrm>
          <a:prstGeom prst="rect">
            <a:avLst/>
          </a:prstGeom>
        </p:spPr>
        <p:txBody>
          <a:bodyPr wrap="none" lIns="91401" tIns="45700" rIns="91401" bIns="4570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914400" y="3974484"/>
            <a:ext cx="7659503" cy="913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ĐỒNG BẰNG NAM BỘ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859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1 SGK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116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vốn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mình</a:t>
            </a:r>
            <a:r>
              <a:rPr lang="vi-VN" sz="3200" b="1" dirty="0">
                <a:solidFill>
                  <a:srgbClr val="FF0000"/>
                </a:solidFill>
                <a:cs typeface="Times New Roman"/>
              </a:rPr>
              <a:t>, </a:t>
            </a:r>
            <a:r>
              <a:rPr lang="en-US" sz="3200" b="1" dirty="0">
                <a:solidFill>
                  <a:srgbClr val="FF0000"/>
                </a:solidFill>
                <a:cs typeface="Times New Roman"/>
              </a:rPr>
              <a:t>em hãy cho biết: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9904554"/>
              </p:ext>
            </p:extLst>
          </p:nvPr>
        </p:nvGraphicFramePr>
        <p:xfrm>
          <a:off x="457200" y="3368040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Nguồn</a:t>
                      </a:r>
                      <a:r>
                        <a:rPr lang="vi-VN" sz="3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gốc hình thành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n-lt"/>
                        </a:rPr>
                        <a:t>Diện tích</a:t>
                      </a:r>
                      <a:endParaRPr lang="en-US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n-lt"/>
                        </a:rPr>
                        <a:t>Tên</a:t>
                      </a:r>
                      <a:r>
                        <a:rPr lang="vi-VN" sz="3200" b="1" baseline="0" dirty="0">
                          <a:latin typeface="+mn-lt"/>
                        </a:rPr>
                        <a:t> các vùng trũng do ngập nước</a:t>
                      </a:r>
                      <a:endParaRPr lang="en-US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n-lt"/>
                        </a:rPr>
                        <a:t>Các</a:t>
                      </a:r>
                      <a:r>
                        <a:rPr lang="vi-VN" sz="3200" b="1" baseline="0" dirty="0">
                          <a:latin typeface="+mn-lt"/>
                        </a:rPr>
                        <a:t> loại đất</a:t>
                      </a:r>
                      <a:endParaRPr lang="en-US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304800" y="2590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>
                <a:latin typeface="+mn-lt"/>
              </a:rPr>
              <a:t>Đồng bằng Nam Bộ: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3408760"/>
              </p:ext>
            </p:extLst>
          </p:nvPr>
        </p:nvGraphicFramePr>
        <p:xfrm>
          <a:off x="304800" y="2301240"/>
          <a:ext cx="8610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000" b="1" dirty="0">
                          <a:solidFill>
                            <a:schemeClr val="tx1"/>
                          </a:solidFill>
                          <a:latin typeface="+mn-lt"/>
                        </a:rPr>
                        <a:t>Nguồn</a:t>
                      </a:r>
                      <a:r>
                        <a:rPr lang="vi-VN" sz="3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gốc hình thành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dirty="0">
                          <a:solidFill>
                            <a:srgbClr val="FF0000"/>
                          </a:solidFill>
                          <a:latin typeface="+mn-lt"/>
                        </a:rPr>
                        <a:t>Do</a:t>
                      </a:r>
                      <a:r>
                        <a:rPr lang="vi-VN" sz="30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phù sa của hệ thống sông Mê Công và sông Đồng Nai bồi đắp nên</a:t>
                      </a:r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b="1" dirty="0">
                          <a:latin typeface="+mn-lt"/>
                        </a:rPr>
                        <a:t>Diện tích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Có diện tích lớn nhất nước ta.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b="1" dirty="0">
                          <a:latin typeface="+mn-lt"/>
                        </a:rPr>
                        <a:t>Tên</a:t>
                      </a:r>
                      <a:r>
                        <a:rPr lang="vi-VN" sz="3000" b="1" baseline="0" dirty="0">
                          <a:latin typeface="+mn-lt"/>
                        </a:rPr>
                        <a:t> các vùng  trũng do ngập nước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1" dirty="0">
                          <a:solidFill>
                            <a:srgbClr val="FF0000"/>
                          </a:solidFill>
                          <a:latin typeface="+mn-lt"/>
                        </a:rPr>
                        <a:t>Đồng Tháp</a:t>
                      </a:r>
                      <a:r>
                        <a:rPr lang="vi-VN" sz="300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Mười</a:t>
                      </a:r>
                      <a:r>
                        <a:rPr lang="vi-VN" sz="3000" b="1" dirty="0">
                          <a:solidFill>
                            <a:srgbClr val="FF0000"/>
                          </a:solidFill>
                          <a:latin typeface="+mn-lt"/>
                        </a:rPr>
                        <a:t>,</a:t>
                      </a:r>
                      <a:r>
                        <a:rPr lang="vi-VN" sz="300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Kiên Giang, Mũi Cà Mau.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b="1" dirty="0">
                          <a:latin typeface="+mn-lt"/>
                        </a:rPr>
                        <a:t>Các</a:t>
                      </a:r>
                      <a:r>
                        <a:rPr lang="vi-VN" sz="3000" b="1" baseline="0" dirty="0">
                          <a:latin typeface="+mn-lt"/>
                        </a:rPr>
                        <a:t> loại đất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1" dirty="0">
                          <a:solidFill>
                            <a:srgbClr val="FF0000"/>
                          </a:solidFill>
                          <a:latin typeface="+mn-lt"/>
                        </a:rPr>
                        <a:t>Đất</a:t>
                      </a:r>
                      <a:r>
                        <a:rPr lang="vi-VN" sz="300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phù sa, đất phèn, đất mặn.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304800" y="153924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/>
              <a:t>Đồng bằng Nam Bộ: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can0026"/>
          <p:cNvPicPr>
            <a:picLocks noChangeAspect="1" noChangeArrowheads="1"/>
          </p:cNvPicPr>
          <p:nvPr/>
        </p:nvPicPr>
        <p:blipFill>
          <a:blip r:embed="rId4"/>
          <a:srcRect r="1804"/>
          <a:stretch>
            <a:fillRect/>
          </a:stretch>
        </p:blipFill>
        <p:spPr bwMode="auto">
          <a:xfrm>
            <a:off x="1295978" y="76200"/>
            <a:ext cx="6781512" cy="5486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512" y="152400"/>
            <a:ext cx="2286000" cy="3886200"/>
            <a:chOff x="2064" y="144"/>
            <a:chExt cx="1440" cy="244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64" y="144"/>
              <a:ext cx="1440" cy="2400"/>
              <a:chOff x="2064" y="144"/>
              <a:chExt cx="1440" cy="2400"/>
            </a:xfrm>
          </p:grpSpPr>
          <p:sp>
            <p:nvSpPr>
              <p:cNvPr id="12302" name="Freeform 7"/>
              <p:cNvSpPr>
                <a:spLocks/>
              </p:cNvSpPr>
              <p:nvPr/>
            </p:nvSpPr>
            <p:spPr bwMode="auto">
              <a:xfrm>
                <a:off x="2064" y="144"/>
                <a:ext cx="1440" cy="1872"/>
              </a:xfrm>
              <a:custGeom>
                <a:avLst/>
                <a:gdLst>
                  <a:gd name="T0" fmla="*/ 864 w 1440"/>
                  <a:gd name="T1" fmla="*/ 0 h 1872"/>
                  <a:gd name="T2" fmla="*/ 816 w 1440"/>
                  <a:gd name="T3" fmla="*/ 48 h 1872"/>
                  <a:gd name="T4" fmla="*/ 768 w 1440"/>
                  <a:gd name="T5" fmla="*/ 48 h 1872"/>
                  <a:gd name="T6" fmla="*/ 672 w 1440"/>
                  <a:gd name="T7" fmla="*/ 48 h 1872"/>
                  <a:gd name="T8" fmla="*/ 624 w 1440"/>
                  <a:gd name="T9" fmla="*/ 48 h 1872"/>
                  <a:gd name="T10" fmla="*/ 576 w 1440"/>
                  <a:gd name="T11" fmla="*/ 0 h 1872"/>
                  <a:gd name="T12" fmla="*/ 528 w 1440"/>
                  <a:gd name="T13" fmla="*/ 0 h 1872"/>
                  <a:gd name="T14" fmla="*/ 528 w 1440"/>
                  <a:gd name="T15" fmla="*/ 48 h 1872"/>
                  <a:gd name="T16" fmla="*/ 480 w 1440"/>
                  <a:gd name="T17" fmla="*/ 96 h 1872"/>
                  <a:gd name="T18" fmla="*/ 480 w 1440"/>
                  <a:gd name="T19" fmla="*/ 240 h 1872"/>
                  <a:gd name="T20" fmla="*/ 432 w 1440"/>
                  <a:gd name="T21" fmla="*/ 288 h 1872"/>
                  <a:gd name="T22" fmla="*/ 384 w 1440"/>
                  <a:gd name="T23" fmla="*/ 336 h 1872"/>
                  <a:gd name="T24" fmla="*/ 336 w 1440"/>
                  <a:gd name="T25" fmla="*/ 288 h 1872"/>
                  <a:gd name="T26" fmla="*/ 240 w 1440"/>
                  <a:gd name="T27" fmla="*/ 288 h 1872"/>
                  <a:gd name="T28" fmla="*/ 192 w 1440"/>
                  <a:gd name="T29" fmla="*/ 288 h 1872"/>
                  <a:gd name="T30" fmla="*/ 192 w 1440"/>
                  <a:gd name="T31" fmla="*/ 336 h 1872"/>
                  <a:gd name="T32" fmla="*/ 144 w 1440"/>
                  <a:gd name="T33" fmla="*/ 336 h 1872"/>
                  <a:gd name="T34" fmla="*/ 96 w 1440"/>
                  <a:gd name="T35" fmla="*/ 384 h 1872"/>
                  <a:gd name="T36" fmla="*/ 48 w 1440"/>
                  <a:gd name="T37" fmla="*/ 480 h 1872"/>
                  <a:gd name="T38" fmla="*/ 0 w 1440"/>
                  <a:gd name="T39" fmla="*/ 528 h 1872"/>
                  <a:gd name="T40" fmla="*/ 48 w 1440"/>
                  <a:gd name="T41" fmla="*/ 576 h 1872"/>
                  <a:gd name="T42" fmla="*/ 96 w 1440"/>
                  <a:gd name="T43" fmla="*/ 672 h 1872"/>
                  <a:gd name="T44" fmla="*/ 192 w 1440"/>
                  <a:gd name="T45" fmla="*/ 720 h 1872"/>
                  <a:gd name="T46" fmla="*/ 240 w 1440"/>
                  <a:gd name="T47" fmla="*/ 768 h 1872"/>
                  <a:gd name="T48" fmla="*/ 240 w 1440"/>
                  <a:gd name="T49" fmla="*/ 864 h 1872"/>
                  <a:gd name="T50" fmla="*/ 192 w 1440"/>
                  <a:gd name="T51" fmla="*/ 1008 h 1872"/>
                  <a:gd name="T52" fmla="*/ 192 w 1440"/>
                  <a:gd name="T53" fmla="*/ 1056 h 1872"/>
                  <a:gd name="T54" fmla="*/ 192 w 1440"/>
                  <a:gd name="T55" fmla="*/ 1152 h 1872"/>
                  <a:gd name="T56" fmla="*/ 192 w 1440"/>
                  <a:gd name="T57" fmla="*/ 1200 h 1872"/>
                  <a:gd name="T58" fmla="*/ 192 w 1440"/>
                  <a:gd name="T59" fmla="*/ 1248 h 1872"/>
                  <a:gd name="T60" fmla="*/ 240 w 1440"/>
                  <a:gd name="T61" fmla="*/ 1296 h 1872"/>
                  <a:gd name="T62" fmla="*/ 288 w 1440"/>
                  <a:gd name="T63" fmla="*/ 1296 h 1872"/>
                  <a:gd name="T64" fmla="*/ 336 w 1440"/>
                  <a:gd name="T65" fmla="*/ 1344 h 1872"/>
                  <a:gd name="T66" fmla="*/ 384 w 1440"/>
                  <a:gd name="T67" fmla="*/ 1488 h 1872"/>
                  <a:gd name="T68" fmla="*/ 480 w 1440"/>
                  <a:gd name="T69" fmla="*/ 1536 h 1872"/>
                  <a:gd name="T70" fmla="*/ 480 w 1440"/>
                  <a:gd name="T71" fmla="*/ 1584 h 1872"/>
                  <a:gd name="T72" fmla="*/ 576 w 1440"/>
                  <a:gd name="T73" fmla="*/ 1632 h 1872"/>
                  <a:gd name="T74" fmla="*/ 624 w 1440"/>
                  <a:gd name="T75" fmla="*/ 1680 h 1872"/>
                  <a:gd name="T76" fmla="*/ 672 w 1440"/>
                  <a:gd name="T77" fmla="*/ 1728 h 1872"/>
                  <a:gd name="T78" fmla="*/ 768 w 1440"/>
                  <a:gd name="T79" fmla="*/ 1728 h 1872"/>
                  <a:gd name="T80" fmla="*/ 816 w 1440"/>
                  <a:gd name="T81" fmla="*/ 1680 h 1872"/>
                  <a:gd name="T82" fmla="*/ 864 w 1440"/>
                  <a:gd name="T83" fmla="*/ 1728 h 1872"/>
                  <a:gd name="T84" fmla="*/ 960 w 1440"/>
                  <a:gd name="T85" fmla="*/ 1728 h 1872"/>
                  <a:gd name="T86" fmla="*/ 1056 w 1440"/>
                  <a:gd name="T87" fmla="*/ 1728 h 1872"/>
                  <a:gd name="T88" fmla="*/ 1152 w 1440"/>
                  <a:gd name="T89" fmla="*/ 1680 h 1872"/>
                  <a:gd name="T90" fmla="*/ 1200 w 1440"/>
                  <a:gd name="T91" fmla="*/ 1728 h 1872"/>
                  <a:gd name="T92" fmla="*/ 1296 w 1440"/>
                  <a:gd name="T93" fmla="*/ 1776 h 1872"/>
                  <a:gd name="T94" fmla="*/ 1344 w 1440"/>
                  <a:gd name="T95" fmla="*/ 1824 h 1872"/>
                  <a:gd name="T96" fmla="*/ 1440 w 1440"/>
                  <a:gd name="T97" fmla="*/ 1872 h 18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40"/>
                  <a:gd name="T148" fmla="*/ 0 h 1872"/>
                  <a:gd name="T149" fmla="*/ 1440 w 1440"/>
                  <a:gd name="T150" fmla="*/ 1872 h 18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40" h="1872">
                    <a:moveTo>
                      <a:pt x="864" y="0"/>
                    </a:moveTo>
                    <a:lnTo>
                      <a:pt x="816" y="48"/>
                    </a:lnTo>
                    <a:lnTo>
                      <a:pt x="768" y="48"/>
                    </a:lnTo>
                    <a:lnTo>
                      <a:pt x="672" y="48"/>
                    </a:lnTo>
                    <a:lnTo>
                      <a:pt x="624" y="48"/>
                    </a:lnTo>
                    <a:lnTo>
                      <a:pt x="576" y="0"/>
                    </a:lnTo>
                    <a:lnTo>
                      <a:pt x="528" y="0"/>
                    </a:lnTo>
                    <a:lnTo>
                      <a:pt x="528" y="48"/>
                    </a:lnTo>
                    <a:lnTo>
                      <a:pt x="480" y="96"/>
                    </a:lnTo>
                    <a:lnTo>
                      <a:pt x="480" y="240"/>
                    </a:lnTo>
                    <a:lnTo>
                      <a:pt x="432" y="288"/>
                    </a:lnTo>
                    <a:lnTo>
                      <a:pt x="384" y="336"/>
                    </a:lnTo>
                    <a:lnTo>
                      <a:pt x="336" y="288"/>
                    </a:lnTo>
                    <a:lnTo>
                      <a:pt x="240" y="288"/>
                    </a:lnTo>
                    <a:lnTo>
                      <a:pt x="192" y="288"/>
                    </a:lnTo>
                    <a:lnTo>
                      <a:pt x="192" y="336"/>
                    </a:lnTo>
                    <a:lnTo>
                      <a:pt x="144" y="336"/>
                    </a:lnTo>
                    <a:lnTo>
                      <a:pt x="96" y="384"/>
                    </a:lnTo>
                    <a:lnTo>
                      <a:pt x="48" y="480"/>
                    </a:lnTo>
                    <a:lnTo>
                      <a:pt x="0" y="528"/>
                    </a:lnTo>
                    <a:lnTo>
                      <a:pt x="48" y="576"/>
                    </a:lnTo>
                    <a:lnTo>
                      <a:pt x="96" y="672"/>
                    </a:lnTo>
                    <a:lnTo>
                      <a:pt x="192" y="720"/>
                    </a:lnTo>
                    <a:lnTo>
                      <a:pt x="240" y="768"/>
                    </a:lnTo>
                    <a:lnTo>
                      <a:pt x="240" y="864"/>
                    </a:lnTo>
                    <a:lnTo>
                      <a:pt x="192" y="1008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92" y="1200"/>
                    </a:lnTo>
                    <a:lnTo>
                      <a:pt x="192" y="1248"/>
                    </a:lnTo>
                    <a:lnTo>
                      <a:pt x="240" y="1296"/>
                    </a:lnTo>
                    <a:lnTo>
                      <a:pt x="288" y="1296"/>
                    </a:lnTo>
                    <a:lnTo>
                      <a:pt x="336" y="1344"/>
                    </a:lnTo>
                    <a:lnTo>
                      <a:pt x="384" y="1488"/>
                    </a:lnTo>
                    <a:lnTo>
                      <a:pt x="480" y="1536"/>
                    </a:lnTo>
                    <a:lnTo>
                      <a:pt x="480" y="1584"/>
                    </a:lnTo>
                    <a:lnTo>
                      <a:pt x="576" y="1632"/>
                    </a:lnTo>
                    <a:lnTo>
                      <a:pt x="624" y="1680"/>
                    </a:lnTo>
                    <a:lnTo>
                      <a:pt x="672" y="1728"/>
                    </a:lnTo>
                    <a:lnTo>
                      <a:pt x="768" y="1728"/>
                    </a:lnTo>
                    <a:lnTo>
                      <a:pt x="816" y="1680"/>
                    </a:lnTo>
                    <a:lnTo>
                      <a:pt x="864" y="1728"/>
                    </a:lnTo>
                    <a:lnTo>
                      <a:pt x="960" y="1728"/>
                    </a:lnTo>
                    <a:lnTo>
                      <a:pt x="1056" y="1728"/>
                    </a:lnTo>
                    <a:lnTo>
                      <a:pt x="1152" y="1680"/>
                    </a:lnTo>
                    <a:lnTo>
                      <a:pt x="1200" y="1728"/>
                    </a:lnTo>
                    <a:lnTo>
                      <a:pt x="1296" y="1776"/>
                    </a:lnTo>
                    <a:lnTo>
                      <a:pt x="1344" y="1824"/>
                    </a:lnTo>
                    <a:lnTo>
                      <a:pt x="1440" y="187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Freeform 8"/>
              <p:cNvSpPr>
                <a:spLocks/>
              </p:cNvSpPr>
              <p:nvPr/>
            </p:nvSpPr>
            <p:spPr bwMode="auto">
              <a:xfrm>
                <a:off x="2064" y="672"/>
                <a:ext cx="1056" cy="1824"/>
              </a:xfrm>
              <a:custGeom>
                <a:avLst/>
                <a:gdLst>
                  <a:gd name="T0" fmla="*/ 0 w 1056"/>
                  <a:gd name="T1" fmla="*/ 0 h 1824"/>
                  <a:gd name="T2" fmla="*/ 48 w 1056"/>
                  <a:gd name="T3" fmla="*/ 96 h 1824"/>
                  <a:gd name="T4" fmla="*/ 0 w 1056"/>
                  <a:gd name="T5" fmla="*/ 144 h 1824"/>
                  <a:gd name="T6" fmla="*/ 48 w 1056"/>
                  <a:gd name="T7" fmla="*/ 192 h 1824"/>
                  <a:gd name="T8" fmla="*/ 96 w 1056"/>
                  <a:gd name="T9" fmla="*/ 288 h 1824"/>
                  <a:gd name="T10" fmla="*/ 96 w 1056"/>
                  <a:gd name="T11" fmla="*/ 336 h 1824"/>
                  <a:gd name="T12" fmla="*/ 96 w 1056"/>
                  <a:gd name="T13" fmla="*/ 432 h 1824"/>
                  <a:gd name="T14" fmla="*/ 96 w 1056"/>
                  <a:gd name="T15" fmla="*/ 576 h 1824"/>
                  <a:gd name="T16" fmla="*/ 96 w 1056"/>
                  <a:gd name="T17" fmla="*/ 672 h 1824"/>
                  <a:gd name="T18" fmla="*/ 144 w 1056"/>
                  <a:gd name="T19" fmla="*/ 768 h 1824"/>
                  <a:gd name="T20" fmla="*/ 192 w 1056"/>
                  <a:gd name="T21" fmla="*/ 864 h 1824"/>
                  <a:gd name="T22" fmla="*/ 240 w 1056"/>
                  <a:gd name="T23" fmla="*/ 960 h 1824"/>
                  <a:gd name="T24" fmla="*/ 288 w 1056"/>
                  <a:gd name="T25" fmla="*/ 960 h 1824"/>
                  <a:gd name="T26" fmla="*/ 288 w 1056"/>
                  <a:gd name="T27" fmla="*/ 1056 h 1824"/>
                  <a:gd name="T28" fmla="*/ 336 w 1056"/>
                  <a:gd name="T29" fmla="*/ 1104 h 1824"/>
                  <a:gd name="T30" fmla="*/ 432 w 1056"/>
                  <a:gd name="T31" fmla="*/ 1152 h 1824"/>
                  <a:gd name="T32" fmla="*/ 480 w 1056"/>
                  <a:gd name="T33" fmla="*/ 1248 h 1824"/>
                  <a:gd name="T34" fmla="*/ 576 w 1056"/>
                  <a:gd name="T35" fmla="*/ 1344 h 1824"/>
                  <a:gd name="T36" fmla="*/ 672 w 1056"/>
                  <a:gd name="T37" fmla="*/ 1392 h 1824"/>
                  <a:gd name="T38" fmla="*/ 768 w 1056"/>
                  <a:gd name="T39" fmla="*/ 1536 h 1824"/>
                  <a:gd name="T40" fmla="*/ 912 w 1056"/>
                  <a:gd name="T41" fmla="*/ 1728 h 1824"/>
                  <a:gd name="T42" fmla="*/ 1056 w 1056"/>
                  <a:gd name="T43" fmla="*/ 1824 h 18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6"/>
                  <a:gd name="T67" fmla="*/ 0 h 1824"/>
                  <a:gd name="T68" fmla="*/ 1056 w 1056"/>
                  <a:gd name="T69" fmla="*/ 1824 h 18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6" h="1824">
                    <a:moveTo>
                      <a:pt x="0" y="0"/>
                    </a:moveTo>
                    <a:lnTo>
                      <a:pt x="48" y="96"/>
                    </a:lnTo>
                    <a:lnTo>
                      <a:pt x="0" y="144"/>
                    </a:lnTo>
                    <a:lnTo>
                      <a:pt x="48" y="192"/>
                    </a:lnTo>
                    <a:lnTo>
                      <a:pt x="96" y="288"/>
                    </a:lnTo>
                    <a:lnTo>
                      <a:pt x="96" y="336"/>
                    </a:lnTo>
                    <a:lnTo>
                      <a:pt x="96" y="432"/>
                    </a:lnTo>
                    <a:lnTo>
                      <a:pt x="96" y="576"/>
                    </a:lnTo>
                    <a:lnTo>
                      <a:pt x="96" y="672"/>
                    </a:lnTo>
                    <a:lnTo>
                      <a:pt x="144" y="768"/>
                    </a:lnTo>
                    <a:lnTo>
                      <a:pt x="192" y="864"/>
                    </a:lnTo>
                    <a:lnTo>
                      <a:pt x="240" y="960"/>
                    </a:lnTo>
                    <a:lnTo>
                      <a:pt x="288" y="960"/>
                    </a:lnTo>
                    <a:lnTo>
                      <a:pt x="288" y="1056"/>
                    </a:lnTo>
                    <a:lnTo>
                      <a:pt x="336" y="1104"/>
                    </a:lnTo>
                    <a:lnTo>
                      <a:pt x="432" y="1152"/>
                    </a:lnTo>
                    <a:lnTo>
                      <a:pt x="480" y="1248"/>
                    </a:lnTo>
                    <a:lnTo>
                      <a:pt x="576" y="1344"/>
                    </a:lnTo>
                    <a:lnTo>
                      <a:pt x="672" y="1392"/>
                    </a:lnTo>
                    <a:lnTo>
                      <a:pt x="768" y="1536"/>
                    </a:lnTo>
                    <a:lnTo>
                      <a:pt x="912" y="1728"/>
                    </a:lnTo>
                    <a:lnTo>
                      <a:pt x="1056" y="1824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Freeform 9"/>
              <p:cNvSpPr>
                <a:spLocks/>
              </p:cNvSpPr>
              <p:nvPr/>
            </p:nvSpPr>
            <p:spPr bwMode="auto">
              <a:xfrm>
                <a:off x="2352" y="1440"/>
                <a:ext cx="96" cy="192"/>
              </a:xfrm>
              <a:custGeom>
                <a:avLst/>
                <a:gdLst>
                  <a:gd name="T0" fmla="*/ 0 w 96"/>
                  <a:gd name="T1" fmla="*/ 0 h 192"/>
                  <a:gd name="T2" fmla="*/ 0 w 96"/>
                  <a:gd name="T3" fmla="*/ 96 h 192"/>
                  <a:gd name="T4" fmla="*/ 0 w 96"/>
                  <a:gd name="T5" fmla="*/ 144 h 192"/>
                  <a:gd name="T6" fmla="*/ 0 w 96"/>
                  <a:gd name="T7" fmla="*/ 192 h 192"/>
                  <a:gd name="T8" fmla="*/ 96 w 9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92"/>
                  <a:gd name="T17" fmla="*/ 96 w 9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92">
                    <a:moveTo>
                      <a:pt x="0" y="0"/>
                    </a:moveTo>
                    <a:lnTo>
                      <a:pt x="0" y="96"/>
                    </a:lnTo>
                    <a:lnTo>
                      <a:pt x="0" y="144"/>
                    </a:lnTo>
                    <a:lnTo>
                      <a:pt x="0" y="192"/>
                    </a:lnTo>
                    <a:lnTo>
                      <a:pt x="96" y="19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Freeform 10"/>
              <p:cNvSpPr>
                <a:spLocks/>
              </p:cNvSpPr>
              <p:nvPr/>
            </p:nvSpPr>
            <p:spPr bwMode="auto">
              <a:xfrm>
                <a:off x="2928" y="2352"/>
                <a:ext cx="144" cy="192"/>
              </a:xfrm>
              <a:custGeom>
                <a:avLst/>
                <a:gdLst>
                  <a:gd name="T0" fmla="*/ 0 w 144"/>
                  <a:gd name="T1" fmla="*/ 0 h 192"/>
                  <a:gd name="T2" fmla="*/ 48 w 144"/>
                  <a:gd name="T3" fmla="*/ 96 h 192"/>
                  <a:gd name="T4" fmla="*/ 96 w 144"/>
                  <a:gd name="T5" fmla="*/ 144 h 192"/>
                  <a:gd name="T6" fmla="*/ 144 w 144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92"/>
                  <a:gd name="T14" fmla="*/ 144 w 1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92">
                    <a:moveTo>
                      <a:pt x="0" y="0"/>
                    </a:moveTo>
                    <a:lnTo>
                      <a:pt x="48" y="96"/>
                    </a:lnTo>
                    <a:lnTo>
                      <a:pt x="96" y="144"/>
                    </a:lnTo>
                    <a:lnTo>
                      <a:pt x="144" y="19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Freeform 11"/>
              <p:cNvSpPr>
                <a:spLocks/>
              </p:cNvSpPr>
              <p:nvPr/>
            </p:nvSpPr>
            <p:spPr bwMode="auto">
              <a:xfrm>
                <a:off x="2832" y="1872"/>
                <a:ext cx="480" cy="480"/>
              </a:xfrm>
              <a:custGeom>
                <a:avLst/>
                <a:gdLst>
                  <a:gd name="T0" fmla="*/ 0 w 480"/>
                  <a:gd name="T1" fmla="*/ 0 h 480"/>
                  <a:gd name="T2" fmla="*/ 48 w 480"/>
                  <a:gd name="T3" fmla="*/ 48 h 480"/>
                  <a:gd name="T4" fmla="*/ 144 w 480"/>
                  <a:gd name="T5" fmla="*/ 48 h 480"/>
                  <a:gd name="T6" fmla="*/ 192 w 480"/>
                  <a:gd name="T7" fmla="*/ 144 h 480"/>
                  <a:gd name="T8" fmla="*/ 288 w 480"/>
                  <a:gd name="T9" fmla="*/ 240 h 480"/>
                  <a:gd name="T10" fmla="*/ 384 w 480"/>
                  <a:gd name="T11" fmla="*/ 336 h 480"/>
                  <a:gd name="T12" fmla="*/ 480 w 480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0"/>
                  <a:gd name="T22" fmla="*/ 0 h 480"/>
                  <a:gd name="T23" fmla="*/ 480 w 480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0" h="480">
                    <a:moveTo>
                      <a:pt x="0" y="0"/>
                    </a:moveTo>
                    <a:lnTo>
                      <a:pt x="48" y="48"/>
                    </a:lnTo>
                    <a:lnTo>
                      <a:pt x="144" y="48"/>
                    </a:lnTo>
                    <a:lnTo>
                      <a:pt x="192" y="144"/>
                    </a:lnTo>
                    <a:lnTo>
                      <a:pt x="288" y="240"/>
                    </a:lnTo>
                    <a:lnTo>
                      <a:pt x="384" y="336"/>
                    </a:lnTo>
                    <a:lnTo>
                      <a:pt x="480" y="480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Freeform 12"/>
              <p:cNvSpPr>
                <a:spLocks/>
              </p:cNvSpPr>
              <p:nvPr/>
            </p:nvSpPr>
            <p:spPr bwMode="auto">
              <a:xfrm>
                <a:off x="2928" y="1872"/>
                <a:ext cx="480" cy="288"/>
              </a:xfrm>
              <a:custGeom>
                <a:avLst/>
                <a:gdLst>
                  <a:gd name="T0" fmla="*/ 0 w 480"/>
                  <a:gd name="T1" fmla="*/ 0 h 288"/>
                  <a:gd name="T2" fmla="*/ 96 w 480"/>
                  <a:gd name="T3" fmla="*/ 48 h 288"/>
                  <a:gd name="T4" fmla="*/ 192 w 480"/>
                  <a:gd name="T5" fmla="*/ 48 h 288"/>
                  <a:gd name="T6" fmla="*/ 240 w 480"/>
                  <a:gd name="T7" fmla="*/ 48 h 288"/>
                  <a:gd name="T8" fmla="*/ 288 w 480"/>
                  <a:gd name="T9" fmla="*/ 144 h 288"/>
                  <a:gd name="T10" fmla="*/ 336 w 480"/>
                  <a:gd name="T11" fmla="*/ 240 h 288"/>
                  <a:gd name="T12" fmla="*/ 384 w 480"/>
                  <a:gd name="T13" fmla="*/ 288 h 288"/>
                  <a:gd name="T14" fmla="*/ 480 w 480"/>
                  <a:gd name="T15" fmla="*/ 288 h 2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0"/>
                  <a:gd name="T25" fmla="*/ 0 h 288"/>
                  <a:gd name="T26" fmla="*/ 480 w 480"/>
                  <a:gd name="T27" fmla="*/ 288 h 2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0" h="288">
                    <a:moveTo>
                      <a:pt x="0" y="0"/>
                    </a:moveTo>
                    <a:lnTo>
                      <a:pt x="96" y="48"/>
                    </a:lnTo>
                    <a:lnTo>
                      <a:pt x="192" y="48"/>
                    </a:lnTo>
                    <a:lnTo>
                      <a:pt x="240" y="48"/>
                    </a:lnTo>
                    <a:lnTo>
                      <a:pt x="288" y="144"/>
                    </a:lnTo>
                    <a:lnTo>
                      <a:pt x="336" y="240"/>
                    </a:lnTo>
                    <a:lnTo>
                      <a:pt x="384" y="288"/>
                    </a:lnTo>
                    <a:lnTo>
                      <a:pt x="480" y="288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Freeform 13"/>
              <p:cNvSpPr>
                <a:spLocks/>
              </p:cNvSpPr>
              <p:nvPr/>
            </p:nvSpPr>
            <p:spPr bwMode="auto">
              <a:xfrm>
                <a:off x="3264" y="1872"/>
                <a:ext cx="240" cy="48"/>
              </a:xfrm>
              <a:custGeom>
                <a:avLst/>
                <a:gdLst>
                  <a:gd name="T0" fmla="*/ 0 w 240"/>
                  <a:gd name="T1" fmla="*/ 0 h 48"/>
                  <a:gd name="T2" fmla="*/ 48 w 240"/>
                  <a:gd name="T3" fmla="*/ 0 h 48"/>
                  <a:gd name="T4" fmla="*/ 96 w 240"/>
                  <a:gd name="T5" fmla="*/ 0 h 48"/>
                  <a:gd name="T6" fmla="*/ 144 w 240"/>
                  <a:gd name="T7" fmla="*/ 0 h 48"/>
                  <a:gd name="T8" fmla="*/ 192 w 240"/>
                  <a:gd name="T9" fmla="*/ 48 h 48"/>
                  <a:gd name="T10" fmla="*/ 240 w 240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48"/>
                  <a:gd name="T20" fmla="*/ 240 w 24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48">
                    <a:moveTo>
                      <a:pt x="0" y="0"/>
                    </a:moveTo>
                    <a:lnTo>
                      <a:pt x="48" y="0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92" y="48"/>
                    </a:lnTo>
                    <a:lnTo>
                      <a:pt x="240" y="48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0" name="Freeform 14"/>
            <p:cNvSpPr>
              <a:spLocks/>
            </p:cNvSpPr>
            <p:nvPr/>
          </p:nvSpPr>
          <p:spPr bwMode="auto">
            <a:xfrm>
              <a:off x="2976" y="2448"/>
              <a:ext cx="48" cy="144"/>
            </a:xfrm>
            <a:custGeom>
              <a:avLst/>
              <a:gdLst>
                <a:gd name="T0" fmla="*/ 0 w 48"/>
                <a:gd name="T1" fmla="*/ 0 h 144"/>
                <a:gd name="T2" fmla="*/ 48 w 48"/>
                <a:gd name="T3" fmla="*/ 96 h 144"/>
                <a:gd name="T4" fmla="*/ 48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0" y="0"/>
                  </a:moveTo>
                  <a:lnTo>
                    <a:pt x="48" y="96"/>
                  </a:lnTo>
                  <a:lnTo>
                    <a:pt x="48" y="144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Freeform 15"/>
            <p:cNvSpPr>
              <a:spLocks/>
            </p:cNvSpPr>
            <p:nvPr/>
          </p:nvSpPr>
          <p:spPr bwMode="auto">
            <a:xfrm>
              <a:off x="3168" y="2160"/>
              <a:ext cx="192" cy="144"/>
            </a:xfrm>
            <a:custGeom>
              <a:avLst/>
              <a:gdLst>
                <a:gd name="T0" fmla="*/ 0 w 192"/>
                <a:gd name="T1" fmla="*/ 0 h 144"/>
                <a:gd name="T2" fmla="*/ 96 w 192"/>
                <a:gd name="T3" fmla="*/ 48 h 144"/>
                <a:gd name="T4" fmla="*/ 144 w 192"/>
                <a:gd name="T5" fmla="*/ 96 h 144"/>
                <a:gd name="T6" fmla="*/ 192 w 19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44"/>
                <a:gd name="T14" fmla="*/ 192 w 19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44">
                  <a:moveTo>
                    <a:pt x="0" y="0"/>
                  </a:moveTo>
                  <a:lnTo>
                    <a:pt x="96" y="48"/>
                  </a:lnTo>
                  <a:lnTo>
                    <a:pt x="144" y="96"/>
                  </a:lnTo>
                  <a:lnTo>
                    <a:pt x="192" y="144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62023" y="457200"/>
            <a:ext cx="2362489" cy="2286000"/>
            <a:chOff x="3456" y="336"/>
            <a:chExt cx="1488" cy="1440"/>
          </a:xfrm>
        </p:grpSpPr>
        <p:sp>
          <p:nvSpPr>
            <p:cNvPr id="12297" name="Freeform 17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Freeform 18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9" name="Text Box 19"/>
          <p:cNvSpPr txBox="1">
            <a:spLocks noChangeArrowheads="1"/>
          </p:cNvSpPr>
          <p:nvPr/>
        </p:nvSpPr>
        <p:spPr bwMode="auto">
          <a:xfrm rot="-2299510">
            <a:off x="2622262" y="325438"/>
            <a:ext cx="211137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Meâ Coâng</a:t>
            </a: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 rot="978025">
            <a:off x="6391853" y="684213"/>
            <a:ext cx="199592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Ñoàng Nai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07818" y="5491162"/>
            <a:ext cx="8382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9" grpId="0"/>
      <p:bldP spid="12290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277091" y="76200"/>
            <a:ext cx="519545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1801091" y="914400"/>
            <a:ext cx="1039091" cy="685800"/>
          </a:xfrm>
          <a:custGeom>
            <a:avLst/>
            <a:gdLst>
              <a:gd name="T0" fmla="*/ 2147483647 w 685"/>
              <a:gd name="T1" fmla="*/ 2147483647 h 575"/>
              <a:gd name="T2" fmla="*/ 2147483647 w 685"/>
              <a:gd name="T3" fmla="*/ 2147483647 h 575"/>
              <a:gd name="T4" fmla="*/ 2147483647 w 685"/>
              <a:gd name="T5" fmla="*/ 2147483647 h 575"/>
              <a:gd name="T6" fmla="*/ 2147483647 w 685"/>
              <a:gd name="T7" fmla="*/ 0 h 575"/>
              <a:gd name="T8" fmla="*/ 0 w 685"/>
              <a:gd name="T9" fmla="*/ 2147483647 h 575"/>
              <a:gd name="T10" fmla="*/ 2147483647 w 685"/>
              <a:gd name="T11" fmla="*/ 2147483647 h 575"/>
              <a:gd name="T12" fmla="*/ 2147483647 w 685"/>
              <a:gd name="T13" fmla="*/ 2147483647 h 575"/>
              <a:gd name="T14" fmla="*/ 2147483647 w 685"/>
              <a:gd name="T15" fmla="*/ 2147483647 h 575"/>
              <a:gd name="T16" fmla="*/ 2147483647 w 685"/>
              <a:gd name="T17" fmla="*/ 2147483647 h 575"/>
              <a:gd name="T18" fmla="*/ 2147483647 w 685"/>
              <a:gd name="T19" fmla="*/ 2147483647 h 575"/>
              <a:gd name="T20" fmla="*/ 2147483647 w 685"/>
              <a:gd name="T21" fmla="*/ 2147483647 h 575"/>
              <a:gd name="T22" fmla="*/ 2147483647 w 685"/>
              <a:gd name="T23" fmla="*/ 2147483647 h 575"/>
              <a:gd name="T24" fmla="*/ 2147483647 w 685"/>
              <a:gd name="T25" fmla="*/ 2147483647 h 575"/>
              <a:gd name="T26" fmla="*/ 2147483647 w 685"/>
              <a:gd name="T27" fmla="*/ 2147483647 h 575"/>
              <a:gd name="T28" fmla="*/ 2147483647 w 685"/>
              <a:gd name="T29" fmla="*/ 2147483647 h 575"/>
              <a:gd name="T30" fmla="*/ 2147483647 w 685"/>
              <a:gd name="T31" fmla="*/ 2147483647 h 575"/>
              <a:gd name="T32" fmla="*/ 2147483647 w 685"/>
              <a:gd name="T33" fmla="*/ 2147483647 h 575"/>
              <a:gd name="T34" fmla="*/ 2147483647 w 685"/>
              <a:gd name="T35" fmla="*/ 2147483647 h 575"/>
              <a:gd name="T36" fmla="*/ 2147483647 w 685"/>
              <a:gd name="T37" fmla="*/ 2147483647 h 575"/>
              <a:gd name="T38" fmla="*/ 2147483647 w 685"/>
              <a:gd name="T39" fmla="*/ 2147483647 h 575"/>
              <a:gd name="T40" fmla="*/ 2147483647 w 685"/>
              <a:gd name="T41" fmla="*/ 2147483647 h 575"/>
              <a:gd name="T42" fmla="*/ 2147483647 w 685"/>
              <a:gd name="T43" fmla="*/ 2147483647 h 575"/>
              <a:gd name="T44" fmla="*/ 2147483647 w 685"/>
              <a:gd name="T45" fmla="*/ 2147483647 h 575"/>
              <a:gd name="T46" fmla="*/ 2147483647 w 685"/>
              <a:gd name="T47" fmla="*/ 2147483647 h 575"/>
              <a:gd name="T48" fmla="*/ 2147483647 w 685"/>
              <a:gd name="T49" fmla="*/ 2147483647 h 575"/>
              <a:gd name="T50" fmla="*/ 2147483647 w 685"/>
              <a:gd name="T51" fmla="*/ 2147483647 h 575"/>
              <a:gd name="T52" fmla="*/ 2147483647 w 685"/>
              <a:gd name="T53" fmla="*/ 2147483647 h 575"/>
              <a:gd name="T54" fmla="*/ 2147483647 w 685"/>
              <a:gd name="T55" fmla="*/ 2147483647 h 575"/>
              <a:gd name="T56" fmla="*/ 2147483647 w 685"/>
              <a:gd name="T57" fmla="*/ 2147483647 h 575"/>
              <a:gd name="T58" fmla="*/ 2147483647 w 685"/>
              <a:gd name="T59" fmla="*/ 2147483647 h 575"/>
              <a:gd name="T60" fmla="*/ 2147483647 w 685"/>
              <a:gd name="T61" fmla="*/ 2147483647 h 575"/>
              <a:gd name="T62" fmla="*/ 2147483647 w 685"/>
              <a:gd name="T63" fmla="*/ 2147483647 h 575"/>
              <a:gd name="T64" fmla="*/ 2147483647 w 685"/>
              <a:gd name="T65" fmla="*/ 2147483647 h 575"/>
              <a:gd name="T66" fmla="*/ 2147483647 w 685"/>
              <a:gd name="T67" fmla="*/ 2147483647 h 575"/>
              <a:gd name="T68" fmla="*/ 2147483647 w 685"/>
              <a:gd name="T69" fmla="*/ 2147483647 h 575"/>
              <a:gd name="T70" fmla="*/ 2147483647 w 685"/>
              <a:gd name="T71" fmla="*/ 2147483647 h 575"/>
              <a:gd name="T72" fmla="*/ 2147483647 w 685"/>
              <a:gd name="T73" fmla="*/ 2147483647 h 575"/>
              <a:gd name="T74" fmla="*/ 2147483647 w 685"/>
              <a:gd name="T75" fmla="*/ 2147483647 h 575"/>
              <a:gd name="T76" fmla="*/ 2147483647 w 685"/>
              <a:gd name="T77" fmla="*/ 2147483647 h 575"/>
              <a:gd name="T78" fmla="*/ 2147483647 w 685"/>
              <a:gd name="T79" fmla="*/ 2147483647 h 575"/>
              <a:gd name="T80" fmla="*/ 2147483647 w 685"/>
              <a:gd name="T81" fmla="*/ 2147483647 h 575"/>
              <a:gd name="T82" fmla="*/ 2147483647 w 685"/>
              <a:gd name="T83" fmla="*/ 2147483647 h 5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85"/>
              <a:gd name="T127" fmla="*/ 0 h 575"/>
              <a:gd name="T128" fmla="*/ 685 w 685"/>
              <a:gd name="T129" fmla="*/ 575 h 5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85" h="575">
                <a:moveTo>
                  <a:pt x="120" y="24"/>
                </a:moveTo>
                <a:cubicBezTo>
                  <a:pt x="123" y="32"/>
                  <a:pt x="136" y="48"/>
                  <a:pt x="128" y="48"/>
                </a:cubicBezTo>
                <a:cubicBezTo>
                  <a:pt x="118" y="48"/>
                  <a:pt x="119" y="31"/>
                  <a:pt x="112" y="24"/>
                </a:cubicBezTo>
                <a:cubicBezTo>
                  <a:pt x="96" y="8"/>
                  <a:pt x="84" y="7"/>
                  <a:pt x="64" y="0"/>
                </a:cubicBezTo>
                <a:cubicBezTo>
                  <a:pt x="44" y="31"/>
                  <a:pt x="35" y="36"/>
                  <a:pt x="0" y="24"/>
                </a:cubicBezTo>
                <a:cubicBezTo>
                  <a:pt x="3" y="32"/>
                  <a:pt x="4" y="40"/>
                  <a:pt x="8" y="48"/>
                </a:cubicBezTo>
                <a:cubicBezTo>
                  <a:pt x="12" y="57"/>
                  <a:pt x="20" y="63"/>
                  <a:pt x="24" y="72"/>
                </a:cubicBezTo>
                <a:cubicBezTo>
                  <a:pt x="28" y="82"/>
                  <a:pt x="25" y="96"/>
                  <a:pt x="32" y="104"/>
                </a:cubicBezTo>
                <a:cubicBezTo>
                  <a:pt x="45" y="118"/>
                  <a:pt x="80" y="136"/>
                  <a:pt x="80" y="136"/>
                </a:cubicBezTo>
                <a:cubicBezTo>
                  <a:pt x="101" y="167"/>
                  <a:pt x="101" y="180"/>
                  <a:pt x="64" y="192"/>
                </a:cubicBezTo>
                <a:cubicBezTo>
                  <a:pt x="80" y="197"/>
                  <a:pt x="103" y="194"/>
                  <a:pt x="112" y="208"/>
                </a:cubicBezTo>
                <a:cubicBezTo>
                  <a:pt x="117" y="216"/>
                  <a:pt x="119" y="228"/>
                  <a:pt x="128" y="232"/>
                </a:cubicBezTo>
                <a:cubicBezTo>
                  <a:pt x="145" y="240"/>
                  <a:pt x="165" y="237"/>
                  <a:pt x="184" y="240"/>
                </a:cubicBezTo>
                <a:cubicBezTo>
                  <a:pt x="235" y="257"/>
                  <a:pt x="184" y="232"/>
                  <a:pt x="216" y="296"/>
                </a:cubicBezTo>
                <a:cubicBezTo>
                  <a:pt x="220" y="305"/>
                  <a:pt x="232" y="307"/>
                  <a:pt x="240" y="312"/>
                </a:cubicBezTo>
                <a:cubicBezTo>
                  <a:pt x="237" y="341"/>
                  <a:pt x="238" y="371"/>
                  <a:pt x="232" y="400"/>
                </a:cubicBezTo>
                <a:cubicBezTo>
                  <a:pt x="230" y="409"/>
                  <a:pt x="210" y="416"/>
                  <a:pt x="216" y="424"/>
                </a:cubicBezTo>
                <a:cubicBezTo>
                  <a:pt x="224" y="435"/>
                  <a:pt x="243" y="429"/>
                  <a:pt x="256" y="432"/>
                </a:cubicBezTo>
                <a:cubicBezTo>
                  <a:pt x="275" y="488"/>
                  <a:pt x="256" y="475"/>
                  <a:pt x="296" y="488"/>
                </a:cubicBezTo>
                <a:cubicBezTo>
                  <a:pt x="319" y="557"/>
                  <a:pt x="281" y="465"/>
                  <a:pt x="336" y="520"/>
                </a:cubicBezTo>
                <a:cubicBezTo>
                  <a:pt x="391" y="575"/>
                  <a:pt x="299" y="537"/>
                  <a:pt x="368" y="560"/>
                </a:cubicBezTo>
                <a:cubicBezTo>
                  <a:pt x="384" y="555"/>
                  <a:pt x="405" y="550"/>
                  <a:pt x="416" y="536"/>
                </a:cubicBezTo>
                <a:cubicBezTo>
                  <a:pt x="421" y="529"/>
                  <a:pt x="420" y="520"/>
                  <a:pt x="424" y="512"/>
                </a:cubicBezTo>
                <a:cubicBezTo>
                  <a:pt x="437" y="485"/>
                  <a:pt x="440" y="488"/>
                  <a:pt x="464" y="472"/>
                </a:cubicBezTo>
                <a:cubicBezTo>
                  <a:pt x="480" y="449"/>
                  <a:pt x="481" y="450"/>
                  <a:pt x="488" y="424"/>
                </a:cubicBezTo>
                <a:cubicBezTo>
                  <a:pt x="493" y="403"/>
                  <a:pt x="487" y="374"/>
                  <a:pt x="504" y="360"/>
                </a:cubicBezTo>
                <a:cubicBezTo>
                  <a:pt x="513" y="353"/>
                  <a:pt x="525" y="355"/>
                  <a:pt x="536" y="352"/>
                </a:cubicBezTo>
                <a:cubicBezTo>
                  <a:pt x="539" y="341"/>
                  <a:pt x="538" y="329"/>
                  <a:pt x="544" y="320"/>
                </a:cubicBezTo>
                <a:cubicBezTo>
                  <a:pt x="562" y="293"/>
                  <a:pt x="635" y="286"/>
                  <a:pt x="664" y="280"/>
                </a:cubicBezTo>
                <a:cubicBezTo>
                  <a:pt x="685" y="249"/>
                  <a:pt x="685" y="236"/>
                  <a:pt x="648" y="224"/>
                </a:cubicBezTo>
                <a:cubicBezTo>
                  <a:pt x="578" y="229"/>
                  <a:pt x="487" y="250"/>
                  <a:pt x="424" y="208"/>
                </a:cubicBezTo>
                <a:cubicBezTo>
                  <a:pt x="479" y="200"/>
                  <a:pt x="488" y="188"/>
                  <a:pt x="536" y="176"/>
                </a:cubicBezTo>
                <a:cubicBezTo>
                  <a:pt x="533" y="160"/>
                  <a:pt x="540" y="139"/>
                  <a:pt x="528" y="128"/>
                </a:cubicBezTo>
                <a:cubicBezTo>
                  <a:pt x="512" y="113"/>
                  <a:pt x="464" y="112"/>
                  <a:pt x="464" y="112"/>
                </a:cubicBezTo>
                <a:cubicBezTo>
                  <a:pt x="449" y="102"/>
                  <a:pt x="429" y="101"/>
                  <a:pt x="416" y="88"/>
                </a:cubicBezTo>
                <a:cubicBezTo>
                  <a:pt x="410" y="82"/>
                  <a:pt x="416" y="67"/>
                  <a:pt x="408" y="64"/>
                </a:cubicBezTo>
                <a:cubicBezTo>
                  <a:pt x="374" y="49"/>
                  <a:pt x="333" y="54"/>
                  <a:pt x="296" y="48"/>
                </a:cubicBezTo>
                <a:cubicBezTo>
                  <a:pt x="295" y="47"/>
                  <a:pt x="255" y="17"/>
                  <a:pt x="248" y="24"/>
                </a:cubicBezTo>
                <a:cubicBezTo>
                  <a:pt x="241" y="31"/>
                  <a:pt x="271" y="71"/>
                  <a:pt x="272" y="72"/>
                </a:cubicBezTo>
                <a:cubicBezTo>
                  <a:pt x="269" y="91"/>
                  <a:pt x="277" y="115"/>
                  <a:pt x="264" y="128"/>
                </a:cubicBezTo>
                <a:cubicBezTo>
                  <a:pt x="250" y="142"/>
                  <a:pt x="210" y="111"/>
                  <a:pt x="200" y="104"/>
                </a:cubicBezTo>
                <a:cubicBezTo>
                  <a:pt x="186" y="63"/>
                  <a:pt x="160" y="37"/>
                  <a:pt x="120" y="24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1316182" y="4876800"/>
            <a:ext cx="1454727" cy="13716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3045"/>
              <a:gd name="T179" fmla="*/ 3369 w 3369"/>
              <a:gd name="T180" fmla="*/ 3045 h 3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93273" y="5375276"/>
            <a:ext cx="76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</a:rPr>
              <a:t>Đồng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bằng</a:t>
            </a:r>
            <a:r>
              <a:rPr lang="en-US" sz="1050" b="1" dirty="0">
                <a:solidFill>
                  <a:srgbClr val="002060"/>
                </a:solidFill>
              </a:rPr>
              <a:t> Nam </a:t>
            </a:r>
            <a:r>
              <a:rPr lang="en-US" sz="1050" b="1" dirty="0" err="1">
                <a:solidFill>
                  <a:srgbClr val="002060"/>
                </a:solidFill>
              </a:rPr>
              <a:t>Bộ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8909" y="1031876"/>
            <a:ext cx="76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</a:rPr>
              <a:t>Đồng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bằng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Bắc</a:t>
            </a:r>
            <a:r>
              <a:rPr lang="en-US" sz="1050" b="1" dirty="0">
                <a:solidFill>
                  <a:srgbClr val="002060"/>
                </a:solidFill>
              </a:rPr>
              <a:t>  </a:t>
            </a:r>
            <a:r>
              <a:rPr lang="en-US" sz="1050" b="1" dirty="0" err="1">
                <a:solidFill>
                  <a:srgbClr val="002060"/>
                </a:solidFill>
              </a:rPr>
              <a:t>Bộ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72545" y="685800"/>
            <a:ext cx="36021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</a:rPr>
              <a:t>Đồng bằng Nam Bộ có diện tích </a:t>
            </a:r>
            <a:r>
              <a:rPr lang="vi-VN" sz="4000" b="1" dirty="0">
                <a:solidFill>
                  <a:srgbClr val="FF0000"/>
                </a:solidFill>
              </a:rPr>
              <a:t>gấp </a:t>
            </a:r>
            <a:r>
              <a:rPr lang="en-US" sz="4000" b="1" dirty="0" err="1">
                <a:solidFill>
                  <a:srgbClr val="FF0000"/>
                </a:solidFill>
              </a:rPr>
              <a:t>hơn</a:t>
            </a:r>
            <a:r>
              <a:rPr lang="vi-VN" sz="4000" b="1" dirty="0">
                <a:solidFill>
                  <a:srgbClr val="FF0000"/>
                </a:solidFill>
              </a:rPr>
              <a:t> 3 lần </a:t>
            </a:r>
            <a:r>
              <a:rPr lang="vi-VN" sz="4000" b="1" dirty="0">
                <a:solidFill>
                  <a:srgbClr val="000000"/>
                </a:solidFill>
              </a:rPr>
              <a:t>đồng bằng</a:t>
            </a:r>
            <a:r>
              <a:rPr lang="vi-VN" sz="4000" b="1" dirty="0">
                <a:solidFill>
                  <a:srgbClr val="FF0000"/>
                </a:solidFill>
              </a:rPr>
              <a:t> Bắc Bộ</a:t>
            </a:r>
            <a:r>
              <a:rPr lang="vi-VN" sz="4000" b="1" dirty="0">
                <a:solidFill>
                  <a:srgbClr val="000000"/>
                </a:solidFill>
              </a:rPr>
              <a:t>.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29200" y="1752600"/>
            <a:ext cx="3671455" cy="1295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612648" indent="-612648" algn="l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Em  có nhận xét gì về diện tích đồng bằng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Nam Bộ so với diện tích đồng bằng Bắc Bộ.</a:t>
            </a:r>
            <a:b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457200" y="0"/>
            <a:ext cx="7543800" cy="6858000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209800" y="3429000"/>
            <a:ext cx="838200" cy="152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KIÊN GIANG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276600" y="2590800"/>
            <a:ext cx="1066800" cy="381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ĐỒNG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THÁP MỪỜI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124200" y="5334000"/>
            <a:ext cx="1066800" cy="228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CÀ MAU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11" descr="scan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5966" y="5616714"/>
            <a:ext cx="5334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>
                <a:latin typeface="+mj-lt"/>
              </a:rPr>
              <a:t>Vùng trũng Đồng Tháp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nh-dep-mien-tay-nam-bo-30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5966" y="5616714"/>
            <a:ext cx="5334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Vùng trũng Đồng Tháp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943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0000CC"/>
                </a:solidFill>
                <a:effectLst/>
                <a:latin typeface="Times New Roman" pitchFamily="18" charset="0"/>
              </a:rPr>
              <a:t>Mũi</a:t>
            </a:r>
            <a:r>
              <a:rPr lang="en-US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  <a:latin typeface="Times New Roman" pitchFamily="18" charset="0"/>
              </a:rPr>
              <a:t>Cà</a:t>
            </a:r>
            <a:r>
              <a:rPr lang="en-US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 Mau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47244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25550" y="6216650"/>
            <a:ext cx="509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</a:rPr>
              <a:t>Đồng Tháp Mười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76550"/>
            <a:ext cx="45196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0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upload.wikimedia.org/wikipedia/commons/thumb/3/38/Grus_japonensis-Zhalong.jpg/800px-Grus_japonensis-Zha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/>
        </p:nvSpPr>
        <p:spPr>
          <a:xfrm>
            <a:off x="457489" y="5638800"/>
            <a:ext cx="8229023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vi-VN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Kiên Giang</a:t>
            </a:r>
            <a:endParaRPr lang="en-US" b="1" dirty="0"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173181" y="1014309"/>
            <a:ext cx="8818418" cy="509691"/>
          </a:xfrm>
          <a:prstGeom prst="rect">
            <a:avLst/>
          </a:prstGeom>
          <a:solidFill>
            <a:srgbClr val="F9EFC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1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</a:t>
            </a:r>
            <a:r>
              <a:rPr lang="en-US" sz="2712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12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181" y="1518821"/>
            <a:ext cx="8804564" cy="5262979"/>
          </a:xfrm>
          <a:prstGeom prst="rect">
            <a:avLst/>
          </a:prstGeom>
          <a:solidFill>
            <a:srgbClr val="F9EFC5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xong bài này, HS có thể: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Chỉ vị trí đồng bằng Nam Bộ trên bản đồ Việt Nam: sông Tiền, sông Hậu, sông Đồng Nai, Đồng Tháp Mười, Kiên Giang, Mũi Cà Mau.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Trình bày những đặc điểm tiêu biểu về thiên nhiên đồng bằng Nam Bộ.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Quan sát hình, tìm, chỉ và kể tên một số sông lớn của đồng bằng Nam Bộ: sông Tiền, sông Hậu.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Giáo dục cho HS tình yêu thiên nhiên trên các vùng miền của đất nước.</a:t>
            </a:r>
          </a:p>
          <a:p>
            <a:pPr indent="0" algn="just"/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Góp phần hình thành và phát triển các năng lực:</a:t>
            </a: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tự chủ và tự học, giải quyết vấn đề và sáng tạo. </a:t>
            </a:r>
            <a:endParaRPr kumimoji="0" lang="nl-NL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6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77361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52600" y="621665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</a:rPr>
              <a:t>Kiên Giang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263"/>
            <a:ext cx="446405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87738"/>
            <a:ext cx="46482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90725" y="6216650"/>
            <a:ext cx="636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</a:rPr>
              <a:t>Cà Mau</a:t>
            </a:r>
          </a:p>
        </p:txBody>
      </p:sp>
      <p:pic>
        <p:nvPicPr>
          <p:cNvPr id="133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6900" y="188913"/>
            <a:ext cx="4483100" cy="329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2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81" y="1492508"/>
            <a:ext cx="1219200" cy="48320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Nam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Bộ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1482581" y="2637718"/>
            <a:ext cx="1426874" cy="12708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09455" y="1840847"/>
            <a:ext cx="5554810" cy="1593741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/>
          <p:cNvCxnSpPr>
            <a:stCxn id="2" idx="3"/>
          </p:cNvCxnSpPr>
          <p:nvPr/>
        </p:nvCxnSpPr>
        <p:spPr>
          <a:xfrm>
            <a:off x="1482581" y="3908554"/>
            <a:ext cx="141301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4" idx="1"/>
          </p:cNvCxnSpPr>
          <p:nvPr/>
        </p:nvCxnSpPr>
        <p:spPr>
          <a:xfrm>
            <a:off x="1433950" y="3872345"/>
            <a:ext cx="1433801" cy="11662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8675" y="3495876"/>
            <a:ext cx="5575590" cy="979139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7751" y="4540508"/>
            <a:ext cx="5596514" cy="996088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1504613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</a:rPr>
              <a:t>1. Đồng bằng lớn  nhất của nước ta.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215438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M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</a:rPr>
              <a:t>ạng lưới sông ngòi, kênh rạch chằng chịt.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5562600" cy="533400"/>
          </a:xfrm>
        </p:spPr>
        <p:txBody>
          <a:bodyPr>
            <a:norm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LƯỢC ĐỒ ĐỒNG BẰNG NAM BỘ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83125" y="96980"/>
            <a:ext cx="5410200" cy="622762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618020" y="390379"/>
            <a:ext cx="3352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đồng bằng Nam Bộ.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Em có nhận xét gì về mạng lưới sông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ngòi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an0026"/>
          <p:cNvPicPr>
            <a:picLocks noChangeAspect="1" noChangeArrowheads="1"/>
          </p:cNvPicPr>
          <p:nvPr/>
        </p:nvPicPr>
        <p:blipFill>
          <a:blip r:embed="rId5"/>
          <a:srcRect r="1804"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1372236">
            <a:off x="4566227" y="457201"/>
            <a:ext cx="181408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Sông Đồng Nai</a:t>
            </a:r>
          </a:p>
        </p:txBody>
      </p:sp>
      <p:sp>
        <p:nvSpPr>
          <p:cNvPr id="100357" name="Freeform 5"/>
          <p:cNvSpPr>
            <a:spLocks/>
          </p:cNvSpPr>
          <p:nvPr/>
        </p:nvSpPr>
        <p:spPr bwMode="auto">
          <a:xfrm>
            <a:off x="1905000" y="3276600"/>
            <a:ext cx="609023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0 w 384"/>
              <a:gd name="T19" fmla="*/ 2147483647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1371023" y="2743200"/>
            <a:ext cx="762000" cy="533400"/>
          </a:xfrm>
          <a:custGeom>
            <a:avLst/>
            <a:gdLst>
              <a:gd name="T0" fmla="*/ 0 w 480"/>
              <a:gd name="T1" fmla="*/ 2147483647 h 336"/>
              <a:gd name="T2" fmla="*/ 2147483647 w 480"/>
              <a:gd name="T3" fmla="*/ 2147483647 h 336"/>
              <a:gd name="T4" fmla="*/ 2147483647 w 480"/>
              <a:gd name="T5" fmla="*/ 2147483647 h 336"/>
              <a:gd name="T6" fmla="*/ 2147483647 w 480"/>
              <a:gd name="T7" fmla="*/ 2147483647 h 336"/>
              <a:gd name="T8" fmla="*/ 2147483647 w 480"/>
              <a:gd name="T9" fmla="*/ 2147483647 h 336"/>
              <a:gd name="T10" fmla="*/ 2147483647 w 480"/>
              <a:gd name="T11" fmla="*/ 2147483647 h 336"/>
              <a:gd name="T12" fmla="*/ 2147483647 w 480"/>
              <a:gd name="T13" fmla="*/ 2147483647 h 336"/>
              <a:gd name="T14" fmla="*/ 2147483647 w 480"/>
              <a:gd name="T15" fmla="*/ 2147483647 h 336"/>
              <a:gd name="T16" fmla="*/ 2147483647 w 480"/>
              <a:gd name="T17" fmla="*/ 2147483647 h 336"/>
              <a:gd name="T18" fmla="*/ 2147483647 w 480"/>
              <a:gd name="T19" fmla="*/ 2147483647 h 336"/>
              <a:gd name="T20" fmla="*/ 2147483647 w 480"/>
              <a:gd name="T21" fmla="*/ 2147483647 h 336"/>
              <a:gd name="T22" fmla="*/ 2147483647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1371023" y="2895600"/>
            <a:ext cx="914977" cy="762000"/>
          </a:xfrm>
          <a:custGeom>
            <a:avLst/>
            <a:gdLst>
              <a:gd name="T0" fmla="*/ 0 w 576"/>
              <a:gd name="T1" fmla="*/ 2147483647 h 480"/>
              <a:gd name="T2" fmla="*/ 2147483647 w 576"/>
              <a:gd name="T3" fmla="*/ 2147483647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2147483647 w 576"/>
              <a:gd name="T13" fmla="*/ 2147483647 h 480"/>
              <a:gd name="T14" fmla="*/ 2147483647 w 576"/>
              <a:gd name="T15" fmla="*/ 2147483647 h 480"/>
              <a:gd name="T16" fmla="*/ 2147483647 w 576"/>
              <a:gd name="T17" fmla="*/ 2147483647 h 480"/>
              <a:gd name="T18" fmla="*/ 2147483647 w 576"/>
              <a:gd name="T19" fmla="*/ 2147483647 h 480"/>
              <a:gd name="T20" fmla="*/ 2147483647 w 576"/>
              <a:gd name="T21" fmla="*/ 2147483647 h 480"/>
              <a:gd name="T22" fmla="*/ 2147483647 w 576"/>
              <a:gd name="T23" fmla="*/ 2147483647 h 480"/>
              <a:gd name="T24" fmla="*/ 2147483647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2057977" y="3429000"/>
            <a:ext cx="532535" cy="609600"/>
          </a:xfrm>
          <a:custGeom>
            <a:avLst/>
            <a:gdLst>
              <a:gd name="T0" fmla="*/ 0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2469284" y="2798764"/>
            <a:ext cx="1112693" cy="204787"/>
          </a:xfrm>
          <a:custGeom>
            <a:avLst/>
            <a:gdLst>
              <a:gd name="T0" fmla="*/ 2147483647 w 701"/>
              <a:gd name="T1" fmla="*/ 2147483647 h 129"/>
              <a:gd name="T2" fmla="*/ 2147483647 w 701"/>
              <a:gd name="T3" fmla="*/ 2147483647 h 129"/>
              <a:gd name="T4" fmla="*/ 2147483647 w 701"/>
              <a:gd name="T5" fmla="*/ 2147483647 h 129"/>
              <a:gd name="T6" fmla="*/ 2147483647 w 701"/>
              <a:gd name="T7" fmla="*/ 2147483647 h 129"/>
              <a:gd name="T8" fmla="*/ 2147483647 w 701"/>
              <a:gd name="T9" fmla="*/ 2147483647 h 129"/>
              <a:gd name="T10" fmla="*/ 2147483647 w 701"/>
              <a:gd name="T11" fmla="*/ 2147483647 h 129"/>
              <a:gd name="T12" fmla="*/ 2147483647 w 701"/>
              <a:gd name="T13" fmla="*/ 2147483647 h 129"/>
              <a:gd name="T14" fmla="*/ 2147483647 w 701"/>
              <a:gd name="T15" fmla="*/ 2147483647 h 129"/>
              <a:gd name="T16" fmla="*/ 2147483647 w 701"/>
              <a:gd name="T17" fmla="*/ 2147483647 h 129"/>
              <a:gd name="T18" fmla="*/ 2147483647 w 701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2667000" y="3068638"/>
            <a:ext cx="972705" cy="131762"/>
          </a:xfrm>
          <a:custGeom>
            <a:avLst/>
            <a:gdLst>
              <a:gd name="T0" fmla="*/ 0 w 613"/>
              <a:gd name="T1" fmla="*/ 2147483647 h 83"/>
              <a:gd name="T2" fmla="*/ 2147483647 w 613"/>
              <a:gd name="T3" fmla="*/ 2147483647 h 83"/>
              <a:gd name="T4" fmla="*/ 2147483647 w 613"/>
              <a:gd name="T5" fmla="*/ 2147483647 h 83"/>
              <a:gd name="T6" fmla="*/ 2147483647 w 613"/>
              <a:gd name="T7" fmla="*/ 2147483647 h 83"/>
              <a:gd name="T8" fmla="*/ 2147483647 w 613"/>
              <a:gd name="T9" fmla="*/ 2147483647 h 83"/>
              <a:gd name="T10" fmla="*/ 2147483647 w 613"/>
              <a:gd name="T11" fmla="*/ 2147483647 h 83"/>
              <a:gd name="T12" fmla="*/ 2147483647 w 613"/>
              <a:gd name="T13" fmla="*/ 2147483647 h 83"/>
              <a:gd name="T14" fmla="*/ 2147483647 w 613"/>
              <a:gd name="T15" fmla="*/ 2147483647 h 83"/>
              <a:gd name="T16" fmla="*/ 2147483647 w 613"/>
              <a:gd name="T17" fmla="*/ 2147483647 h 83"/>
              <a:gd name="T18" fmla="*/ 2147483647 w 613"/>
              <a:gd name="T19" fmla="*/ 2147483647 h 83"/>
              <a:gd name="T20" fmla="*/ 2147483647 w 61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2327853" y="3998914"/>
            <a:ext cx="549852" cy="573087"/>
          </a:xfrm>
          <a:custGeom>
            <a:avLst/>
            <a:gdLst>
              <a:gd name="T0" fmla="*/ 2147483647 w 347"/>
              <a:gd name="T1" fmla="*/ 2147483647 h 361"/>
              <a:gd name="T2" fmla="*/ 2147483647 w 347"/>
              <a:gd name="T3" fmla="*/ 2147483647 h 361"/>
              <a:gd name="T4" fmla="*/ 2147483647 w 347"/>
              <a:gd name="T5" fmla="*/ 2147483647 h 361"/>
              <a:gd name="T6" fmla="*/ 2147483647 w 347"/>
              <a:gd name="T7" fmla="*/ 2147483647 h 361"/>
              <a:gd name="T8" fmla="*/ 2147483647 w 347"/>
              <a:gd name="T9" fmla="*/ 2147483647 h 361"/>
              <a:gd name="T10" fmla="*/ 2147483647 w 347"/>
              <a:gd name="T11" fmla="*/ 2147483647 h 361"/>
              <a:gd name="T12" fmla="*/ 2147483647 w 347"/>
              <a:gd name="T13" fmla="*/ 2147483647 h 361"/>
              <a:gd name="T14" fmla="*/ 2147483647 w 347"/>
              <a:gd name="T15" fmla="*/ 2147483647 h 361"/>
              <a:gd name="T16" fmla="*/ 2147483647 w 347"/>
              <a:gd name="T17" fmla="*/ 2147483647 h 361"/>
              <a:gd name="T18" fmla="*/ 2147483647 w 347"/>
              <a:gd name="T19" fmla="*/ 2147483647 h 361"/>
              <a:gd name="T20" fmla="*/ 2147483647 w 347"/>
              <a:gd name="T21" fmla="*/ 2147483647 h 361"/>
              <a:gd name="T22" fmla="*/ 2147483647 w 347"/>
              <a:gd name="T23" fmla="*/ 2147483647 h 361"/>
              <a:gd name="T24" fmla="*/ 2147483647 w 347"/>
              <a:gd name="T25" fmla="*/ 2147483647 h 361"/>
              <a:gd name="T26" fmla="*/ 2147483647 w 347"/>
              <a:gd name="T27" fmla="*/ 2147483647 h 361"/>
              <a:gd name="T28" fmla="*/ 2147483647 w 347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Freeform 12"/>
          <p:cNvSpPr>
            <a:spLocks/>
          </p:cNvSpPr>
          <p:nvPr/>
        </p:nvSpPr>
        <p:spPr bwMode="auto">
          <a:xfrm>
            <a:off x="2133023" y="5041900"/>
            <a:ext cx="978477" cy="368300"/>
          </a:xfrm>
          <a:custGeom>
            <a:avLst/>
            <a:gdLst>
              <a:gd name="T0" fmla="*/ 0 w 616"/>
              <a:gd name="T1" fmla="*/ 2147483647 h 232"/>
              <a:gd name="T2" fmla="*/ 2147483647 w 616"/>
              <a:gd name="T3" fmla="*/ 2147483647 h 232"/>
              <a:gd name="T4" fmla="*/ 2147483647 w 616"/>
              <a:gd name="T5" fmla="*/ 2147483647 h 232"/>
              <a:gd name="T6" fmla="*/ 2147483647 w 616"/>
              <a:gd name="T7" fmla="*/ 2147483647 h 232"/>
              <a:gd name="T8" fmla="*/ 2147483647 w 616"/>
              <a:gd name="T9" fmla="*/ 2147483647 h 232"/>
              <a:gd name="T10" fmla="*/ 2147483647 w 616"/>
              <a:gd name="T11" fmla="*/ 2147483647 h 232"/>
              <a:gd name="T12" fmla="*/ 2147483647 w 616"/>
              <a:gd name="T13" fmla="*/ 2147483647 h 232"/>
              <a:gd name="T14" fmla="*/ 2147483647 w 616"/>
              <a:gd name="T15" fmla="*/ 2147483647 h 232"/>
              <a:gd name="T16" fmla="*/ 2147483647 w 616"/>
              <a:gd name="T17" fmla="*/ 2147483647 h 232"/>
              <a:gd name="T18" fmla="*/ 2147483647 w 616"/>
              <a:gd name="T19" fmla="*/ 2147483647 h 232"/>
              <a:gd name="T20" fmla="*/ 2147483647 w 616"/>
              <a:gd name="T21" fmla="*/ 2147483647 h 232"/>
              <a:gd name="T22" fmla="*/ 2147483647 w 616"/>
              <a:gd name="T23" fmla="*/ 2147483647 h 232"/>
              <a:gd name="T24" fmla="*/ 2147483647 w 616"/>
              <a:gd name="T25" fmla="*/ 2147483647 h 232"/>
              <a:gd name="T26" fmla="*/ 2147483647 w 616"/>
              <a:gd name="T27" fmla="*/ 2147483647 h 232"/>
              <a:gd name="T28" fmla="*/ 2147483647 w 616"/>
              <a:gd name="T29" fmla="*/ 2147483647 h 232"/>
              <a:gd name="T30" fmla="*/ 2147483647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Freeform 13"/>
          <p:cNvSpPr>
            <a:spLocks/>
          </p:cNvSpPr>
          <p:nvPr/>
        </p:nvSpPr>
        <p:spPr bwMode="auto">
          <a:xfrm>
            <a:off x="2180648" y="4171950"/>
            <a:ext cx="886114" cy="1162050"/>
          </a:xfrm>
          <a:custGeom>
            <a:avLst/>
            <a:gdLst>
              <a:gd name="T0" fmla="*/ 2147483647 w 558"/>
              <a:gd name="T1" fmla="*/ 2147483647 h 732"/>
              <a:gd name="T2" fmla="*/ 2147483647 w 558"/>
              <a:gd name="T3" fmla="*/ 2147483647 h 732"/>
              <a:gd name="T4" fmla="*/ 2147483647 w 558"/>
              <a:gd name="T5" fmla="*/ 2147483647 h 732"/>
              <a:gd name="T6" fmla="*/ 2147483647 w 558"/>
              <a:gd name="T7" fmla="*/ 2147483647 h 732"/>
              <a:gd name="T8" fmla="*/ 2147483647 w 558"/>
              <a:gd name="T9" fmla="*/ 2147483647 h 732"/>
              <a:gd name="T10" fmla="*/ 2147483647 w 558"/>
              <a:gd name="T11" fmla="*/ 2147483647 h 732"/>
              <a:gd name="T12" fmla="*/ 2147483647 w 558"/>
              <a:gd name="T13" fmla="*/ 2147483647 h 732"/>
              <a:gd name="T14" fmla="*/ 2147483647 w 558"/>
              <a:gd name="T15" fmla="*/ 2147483647 h 732"/>
              <a:gd name="T16" fmla="*/ 2147483647 w 558"/>
              <a:gd name="T17" fmla="*/ 2147483647 h 732"/>
              <a:gd name="T18" fmla="*/ 2147483647 w 558"/>
              <a:gd name="T19" fmla="*/ 2147483647 h 732"/>
              <a:gd name="T20" fmla="*/ 2147483647 w 558"/>
              <a:gd name="T21" fmla="*/ 2147483647 h 732"/>
              <a:gd name="T22" fmla="*/ 2147483647 w 558"/>
              <a:gd name="T23" fmla="*/ 2147483647 h 732"/>
              <a:gd name="T24" fmla="*/ 2147483647 w 558"/>
              <a:gd name="T25" fmla="*/ 2147483647 h 732"/>
              <a:gd name="T26" fmla="*/ 2147483647 w 558"/>
              <a:gd name="T27" fmla="*/ 2147483647 h 732"/>
              <a:gd name="T28" fmla="*/ 2147483647 w 558"/>
              <a:gd name="T29" fmla="*/ 2147483647 h 732"/>
              <a:gd name="T30" fmla="*/ 2147483647 w 558"/>
              <a:gd name="T31" fmla="*/ 2147483647 h 732"/>
              <a:gd name="T32" fmla="*/ 2147483647 w 558"/>
              <a:gd name="T33" fmla="*/ 2147483647 h 732"/>
              <a:gd name="T34" fmla="*/ 2147483647 w 558"/>
              <a:gd name="T35" fmla="*/ 2147483647 h 732"/>
              <a:gd name="T36" fmla="*/ 2147483647 w 558"/>
              <a:gd name="T37" fmla="*/ 2147483647 h 732"/>
              <a:gd name="T38" fmla="*/ 2147483647 w 558"/>
              <a:gd name="T39" fmla="*/ 2147483647 h 732"/>
              <a:gd name="T40" fmla="*/ 2147483647 w 558"/>
              <a:gd name="T41" fmla="*/ 2147483647 h 732"/>
              <a:gd name="T42" fmla="*/ 2147483647 w 558"/>
              <a:gd name="T43" fmla="*/ 2147483647 h 732"/>
              <a:gd name="T44" fmla="*/ 2147483647 w 558"/>
              <a:gd name="T45" fmla="*/ 2147483647 h 732"/>
              <a:gd name="T46" fmla="*/ 2147483647 w 558"/>
              <a:gd name="T47" fmla="*/ 2147483647 h 732"/>
              <a:gd name="T48" fmla="*/ 2147483647 w 558"/>
              <a:gd name="T49" fmla="*/ 2147483647 h 732"/>
              <a:gd name="T50" fmla="*/ 2147483647 w 558"/>
              <a:gd name="T51" fmla="*/ 2147483647 h 732"/>
              <a:gd name="T52" fmla="*/ 2147483647 w 558"/>
              <a:gd name="T53" fmla="*/ 2147483647 h 732"/>
              <a:gd name="T54" fmla="*/ 2147483647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3107171" y="4495800"/>
            <a:ext cx="271318" cy="552450"/>
          </a:xfrm>
          <a:custGeom>
            <a:avLst/>
            <a:gdLst>
              <a:gd name="T0" fmla="*/ 2147483647 w 171"/>
              <a:gd name="T1" fmla="*/ 0 h 348"/>
              <a:gd name="T2" fmla="*/ 2147483647 w 171"/>
              <a:gd name="T3" fmla="*/ 2147483647 h 348"/>
              <a:gd name="T4" fmla="*/ 2147483647 w 171"/>
              <a:gd name="T5" fmla="*/ 2147483647 h 348"/>
              <a:gd name="T6" fmla="*/ 2147483647 w 171"/>
              <a:gd name="T7" fmla="*/ 2147483647 h 348"/>
              <a:gd name="T8" fmla="*/ 2147483647 w 171"/>
              <a:gd name="T9" fmla="*/ 2147483647 h 348"/>
              <a:gd name="T10" fmla="*/ 2147483647 w 171"/>
              <a:gd name="T11" fmla="*/ 2147483647 h 348"/>
              <a:gd name="T12" fmla="*/ 2147483647 w 171"/>
              <a:gd name="T13" fmla="*/ 2147483647 h 348"/>
              <a:gd name="T14" fmla="*/ 2147483647 w 171"/>
              <a:gd name="T15" fmla="*/ 2147483647 h 348"/>
              <a:gd name="T16" fmla="*/ 2147483647 w 171"/>
              <a:gd name="T17" fmla="*/ 2147483647 h 348"/>
              <a:gd name="T18" fmla="*/ 2147483647 w 171"/>
              <a:gd name="T19" fmla="*/ 2147483647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Freeform 15"/>
          <p:cNvSpPr>
            <a:spLocks/>
          </p:cNvSpPr>
          <p:nvPr/>
        </p:nvSpPr>
        <p:spPr bwMode="auto">
          <a:xfrm>
            <a:off x="3200977" y="4343401"/>
            <a:ext cx="399762" cy="504825"/>
          </a:xfrm>
          <a:custGeom>
            <a:avLst/>
            <a:gdLst>
              <a:gd name="T0" fmla="*/ 0 w 252"/>
              <a:gd name="T1" fmla="*/ 0 h 318"/>
              <a:gd name="T2" fmla="*/ 2147483647 w 252"/>
              <a:gd name="T3" fmla="*/ 2147483647 h 318"/>
              <a:gd name="T4" fmla="*/ 2147483647 w 252"/>
              <a:gd name="T5" fmla="*/ 2147483647 h 318"/>
              <a:gd name="T6" fmla="*/ 2147483647 w 252"/>
              <a:gd name="T7" fmla="*/ 2147483647 h 318"/>
              <a:gd name="T8" fmla="*/ 2147483647 w 252"/>
              <a:gd name="T9" fmla="*/ 2147483647 h 318"/>
              <a:gd name="T10" fmla="*/ 2147483647 w 252"/>
              <a:gd name="T11" fmla="*/ 2147483647 h 318"/>
              <a:gd name="T12" fmla="*/ 2147483647 w 252"/>
              <a:gd name="T13" fmla="*/ 2147483647 h 318"/>
              <a:gd name="T14" fmla="*/ 2147483647 w 252"/>
              <a:gd name="T15" fmla="*/ 2147483647 h 318"/>
              <a:gd name="T16" fmla="*/ 2147483647 w 252"/>
              <a:gd name="T17" fmla="*/ 2147483647 h 318"/>
              <a:gd name="T18" fmla="*/ 2147483647 w 252"/>
              <a:gd name="T19" fmla="*/ 2147483647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Freeform 16"/>
          <p:cNvSpPr>
            <a:spLocks/>
          </p:cNvSpPr>
          <p:nvPr/>
        </p:nvSpPr>
        <p:spPr bwMode="auto">
          <a:xfrm>
            <a:off x="3729182" y="762000"/>
            <a:ext cx="157307" cy="635000"/>
          </a:xfrm>
          <a:custGeom>
            <a:avLst/>
            <a:gdLst>
              <a:gd name="T0" fmla="*/ 2147483647 w 99"/>
              <a:gd name="T1" fmla="*/ 0 h 400"/>
              <a:gd name="T2" fmla="*/ 2147483647 w 99"/>
              <a:gd name="T3" fmla="*/ 2147483647 h 400"/>
              <a:gd name="T4" fmla="*/ 2147483647 w 99"/>
              <a:gd name="T5" fmla="*/ 2147483647 h 400"/>
              <a:gd name="T6" fmla="*/ 2147483647 w 99"/>
              <a:gd name="T7" fmla="*/ 2147483647 h 400"/>
              <a:gd name="T8" fmla="*/ 2147483647 w 99"/>
              <a:gd name="T9" fmla="*/ 2147483647 h 400"/>
              <a:gd name="T10" fmla="*/ 2147483647 w 99"/>
              <a:gd name="T11" fmla="*/ 2147483647 h 400"/>
              <a:gd name="T12" fmla="*/ 2147483647 w 99"/>
              <a:gd name="T13" fmla="*/ 2147483647 h 400"/>
              <a:gd name="T14" fmla="*/ 2147483647 w 99"/>
              <a:gd name="T15" fmla="*/ 2147483647 h 400"/>
              <a:gd name="T16" fmla="*/ 2147483647 w 99"/>
              <a:gd name="T17" fmla="*/ 2147483647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14512" y="381000"/>
            <a:ext cx="2286000" cy="3048000"/>
            <a:chOff x="3456" y="336"/>
            <a:chExt cx="1488" cy="1440"/>
          </a:xfrm>
        </p:grpSpPr>
        <p:sp>
          <p:nvSpPr>
            <p:cNvPr id="24626" name="Freeform 18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Freeform 19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72" name="Freeform 20"/>
          <p:cNvSpPr>
            <a:spLocks/>
          </p:cNvSpPr>
          <p:nvPr/>
        </p:nvSpPr>
        <p:spPr bwMode="auto">
          <a:xfrm>
            <a:off x="2108490" y="3898900"/>
            <a:ext cx="18761" cy="107950"/>
          </a:xfrm>
          <a:custGeom>
            <a:avLst/>
            <a:gdLst>
              <a:gd name="T0" fmla="*/ 0 w 12"/>
              <a:gd name="T1" fmla="*/ 0 h 68"/>
              <a:gd name="T2" fmla="*/ 2147483647 w 12"/>
              <a:gd name="T3" fmla="*/ 2147483647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Freeform 21"/>
          <p:cNvSpPr>
            <a:spLocks/>
          </p:cNvSpPr>
          <p:nvPr/>
        </p:nvSpPr>
        <p:spPr bwMode="auto">
          <a:xfrm>
            <a:off x="4040909" y="406400"/>
            <a:ext cx="964045" cy="1879600"/>
          </a:xfrm>
          <a:custGeom>
            <a:avLst/>
            <a:gdLst>
              <a:gd name="T0" fmla="*/ 2147483647 w 608"/>
              <a:gd name="T1" fmla="*/ 2147483647 h 1184"/>
              <a:gd name="T2" fmla="*/ 2147483647 w 608"/>
              <a:gd name="T3" fmla="*/ 2147483647 h 1184"/>
              <a:gd name="T4" fmla="*/ 2147483647 w 608"/>
              <a:gd name="T5" fmla="*/ 2147483647 h 1184"/>
              <a:gd name="T6" fmla="*/ 2147483647 w 608"/>
              <a:gd name="T7" fmla="*/ 2147483647 h 1184"/>
              <a:gd name="T8" fmla="*/ 2147483647 w 608"/>
              <a:gd name="T9" fmla="*/ 2147483647 h 1184"/>
              <a:gd name="T10" fmla="*/ 2147483647 w 608"/>
              <a:gd name="T11" fmla="*/ 2147483647 h 1184"/>
              <a:gd name="T12" fmla="*/ 2147483647 w 608"/>
              <a:gd name="T13" fmla="*/ 2147483647 h 1184"/>
              <a:gd name="T14" fmla="*/ 2147483647 w 608"/>
              <a:gd name="T15" fmla="*/ 2147483647 h 1184"/>
              <a:gd name="T16" fmla="*/ 2147483647 w 608"/>
              <a:gd name="T17" fmla="*/ 2147483647 h 1184"/>
              <a:gd name="T18" fmla="*/ 2147483647 w 608"/>
              <a:gd name="T19" fmla="*/ 2147483647 h 1184"/>
              <a:gd name="T20" fmla="*/ 2147483647 w 608"/>
              <a:gd name="T21" fmla="*/ 2147483647 h 1184"/>
              <a:gd name="T22" fmla="*/ 2147483647 w 608"/>
              <a:gd name="T23" fmla="*/ 2147483647 h 1184"/>
              <a:gd name="T24" fmla="*/ 2147483647 w 608"/>
              <a:gd name="T25" fmla="*/ 2147483647 h 1184"/>
              <a:gd name="T26" fmla="*/ 2147483647 w 608"/>
              <a:gd name="T27" fmla="*/ 2147483647 h 1184"/>
              <a:gd name="T28" fmla="*/ 2147483647 w 608"/>
              <a:gd name="T29" fmla="*/ 2147483647 h 1184"/>
              <a:gd name="T30" fmla="*/ 2147483647 w 608"/>
              <a:gd name="T31" fmla="*/ 2147483647 h 1184"/>
              <a:gd name="T32" fmla="*/ 2147483647 w 608"/>
              <a:gd name="T33" fmla="*/ 2147483647 h 1184"/>
              <a:gd name="T34" fmla="*/ 2147483647 w 608"/>
              <a:gd name="T35" fmla="*/ 2147483647 h 1184"/>
              <a:gd name="T36" fmla="*/ 2147483647 w 608"/>
              <a:gd name="T37" fmla="*/ 2147483647 h 1184"/>
              <a:gd name="T38" fmla="*/ 2147483647 w 608"/>
              <a:gd name="T39" fmla="*/ 2147483647 h 1184"/>
              <a:gd name="T40" fmla="*/ 2147483647 w 608"/>
              <a:gd name="T41" fmla="*/ 2147483647 h 1184"/>
              <a:gd name="T42" fmla="*/ 2147483647 w 608"/>
              <a:gd name="T43" fmla="*/ 2147483647 h 1184"/>
              <a:gd name="T44" fmla="*/ 2147483647 w 608"/>
              <a:gd name="T45" fmla="*/ 2147483647 h 1184"/>
              <a:gd name="T46" fmla="*/ 2147483647 w 608"/>
              <a:gd name="T47" fmla="*/ 2147483647 h 1184"/>
              <a:gd name="T48" fmla="*/ 2147483647 w 608"/>
              <a:gd name="T49" fmla="*/ 2147483647 h 1184"/>
              <a:gd name="T50" fmla="*/ 2147483647 w 608"/>
              <a:gd name="T51" fmla="*/ 2147483647 h 1184"/>
              <a:gd name="T52" fmla="*/ 2147483647 w 608"/>
              <a:gd name="T53" fmla="*/ 2147483647 h 1184"/>
              <a:gd name="T54" fmla="*/ 2147483647 w 608"/>
              <a:gd name="T55" fmla="*/ 2147483647 h 1184"/>
              <a:gd name="T56" fmla="*/ 2147483647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Freeform 22"/>
          <p:cNvSpPr>
            <a:spLocks/>
          </p:cNvSpPr>
          <p:nvPr/>
        </p:nvSpPr>
        <p:spPr bwMode="auto">
          <a:xfrm>
            <a:off x="3581977" y="1828800"/>
            <a:ext cx="577273" cy="990600"/>
          </a:xfrm>
          <a:custGeom>
            <a:avLst/>
            <a:gdLst>
              <a:gd name="T0" fmla="*/ 0 w 364"/>
              <a:gd name="T1" fmla="*/ 0 h 624"/>
              <a:gd name="T2" fmla="*/ 2147483647 w 364"/>
              <a:gd name="T3" fmla="*/ 2147483647 h 624"/>
              <a:gd name="T4" fmla="*/ 2147483647 w 364"/>
              <a:gd name="T5" fmla="*/ 2147483647 h 624"/>
              <a:gd name="T6" fmla="*/ 2147483647 w 364"/>
              <a:gd name="T7" fmla="*/ 2147483647 h 624"/>
              <a:gd name="T8" fmla="*/ 2147483647 w 364"/>
              <a:gd name="T9" fmla="*/ 2147483647 h 624"/>
              <a:gd name="T10" fmla="*/ 2147483647 w 364"/>
              <a:gd name="T11" fmla="*/ 2147483647 h 624"/>
              <a:gd name="T12" fmla="*/ 2147483647 w 364"/>
              <a:gd name="T13" fmla="*/ 2147483647 h 624"/>
              <a:gd name="T14" fmla="*/ 2147483647 w 364"/>
              <a:gd name="T15" fmla="*/ 2147483647 h 624"/>
              <a:gd name="T16" fmla="*/ 2147483647 w 364"/>
              <a:gd name="T17" fmla="*/ 2147483647 h 624"/>
              <a:gd name="T18" fmla="*/ 2147483647 w 364"/>
              <a:gd name="T19" fmla="*/ 2147483647 h 624"/>
              <a:gd name="T20" fmla="*/ 2147483647 w 364"/>
              <a:gd name="T21" fmla="*/ 2147483647 h 624"/>
              <a:gd name="T22" fmla="*/ 2147483647 w 364"/>
              <a:gd name="T23" fmla="*/ 2147483647 h 624"/>
              <a:gd name="T24" fmla="*/ 2147483647 w 364"/>
              <a:gd name="T25" fmla="*/ 2147483647 h 624"/>
              <a:gd name="T26" fmla="*/ 2147483647 w 364"/>
              <a:gd name="T27" fmla="*/ 2147483647 h 624"/>
              <a:gd name="T28" fmla="*/ 2147483647 w 364"/>
              <a:gd name="T29" fmla="*/ 2147483647 h 624"/>
              <a:gd name="T30" fmla="*/ 2147483647 w 364"/>
              <a:gd name="T31" fmla="*/ 2147483647 h 624"/>
              <a:gd name="T32" fmla="*/ 2147483647 w 364"/>
              <a:gd name="T33" fmla="*/ 2147483647 h 624"/>
              <a:gd name="T34" fmla="*/ 2147483647 w 364"/>
              <a:gd name="T35" fmla="*/ 2147483647 h 624"/>
              <a:gd name="T36" fmla="*/ 2147483647 w 364"/>
              <a:gd name="T37" fmla="*/ 2147483647 h 624"/>
              <a:gd name="T38" fmla="*/ 2147483647 w 364"/>
              <a:gd name="T39" fmla="*/ 2147483647 h 624"/>
              <a:gd name="T40" fmla="*/ 2147483647 w 364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Freeform 23"/>
          <p:cNvSpPr>
            <a:spLocks/>
          </p:cNvSpPr>
          <p:nvPr/>
        </p:nvSpPr>
        <p:spPr bwMode="auto">
          <a:xfrm>
            <a:off x="2743489" y="1219200"/>
            <a:ext cx="1270000" cy="2108200"/>
          </a:xfrm>
          <a:custGeom>
            <a:avLst/>
            <a:gdLst>
              <a:gd name="T0" fmla="*/ 0 w 800"/>
              <a:gd name="T1" fmla="*/ 0 h 1328"/>
              <a:gd name="T2" fmla="*/ 2147483647 w 800"/>
              <a:gd name="T3" fmla="*/ 2147483647 h 1328"/>
              <a:gd name="T4" fmla="*/ 2147483647 w 800"/>
              <a:gd name="T5" fmla="*/ 2147483647 h 1328"/>
              <a:gd name="T6" fmla="*/ 2147483647 w 800"/>
              <a:gd name="T7" fmla="*/ 2147483647 h 1328"/>
              <a:gd name="T8" fmla="*/ 2147483647 w 800"/>
              <a:gd name="T9" fmla="*/ 2147483647 h 1328"/>
              <a:gd name="T10" fmla="*/ 2147483647 w 800"/>
              <a:gd name="T11" fmla="*/ 2147483647 h 1328"/>
              <a:gd name="T12" fmla="*/ 2147483647 w 800"/>
              <a:gd name="T13" fmla="*/ 2147483647 h 1328"/>
              <a:gd name="T14" fmla="*/ 2147483647 w 800"/>
              <a:gd name="T15" fmla="*/ 2147483647 h 1328"/>
              <a:gd name="T16" fmla="*/ 2147483647 w 800"/>
              <a:gd name="T17" fmla="*/ 2147483647 h 1328"/>
              <a:gd name="T18" fmla="*/ 2147483647 w 800"/>
              <a:gd name="T19" fmla="*/ 2147483647 h 1328"/>
              <a:gd name="T20" fmla="*/ 2147483647 w 800"/>
              <a:gd name="T21" fmla="*/ 2147483647 h 1328"/>
              <a:gd name="T22" fmla="*/ 2147483647 w 800"/>
              <a:gd name="T23" fmla="*/ 2147483647 h 1328"/>
              <a:gd name="T24" fmla="*/ 2147483647 w 800"/>
              <a:gd name="T25" fmla="*/ 2147483647 h 1328"/>
              <a:gd name="T26" fmla="*/ 2147483647 w 800"/>
              <a:gd name="T27" fmla="*/ 2147483647 h 1328"/>
              <a:gd name="T28" fmla="*/ 2147483647 w 800"/>
              <a:gd name="T29" fmla="*/ 2147483647 h 1328"/>
              <a:gd name="T30" fmla="*/ 2147483647 w 800"/>
              <a:gd name="T31" fmla="*/ 2147483647 h 1328"/>
              <a:gd name="T32" fmla="*/ 2147483647 w 800"/>
              <a:gd name="T33" fmla="*/ 2147483647 h 1328"/>
              <a:gd name="T34" fmla="*/ 2147483647 w 800"/>
              <a:gd name="T35" fmla="*/ 2147483647 h 1328"/>
              <a:gd name="T36" fmla="*/ 2147483647 w 800"/>
              <a:gd name="T37" fmla="*/ 2147483647 h 1328"/>
              <a:gd name="T38" fmla="*/ 2147483647 w 800"/>
              <a:gd name="T39" fmla="*/ 2147483647 h 1328"/>
              <a:gd name="T40" fmla="*/ 2147483647 w 800"/>
              <a:gd name="T41" fmla="*/ 2147483647 h 1328"/>
              <a:gd name="T42" fmla="*/ 2147483647 w 800"/>
              <a:gd name="T43" fmla="*/ 2147483647 h 1328"/>
              <a:gd name="T44" fmla="*/ 2147483647 w 800"/>
              <a:gd name="T45" fmla="*/ 2147483647 h 1328"/>
              <a:gd name="T46" fmla="*/ 2147483647 w 800"/>
              <a:gd name="T47" fmla="*/ 2147483647 h 1328"/>
              <a:gd name="T48" fmla="*/ 2147483647 w 800"/>
              <a:gd name="T49" fmla="*/ 2147483647 h 1328"/>
              <a:gd name="T50" fmla="*/ 2147483647 w 800"/>
              <a:gd name="T51" fmla="*/ 2147483647 h 1328"/>
              <a:gd name="T52" fmla="*/ 2147483647 w 800"/>
              <a:gd name="T53" fmla="*/ 2147483647 h 1328"/>
              <a:gd name="T54" fmla="*/ 2147483647 w 800"/>
              <a:gd name="T55" fmla="*/ 2147483647 h 1328"/>
              <a:gd name="T56" fmla="*/ 2147483647 w 800"/>
              <a:gd name="T57" fmla="*/ 2147483647 h 1328"/>
              <a:gd name="T58" fmla="*/ 2147483647 w 800"/>
              <a:gd name="T59" fmla="*/ 2147483647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Freeform 24"/>
          <p:cNvSpPr>
            <a:spLocks/>
          </p:cNvSpPr>
          <p:nvPr/>
        </p:nvSpPr>
        <p:spPr bwMode="auto">
          <a:xfrm>
            <a:off x="3505490" y="2133600"/>
            <a:ext cx="463261" cy="406400"/>
          </a:xfrm>
          <a:custGeom>
            <a:avLst/>
            <a:gdLst>
              <a:gd name="T0" fmla="*/ 0 w 292"/>
              <a:gd name="T1" fmla="*/ 0 h 256"/>
              <a:gd name="T2" fmla="*/ 2147483647 w 292"/>
              <a:gd name="T3" fmla="*/ 2147483647 h 256"/>
              <a:gd name="T4" fmla="*/ 2147483647 w 292"/>
              <a:gd name="T5" fmla="*/ 2147483647 h 256"/>
              <a:gd name="T6" fmla="*/ 2147483647 w 292"/>
              <a:gd name="T7" fmla="*/ 2147483647 h 256"/>
              <a:gd name="T8" fmla="*/ 2147483647 w 292"/>
              <a:gd name="T9" fmla="*/ 2147483647 h 256"/>
              <a:gd name="T10" fmla="*/ 2147483647 w 292"/>
              <a:gd name="T11" fmla="*/ 2147483647 h 256"/>
              <a:gd name="T12" fmla="*/ 2147483647 w 292"/>
              <a:gd name="T13" fmla="*/ 2147483647 h 256"/>
              <a:gd name="T14" fmla="*/ 2147483647 w 292"/>
              <a:gd name="T15" fmla="*/ 2147483647 h 256"/>
              <a:gd name="T16" fmla="*/ 2147483647 w 292"/>
              <a:gd name="T17" fmla="*/ 2147483647 h 256"/>
              <a:gd name="T18" fmla="*/ 2147483647 w 292"/>
              <a:gd name="T19" fmla="*/ 2147483647 h 256"/>
              <a:gd name="T20" fmla="*/ 2147483647 w 292"/>
              <a:gd name="T21" fmla="*/ 2147483647 h 256"/>
              <a:gd name="T22" fmla="*/ 2147483647 w 292"/>
              <a:gd name="T23" fmla="*/ 2147483647 h 256"/>
              <a:gd name="T24" fmla="*/ 2147483647 w 292"/>
              <a:gd name="T25" fmla="*/ 2147483647 h 256"/>
              <a:gd name="T26" fmla="*/ 2147483647 w 292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Freeform 25"/>
          <p:cNvSpPr>
            <a:spLocks/>
          </p:cNvSpPr>
          <p:nvPr/>
        </p:nvSpPr>
        <p:spPr bwMode="auto">
          <a:xfrm>
            <a:off x="3683000" y="2514600"/>
            <a:ext cx="203489" cy="311150"/>
          </a:xfrm>
          <a:custGeom>
            <a:avLst/>
            <a:gdLst>
              <a:gd name="T0" fmla="*/ 2147483647 w 128"/>
              <a:gd name="T1" fmla="*/ 0 h 196"/>
              <a:gd name="T2" fmla="*/ 2147483647 w 128"/>
              <a:gd name="T3" fmla="*/ 2147483647 h 196"/>
              <a:gd name="T4" fmla="*/ 2147483647 w 128"/>
              <a:gd name="T5" fmla="*/ 2147483647 h 196"/>
              <a:gd name="T6" fmla="*/ 2147483647 w 128"/>
              <a:gd name="T7" fmla="*/ 2147483647 h 196"/>
              <a:gd name="T8" fmla="*/ 0 w 128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Freeform 26"/>
          <p:cNvSpPr>
            <a:spLocks/>
          </p:cNvSpPr>
          <p:nvPr/>
        </p:nvSpPr>
        <p:spPr bwMode="auto">
          <a:xfrm>
            <a:off x="2654012" y="1612900"/>
            <a:ext cx="1232477" cy="1682750"/>
          </a:xfrm>
          <a:custGeom>
            <a:avLst/>
            <a:gdLst>
              <a:gd name="T0" fmla="*/ 0 w 776"/>
              <a:gd name="T1" fmla="*/ 0 h 1060"/>
              <a:gd name="T2" fmla="*/ 2147483647 w 776"/>
              <a:gd name="T3" fmla="*/ 2147483647 h 1060"/>
              <a:gd name="T4" fmla="*/ 2147483647 w 776"/>
              <a:gd name="T5" fmla="*/ 2147483647 h 1060"/>
              <a:gd name="T6" fmla="*/ 2147483647 w 776"/>
              <a:gd name="T7" fmla="*/ 2147483647 h 1060"/>
              <a:gd name="T8" fmla="*/ 2147483647 w 776"/>
              <a:gd name="T9" fmla="*/ 2147483647 h 1060"/>
              <a:gd name="T10" fmla="*/ 2147483647 w 776"/>
              <a:gd name="T11" fmla="*/ 2147483647 h 1060"/>
              <a:gd name="T12" fmla="*/ 2147483647 w 776"/>
              <a:gd name="T13" fmla="*/ 2147483647 h 1060"/>
              <a:gd name="T14" fmla="*/ 2147483647 w 776"/>
              <a:gd name="T15" fmla="*/ 2147483647 h 1060"/>
              <a:gd name="T16" fmla="*/ 2147483647 w 776"/>
              <a:gd name="T17" fmla="*/ 2147483647 h 1060"/>
              <a:gd name="T18" fmla="*/ 2147483647 w 776"/>
              <a:gd name="T19" fmla="*/ 2147483647 h 1060"/>
              <a:gd name="T20" fmla="*/ 2147483647 w 776"/>
              <a:gd name="T21" fmla="*/ 2147483647 h 1060"/>
              <a:gd name="T22" fmla="*/ 2147483647 w 776"/>
              <a:gd name="T23" fmla="*/ 2147483647 h 1060"/>
              <a:gd name="T24" fmla="*/ 2147483647 w 776"/>
              <a:gd name="T25" fmla="*/ 2147483647 h 1060"/>
              <a:gd name="T26" fmla="*/ 2147483647 w 776"/>
              <a:gd name="T27" fmla="*/ 2147483647 h 1060"/>
              <a:gd name="T28" fmla="*/ 2147483647 w 776"/>
              <a:gd name="T29" fmla="*/ 2147483647 h 1060"/>
              <a:gd name="T30" fmla="*/ 2147483647 w 776"/>
              <a:gd name="T31" fmla="*/ 2147483647 h 1060"/>
              <a:gd name="T32" fmla="*/ 2147483647 w 776"/>
              <a:gd name="T33" fmla="*/ 2147483647 h 1060"/>
              <a:gd name="T34" fmla="*/ 2147483647 w 776"/>
              <a:gd name="T35" fmla="*/ 2147483647 h 1060"/>
              <a:gd name="T36" fmla="*/ 2147483647 w 776"/>
              <a:gd name="T37" fmla="*/ 2147483647 h 1060"/>
              <a:gd name="T38" fmla="*/ 2147483647 w 776"/>
              <a:gd name="T39" fmla="*/ 2147483647 h 1060"/>
              <a:gd name="T40" fmla="*/ 2147483647 w 776"/>
              <a:gd name="T41" fmla="*/ 2147483647 h 1060"/>
              <a:gd name="T42" fmla="*/ 2147483647 w 776"/>
              <a:gd name="T43" fmla="*/ 2147483647 h 1060"/>
              <a:gd name="T44" fmla="*/ 2147483647 w 776"/>
              <a:gd name="T45" fmla="*/ 2147483647 h 1060"/>
              <a:gd name="T46" fmla="*/ 2147483647 w 776"/>
              <a:gd name="T47" fmla="*/ 2147483647 h 1060"/>
              <a:gd name="T48" fmla="*/ 2147483647 w 776"/>
              <a:gd name="T49" fmla="*/ 2147483647 h 1060"/>
              <a:gd name="T50" fmla="*/ 2147483647 w 776"/>
              <a:gd name="T51" fmla="*/ 2147483647 h 1060"/>
              <a:gd name="T52" fmla="*/ 2147483647 w 776"/>
              <a:gd name="T53" fmla="*/ 2147483647 h 1060"/>
              <a:gd name="T54" fmla="*/ 2147483647 w 776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62727" y="76200"/>
            <a:ext cx="2164773" cy="4895850"/>
            <a:chOff x="1236" y="48"/>
            <a:chExt cx="1364" cy="3084"/>
          </a:xfrm>
        </p:grpSpPr>
        <p:sp>
          <p:nvSpPr>
            <p:cNvPr id="24624" name="Freeform 28"/>
            <p:cNvSpPr>
              <a:spLocks/>
            </p:cNvSpPr>
            <p:nvPr/>
          </p:nvSpPr>
          <p:spPr bwMode="auto">
            <a:xfrm>
              <a:off x="1236" y="48"/>
              <a:ext cx="918" cy="3084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Freeform 29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82" name="Freeform 30"/>
          <p:cNvSpPr>
            <a:spLocks/>
          </p:cNvSpPr>
          <p:nvPr/>
        </p:nvSpPr>
        <p:spPr bwMode="auto">
          <a:xfrm>
            <a:off x="3352512" y="3562350"/>
            <a:ext cx="653761" cy="565150"/>
          </a:xfrm>
          <a:custGeom>
            <a:avLst/>
            <a:gdLst>
              <a:gd name="T0" fmla="*/ 0 w 412"/>
              <a:gd name="T1" fmla="*/ 2147483647 h 356"/>
              <a:gd name="T2" fmla="*/ 2147483647 w 412"/>
              <a:gd name="T3" fmla="*/ 0 h 356"/>
              <a:gd name="T4" fmla="*/ 2147483647 w 412"/>
              <a:gd name="T5" fmla="*/ 2147483647 h 356"/>
              <a:gd name="T6" fmla="*/ 2147483647 w 412"/>
              <a:gd name="T7" fmla="*/ 2147483647 h 356"/>
              <a:gd name="T8" fmla="*/ 2147483647 w 412"/>
              <a:gd name="T9" fmla="*/ 2147483647 h 356"/>
              <a:gd name="T10" fmla="*/ 2147483647 w 412"/>
              <a:gd name="T11" fmla="*/ 2147483647 h 356"/>
              <a:gd name="T12" fmla="*/ 2147483647 w 412"/>
              <a:gd name="T13" fmla="*/ 2147483647 h 356"/>
              <a:gd name="T14" fmla="*/ 2147483647 w 412"/>
              <a:gd name="T15" fmla="*/ 2147483647 h 356"/>
              <a:gd name="T16" fmla="*/ 2147483647 w 412"/>
              <a:gd name="T17" fmla="*/ 2147483647 h 356"/>
              <a:gd name="T18" fmla="*/ 2147483647 w 412"/>
              <a:gd name="T19" fmla="*/ 2147483647 h 356"/>
              <a:gd name="T20" fmla="*/ 2147483647 w 412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Freeform 31"/>
          <p:cNvSpPr>
            <a:spLocks/>
          </p:cNvSpPr>
          <p:nvPr/>
        </p:nvSpPr>
        <p:spPr bwMode="auto">
          <a:xfrm>
            <a:off x="3760932" y="3505200"/>
            <a:ext cx="369455" cy="222250"/>
          </a:xfrm>
          <a:custGeom>
            <a:avLst/>
            <a:gdLst>
              <a:gd name="T0" fmla="*/ 2147483647 w 233"/>
              <a:gd name="T1" fmla="*/ 0 h 140"/>
              <a:gd name="T2" fmla="*/ 2147483647 w 233"/>
              <a:gd name="T3" fmla="*/ 2147483647 h 140"/>
              <a:gd name="T4" fmla="*/ 2147483647 w 233"/>
              <a:gd name="T5" fmla="*/ 2147483647 h 140"/>
              <a:gd name="T6" fmla="*/ 2147483647 w 233"/>
              <a:gd name="T7" fmla="*/ 2147483647 h 140"/>
              <a:gd name="T8" fmla="*/ 2147483647 w 233"/>
              <a:gd name="T9" fmla="*/ 2147483647 h 140"/>
              <a:gd name="T10" fmla="*/ 2147483647 w 233"/>
              <a:gd name="T11" fmla="*/ 2147483647 h 140"/>
              <a:gd name="T12" fmla="*/ 2147483647 w 233"/>
              <a:gd name="T13" fmla="*/ 2147483647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Freeform 32"/>
          <p:cNvSpPr>
            <a:spLocks/>
          </p:cNvSpPr>
          <p:nvPr/>
        </p:nvSpPr>
        <p:spPr bwMode="auto">
          <a:xfrm>
            <a:off x="3112944" y="3505200"/>
            <a:ext cx="829829" cy="844550"/>
          </a:xfrm>
          <a:custGeom>
            <a:avLst/>
            <a:gdLst>
              <a:gd name="T0" fmla="*/ 2147483647 w 523"/>
              <a:gd name="T1" fmla="*/ 0 h 532"/>
              <a:gd name="T2" fmla="*/ 2147483647 w 523"/>
              <a:gd name="T3" fmla="*/ 2147483647 h 532"/>
              <a:gd name="T4" fmla="*/ 2147483647 w 523"/>
              <a:gd name="T5" fmla="*/ 2147483647 h 532"/>
              <a:gd name="T6" fmla="*/ 2147483647 w 523"/>
              <a:gd name="T7" fmla="*/ 2147483647 h 532"/>
              <a:gd name="T8" fmla="*/ 2147483647 w 523"/>
              <a:gd name="T9" fmla="*/ 2147483647 h 532"/>
              <a:gd name="T10" fmla="*/ 2147483647 w 523"/>
              <a:gd name="T11" fmla="*/ 2147483647 h 532"/>
              <a:gd name="T12" fmla="*/ 2147483647 w 523"/>
              <a:gd name="T13" fmla="*/ 2147483647 h 532"/>
              <a:gd name="T14" fmla="*/ 2147483647 w 523"/>
              <a:gd name="T15" fmla="*/ 2147483647 h 532"/>
              <a:gd name="T16" fmla="*/ 2147483647 w 523"/>
              <a:gd name="T17" fmla="*/ 2147483647 h 532"/>
              <a:gd name="T18" fmla="*/ 2147483647 w 523"/>
              <a:gd name="T19" fmla="*/ 2147483647 h 532"/>
              <a:gd name="T20" fmla="*/ 2147483647 w 523"/>
              <a:gd name="T21" fmla="*/ 2147483647 h 532"/>
              <a:gd name="T22" fmla="*/ 2147483647 w 523"/>
              <a:gd name="T23" fmla="*/ 2147483647 h 532"/>
              <a:gd name="T24" fmla="*/ 2147483647 w 523"/>
              <a:gd name="T25" fmla="*/ 2147483647 h 532"/>
              <a:gd name="T26" fmla="*/ 2147483647 w 523"/>
              <a:gd name="T27" fmla="*/ 2147483647 h 532"/>
              <a:gd name="T28" fmla="*/ 2147483647 w 523"/>
              <a:gd name="T29" fmla="*/ 2147483647 h 532"/>
              <a:gd name="T30" fmla="*/ 2147483647 w 523"/>
              <a:gd name="T31" fmla="*/ 2147483647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Freeform 33"/>
          <p:cNvSpPr>
            <a:spLocks/>
          </p:cNvSpPr>
          <p:nvPr/>
        </p:nvSpPr>
        <p:spPr bwMode="auto">
          <a:xfrm>
            <a:off x="3701762" y="4178300"/>
            <a:ext cx="168852" cy="323850"/>
          </a:xfrm>
          <a:custGeom>
            <a:avLst/>
            <a:gdLst>
              <a:gd name="T0" fmla="*/ 0 w 106"/>
              <a:gd name="T1" fmla="*/ 0 h 204"/>
              <a:gd name="T2" fmla="*/ 2147483647 w 106"/>
              <a:gd name="T3" fmla="*/ 2147483647 h 204"/>
              <a:gd name="T4" fmla="*/ 2147483647 w 106"/>
              <a:gd name="T5" fmla="*/ 2147483647 h 204"/>
              <a:gd name="T6" fmla="*/ 2147483647 w 106"/>
              <a:gd name="T7" fmla="*/ 2147483647 h 204"/>
              <a:gd name="T8" fmla="*/ 2147483647 w 106"/>
              <a:gd name="T9" fmla="*/ 2147483647 h 204"/>
              <a:gd name="T10" fmla="*/ 2147483647 w 106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Freeform 34"/>
          <p:cNvSpPr>
            <a:spLocks/>
          </p:cNvSpPr>
          <p:nvPr/>
        </p:nvSpPr>
        <p:spPr bwMode="auto">
          <a:xfrm>
            <a:off x="3352512" y="3522664"/>
            <a:ext cx="666750" cy="433387"/>
          </a:xfrm>
          <a:custGeom>
            <a:avLst/>
            <a:gdLst>
              <a:gd name="T0" fmla="*/ 0 w 420"/>
              <a:gd name="T1" fmla="*/ 2147483647 h 273"/>
              <a:gd name="T2" fmla="*/ 2147483647 w 420"/>
              <a:gd name="T3" fmla="*/ 2147483647 h 273"/>
              <a:gd name="T4" fmla="*/ 2147483647 w 420"/>
              <a:gd name="T5" fmla="*/ 2147483647 h 273"/>
              <a:gd name="T6" fmla="*/ 2147483647 w 420"/>
              <a:gd name="T7" fmla="*/ 2147483647 h 273"/>
              <a:gd name="T8" fmla="*/ 2147483647 w 420"/>
              <a:gd name="T9" fmla="*/ 2147483647 h 273"/>
              <a:gd name="T10" fmla="*/ 2147483647 w 420"/>
              <a:gd name="T11" fmla="*/ 2147483647 h 273"/>
              <a:gd name="T12" fmla="*/ 2147483647 w 420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>
            <a:off x="3352512" y="4724400"/>
            <a:ext cx="152977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Freeform 36"/>
          <p:cNvSpPr>
            <a:spLocks/>
          </p:cNvSpPr>
          <p:nvPr/>
        </p:nvSpPr>
        <p:spPr bwMode="auto">
          <a:xfrm>
            <a:off x="3073977" y="3733800"/>
            <a:ext cx="278535" cy="374650"/>
          </a:xfrm>
          <a:custGeom>
            <a:avLst/>
            <a:gdLst>
              <a:gd name="T0" fmla="*/ 2147483647 w 176"/>
              <a:gd name="T1" fmla="*/ 0 h 236"/>
              <a:gd name="T2" fmla="*/ 2147483647 w 176"/>
              <a:gd name="T3" fmla="*/ 2147483647 h 236"/>
              <a:gd name="T4" fmla="*/ 2147483647 w 176"/>
              <a:gd name="T5" fmla="*/ 2147483647 h 236"/>
              <a:gd name="T6" fmla="*/ 2147483647 w 176"/>
              <a:gd name="T7" fmla="*/ 2147483647 h 236"/>
              <a:gd name="T8" fmla="*/ 2147483647 w 176"/>
              <a:gd name="T9" fmla="*/ 2147483647 h 236"/>
              <a:gd name="T10" fmla="*/ 2147483647 w 176"/>
              <a:gd name="T11" fmla="*/ 2147483647 h 236"/>
              <a:gd name="T12" fmla="*/ 2147483647 w 176"/>
              <a:gd name="T13" fmla="*/ 2147483647 h 236"/>
              <a:gd name="T14" fmla="*/ 2147483647 w 176"/>
              <a:gd name="T15" fmla="*/ 2147483647 h 236"/>
              <a:gd name="T16" fmla="*/ 2147483647 w 176"/>
              <a:gd name="T17" fmla="*/ 2147483647 h 236"/>
              <a:gd name="T18" fmla="*/ 0 w 176"/>
              <a:gd name="T19" fmla="*/ 2147483647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Freeform 37"/>
          <p:cNvSpPr>
            <a:spLocks/>
          </p:cNvSpPr>
          <p:nvPr/>
        </p:nvSpPr>
        <p:spPr bwMode="auto">
          <a:xfrm>
            <a:off x="3314989" y="4038600"/>
            <a:ext cx="323273" cy="419100"/>
          </a:xfrm>
          <a:custGeom>
            <a:avLst/>
            <a:gdLst>
              <a:gd name="T0" fmla="*/ 2147483647 w 204"/>
              <a:gd name="T1" fmla="*/ 0 h 264"/>
              <a:gd name="T2" fmla="*/ 2147483647 w 204"/>
              <a:gd name="T3" fmla="*/ 2147483647 h 264"/>
              <a:gd name="T4" fmla="*/ 2147483647 w 204"/>
              <a:gd name="T5" fmla="*/ 2147483647 h 264"/>
              <a:gd name="T6" fmla="*/ 2147483647 w 204"/>
              <a:gd name="T7" fmla="*/ 2147483647 h 264"/>
              <a:gd name="T8" fmla="*/ 2147483647 w 204"/>
              <a:gd name="T9" fmla="*/ 2147483647 h 264"/>
              <a:gd name="T10" fmla="*/ 2147483647 w 204"/>
              <a:gd name="T11" fmla="*/ 2147483647 h 264"/>
              <a:gd name="T12" fmla="*/ 0 w 204"/>
              <a:gd name="T13" fmla="*/ 2147483647 h 264"/>
              <a:gd name="T14" fmla="*/ 2147483647 w 204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Freeform 38"/>
          <p:cNvSpPr>
            <a:spLocks/>
          </p:cNvSpPr>
          <p:nvPr/>
        </p:nvSpPr>
        <p:spPr bwMode="auto">
          <a:xfrm>
            <a:off x="2057977" y="4038600"/>
            <a:ext cx="295853" cy="1231900"/>
          </a:xfrm>
          <a:custGeom>
            <a:avLst/>
            <a:gdLst>
              <a:gd name="T0" fmla="*/ 0 w 187"/>
              <a:gd name="T1" fmla="*/ 0 h 776"/>
              <a:gd name="T2" fmla="*/ 2147483647 w 187"/>
              <a:gd name="T3" fmla="*/ 2147483647 h 776"/>
              <a:gd name="T4" fmla="*/ 2147483647 w 187"/>
              <a:gd name="T5" fmla="*/ 2147483647 h 776"/>
              <a:gd name="T6" fmla="*/ 2147483647 w 187"/>
              <a:gd name="T7" fmla="*/ 2147483647 h 776"/>
              <a:gd name="T8" fmla="*/ 2147483647 w 187"/>
              <a:gd name="T9" fmla="*/ 2147483647 h 776"/>
              <a:gd name="T10" fmla="*/ 2147483647 w 187"/>
              <a:gd name="T11" fmla="*/ 2147483647 h 776"/>
              <a:gd name="T12" fmla="*/ 2147483647 w 187"/>
              <a:gd name="T13" fmla="*/ 2147483647 h 776"/>
              <a:gd name="T14" fmla="*/ 2147483647 w 187"/>
              <a:gd name="T15" fmla="*/ 2147483647 h 776"/>
              <a:gd name="T16" fmla="*/ 2147483647 w 187"/>
              <a:gd name="T17" fmla="*/ 2147483647 h 776"/>
              <a:gd name="T18" fmla="*/ 2147483647 w 187"/>
              <a:gd name="T19" fmla="*/ 2147483647 h 776"/>
              <a:gd name="T20" fmla="*/ 2147483647 w 187"/>
              <a:gd name="T21" fmla="*/ 2147483647 h 776"/>
              <a:gd name="T22" fmla="*/ 2147483647 w 187"/>
              <a:gd name="T23" fmla="*/ 2147483647 h 776"/>
              <a:gd name="T24" fmla="*/ 2147483647 w 187"/>
              <a:gd name="T25" fmla="*/ 2147483647 h 776"/>
              <a:gd name="T26" fmla="*/ 2147483647 w 187"/>
              <a:gd name="T27" fmla="*/ 2147483647 h 776"/>
              <a:gd name="T28" fmla="*/ 2147483647 w 187"/>
              <a:gd name="T29" fmla="*/ 2147483647 h 776"/>
              <a:gd name="T30" fmla="*/ 2147483647 w 187"/>
              <a:gd name="T31" fmla="*/ 2147483647 h 776"/>
              <a:gd name="T32" fmla="*/ 2147483647 w 187"/>
              <a:gd name="T33" fmla="*/ 2147483647 h 776"/>
              <a:gd name="T34" fmla="*/ 2147483647 w 187"/>
              <a:gd name="T35" fmla="*/ 2147483647 h 776"/>
              <a:gd name="T36" fmla="*/ 2147483647 w 187"/>
              <a:gd name="T37" fmla="*/ 2147483647 h 776"/>
              <a:gd name="T38" fmla="*/ 2147483647 w 187"/>
              <a:gd name="T39" fmla="*/ 2147483647 h 7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776"/>
              <a:gd name="T62" fmla="*/ 187 w 187"/>
              <a:gd name="T63" fmla="*/ 776 h 7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776">
                <a:moveTo>
                  <a:pt x="0" y="0"/>
                </a:moveTo>
                <a:cubicBezTo>
                  <a:pt x="34" y="34"/>
                  <a:pt x="16" y="38"/>
                  <a:pt x="24" y="100"/>
                </a:cubicBezTo>
                <a:cubicBezTo>
                  <a:pt x="25" y="112"/>
                  <a:pt x="34" y="151"/>
                  <a:pt x="40" y="160"/>
                </a:cubicBezTo>
                <a:cubicBezTo>
                  <a:pt x="58" y="187"/>
                  <a:pt x="47" y="158"/>
                  <a:pt x="60" y="184"/>
                </a:cubicBezTo>
                <a:cubicBezTo>
                  <a:pt x="68" y="199"/>
                  <a:pt x="71" y="220"/>
                  <a:pt x="76" y="236"/>
                </a:cubicBezTo>
                <a:cubicBezTo>
                  <a:pt x="77" y="240"/>
                  <a:pt x="76" y="247"/>
                  <a:pt x="80" y="248"/>
                </a:cubicBezTo>
                <a:cubicBezTo>
                  <a:pt x="89" y="249"/>
                  <a:pt x="99" y="251"/>
                  <a:pt x="108" y="252"/>
                </a:cubicBezTo>
                <a:cubicBezTo>
                  <a:pt x="115" y="279"/>
                  <a:pt x="120" y="295"/>
                  <a:pt x="148" y="304"/>
                </a:cubicBezTo>
                <a:cubicBezTo>
                  <a:pt x="154" y="321"/>
                  <a:pt x="162" y="317"/>
                  <a:pt x="172" y="332"/>
                </a:cubicBezTo>
                <a:cubicBezTo>
                  <a:pt x="140" y="354"/>
                  <a:pt x="149" y="411"/>
                  <a:pt x="180" y="432"/>
                </a:cubicBezTo>
                <a:cubicBezTo>
                  <a:pt x="187" y="454"/>
                  <a:pt x="187" y="447"/>
                  <a:pt x="180" y="484"/>
                </a:cubicBezTo>
                <a:cubicBezTo>
                  <a:pt x="178" y="492"/>
                  <a:pt x="175" y="500"/>
                  <a:pt x="172" y="508"/>
                </a:cubicBezTo>
                <a:cubicBezTo>
                  <a:pt x="171" y="512"/>
                  <a:pt x="168" y="520"/>
                  <a:pt x="168" y="520"/>
                </a:cubicBezTo>
                <a:cubicBezTo>
                  <a:pt x="164" y="547"/>
                  <a:pt x="159" y="576"/>
                  <a:pt x="136" y="592"/>
                </a:cubicBezTo>
                <a:cubicBezTo>
                  <a:pt x="127" y="606"/>
                  <a:pt x="124" y="616"/>
                  <a:pt x="120" y="632"/>
                </a:cubicBezTo>
                <a:cubicBezTo>
                  <a:pt x="119" y="645"/>
                  <a:pt x="122" y="660"/>
                  <a:pt x="116" y="672"/>
                </a:cubicBezTo>
                <a:cubicBezTo>
                  <a:pt x="112" y="681"/>
                  <a:pt x="92" y="688"/>
                  <a:pt x="92" y="688"/>
                </a:cubicBezTo>
                <a:cubicBezTo>
                  <a:pt x="88" y="701"/>
                  <a:pt x="72" y="724"/>
                  <a:pt x="72" y="724"/>
                </a:cubicBezTo>
                <a:cubicBezTo>
                  <a:pt x="69" y="738"/>
                  <a:pt x="60" y="764"/>
                  <a:pt x="60" y="764"/>
                </a:cubicBezTo>
                <a:cubicBezTo>
                  <a:pt x="61" y="768"/>
                  <a:pt x="64" y="776"/>
                  <a:pt x="64" y="7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Freeform 39"/>
          <p:cNvSpPr>
            <a:spLocks/>
          </p:cNvSpPr>
          <p:nvPr/>
        </p:nvSpPr>
        <p:spPr bwMode="auto">
          <a:xfrm>
            <a:off x="1842944" y="4191000"/>
            <a:ext cx="1281545" cy="692150"/>
          </a:xfrm>
          <a:custGeom>
            <a:avLst/>
            <a:gdLst>
              <a:gd name="T0" fmla="*/ 2147483647 w 807"/>
              <a:gd name="T1" fmla="*/ 0 h 436"/>
              <a:gd name="T2" fmla="*/ 2147483647 w 807"/>
              <a:gd name="T3" fmla="*/ 2147483647 h 436"/>
              <a:gd name="T4" fmla="*/ 2147483647 w 807"/>
              <a:gd name="T5" fmla="*/ 2147483647 h 436"/>
              <a:gd name="T6" fmla="*/ 2147483647 w 807"/>
              <a:gd name="T7" fmla="*/ 2147483647 h 436"/>
              <a:gd name="T8" fmla="*/ 2147483647 w 807"/>
              <a:gd name="T9" fmla="*/ 2147483647 h 436"/>
              <a:gd name="T10" fmla="*/ 2147483647 w 807"/>
              <a:gd name="T11" fmla="*/ 2147483647 h 436"/>
              <a:gd name="T12" fmla="*/ 2147483647 w 807"/>
              <a:gd name="T13" fmla="*/ 2147483647 h 436"/>
              <a:gd name="T14" fmla="*/ 2147483647 w 807"/>
              <a:gd name="T15" fmla="*/ 2147483647 h 436"/>
              <a:gd name="T16" fmla="*/ 2147483647 w 807"/>
              <a:gd name="T17" fmla="*/ 2147483647 h 436"/>
              <a:gd name="T18" fmla="*/ 2147483647 w 807"/>
              <a:gd name="T19" fmla="*/ 2147483647 h 436"/>
              <a:gd name="T20" fmla="*/ 2147483647 w 807"/>
              <a:gd name="T21" fmla="*/ 2147483647 h 436"/>
              <a:gd name="T22" fmla="*/ 2147483647 w 807"/>
              <a:gd name="T23" fmla="*/ 2147483647 h 436"/>
              <a:gd name="T24" fmla="*/ 2147483647 w 807"/>
              <a:gd name="T25" fmla="*/ 2147483647 h 436"/>
              <a:gd name="T26" fmla="*/ 2147483647 w 807"/>
              <a:gd name="T27" fmla="*/ 2147483647 h 436"/>
              <a:gd name="T28" fmla="*/ 2147483647 w 807"/>
              <a:gd name="T29" fmla="*/ 2147483647 h 436"/>
              <a:gd name="T30" fmla="*/ 2147483647 w 807"/>
              <a:gd name="T31" fmla="*/ 2147483647 h 436"/>
              <a:gd name="T32" fmla="*/ 2147483647 w 807"/>
              <a:gd name="T33" fmla="*/ 2147483647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Freeform 40"/>
          <p:cNvSpPr>
            <a:spLocks/>
          </p:cNvSpPr>
          <p:nvPr/>
        </p:nvSpPr>
        <p:spPr bwMode="auto">
          <a:xfrm>
            <a:off x="1720273" y="4038600"/>
            <a:ext cx="422853" cy="1536700"/>
          </a:xfrm>
          <a:custGeom>
            <a:avLst/>
            <a:gdLst>
              <a:gd name="T0" fmla="*/ 2147483647 w 266"/>
              <a:gd name="T1" fmla="*/ 0 h 968"/>
              <a:gd name="T2" fmla="*/ 2147483647 w 266"/>
              <a:gd name="T3" fmla="*/ 2147483647 h 968"/>
              <a:gd name="T4" fmla="*/ 2147483647 w 266"/>
              <a:gd name="T5" fmla="*/ 2147483647 h 968"/>
              <a:gd name="T6" fmla="*/ 2147483647 w 266"/>
              <a:gd name="T7" fmla="*/ 2147483647 h 968"/>
              <a:gd name="T8" fmla="*/ 2147483647 w 266"/>
              <a:gd name="T9" fmla="*/ 2147483647 h 968"/>
              <a:gd name="T10" fmla="*/ 2147483647 w 266"/>
              <a:gd name="T11" fmla="*/ 2147483647 h 968"/>
              <a:gd name="T12" fmla="*/ 2147483647 w 266"/>
              <a:gd name="T13" fmla="*/ 2147483647 h 968"/>
              <a:gd name="T14" fmla="*/ 2147483647 w 266"/>
              <a:gd name="T15" fmla="*/ 2147483647 h 968"/>
              <a:gd name="T16" fmla="*/ 2147483647 w 266"/>
              <a:gd name="T17" fmla="*/ 2147483647 h 968"/>
              <a:gd name="T18" fmla="*/ 2147483647 w 266"/>
              <a:gd name="T19" fmla="*/ 2147483647 h 968"/>
              <a:gd name="T20" fmla="*/ 2147483647 w 266"/>
              <a:gd name="T21" fmla="*/ 2147483647 h 968"/>
              <a:gd name="T22" fmla="*/ 2147483647 w 266"/>
              <a:gd name="T23" fmla="*/ 2147483647 h 968"/>
              <a:gd name="T24" fmla="*/ 2147483647 w 266"/>
              <a:gd name="T25" fmla="*/ 2147483647 h 968"/>
              <a:gd name="T26" fmla="*/ 2147483647 w 266"/>
              <a:gd name="T27" fmla="*/ 2147483647 h 968"/>
              <a:gd name="T28" fmla="*/ 2147483647 w 266"/>
              <a:gd name="T29" fmla="*/ 2147483647 h 968"/>
              <a:gd name="T30" fmla="*/ 2147483647 w 266"/>
              <a:gd name="T31" fmla="*/ 2147483647 h 968"/>
              <a:gd name="T32" fmla="*/ 2147483647 w 266"/>
              <a:gd name="T33" fmla="*/ 2147483647 h 968"/>
              <a:gd name="T34" fmla="*/ 0 w 266"/>
              <a:gd name="T35" fmla="*/ 2147483647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Freeform 41"/>
          <p:cNvSpPr>
            <a:spLocks/>
          </p:cNvSpPr>
          <p:nvPr/>
        </p:nvSpPr>
        <p:spPr bwMode="auto">
          <a:xfrm>
            <a:off x="1740478" y="5410201"/>
            <a:ext cx="458932" cy="608013"/>
          </a:xfrm>
          <a:custGeom>
            <a:avLst/>
            <a:gdLst>
              <a:gd name="T0" fmla="*/ 2147483647 w 289"/>
              <a:gd name="T1" fmla="*/ 0 h 383"/>
              <a:gd name="T2" fmla="*/ 2147483647 w 289"/>
              <a:gd name="T3" fmla="*/ 2147483647 h 383"/>
              <a:gd name="T4" fmla="*/ 2147483647 w 289"/>
              <a:gd name="T5" fmla="*/ 2147483647 h 383"/>
              <a:gd name="T6" fmla="*/ 2147483647 w 289"/>
              <a:gd name="T7" fmla="*/ 2147483647 h 383"/>
              <a:gd name="T8" fmla="*/ 2147483647 w 289"/>
              <a:gd name="T9" fmla="*/ 2147483647 h 383"/>
              <a:gd name="T10" fmla="*/ 2147483647 w 289"/>
              <a:gd name="T11" fmla="*/ 2147483647 h 383"/>
              <a:gd name="T12" fmla="*/ 2147483647 w 289"/>
              <a:gd name="T13" fmla="*/ 2147483647 h 383"/>
              <a:gd name="T14" fmla="*/ 0 w 289"/>
              <a:gd name="T15" fmla="*/ 2147483647 h 383"/>
              <a:gd name="T16" fmla="*/ 2147483647 w 289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Freeform 42"/>
          <p:cNvSpPr>
            <a:spLocks/>
          </p:cNvSpPr>
          <p:nvPr/>
        </p:nvSpPr>
        <p:spPr bwMode="auto">
          <a:xfrm>
            <a:off x="1803977" y="5562600"/>
            <a:ext cx="398318" cy="617538"/>
          </a:xfrm>
          <a:custGeom>
            <a:avLst/>
            <a:gdLst>
              <a:gd name="T0" fmla="*/ 2147483647 w 251"/>
              <a:gd name="T1" fmla="*/ 0 h 389"/>
              <a:gd name="T2" fmla="*/ 2147483647 w 251"/>
              <a:gd name="T3" fmla="*/ 2147483647 h 389"/>
              <a:gd name="T4" fmla="*/ 2147483647 w 251"/>
              <a:gd name="T5" fmla="*/ 2147483647 h 389"/>
              <a:gd name="T6" fmla="*/ 2147483647 w 251"/>
              <a:gd name="T7" fmla="*/ 2147483647 h 389"/>
              <a:gd name="T8" fmla="*/ 2147483647 w 251"/>
              <a:gd name="T9" fmla="*/ 2147483647 h 389"/>
              <a:gd name="T10" fmla="*/ 2147483647 w 251"/>
              <a:gd name="T11" fmla="*/ 2147483647 h 389"/>
              <a:gd name="T12" fmla="*/ 2147483647 w 251"/>
              <a:gd name="T13" fmla="*/ 2147483647 h 389"/>
              <a:gd name="T14" fmla="*/ 2147483647 w 251"/>
              <a:gd name="T15" fmla="*/ 2147483647 h 389"/>
              <a:gd name="T16" fmla="*/ 2147483647 w 251"/>
              <a:gd name="T17" fmla="*/ 2147483647 h 389"/>
              <a:gd name="T18" fmla="*/ 2147483647 w 251"/>
              <a:gd name="T19" fmla="*/ 2147483647 h 389"/>
              <a:gd name="T20" fmla="*/ 2147483647 w 251"/>
              <a:gd name="T21" fmla="*/ 2147483647 h 389"/>
              <a:gd name="T22" fmla="*/ 2147483647 w 251"/>
              <a:gd name="T23" fmla="*/ 2147483647 h 389"/>
              <a:gd name="T24" fmla="*/ 0 w 251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Freeform 43"/>
          <p:cNvSpPr>
            <a:spLocks/>
          </p:cNvSpPr>
          <p:nvPr/>
        </p:nvSpPr>
        <p:spPr bwMode="auto">
          <a:xfrm>
            <a:off x="2133023" y="5486400"/>
            <a:ext cx="343477" cy="190500"/>
          </a:xfrm>
          <a:custGeom>
            <a:avLst/>
            <a:gdLst>
              <a:gd name="T0" fmla="*/ 0 w 216"/>
              <a:gd name="T1" fmla="*/ 0 h 120"/>
              <a:gd name="T2" fmla="*/ 2147483647 w 216"/>
              <a:gd name="T3" fmla="*/ 2147483647 h 120"/>
              <a:gd name="T4" fmla="*/ 2147483647 w 216"/>
              <a:gd name="T5" fmla="*/ 2147483647 h 120"/>
              <a:gd name="T6" fmla="*/ 2147483647 w 216"/>
              <a:gd name="T7" fmla="*/ 2147483647 h 120"/>
              <a:gd name="T8" fmla="*/ 2147483647 w 216"/>
              <a:gd name="T9" fmla="*/ 2147483647 h 120"/>
              <a:gd name="T10" fmla="*/ 2147483647 w 216"/>
              <a:gd name="T11" fmla="*/ 2147483647 h 120"/>
              <a:gd name="T12" fmla="*/ 2147483647 w 216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Freeform 44"/>
          <p:cNvSpPr>
            <a:spLocks/>
          </p:cNvSpPr>
          <p:nvPr/>
        </p:nvSpPr>
        <p:spPr bwMode="auto">
          <a:xfrm>
            <a:off x="2584739" y="3273426"/>
            <a:ext cx="82261" cy="180975"/>
          </a:xfrm>
          <a:custGeom>
            <a:avLst/>
            <a:gdLst>
              <a:gd name="T0" fmla="*/ 2147483647 w 52"/>
              <a:gd name="T1" fmla="*/ 2147483647 h 114"/>
              <a:gd name="T2" fmla="*/ 2147483647 w 52"/>
              <a:gd name="T3" fmla="*/ 2147483647 h 114"/>
              <a:gd name="T4" fmla="*/ 2147483647 w 52"/>
              <a:gd name="T5" fmla="*/ 2147483647 h 114"/>
              <a:gd name="T6" fmla="*/ 2147483647 w 52"/>
              <a:gd name="T7" fmla="*/ 2147483647 h 114"/>
              <a:gd name="T8" fmla="*/ 0 w 52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Text Box 45"/>
          <p:cNvSpPr txBox="1">
            <a:spLocks noChangeArrowheads="1"/>
          </p:cNvSpPr>
          <p:nvPr/>
        </p:nvSpPr>
        <p:spPr bwMode="auto">
          <a:xfrm rot="-1507140">
            <a:off x="741796" y="3073400"/>
            <a:ext cx="1818409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Keânh Vónh Teá</a:t>
            </a:r>
          </a:p>
        </p:txBody>
      </p:sp>
      <p:sp>
        <p:nvSpPr>
          <p:cNvPr id="100398" name="Text Box 46"/>
          <p:cNvSpPr txBox="1">
            <a:spLocks noChangeArrowheads="1"/>
          </p:cNvSpPr>
          <p:nvPr/>
        </p:nvSpPr>
        <p:spPr bwMode="auto">
          <a:xfrm rot="-3060333">
            <a:off x="1548896" y="4568131"/>
            <a:ext cx="2166938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VNI-Cooper" pitchFamily="2" charset="0"/>
              </a:rPr>
              <a:t>Keânh Phuïng Hieäp</a:t>
            </a:r>
          </a:p>
        </p:txBody>
      </p:sp>
      <p:sp>
        <p:nvSpPr>
          <p:cNvPr id="100400" name="Text Box 48"/>
          <p:cNvSpPr txBox="1">
            <a:spLocks noChangeArrowheads="1"/>
          </p:cNvSpPr>
          <p:nvPr/>
        </p:nvSpPr>
        <p:spPr bwMode="auto">
          <a:xfrm>
            <a:off x="6705023" y="541339"/>
            <a:ext cx="2286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rgbClr val="0000CC"/>
                </a:solidFill>
              </a:rPr>
              <a:t>1. Kể tên một số sông lớn, kênh rạch của  đồng bằng Nam Bộ.</a:t>
            </a:r>
          </a:p>
        </p:txBody>
      </p:sp>
      <p:sp>
        <p:nvSpPr>
          <p:cNvPr id="100401" name="Text Box 49"/>
          <p:cNvSpPr txBox="1">
            <a:spLocks noChangeArrowheads="1"/>
          </p:cNvSpPr>
          <p:nvPr/>
        </p:nvSpPr>
        <p:spPr bwMode="auto">
          <a:xfrm rot="-2882373">
            <a:off x="1203325" y="3640724"/>
            <a:ext cx="2133600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100402" name="Text Box 50"/>
          <p:cNvSpPr txBox="1">
            <a:spLocks noChangeArrowheads="1"/>
          </p:cNvSpPr>
          <p:nvPr/>
        </p:nvSpPr>
        <p:spPr bwMode="auto">
          <a:xfrm rot="1939177">
            <a:off x="2361046" y="3165476"/>
            <a:ext cx="1828512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Tiền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0403" name="Text Box 51"/>
          <p:cNvSpPr txBox="1">
            <a:spLocks noChangeArrowheads="1"/>
          </p:cNvSpPr>
          <p:nvPr/>
        </p:nvSpPr>
        <p:spPr bwMode="auto">
          <a:xfrm rot="2561596">
            <a:off x="2350944" y="3729038"/>
            <a:ext cx="1753465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53489" y="619125"/>
            <a:ext cx="2590511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+mj-lt"/>
              </a:rPr>
              <a:t>Sông Đồng Nai, sông tiền, sông hậu, kênh Rạch Sỏi, kênh Phụng Hiệp, kênh Vĩnh Tế.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  <p:bldP spid="100365" grpId="0" animBg="1"/>
      <p:bldP spid="100366" grpId="0" animBg="1"/>
      <p:bldP spid="100367" grpId="0" animBg="1"/>
      <p:bldP spid="100368" grpId="0" animBg="1"/>
      <p:bldP spid="100372" grpId="0" animBg="1"/>
      <p:bldP spid="100373" grpId="0" animBg="1"/>
      <p:bldP spid="100374" grpId="0" animBg="1"/>
      <p:bldP spid="100375" grpId="0" animBg="1"/>
      <p:bldP spid="100376" grpId="0" animBg="1"/>
      <p:bldP spid="100377" grpId="0" animBg="1"/>
      <p:bldP spid="100378" grpId="0" animBg="1"/>
      <p:bldP spid="100382" grpId="0" animBg="1"/>
      <p:bldP spid="100383" grpId="0" animBg="1"/>
      <p:bldP spid="100384" grpId="0" animBg="1"/>
      <p:bldP spid="100385" grpId="0" animBg="1"/>
      <p:bldP spid="100386" grpId="0" animBg="1"/>
      <p:bldP spid="100387" grpId="0" animBg="1"/>
      <p:bldP spid="100388" grpId="0" animBg="1"/>
      <p:bldP spid="100389" grpId="0" animBg="1"/>
      <p:bldP spid="100390" grpId="0" animBg="1"/>
      <p:bldP spid="100391" grpId="0" animBg="1"/>
      <p:bldP spid="100392" grpId="0" animBg="1"/>
      <p:bldP spid="100393" grpId="0" animBg="1"/>
      <p:bldP spid="100394" grpId="0" animBg="1"/>
      <p:bldP spid="100395" grpId="0" animBg="1"/>
      <p:bldP spid="100396" grpId="0" animBg="1"/>
      <p:bldP spid="100397" grpId="0"/>
      <p:bldP spid="100398" grpId="0"/>
      <p:bldP spid="100400" grpId="0"/>
      <p:bldP spid="100401" grpId="0"/>
      <p:bldP spid="100402" grpId="0"/>
      <p:bldP spid="100403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 rot="1372236">
            <a:off x="4566227" y="457201"/>
            <a:ext cx="181408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Sông Đồng Nai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905000" y="3276600"/>
            <a:ext cx="609023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0 w 384"/>
              <a:gd name="T19" fmla="*/ 2147483647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1371023" y="2743200"/>
            <a:ext cx="762000" cy="533400"/>
          </a:xfrm>
          <a:custGeom>
            <a:avLst/>
            <a:gdLst>
              <a:gd name="T0" fmla="*/ 0 w 480"/>
              <a:gd name="T1" fmla="*/ 2147483647 h 336"/>
              <a:gd name="T2" fmla="*/ 2147483647 w 480"/>
              <a:gd name="T3" fmla="*/ 2147483647 h 336"/>
              <a:gd name="T4" fmla="*/ 2147483647 w 480"/>
              <a:gd name="T5" fmla="*/ 2147483647 h 336"/>
              <a:gd name="T6" fmla="*/ 2147483647 w 480"/>
              <a:gd name="T7" fmla="*/ 2147483647 h 336"/>
              <a:gd name="T8" fmla="*/ 2147483647 w 480"/>
              <a:gd name="T9" fmla="*/ 2147483647 h 336"/>
              <a:gd name="T10" fmla="*/ 2147483647 w 480"/>
              <a:gd name="T11" fmla="*/ 2147483647 h 336"/>
              <a:gd name="T12" fmla="*/ 2147483647 w 480"/>
              <a:gd name="T13" fmla="*/ 2147483647 h 336"/>
              <a:gd name="T14" fmla="*/ 2147483647 w 480"/>
              <a:gd name="T15" fmla="*/ 2147483647 h 336"/>
              <a:gd name="T16" fmla="*/ 2147483647 w 480"/>
              <a:gd name="T17" fmla="*/ 2147483647 h 336"/>
              <a:gd name="T18" fmla="*/ 2147483647 w 480"/>
              <a:gd name="T19" fmla="*/ 2147483647 h 336"/>
              <a:gd name="T20" fmla="*/ 2147483647 w 480"/>
              <a:gd name="T21" fmla="*/ 2147483647 h 336"/>
              <a:gd name="T22" fmla="*/ 2147483647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371023" y="2895600"/>
            <a:ext cx="914977" cy="762000"/>
          </a:xfrm>
          <a:custGeom>
            <a:avLst/>
            <a:gdLst>
              <a:gd name="T0" fmla="*/ 0 w 576"/>
              <a:gd name="T1" fmla="*/ 2147483647 h 480"/>
              <a:gd name="T2" fmla="*/ 2147483647 w 576"/>
              <a:gd name="T3" fmla="*/ 2147483647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2147483647 w 576"/>
              <a:gd name="T13" fmla="*/ 2147483647 h 480"/>
              <a:gd name="T14" fmla="*/ 2147483647 w 576"/>
              <a:gd name="T15" fmla="*/ 2147483647 h 480"/>
              <a:gd name="T16" fmla="*/ 2147483647 w 576"/>
              <a:gd name="T17" fmla="*/ 2147483647 h 480"/>
              <a:gd name="T18" fmla="*/ 2147483647 w 576"/>
              <a:gd name="T19" fmla="*/ 2147483647 h 480"/>
              <a:gd name="T20" fmla="*/ 2147483647 w 576"/>
              <a:gd name="T21" fmla="*/ 2147483647 h 480"/>
              <a:gd name="T22" fmla="*/ 2147483647 w 576"/>
              <a:gd name="T23" fmla="*/ 2147483647 h 480"/>
              <a:gd name="T24" fmla="*/ 2147483647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057977" y="3429000"/>
            <a:ext cx="532535" cy="609600"/>
          </a:xfrm>
          <a:custGeom>
            <a:avLst/>
            <a:gdLst>
              <a:gd name="T0" fmla="*/ 0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469284" y="2798764"/>
            <a:ext cx="1112693" cy="204787"/>
          </a:xfrm>
          <a:custGeom>
            <a:avLst/>
            <a:gdLst>
              <a:gd name="T0" fmla="*/ 2147483647 w 701"/>
              <a:gd name="T1" fmla="*/ 2147483647 h 129"/>
              <a:gd name="T2" fmla="*/ 2147483647 w 701"/>
              <a:gd name="T3" fmla="*/ 2147483647 h 129"/>
              <a:gd name="T4" fmla="*/ 2147483647 w 701"/>
              <a:gd name="T5" fmla="*/ 2147483647 h 129"/>
              <a:gd name="T6" fmla="*/ 2147483647 w 701"/>
              <a:gd name="T7" fmla="*/ 2147483647 h 129"/>
              <a:gd name="T8" fmla="*/ 2147483647 w 701"/>
              <a:gd name="T9" fmla="*/ 2147483647 h 129"/>
              <a:gd name="T10" fmla="*/ 2147483647 w 701"/>
              <a:gd name="T11" fmla="*/ 2147483647 h 129"/>
              <a:gd name="T12" fmla="*/ 2147483647 w 701"/>
              <a:gd name="T13" fmla="*/ 2147483647 h 129"/>
              <a:gd name="T14" fmla="*/ 2147483647 w 701"/>
              <a:gd name="T15" fmla="*/ 2147483647 h 129"/>
              <a:gd name="T16" fmla="*/ 2147483647 w 701"/>
              <a:gd name="T17" fmla="*/ 2147483647 h 129"/>
              <a:gd name="T18" fmla="*/ 2147483647 w 701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667000" y="3068638"/>
            <a:ext cx="972705" cy="131762"/>
          </a:xfrm>
          <a:custGeom>
            <a:avLst/>
            <a:gdLst>
              <a:gd name="T0" fmla="*/ 0 w 613"/>
              <a:gd name="T1" fmla="*/ 2147483647 h 83"/>
              <a:gd name="T2" fmla="*/ 2147483647 w 613"/>
              <a:gd name="T3" fmla="*/ 2147483647 h 83"/>
              <a:gd name="T4" fmla="*/ 2147483647 w 613"/>
              <a:gd name="T5" fmla="*/ 2147483647 h 83"/>
              <a:gd name="T6" fmla="*/ 2147483647 w 613"/>
              <a:gd name="T7" fmla="*/ 2147483647 h 83"/>
              <a:gd name="T8" fmla="*/ 2147483647 w 613"/>
              <a:gd name="T9" fmla="*/ 2147483647 h 83"/>
              <a:gd name="T10" fmla="*/ 2147483647 w 613"/>
              <a:gd name="T11" fmla="*/ 2147483647 h 83"/>
              <a:gd name="T12" fmla="*/ 2147483647 w 613"/>
              <a:gd name="T13" fmla="*/ 2147483647 h 83"/>
              <a:gd name="T14" fmla="*/ 2147483647 w 613"/>
              <a:gd name="T15" fmla="*/ 2147483647 h 83"/>
              <a:gd name="T16" fmla="*/ 2147483647 w 613"/>
              <a:gd name="T17" fmla="*/ 2147483647 h 83"/>
              <a:gd name="T18" fmla="*/ 2147483647 w 613"/>
              <a:gd name="T19" fmla="*/ 2147483647 h 83"/>
              <a:gd name="T20" fmla="*/ 2147483647 w 61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2327853" y="3998914"/>
            <a:ext cx="549852" cy="573087"/>
          </a:xfrm>
          <a:custGeom>
            <a:avLst/>
            <a:gdLst>
              <a:gd name="T0" fmla="*/ 2147483647 w 347"/>
              <a:gd name="T1" fmla="*/ 2147483647 h 361"/>
              <a:gd name="T2" fmla="*/ 2147483647 w 347"/>
              <a:gd name="T3" fmla="*/ 2147483647 h 361"/>
              <a:gd name="T4" fmla="*/ 2147483647 w 347"/>
              <a:gd name="T5" fmla="*/ 2147483647 h 361"/>
              <a:gd name="T6" fmla="*/ 2147483647 w 347"/>
              <a:gd name="T7" fmla="*/ 2147483647 h 361"/>
              <a:gd name="T8" fmla="*/ 2147483647 w 347"/>
              <a:gd name="T9" fmla="*/ 2147483647 h 361"/>
              <a:gd name="T10" fmla="*/ 2147483647 w 347"/>
              <a:gd name="T11" fmla="*/ 2147483647 h 361"/>
              <a:gd name="T12" fmla="*/ 2147483647 w 347"/>
              <a:gd name="T13" fmla="*/ 2147483647 h 361"/>
              <a:gd name="T14" fmla="*/ 2147483647 w 347"/>
              <a:gd name="T15" fmla="*/ 2147483647 h 361"/>
              <a:gd name="T16" fmla="*/ 2147483647 w 347"/>
              <a:gd name="T17" fmla="*/ 2147483647 h 361"/>
              <a:gd name="T18" fmla="*/ 2147483647 w 347"/>
              <a:gd name="T19" fmla="*/ 2147483647 h 361"/>
              <a:gd name="T20" fmla="*/ 2147483647 w 347"/>
              <a:gd name="T21" fmla="*/ 2147483647 h 361"/>
              <a:gd name="T22" fmla="*/ 2147483647 w 347"/>
              <a:gd name="T23" fmla="*/ 2147483647 h 361"/>
              <a:gd name="T24" fmla="*/ 2147483647 w 347"/>
              <a:gd name="T25" fmla="*/ 2147483647 h 361"/>
              <a:gd name="T26" fmla="*/ 2147483647 w 347"/>
              <a:gd name="T27" fmla="*/ 2147483647 h 361"/>
              <a:gd name="T28" fmla="*/ 2147483647 w 347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2133023" y="5041900"/>
            <a:ext cx="978477" cy="368300"/>
          </a:xfrm>
          <a:custGeom>
            <a:avLst/>
            <a:gdLst>
              <a:gd name="T0" fmla="*/ 0 w 616"/>
              <a:gd name="T1" fmla="*/ 2147483647 h 232"/>
              <a:gd name="T2" fmla="*/ 2147483647 w 616"/>
              <a:gd name="T3" fmla="*/ 2147483647 h 232"/>
              <a:gd name="T4" fmla="*/ 2147483647 w 616"/>
              <a:gd name="T5" fmla="*/ 2147483647 h 232"/>
              <a:gd name="T6" fmla="*/ 2147483647 w 616"/>
              <a:gd name="T7" fmla="*/ 2147483647 h 232"/>
              <a:gd name="T8" fmla="*/ 2147483647 w 616"/>
              <a:gd name="T9" fmla="*/ 2147483647 h 232"/>
              <a:gd name="T10" fmla="*/ 2147483647 w 616"/>
              <a:gd name="T11" fmla="*/ 2147483647 h 232"/>
              <a:gd name="T12" fmla="*/ 2147483647 w 616"/>
              <a:gd name="T13" fmla="*/ 2147483647 h 232"/>
              <a:gd name="T14" fmla="*/ 2147483647 w 616"/>
              <a:gd name="T15" fmla="*/ 2147483647 h 232"/>
              <a:gd name="T16" fmla="*/ 2147483647 w 616"/>
              <a:gd name="T17" fmla="*/ 2147483647 h 232"/>
              <a:gd name="T18" fmla="*/ 2147483647 w 616"/>
              <a:gd name="T19" fmla="*/ 2147483647 h 232"/>
              <a:gd name="T20" fmla="*/ 2147483647 w 616"/>
              <a:gd name="T21" fmla="*/ 2147483647 h 232"/>
              <a:gd name="T22" fmla="*/ 2147483647 w 616"/>
              <a:gd name="T23" fmla="*/ 2147483647 h 232"/>
              <a:gd name="T24" fmla="*/ 2147483647 w 616"/>
              <a:gd name="T25" fmla="*/ 2147483647 h 232"/>
              <a:gd name="T26" fmla="*/ 2147483647 w 616"/>
              <a:gd name="T27" fmla="*/ 2147483647 h 232"/>
              <a:gd name="T28" fmla="*/ 2147483647 w 616"/>
              <a:gd name="T29" fmla="*/ 2147483647 h 232"/>
              <a:gd name="T30" fmla="*/ 2147483647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2180648" y="4171950"/>
            <a:ext cx="886114" cy="1162050"/>
          </a:xfrm>
          <a:custGeom>
            <a:avLst/>
            <a:gdLst>
              <a:gd name="T0" fmla="*/ 2147483647 w 558"/>
              <a:gd name="T1" fmla="*/ 2147483647 h 732"/>
              <a:gd name="T2" fmla="*/ 2147483647 w 558"/>
              <a:gd name="T3" fmla="*/ 2147483647 h 732"/>
              <a:gd name="T4" fmla="*/ 2147483647 w 558"/>
              <a:gd name="T5" fmla="*/ 2147483647 h 732"/>
              <a:gd name="T6" fmla="*/ 2147483647 w 558"/>
              <a:gd name="T7" fmla="*/ 2147483647 h 732"/>
              <a:gd name="T8" fmla="*/ 2147483647 w 558"/>
              <a:gd name="T9" fmla="*/ 2147483647 h 732"/>
              <a:gd name="T10" fmla="*/ 2147483647 w 558"/>
              <a:gd name="T11" fmla="*/ 2147483647 h 732"/>
              <a:gd name="T12" fmla="*/ 2147483647 w 558"/>
              <a:gd name="T13" fmla="*/ 2147483647 h 732"/>
              <a:gd name="T14" fmla="*/ 2147483647 w 558"/>
              <a:gd name="T15" fmla="*/ 2147483647 h 732"/>
              <a:gd name="T16" fmla="*/ 2147483647 w 558"/>
              <a:gd name="T17" fmla="*/ 2147483647 h 732"/>
              <a:gd name="T18" fmla="*/ 2147483647 w 558"/>
              <a:gd name="T19" fmla="*/ 2147483647 h 732"/>
              <a:gd name="T20" fmla="*/ 2147483647 w 558"/>
              <a:gd name="T21" fmla="*/ 2147483647 h 732"/>
              <a:gd name="T22" fmla="*/ 2147483647 w 558"/>
              <a:gd name="T23" fmla="*/ 2147483647 h 732"/>
              <a:gd name="T24" fmla="*/ 2147483647 w 558"/>
              <a:gd name="T25" fmla="*/ 2147483647 h 732"/>
              <a:gd name="T26" fmla="*/ 2147483647 w 558"/>
              <a:gd name="T27" fmla="*/ 2147483647 h 732"/>
              <a:gd name="T28" fmla="*/ 2147483647 w 558"/>
              <a:gd name="T29" fmla="*/ 2147483647 h 732"/>
              <a:gd name="T30" fmla="*/ 2147483647 w 558"/>
              <a:gd name="T31" fmla="*/ 2147483647 h 732"/>
              <a:gd name="T32" fmla="*/ 2147483647 w 558"/>
              <a:gd name="T33" fmla="*/ 2147483647 h 732"/>
              <a:gd name="T34" fmla="*/ 2147483647 w 558"/>
              <a:gd name="T35" fmla="*/ 2147483647 h 732"/>
              <a:gd name="T36" fmla="*/ 2147483647 w 558"/>
              <a:gd name="T37" fmla="*/ 2147483647 h 732"/>
              <a:gd name="T38" fmla="*/ 2147483647 w 558"/>
              <a:gd name="T39" fmla="*/ 2147483647 h 732"/>
              <a:gd name="T40" fmla="*/ 2147483647 w 558"/>
              <a:gd name="T41" fmla="*/ 2147483647 h 732"/>
              <a:gd name="T42" fmla="*/ 2147483647 w 558"/>
              <a:gd name="T43" fmla="*/ 2147483647 h 732"/>
              <a:gd name="T44" fmla="*/ 2147483647 w 558"/>
              <a:gd name="T45" fmla="*/ 2147483647 h 732"/>
              <a:gd name="T46" fmla="*/ 2147483647 w 558"/>
              <a:gd name="T47" fmla="*/ 2147483647 h 732"/>
              <a:gd name="T48" fmla="*/ 2147483647 w 558"/>
              <a:gd name="T49" fmla="*/ 2147483647 h 732"/>
              <a:gd name="T50" fmla="*/ 2147483647 w 558"/>
              <a:gd name="T51" fmla="*/ 2147483647 h 732"/>
              <a:gd name="T52" fmla="*/ 2147483647 w 558"/>
              <a:gd name="T53" fmla="*/ 2147483647 h 732"/>
              <a:gd name="T54" fmla="*/ 2147483647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3107171" y="4495800"/>
            <a:ext cx="271318" cy="552450"/>
          </a:xfrm>
          <a:custGeom>
            <a:avLst/>
            <a:gdLst>
              <a:gd name="T0" fmla="*/ 2147483647 w 171"/>
              <a:gd name="T1" fmla="*/ 0 h 348"/>
              <a:gd name="T2" fmla="*/ 2147483647 w 171"/>
              <a:gd name="T3" fmla="*/ 2147483647 h 348"/>
              <a:gd name="T4" fmla="*/ 2147483647 w 171"/>
              <a:gd name="T5" fmla="*/ 2147483647 h 348"/>
              <a:gd name="T6" fmla="*/ 2147483647 w 171"/>
              <a:gd name="T7" fmla="*/ 2147483647 h 348"/>
              <a:gd name="T8" fmla="*/ 2147483647 w 171"/>
              <a:gd name="T9" fmla="*/ 2147483647 h 348"/>
              <a:gd name="T10" fmla="*/ 2147483647 w 171"/>
              <a:gd name="T11" fmla="*/ 2147483647 h 348"/>
              <a:gd name="T12" fmla="*/ 2147483647 w 171"/>
              <a:gd name="T13" fmla="*/ 2147483647 h 348"/>
              <a:gd name="T14" fmla="*/ 2147483647 w 171"/>
              <a:gd name="T15" fmla="*/ 2147483647 h 348"/>
              <a:gd name="T16" fmla="*/ 2147483647 w 171"/>
              <a:gd name="T17" fmla="*/ 2147483647 h 348"/>
              <a:gd name="T18" fmla="*/ 2147483647 w 171"/>
              <a:gd name="T19" fmla="*/ 2147483647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3200977" y="4343401"/>
            <a:ext cx="399762" cy="504825"/>
          </a:xfrm>
          <a:custGeom>
            <a:avLst/>
            <a:gdLst>
              <a:gd name="T0" fmla="*/ 0 w 252"/>
              <a:gd name="T1" fmla="*/ 0 h 318"/>
              <a:gd name="T2" fmla="*/ 2147483647 w 252"/>
              <a:gd name="T3" fmla="*/ 2147483647 h 318"/>
              <a:gd name="T4" fmla="*/ 2147483647 w 252"/>
              <a:gd name="T5" fmla="*/ 2147483647 h 318"/>
              <a:gd name="T6" fmla="*/ 2147483647 w 252"/>
              <a:gd name="T7" fmla="*/ 2147483647 h 318"/>
              <a:gd name="T8" fmla="*/ 2147483647 w 252"/>
              <a:gd name="T9" fmla="*/ 2147483647 h 318"/>
              <a:gd name="T10" fmla="*/ 2147483647 w 252"/>
              <a:gd name="T11" fmla="*/ 2147483647 h 318"/>
              <a:gd name="T12" fmla="*/ 2147483647 w 252"/>
              <a:gd name="T13" fmla="*/ 2147483647 h 318"/>
              <a:gd name="T14" fmla="*/ 2147483647 w 252"/>
              <a:gd name="T15" fmla="*/ 2147483647 h 318"/>
              <a:gd name="T16" fmla="*/ 2147483647 w 252"/>
              <a:gd name="T17" fmla="*/ 2147483647 h 318"/>
              <a:gd name="T18" fmla="*/ 2147483647 w 252"/>
              <a:gd name="T19" fmla="*/ 2147483647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3729182" y="762000"/>
            <a:ext cx="157307" cy="635000"/>
          </a:xfrm>
          <a:custGeom>
            <a:avLst/>
            <a:gdLst>
              <a:gd name="T0" fmla="*/ 2147483647 w 99"/>
              <a:gd name="T1" fmla="*/ 0 h 400"/>
              <a:gd name="T2" fmla="*/ 2147483647 w 99"/>
              <a:gd name="T3" fmla="*/ 2147483647 h 400"/>
              <a:gd name="T4" fmla="*/ 2147483647 w 99"/>
              <a:gd name="T5" fmla="*/ 2147483647 h 400"/>
              <a:gd name="T6" fmla="*/ 2147483647 w 99"/>
              <a:gd name="T7" fmla="*/ 2147483647 h 400"/>
              <a:gd name="T8" fmla="*/ 2147483647 w 99"/>
              <a:gd name="T9" fmla="*/ 2147483647 h 400"/>
              <a:gd name="T10" fmla="*/ 2147483647 w 99"/>
              <a:gd name="T11" fmla="*/ 2147483647 h 400"/>
              <a:gd name="T12" fmla="*/ 2147483647 w 99"/>
              <a:gd name="T13" fmla="*/ 2147483647 h 400"/>
              <a:gd name="T14" fmla="*/ 2147483647 w 99"/>
              <a:gd name="T15" fmla="*/ 2147483647 h 400"/>
              <a:gd name="T16" fmla="*/ 2147483647 w 99"/>
              <a:gd name="T17" fmla="*/ 2147483647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14512" y="381000"/>
            <a:ext cx="2286000" cy="3048000"/>
            <a:chOff x="3456" y="336"/>
            <a:chExt cx="1488" cy="1440"/>
          </a:xfrm>
        </p:grpSpPr>
        <p:sp>
          <p:nvSpPr>
            <p:cNvPr id="25650" name="Freeform 18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Freeform 19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8" name="Freeform 20"/>
          <p:cNvSpPr>
            <a:spLocks/>
          </p:cNvSpPr>
          <p:nvPr/>
        </p:nvSpPr>
        <p:spPr bwMode="auto">
          <a:xfrm>
            <a:off x="2108490" y="3898900"/>
            <a:ext cx="18761" cy="107950"/>
          </a:xfrm>
          <a:custGeom>
            <a:avLst/>
            <a:gdLst>
              <a:gd name="T0" fmla="*/ 0 w 12"/>
              <a:gd name="T1" fmla="*/ 0 h 68"/>
              <a:gd name="T2" fmla="*/ 2147483647 w 12"/>
              <a:gd name="T3" fmla="*/ 2147483647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Freeform 21"/>
          <p:cNvSpPr>
            <a:spLocks/>
          </p:cNvSpPr>
          <p:nvPr/>
        </p:nvSpPr>
        <p:spPr bwMode="auto">
          <a:xfrm>
            <a:off x="4040909" y="406400"/>
            <a:ext cx="964045" cy="1879600"/>
          </a:xfrm>
          <a:custGeom>
            <a:avLst/>
            <a:gdLst>
              <a:gd name="T0" fmla="*/ 2147483647 w 608"/>
              <a:gd name="T1" fmla="*/ 2147483647 h 1184"/>
              <a:gd name="T2" fmla="*/ 2147483647 w 608"/>
              <a:gd name="T3" fmla="*/ 2147483647 h 1184"/>
              <a:gd name="T4" fmla="*/ 2147483647 w 608"/>
              <a:gd name="T5" fmla="*/ 2147483647 h 1184"/>
              <a:gd name="T6" fmla="*/ 2147483647 w 608"/>
              <a:gd name="T7" fmla="*/ 2147483647 h 1184"/>
              <a:gd name="T8" fmla="*/ 2147483647 w 608"/>
              <a:gd name="T9" fmla="*/ 2147483647 h 1184"/>
              <a:gd name="T10" fmla="*/ 2147483647 w 608"/>
              <a:gd name="T11" fmla="*/ 2147483647 h 1184"/>
              <a:gd name="T12" fmla="*/ 2147483647 w 608"/>
              <a:gd name="T13" fmla="*/ 2147483647 h 1184"/>
              <a:gd name="T14" fmla="*/ 2147483647 w 608"/>
              <a:gd name="T15" fmla="*/ 2147483647 h 1184"/>
              <a:gd name="T16" fmla="*/ 2147483647 w 608"/>
              <a:gd name="T17" fmla="*/ 2147483647 h 1184"/>
              <a:gd name="T18" fmla="*/ 2147483647 w 608"/>
              <a:gd name="T19" fmla="*/ 2147483647 h 1184"/>
              <a:gd name="T20" fmla="*/ 2147483647 w 608"/>
              <a:gd name="T21" fmla="*/ 2147483647 h 1184"/>
              <a:gd name="T22" fmla="*/ 2147483647 w 608"/>
              <a:gd name="T23" fmla="*/ 2147483647 h 1184"/>
              <a:gd name="T24" fmla="*/ 2147483647 w 608"/>
              <a:gd name="T25" fmla="*/ 2147483647 h 1184"/>
              <a:gd name="T26" fmla="*/ 2147483647 w 608"/>
              <a:gd name="T27" fmla="*/ 2147483647 h 1184"/>
              <a:gd name="T28" fmla="*/ 2147483647 w 608"/>
              <a:gd name="T29" fmla="*/ 2147483647 h 1184"/>
              <a:gd name="T30" fmla="*/ 2147483647 w 608"/>
              <a:gd name="T31" fmla="*/ 2147483647 h 1184"/>
              <a:gd name="T32" fmla="*/ 2147483647 w 608"/>
              <a:gd name="T33" fmla="*/ 2147483647 h 1184"/>
              <a:gd name="T34" fmla="*/ 2147483647 w 608"/>
              <a:gd name="T35" fmla="*/ 2147483647 h 1184"/>
              <a:gd name="T36" fmla="*/ 2147483647 w 608"/>
              <a:gd name="T37" fmla="*/ 2147483647 h 1184"/>
              <a:gd name="T38" fmla="*/ 2147483647 w 608"/>
              <a:gd name="T39" fmla="*/ 2147483647 h 1184"/>
              <a:gd name="T40" fmla="*/ 2147483647 w 608"/>
              <a:gd name="T41" fmla="*/ 2147483647 h 1184"/>
              <a:gd name="T42" fmla="*/ 2147483647 w 608"/>
              <a:gd name="T43" fmla="*/ 2147483647 h 1184"/>
              <a:gd name="T44" fmla="*/ 2147483647 w 608"/>
              <a:gd name="T45" fmla="*/ 2147483647 h 1184"/>
              <a:gd name="T46" fmla="*/ 2147483647 w 608"/>
              <a:gd name="T47" fmla="*/ 2147483647 h 1184"/>
              <a:gd name="T48" fmla="*/ 2147483647 w 608"/>
              <a:gd name="T49" fmla="*/ 2147483647 h 1184"/>
              <a:gd name="T50" fmla="*/ 2147483647 w 608"/>
              <a:gd name="T51" fmla="*/ 2147483647 h 1184"/>
              <a:gd name="T52" fmla="*/ 2147483647 w 608"/>
              <a:gd name="T53" fmla="*/ 2147483647 h 1184"/>
              <a:gd name="T54" fmla="*/ 2147483647 w 608"/>
              <a:gd name="T55" fmla="*/ 2147483647 h 1184"/>
              <a:gd name="T56" fmla="*/ 2147483647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Freeform 22"/>
          <p:cNvSpPr>
            <a:spLocks/>
          </p:cNvSpPr>
          <p:nvPr/>
        </p:nvSpPr>
        <p:spPr bwMode="auto">
          <a:xfrm>
            <a:off x="3581977" y="1828800"/>
            <a:ext cx="577273" cy="990600"/>
          </a:xfrm>
          <a:custGeom>
            <a:avLst/>
            <a:gdLst>
              <a:gd name="T0" fmla="*/ 0 w 364"/>
              <a:gd name="T1" fmla="*/ 0 h 624"/>
              <a:gd name="T2" fmla="*/ 2147483647 w 364"/>
              <a:gd name="T3" fmla="*/ 2147483647 h 624"/>
              <a:gd name="T4" fmla="*/ 2147483647 w 364"/>
              <a:gd name="T5" fmla="*/ 2147483647 h 624"/>
              <a:gd name="T6" fmla="*/ 2147483647 w 364"/>
              <a:gd name="T7" fmla="*/ 2147483647 h 624"/>
              <a:gd name="T8" fmla="*/ 2147483647 w 364"/>
              <a:gd name="T9" fmla="*/ 2147483647 h 624"/>
              <a:gd name="T10" fmla="*/ 2147483647 w 364"/>
              <a:gd name="T11" fmla="*/ 2147483647 h 624"/>
              <a:gd name="T12" fmla="*/ 2147483647 w 364"/>
              <a:gd name="T13" fmla="*/ 2147483647 h 624"/>
              <a:gd name="T14" fmla="*/ 2147483647 w 364"/>
              <a:gd name="T15" fmla="*/ 2147483647 h 624"/>
              <a:gd name="T16" fmla="*/ 2147483647 w 364"/>
              <a:gd name="T17" fmla="*/ 2147483647 h 624"/>
              <a:gd name="T18" fmla="*/ 2147483647 w 364"/>
              <a:gd name="T19" fmla="*/ 2147483647 h 624"/>
              <a:gd name="T20" fmla="*/ 2147483647 w 364"/>
              <a:gd name="T21" fmla="*/ 2147483647 h 624"/>
              <a:gd name="T22" fmla="*/ 2147483647 w 364"/>
              <a:gd name="T23" fmla="*/ 2147483647 h 624"/>
              <a:gd name="T24" fmla="*/ 2147483647 w 364"/>
              <a:gd name="T25" fmla="*/ 2147483647 h 624"/>
              <a:gd name="T26" fmla="*/ 2147483647 w 364"/>
              <a:gd name="T27" fmla="*/ 2147483647 h 624"/>
              <a:gd name="T28" fmla="*/ 2147483647 w 364"/>
              <a:gd name="T29" fmla="*/ 2147483647 h 624"/>
              <a:gd name="T30" fmla="*/ 2147483647 w 364"/>
              <a:gd name="T31" fmla="*/ 2147483647 h 624"/>
              <a:gd name="T32" fmla="*/ 2147483647 w 364"/>
              <a:gd name="T33" fmla="*/ 2147483647 h 624"/>
              <a:gd name="T34" fmla="*/ 2147483647 w 364"/>
              <a:gd name="T35" fmla="*/ 2147483647 h 624"/>
              <a:gd name="T36" fmla="*/ 2147483647 w 364"/>
              <a:gd name="T37" fmla="*/ 2147483647 h 624"/>
              <a:gd name="T38" fmla="*/ 2147483647 w 364"/>
              <a:gd name="T39" fmla="*/ 2147483647 h 624"/>
              <a:gd name="T40" fmla="*/ 2147483647 w 364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Freeform 23"/>
          <p:cNvSpPr>
            <a:spLocks/>
          </p:cNvSpPr>
          <p:nvPr/>
        </p:nvSpPr>
        <p:spPr bwMode="auto">
          <a:xfrm>
            <a:off x="2743489" y="1219200"/>
            <a:ext cx="1270000" cy="2108200"/>
          </a:xfrm>
          <a:custGeom>
            <a:avLst/>
            <a:gdLst>
              <a:gd name="T0" fmla="*/ 0 w 800"/>
              <a:gd name="T1" fmla="*/ 0 h 1328"/>
              <a:gd name="T2" fmla="*/ 2147483647 w 800"/>
              <a:gd name="T3" fmla="*/ 2147483647 h 1328"/>
              <a:gd name="T4" fmla="*/ 2147483647 w 800"/>
              <a:gd name="T5" fmla="*/ 2147483647 h 1328"/>
              <a:gd name="T6" fmla="*/ 2147483647 w 800"/>
              <a:gd name="T7" fmla="*/ 2147483647 h 1328"/>
              <a:gd name="T8" fmla="*/ 2147483647 w 800"/>
              <a:gd name="T9" fmla="*/ 2147483647 h 1328"/>
              <a:gd name="T10" fmla="*/ 2147483647 w 800"/>
              <a:gd name="T11" fmla="*/ 2147483647 h 1328"/>
              <a:gd name="T12" fmla="*/ 2147483647 w 800"/>
              <a:gd name="T13" fmla="*/ 2147483647 h 1328"/>
              <a:gd name="T14" fmla="*/ 2147483647 w 800"/>
              <a:gd name="T15" fmla="*/ 2147483647 h 1328"/>
              <a:gd name="T16" fmla="*/ 2147483647 w 800"/>
              <a:gd name="T17" fmla="*/ 2147483647 h 1328"/>
              <a:gd name="T18" fmla="*/ 2147483647 w 800"/>
              <a:gd name="T19" fmla="*/ 2147483647 h 1328"/>
              <a:gd name="T20" fmla="*/ 2147483647 w 800"/>
              <a:gd name="T21" fmla="*/ 2147483647 h 1328"/>
              <a:gd name="T22" fmla="*/ 2147483647 w 800"/>
              <a:gd name="T23" fmla="*/ 2147483647 h 1328"/>
              <a:gd name="T24" fmla="*/ 2147483647 w 800"/>
              <a:gd name="T25" fmla="*/ 2147483647 h 1328"/>
              <a:gd name="T26" fmla="*/ 2147483647 w 800"/>
              <a:gd name="T27" fmla="*/ 2147483647 h 1328"/>
              <a:gd name="T28" fmla="*/ 2147483647 w 800"/>
              <a:gd name="T29" fmla="*/ 2147483647 h 1328"/>
              <a:gd name="T30" fmla="*/ 2147483647 w 800"/>
              <a:gd name="T31" fmla="*/ 2147483647 h 1328"/>
              <a:gd name="T32" fmla="*/ 2147483647 w 800"/>
              <a:gd name="T33" fmla="*/ 2147483647 h 1328"/>
              <a:gd name="T34" fmla="*/ 2147483647 w 800"/>
              <a:gd name="T35" fmla="*/ 2147483647 h 1328"/>
              <a:gd name="T36" fmla="*/ 2147483647 w 800"/>
              <a:gd name="T37" fmla="*/ 2147483647 h 1328"/>
              <a:gd name="T38" fmla="*/ 2147483647 w 800"/>
              <a:gd name="T39" fmla="*/ 2147483647 h 1328"/>
              <a:gd name="T40" fmla="*/ 2147483647 w 800"/>
              <a:gd name="T41" fmla="*/ 2147483647 h 1328"/>
              <a:gd name="T42" fmla="*/ 2147483647 w 800"/>
              <a:gd name="T43" fmla="*/ 2147483647 h 1328"/>
              <a:gd name="T44" fmla="*/ 2147483647 w 800"/>
              <a:gd name="T45" fmla="*/ 2147483647 h 1328"/>
              <a:gd name="T46" fmla="*/ 2147483647 w 800"/>
              <a:gd name="T47" fmla="*/ 2147483647 h 1328"/>
              <a:gd name="T48" fmla="*/ 2147483647 w 800"/>
              <a:gd name="T49" fmla="*/ 2147483647 h 1328"/>
              <a:gd name="T50" fmla="*/ 2147483647 w 800"/>
              <a:gd name="T51" fmla="*/ 2147483647 h 1328"/>
              <a:gd name="T52" fmla="*/ 2147483647 w 800"/>
              <a:gd name="T53" fmla="*/ 2147483647 h 1328"/>
              <a:gd name="T54" fmla="*/ 2147483647 w 800"/>
              <a:gd name="T55" fmla="*/ 2147483647 h 1328"/>
              <a:gd name="T56" fmla="*/ 2147483647 w 800"/>
              <a:gd name="T57" fmla="*/ 2147483647 h 1328"/>
              <a:gd name="T58" fmla="*/ 2147483647 w 800"/>
              <a:gd name="T59" fmla="*/ 2147483647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Freeform 24"/>
          <p:cNvSpPr>
            <a:spLocks/>
          </p:cNvSpPr>
          <p:nvPr/>
        </p:nvSpPr>
        <p:spPr bwMode="auto">
          <a:xfrm>
            <a:off x="3505490" y="2133600"/>
            <a:ext cx="463261" cy="406400"/>
          </a:xfrm>
          <a:custGeom>
            <a:avLst/>
            <a:gdLst>
              <a:gd name="T0" fmla="*/ 0 w 292"/>
              <a:gd name="T1" fmla="*/ 0 h 256"/>
              <a:gd name="T2" fmla="*/ 2147483647 w 292"/>
              <a:gd name="T3" fmla="*/ 2147483647 h 256"/>
              <a:gd name="T4" fmla="*/ 2147483647 w 292"/>
              <a:gd name="T5" fmla="*/ 2147483647 h 256"/>
              <a:gd name="T6" fmla="*/ 2147483647 w 292"/>
              <a:gd name="T7" fmla="*/ 2147483647 h 256"/>
              <a:gd name="T8" fmla="*/ 2147483647 w 292"/>
              <a:gd name="T9" fmla="*/ 2147483647 h 256"/>
              <a:gd name="T10" fmla="*/ 2147483647 w 292"/>
              <a:gd name="T11" fmla="*/ 2147483647 h 256"/>
              <a:gd name="T12" fmla="*/ 2147483647 w 292"/>
              <a:gd name="T13" fmla="*/ 2147483647 h 256"/>
              <a:gd name="T14" fmla="*/ 2147483647 w 292"/>
              <a:gd name="T15" fmla="*/ 2147483647 h 256"/>
              <a:gd name="T16" fmla="*/ 2147483647 w 292"/>
              <a:gd name="T17" fmla="*/ 2147483647 h 256"/>
              <a:gd name="T18" fmla="*/ 2147483647 w 292"/>
              <a:gd name="T19" fmla="*/ 2147483647 h 256"/>
              <a:gd name="T20" fmla="*/ 2147483647 w 292"/>
              <a:gd name="T21" fmla="*/ 2147483647 h 256"/>
              <a:gd name="T22" fmla="*/ 2147483647 w 292"/>
              <a:gd name="T23" fmla="*/ 2147483647 h 256"/>
              <a:gd name="T24" fmla="*/ 2147483647 w 292"/>
              <a:gd name="T25" fmla="*/ 2147483647 h 256"/>
              <a:gd name="T26" fmla="*/ 2147483647 w 292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Freeform 25"/>
          <p:cNvSpPr>
            <a:spLocks/>
          </p:cNvSpPr>
          <p:nvPr/>
        </p:nvSpPr>
        <p:spPr bwMode="auto">
          <a:xfrm>
            <a:off x="3683000" y="2514600"/>
            <a:ext cx="203489" cy="311150"/>
          </a:xfrm>
          <a:custGeom>
            <a:avLst/>
            <a:gdLst>
              <a:gd name="T0" fmla="*/ 2147483647 w 128"/>
              <a:gd name="T1" fmla="*/ 0 h 196"/>
              <a:gd name="T2" fmla="*/ 2147483647 w 128"/>
              <a:gd name="T3" fmla="*/ 2147483647 h 196"/>
              <a:gd name="T4" fmla="*/ 2147483647 w 128"/>
              <a:gd name="T5" fmla="*/ 2147483647 h 196"/>
              <a:gd name="T6" fmla="*/ 2147483647 w 128"/>
              <a:gd name="T7" fmla="*/ 2147483647 h 196"/>
              <a:gd name="T8" fmla="*/ 0 w 128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Freeform 26"/>
          <p:cNvSpPr>
            <a:spLocks/>
          </p:cNvSpPr>
          <p:nvPr/>
        </p:nvSpPr>
        <p:spPr bwMode="auto">
          <a:xfrm>
            <a:off x="2654012" y="1612900"/>
            <a:ext cx="1232477" cy="1682750"/>
          </a:xfrm>
          <a:custGeom>
            <a:avLst/>
            <a:gdLst>
              <a:gd name="T0" fmla="*/ 0 w 776"/>
              <a:gd name="T1" fmla="*/ 0 h 1060"/>
              <a:gd name="T2" fmla="*/ 2147483647 w 776"/>
              <a:gd name="T3" fmla="*/ 2147483647 h 1060"/>
              <a:gd name="T4" fmla="*/ 2147483647 w 776"/>
              <a:gd name="T5" fmla="*/ 2147483647 h 1060"/>
              <a:gd name="T6" fmla="*/ 2147483647 w 776"/>
              <a:gd name="T7" fmla="*/ 2147483647 h 1060"/>
              <a:gd name="T8" fmla="*/ 2147483647 w 776"/>
              <a:gd name="T9" fmla="*/ 2147483647 h 1060"/>
              <a:gd name="T10" fmla="*/ 2147483647 w 776"/>
              <a:gd name="T11" fmla="*/ 2147483647 h 1060"/>
              <a:gd name="T12" fmla="*/ 2147483647 w 776"/>
              <a:gd name="T13" fmla="*/ 2147483647 h 1060"/>
              <a:gd name="T14" fmla="*/ 2147483647 w 776"/>
              <a:gd name="T15" fmla="*/ 2147483647 h 1060"/>
              <a:gd name="T16" fmla="*/ 2147483647 w 776"/>
              <a:gd name="T17" fmla="*/ 2147483647 h 1060"/>
              <a:gd name="T18" fmla="*/ 2147483647 w 776"/>
              <a:gd name="T19" fmla="*/ 2147483647 h 1060"/>
              <a:gd name="T20" fmla="*/ 2147483647 w 776"/>
              <a:gd name="T21" fmla="*/ 2147483647 h 1060"/>
              <a:gd name="T22" fmla="*/ 2147483647 w 776"/>
              <a:gd name="T23" fmla="*/ 2147483647 h 1060"/>
              <a:gd name="T24" fmla="*/ 2147483647 w 776"/>
              <a:gd name="T25" fmla="*/ 2147483647 h 1060"/>
              <a:gd name="T26" fmla="*/ 2147483647 w 776"/>
              <a:gd name="T27" fmla="*/ 2147483647 h 1060"/>
              <a:gd name="T28" fmla="*/ 2147483647 w 776"/>
              <a:gd name="T29" fmla="*/ 2147483647 h 1060"/>
              <a:gd name="T30" fmla="*/ 2147483647 w 776"/>
              <a:gd name="T31" fmla="*/ 2147483647 h 1060"/>
              <a:gd name="T32" fmla="*/ 2147483647 w 776"/>
              <a:gd name="T33" fmla="*/ 2147483647 h 1060"/>
              <a:gd name="T34" fmla="*/ 2147483647 w 776"/>
              <a:gd name="T35" fmla="*/ 2147483647 h 1060"/>
              <a:gd name="T36" fmla="*/ 2147483647 w 776"/>
              <a:gd name="T37" fmla="*/ 2147483647 h 1060"/>
              <a:gd name="T38" fmla="*/ 2147483647 w 776"/>
              <a:gd name="T39" fmla="*/ 2147483647 h 1060"/>
              <a:gd name="T40" fmla="*/ 2147483647 w 776"/>
              <a:gd name="T41" fmla="*/ 2147483647 h 1060"/>
              <a:gd name="T42" fmla="*/ 2147483647 w 776"/>
              <a:gd name="T43" fmla="*/ 2147483647 h 1060"/>
              <a:gd name="T44" fmla="*/ 2147483647 w 776"/>
              <a:gd name="T45" fmla="*/ 2147483647 h 1060"/>
              <a:gd name="T46" fmla="*/ 2147483647 w 776"/>
              <a:gd name="T47" fmla="*/ 2147483647 h 1060"/>
              <a:gd name="T48" fmla="*/ 2147483647 w 776"/>
              <a:gd name="T49" fmla="*/ 2147483647 h 1060"/>
              <a:gd name="T50" fmla="*/ 2147483647 w 776"/>
              <a:gd name="T51" fmla="*/ 2147483647 h 1060"/>
              <a:gd name="T52" fmla="*/ 2147483647 w 776"/>
              <a:gd name="T53" fmla="*/ 2147483647 h 1060"/>
              <a:gd name="T54" fmla="*/ 2147483647 w 776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62727" y="76200"/>
            <a:ext cx="2164773" cy="4895850"/>
            <a:chOff x="1236" y="48"/>
            <a:chExt cx="1364" cy="3084"/>
          </a:xfrm>
        </p:grpSpPr>
        <p:sp>
          <p:nvSpPr>
            <p:cNvPr id="25648" name="Freeform 28"/>
            <p:cNvSpPr>
              <a:spLocks/>
            </p:cNvSpPr>
            <p:nvPr/>
          </p:nvSpPr>
          <p:spPr bwMode="auto">
            <a:xfrm>
              <a:off x="1236" y="48"/>
              <a:ext cx="918" cy="3084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Freeform 29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26" name="Freeform 30"/>
          <p:cNvSpPr>
            <a:spLocks/>
          </p:cNvSpPr>
          <p:nvPr/>
        </p:nvSpPr>
        <p:spPr bwMode="auto">
          <a:xfrm>
            <a:off x="3352512" y="3562350"/>
            <a:ext cx="653761" cy="565150"/>
          </a:xfrm>
          <a:custGeom>
            <a:avLst/>
            <a:gdLst>
              <a:gd name="T0" fmla="*/ 0 w 412"/>
              <a:gd name="T1" fmla="*/ 2147483647 h 356"/>
              <a:gd name="T2" fmla="*/ 2147483647 w 412"/>
              <a:gd name="T3" fmla="*/ 0 h 356"/>
              <a:gd name="T4" fmla="*/ 2147483647 w 412"/>
              <a:gd name="T5" fmla="*/ 2147483647 h 356"/>
              <a:gd name="T6" fmla="*/ 2147483647 w 412"/>
              <a:gd name="T7" fmla="*/ 2147483647 h 356"/>
              <a:gd name="T8" fmla="*/ 2147483647 w 412"/>
              <a:gd name="T9" fmla="*/ 2147483647 h 356"/>
              <a:gd name="T10" fmla="*/ 2147483647 w 412"/>
              <a:gd name="T11" fmla="*/ 2147483647 h 356"/>
              <a:gd name="T12" fmla="*/ 2147483647 w 412"/>
              <a:gd name="T13" fmla="*/ 2147483647 h 356"/>
              <a:gd name="T14" fmla="*/ 2147483647 w 412"/>
              <a:gd name="T15" fmla="*/ 2147483647 h 356"/>
              <a:gd name="T16" fmla="*/ 2147483647 w 412"/>
              <a:gd name="T17" fmla="*/ 2147483647 h 356"/>
              <a:gd name="T18" fmla="*/ 2147483647 w 412"/>
              <a:gd name="T19" fmla="*/ 2147483647 h 356"/>
              <a:gd name="T20" fmla="*/ 2147483647 w 412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Freeform 31"/>
          <p:cNvSpPr>
            <a:spLocks/>
          </p:cNvSpPr>
          <p:nvPr/>
        </p:nvSpPr>
        <p:spPr bwMode="auto">
          <a:xfrm>
            <a:off x="3760932" y="3505200"/>
            <a:ext cx="369455" cy="222250"/>
          </a:xfrm>
          <a:custGeom>
            <a:avLst/>
            <a:gdLst>
              <a:gd name="T0" fmla="*/ 2147483647 w 233"/>
              <a:gd name="T1" fmla="*/ 0 h 140"/>
              <a:gd name="T2" fmla="*/ 2147483647 w 233"/>
              <a:gd name="T3" fmla="*/ 2147483647 h 140"/>
              <a:gd name="T4" fmla="*/ 2147483647 w 233"/>
              <a:gd name="T5" fmla="*/ 2147483647 h 140"/>
              <a:gd name="T6" fmla="*/ 2147483647 w 233"/>
              <a:gd name="T7" fmla="*/ 2147483647 h 140"/>
              <a:gd name="T8" fmla="*/ 2147483647 w 233"/>
              <a:gd name="T9" fmla="*/ 2147483647 h 140"/>
              <a:gd name="T10" fmla="*/ 2147483647 w 233"/>
              <a:gd name="T11" fmla="*/ 2147483647 h 140"/>
              <a:gd name="T12" fmla="*/ 2147483647 w 233"/>
              <a:gd name="T13" fmla="*/ 2147483647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Freeform 32"/>
          <p:cNvSpPr>
            <a:spLocks/>
          </p:cNvSpPr>
          <p:nvPr/>
        </p:nvSpPr>
        <p:spPr bwMode="auto">
          <a:xfrm>
            <a:off x="3112944" y="3505200"/>
            <a:ext cx="829829" cy="844550"/>
          </a:xfrm>
          <a:custGeom>
            <a:avLst/>
            <a:gdLst>
              <a:gd name="T0" fmla="*/ 2147483647 w 523"/>
              <a:gd name="T1" fmla="*/ 0 h 532"/>
              <a:gd name="T2" fmla="*/ 2147483647 w 523"/>
              <a:gd name="T3" fmla="*/ 2147483647 h 532"/>
              <a:gd name="T4" fmla="*/ 2147483647 w 523"/>
              <a:gd name="T5" fmla="*/ 2147483647 h 532"/>
              <a:gd name="T6" fmla="*/ 2147483647 w 523"/>
              <a:gd name="T7" fmla="*/ 2147483647 h 532"/>
              <a:gd name="T8" fmla="*/ 2147483647 w 523"/>
              <a:gd name="T9" fmla="*/ 2147483647 h 532"/>
              <a:gd name="T10" fmla="*/ 2147483647 w 523"/>
              <a:gd name="T11" fmla="*/ 2147483647 h 532"/>
              <a:gd name="T12" fmla="*/ 2147483647 w 523"/>
              <a:gd name="T13" fmla="*/ 2147483647 h 532"/>
              <a:gd name="T14" fmla="*/ 2147483647 w 523"/>
              <a:gd name="T15" fmla="*/ 2147483647 h 532"/>
              <a:gd name="T16" fmla="*/ 2147483647 w 523"/>
              <a:gd name="T17" fmla="*/ 2147483647 h 532"/>
              <a:gd name="T18" fmla="*/ 2147483647 w 523"/>
              <a:gd name="T19" fmla="*/ 2147483647 h 532"/>
              <a:gd name="T20" fmla="*/ 2147483647 w 523"/>
              <a:gd name="T21" fmla="*/ 2147483647 h 532"/>
              <a:gd name="T22" fmla="*/ 2147483647 w 523"/>
              <a:gd name="T23" fmla="*/ 2147483647 h 532"/>
              <a:gd name="T24" fmla="*/ 2147483647 w 523"/>
              <a:gd name="T25" fmla="*/ 2147483647 h 532"/>
              <a:gd name="T26" fmla="*/ 2147483647 w 523"/>
              <a:gd name="T27" fmla="*/ 2147483647 h 532"/>
              <a:gd name="T28" fmla="*/ 2147483647 w 523"/>
              <a:gd name="T29" fmla="*/ 2147483647 h 532"/>
              <a:gd name="T30" fmla="*/ 2147483647 w 523"/>
              <a:gd name="T31" fmla="*/ 2147483647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Freeform 33"/>
          <p:cNvSpPr>
            <a:spLocks/>
          </p:cNvSpPr>
          <p:nvPr/>
        </p:nvSpPr>
        <p:spPr bwMode="auto">
          <a:xfrm>
            <a:off x="3701762" y="4178300"/>
            <a:ext cx="168852" cy="323850"/>
          </a:xfrm>
          <a:custGeom>
            <a:avLst/>
            <a:gdLst>
              <a:gd name="T0" fmla="*/ 0 w 106"/>
              <a:gd name="T1" fmla="*/ 0 h 204"/>
              <a:gd name="T2" fmla="*/ 2147483647 w 106"/>
              <a:gd name="T3" fmla="*/ 2147483647 h 204"/>
              <a:gd name="T4" fmla="*/ 2147483647 w 106"/>
              <a:gd name="T5" fmla="*/ 2147483647 h 204"/>
              <a:gd name="T6" fmla="*/ 2147483647 w 106"/>
              <a:gd name="T7" fmla="*/ 2147483647 h 204"/>
              <a:gd name="T8" fmla="*/ 2147483647 w 106"/>
              <a:gd name="T9" fmla="*/ 2147483647 h 204"/>
              <a:gd name="T10" fmla="*/ 2147483647 w 106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Freeform 34"/>
          <p:cNvSpPr>
            <a:spLocks/>
          </p:cNvSpPr>
          <p:nvPr/>
        </p:nvSpPr>
        <p:spPr bwMode="auto">
          <a:xfrm>
            <a:off x="3352512" y="3522664"/>
            <a:ext cx="666750" cy="433387"/>
          </a:xfrm>
          <a:custGeom>
            <a:avLst/>
            <a:gdLst>
              <a:gd name="T0" fmla="*/ 0 w 420"/>
              <a:gd name="T1" fmla="*/ 2147483647 h 273"/>
              <a:gd name="T2" fmla="*/ 2147483647 w 420"/>
              <a:gd name="T3" fmla="*/ 2147483647 h 273"/>
              <a:gd name="T4" fmla="*/ 2147483647 w 420"/>
              <a:gd name="T5" fmla="*/ 2147483647 h 273"/>
              <a:gd name="T6" fmla="*/ 2147483647 w 420"/>
              <a:gd name="T7" fmla="*/ 2147483647 h 273"/>
              <a:gd name="T8" fmla="*/ 2147483647 w 420"/>
              <a:gd name="T9" fmla="*/ 2147483647 h 273"/>
              <a:gd name="T10" fmla="*/ 2147483647 w 420"/>
              <a:gd name="T11" fmla="*/ 2147483647 h 273"/>
              <a:gd name="T12" fmla="*/ 2147483647 w 420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5"/>
          <p:cNvSpPr>
            <a:spLocks noChangeShapeType="1"/>
          </p:cNvSpPr>
          <p:nvPr/>
        </p:nvSpPr>
        <p:spPr bwMode="auto">
          <a:xfrm>
            <a:off x="3352512" y="4724400"/>
            <a:ext cx="152977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Freeform 36"/>
          <p:cNvSpPr>
            <a:spLocks/>
          </p:cNvSpPr>
          <p:nvPr/>
        </p:nvSpPr>
        <p:spPr bwMode="auto">
          <a:xfrm>
            <a:off x="3073977" y="3733800"/>
            <a:ext cx="278535" cy="374650"/>
          </a:xfrm>
          <a:custGeom>
            <a:avLst/>
            <a:gdLst>
              <a:gd name="T0" fmla="*/ 2147483647 w 176"/>
              <a:gd name="T1" fmla="*/ 0 h 236"/>
              <a:gd name="T2" fmla="*/ 2147483647 w 176"/>
              <a:gd name="T3" fmla="*/ 2147483647 h 236"/>
              <a:gd name="T4" fmla="*/ 2147483647 w 176"/>
              <a:gd name="T5" fmla="*/ 2147483647 h 236"/>
              <a:gd name="T6" fmla="*/ 2147483647 w 176"/>
              <a:gd name="T7" fmla="*/ 2147483647 h 236"/>
              <a:gd name="T8" fmla="*/ 2147483647 w 176"/>
              <a:gd name="T9" fmla="*/ 2147483647 h 236"/>
              <a:gd name="T10" fmla="*/ 2147483647 w 176"/>
              <a:gd name="T11" fmla="*/ 2147483647 h 236"/>
              <a:gd name="T12" fmla="*/ 2147483647 w 176"/>
              <a:gd name="T13" fmla="*/ 2147483647 h 236"/>
              <a:gd name="T14" fmla="*/ 2147483647 w 176"/>
              <a:gd name="T15" fmla="*/ 2147483647 h 236"/>
              <a:gd name="T16" fmla="*/ 2147483647 w 176"/>
              <a:gd name="T17" fmla="*/ 2147483647 h 236"/>
              <a:gd name="T18" fmla="*/ 0 w 176"/>
              <a:gd name="T19" fmla="*/ 2147483647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Freeform 37"/>
          <p:cNvSpPr>
            <a:spLocks/>
          </p:cNvSpPr>
          <p:nvPr/>
        </p:nvSpPr>
        <p:spPr bwMode="auto">
          <a:xfrm>
            <a:off x="3314989" y="4038600"/>
            <a:ext cx="323273" cy="419100"/>
          </a:xfrm>
          <a:custGeom>
            <a:avLst/>
            <a:gdLst>
              <a:gd name="T0" fmla="*/ 2147483647 w 204"/>
              <a:gd name="T1" fmla="*/ 0 h 264"/>
              <a:gd name="T2" fmla="*/ 2147483647 w 204"/>
              <a:gd name="T3" fmla="*/ 2147483647 h 264"/>
              <a:gd name="T4" fmla="*/ 2147483647 w 204"/>
              <a:gd name="T5" fmla="*/ 2147483647 h 264"/>
              <a:gd name="T6" fmla="*/ 2147483647 w 204"/>
              <a:gd name="T7" fmla="*/ 2147483647 h 264"/>
              <a:gd name="T8" fmla="*/ 2147483647 w 204"/>
              <a:gd name="T9" fmla="*/ 2147483647 h 264"/>
              <a:gd name="T10" fmla="*/ 2147483647 w 204"/>
              <a:gd name="T11" fmla="*/ 2147483647 h 264"/>
              <a:gd name="T12" fmla="*/ 0 w 204"/>
              <a:gd name="T13" fmla="*/ 2147483647 h 264"/>
              <a:gd name="T14" fmla="*/ 2147483647 w 204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Freeform 38"/>
          <p:cNvSpPr>
            <a:spLocks/>
          </p:cNvSpPr>
          <p:nvPr/>
        </p:nvSpPr>
        <p:spPr bwMode="auto">
          <a:xfrm>
            <a:off x="2057977" y="4038600"/>
            <a:ext cx="295853" cy="1231900"/>
          </a:xfrm>
          <a:custGeom>
            <a:avLst/>
            <a:gdLst>
              <a:gd name="T0" fmla="*/ 0 w 187"/>
              <a:gd name="T1" fmla="*/ 0 h 776"/>
              <a:gd name="T2" fmla="*/ 2147483647 w 187"/>
              <a:gd name="T3" fmla="*/ 2147483647 h 776"/>
              <a:gd name="T4" fmla="*/ 2147483647 w 187"/>
              <a:gd name="T5" fmla="*/ 2147483647 h 776"/>
              <a:gd name="T6" fmla="*/ 2147483647 w 187"/>
              <a:gd name="T7" fmla="*/ 2147483647 h 776"/>
              <a:gd name="T8" fmla="*/ 2147483647 w 187"/>
              <a:gd name="T9" fmla="*/ 2147483647 h 776"/>
              <a:gd name="T10" fmla="*/ 2147483647 w 187"/>
              <a:gd name="T11" fmla="*/ 2147483647 h 776"/>
              <a:gd name="T12" fmla="*/ 2147483647 w 187"/>
              <a:gd name="T13" fmla="*/ 2147483647 h 776"/>
              <a:gd name="T14" fmla="*/ 2147483647 w 187"/>
              <a:gd name="T15" fmla="*/ 2147483647 h 776"/>
              <a:gd name="T16" fmla="*/ 2147483647 w 187"/>
              <a:gd name="T17" fmla="*/ 2147483647 h 776"/>
              <a:gd name="T18" fmla="*/ 2147483647 w 187"/>
              <a:gd name="T19" fmla="*/ 2147483647 h 776"/>
              <a:gd name="T20" fmla="*/ 2147483647 w 187"/>
              <a:gd name="T21" fmla="*/ 2147483647 h 776"/>
              <a:gd name="T22" fmla="*/ 2147483647 w 187"/>
              <a:gd name="T23" fmla="*/ 2147483647 h 776"/>
              <a:gd name="T24" fmla="*/ 2147483647 w 187"/>
              <a:gd name="T25" fmla="*/ 2147483647 h 776"/>
              <a:gd name="T26" fmla="*/ 2147483647 w 187"/>
              <a:gd name="T27" fmla="*/ 2147483647 h 776"/>
              <a:gd name="T28" fmla="*/ 2147483647 w 187"/>
              <a:gd name="T29" fmla="*/ 2147483647 h 776"/>
              <a:gd name="T30" fmla="*/ 2147483647 w 187"/>
              <a:gd name="T31" fmla="*/ 2147483647 h 776"/>
              <a:gd name="T32" fmla="*/ 2147483647 w 187"/>
              <a:gd name="T33" fmla="*/ 2147483647 h 776"/>
              <a:gd name="T34" fmla="*/ 2147483647 w 187"/>
              <a:gd name="T35" fmla="*/ 2147483647 h 776"/>
              <a:gd name="T36" fmla="*/ 2147483647 w 187"/>
              <a:gd name="T37" fmla="*/ 2147483647 h 776"/>
              <a:gd name="T38" fmla="*/ 2147483647 w 187"/>
              <a:gd name="T39" fmla="*/ 2147483647 h 7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776"/>
              <a:gd name="T62" fmla="*/ 187 w 187"/>
              <a:gd name="T63" fmla="*/ 776 h 7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776">
                <a:moveTo>
                  <a:pt x="0" y="0"/>
                </a:moveTo>
                <a:cubicBezTo>
                  <a:pt x="34" y="34"/>
                  <a:pt x="16" y="38"/>
                  <a:pt x="24" y="100"/>
                </a:cubicBezTo>
                <a:cubicBezTo>
                  <a:pt x="25" y="112"/>
                  <a:pt x="34" y="151"/>
                  <a:pt x="40" y="160"/>
                </a:cubicBezTo>
                <a:cubicBezTo>
                  <a:pt x="58" y="187"/>
                  <a:pt x="47" y="158"/>
                  <a:pt x="60" y="184"/>
                </a:cubicBezTo>
                <a:cubicBezTo>
                  <a:pt x="68" y="199"/>
                  <a:pt x="71" y="220"/>
                  <a:pt x="76" y="236"/>
                </a:cubicBezTo>
                <a:cubicBezTo>
                  <a:pt x="77" y="240"/>
                  <a:pt x="76" y="247"/>
                  <a:pt x="80" y="248"/>
                </a:cubicBezTo>
                <a:cubicBezTo>
                  <a:pt x="89" y="249"/>
                  <a:pt x="99" y="251"/>
                  <a:pt x="108" y="252"/>
                </a:cubicBezTo>
                <a:cubicBezTo>
                  <a:pt x="115" y="279"/>
                  <a:pt x="120" y="295"/>
                  <a:pt x="148" y="304"/>
                </a:cubicBezTo>
                <a:cubicBezTo>
                  <a:pt x="154" y="321"/>
                  <a:pt x="162" y="317"/>
                  <a:pt x="172" y="332"/>
                </a:cubicBezTo>
                <a:cubicBezTo>
                  <a:pt x="140" y="354"/>
                  <a:pt x="149" y="411"/>
                  <a:pt x="180" y="432"/>
                </a:cubicBezTo>
                <a:cubicBezTo>
                  <a:pt x="187" y="454"/>
                  <a:pt x="187" y="447"/>
                  <a:pt x="180" y="484"/>
                </a:cubicBezTo>
                <a:cubicBezTo>
                  <a:pt x="178" y="492"/>
                  <a:pt x="175" y="500"/>
                  <a:pt x="172" y="508"/>
                </a:cubicBezTo>
                <a:cubicBezTo>
                  <a:pt x="171" y="512"/>
                  <a:pt x="168" y="520"/>
                  <a:pt x="168" y="520"/>
                </a:cubicBezTo>
                <a:cubicBezTo>
                  <a:pt x="164" y="547"/>
                  <a:pt x="159" y="576"/>
                  <a:pt x="136" y="592"/>
                </a:cubicBezTo>
                <a:cubicBezTo>
                  <a:pt x="127" y="606"/>
                  <a:pt x="124" y="616"/>
                  <a:pt x="120" y="632"/>
                </a:cubicBezTo>
                <a:cubicBezTo>
                  <a:pt x="119" y="645"/>
                  <a:pt x="122" y="660"/>
                  <a:pt x="116" y="672"/>
                </a:cubicBezTo>
                <a:cubicBezTo>
                  <a:pt x="112" y="681"/>
                  <a:pt x="92" y="688"/>
                  <a:pt x="92" y="688"/>
                </a:cubicBezTo>
                <a:cubicBezTo>
                  <a:pt x="88" y="701"/>
                  <a:pt x="72" y="724"/>
                  <a:pt x="72" y="724"/>
                </a:cubicBezTo>
                <a:cubicBezTo>
                  <a:pt x="69" y="738"/>
                  <a:pt x="60" y="764"/>
                  <a:pt x="60" y="764"/>
                </a:cubicBezTo>
                <a:cubicBezTo>
                  <a:pt x="61" y="768"/>
                  <a:pt x="64" y="776"/>
                  <a:pt x="64" y="7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Freeform 39"/>
          <p:cNvSpPr>
            <a:spLocks/>
          </p:cNvSpPr>
          <p:nvPr/>
        </p:nvSpPr>
        <p:spPr bwMode="auto">
          <a:xfrm>
            <a:off x="1842944" y="4191000"/>
            <a:ext cx="1281545" cy="692150"/>
          </a:xfrm>
          <a:custGeom>
            <a:avLst/>
            <a:gdLst>
              <a:gd name="T0" fmla="*/ 2147483647 w 807"/>
              <a:gd name="T1" fmla="*/ 0 h 436"/>
              <a:gd name="T2" fmla="*/ 2147483647 w 807"/>
              <a:gd name="T3" fmla="*/ 2147483647 h 436"/>
              <a:gd name="T4" fmla="*/ 2147483647 w 807"/>
              <a:gd name="T5" fmla="*/ 2147483647 h 436"/>
              <a:gd name="T6" fmla="*/ 2147483647 w 807"/>
              <a:gd name="T7" fmla="*/ 2147483647 h 436"/>
              <a:gd name="T8" fmla="*/ 2147483647 w 807"/>
              <a:gd name="T9" fmla="*/ 2147483647 h 436"/>
              <a:gd name="T10" fmla="*/ 2147483647 w 807"/>
              <a:gd name="T11" fmla="*/ 2147483647 h 436"/>
              <a:gd name="T12" fmla="*/ 2147483647 w 807"/>
              <a:gd name="T13" fmla="*/ 2147483647 h 436"/>
              <a:gd name="T14" fmla="*/ 2147483647 w 807"/>
              <a:gd name="T15" fmla="*/ 2147483647 h 436"/>
              <a:gd name="T16" fmla="*/ 2147483647 w 807"/>
              <a:gd name="T17" fmla="*/ 2147483647 h 436"/>
              <a:gd name="T18" fmla="*/ 2147483647 w 807"/>
              <a:gd name="T19" fmla="*/ 2147483647 h 436"/>
              <a:gd name="T20" fmla="*/ 2147483647 w 807"/>
              <a:gd name="T21" fmla="*/ 2147483647 h 436"/>
              <a:gd name="T22" fmla="*/ 2147483647 w 807"/>
              <a:gd name="T23" fmla="*/ 2147483647 h 436"/>
              <a:gd name="T24" fmla="*/ 2147483647 w 807"/>
              <a:gd name="T25" fmla="*/ 2147483647 h 436"/>
              <a:gd name="T26" fmla="*/ 2147483647 w 807"/>
              <a:gd name="T27" fmla="*/ 2147483647 h 436"/>
              <a:gd name="T28" fmla="*/ 2147483647 w 807"/>
              <a:gd name="T29" fmla="*/ 2147483647 h 436"/>
              <a:gd name="T30" fmla="*/ 2147483647 w 807"/>
              <a:gd name="T31" fmla="*/ 2147483647 h 436"/>
              <a:gd name="T32" fmla="*/ 2147483647 w 807"/>
              <a:gd name="T33" fmla="*/ 2147483647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Freeform 40"/>
          <p:cNvSpPr>
            <a:spLocks/>
          </p:cNvSpPr>
          <p:nvPr/>
        </p:nvSpPr>
        <p:spPr bwMode="auto">
          <a:xfrm>
            <a:off x="1720273" y="4038600"/>
            <a:ext cx="422853" cy="1536700"/>
          </a:xfrm>
          <a:custGeom>
            <a:avLst/>
            <a:gdLst>
              <a:gd name="T0" fmla="*/ 2147483647 w 266"/>
              <a:gd name="T1" fmla="*/ 0 h 968"/>
              <a:gd name="T2" fmla="*/ 2147483647 w 266"/>
              <a:gd name="T3" fmla="*/ 2147483647 h 968"/>
              <a:gd name="T4" fmla="*/ 2147483647 w 266"/>
              <a:gd name="T5" fmla="*/ 2147483647 h 968"/>
              <a:gd name="T6" fmla="*/ 2147483647 w 266"/>
              <a:gd name="T7" fmla="*/ 2147483647 h 968"/>
              <a:gd name="T8" fmla="*/ 2147483647 w 266"/>
              <a:gd name="T9" fmla="*/ 2147483647 h 968"/>
              <a:gd name="T10" fmla="*/ 2147483647 w 266"/>
              <a:gd name="T11" fmla="*/ 2147483647 h 968"/>
              <a:gd name="T12" fmla="*/ 2147483647 w 266"/>
              <a:gd name="T13" fmla="*/ 2147483647 h 968"/>
              <a:gd name="T14" fmla="*/ 2147483647 w 266"/>
              <a:gd name="T15" fmla="*/ 2147483647 h 968"/>
              <a:gd name="T16" fmla="*/ 2147483647 w 266"/>
              <a:gd name="T17" fmla="*/ 2147483647 h 968"/>
              <a:gd name="T18" fmla="*/ 2147483647 w 266"/>
              <a:gd name="T19" fmla="*/ 2147483647 h 968"/>
              <a:gd name="T20" fmla="*/ 2147483647 w 266"/>
              <a:gd name="T21" fmla="*/ 2147483647 h 968"/>
              <a:gd name="T22" fmla="*/ 2147483647 w 266"/>
              <a:gd name="T23" fmla="*/ 2147483647 h 968"/>
              <a:gd name="T24" fmla="*/ 2147483647 w 266"/>
              <a:gd name="T25" fmla="*/ 2147483647 h 968"/>
              <a:gd name="T26" fmla="*/ 2147483647 w 266"/>
              <a:gd name="T27" fmla="*/ 2147483647 h 968"/>
              <a:gd name="T28" fmla="*/ 2147483647 w 266"/>
              <a:gd name="T29" fmla="*/ 2147483647 h 968"/>
              <a:gd name="T30" fmla="*/ 2147483647 w 266"/>
              <a:gd name="T31" fmla="*/ 2147483647 h 968"/>
              <a:gd name="T32" fmla="*/ 2147483647 w 266"/>
              <a:gd name="T33" fmla="*/ 2147483647 h 968"/>
              <a:gd name="T34" fmla="*/ 0 w 266"/>
              <a:gd name="T35" fmla="*/ 2147483647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Freeform 41"/>
          <p:cNvSpPr>
            <a:spLocks/>
          </p:cNvSpPr>
          <p:nvPr/>
        </p:nvSpPr>
        <p:spPr bwMode="auto">
          <a:xfrm>
            <a:off x="1740478" y="5410201"/>
            <a:ext cx="458932" cy="608013"/>
          </a:xfrm>
          <a:custGeom>
            <a:avLst/>
            <a:gdLst>
              <a:gd name="T0" fmla="*/ 2147483647 w 289"/>
              <a:gd name="T1" fmla="*/ 0 h 383"/>
              <a:gd name="T2" fmla="*/ 2147483647 w 289"/>
              <a:gd name="T3" fmla="*/ 2147483647 h 383"/>
              <a:gd name="T4" fmla="*/ 2147483647 w 289"/>
              <a:gd name="T5" fmla="*/ 2147483647 h 383"/>
              <a:gd name="T6" fmla="*/ 2147483647 w 289"/>
              <a:gd name="T7" fmla="*/ 2147483647 h 383"/>
              <a:gd name="T8" fmla="*/ 2147483647 w 289"/>
              <a:gd name="T9" fmla="*/ 2147483647 h 383"/>
              <a:gd name="T10" fmla="*/ 2147483647 w 289"/>
              <a:gd name="T11" fmla="*/ 2147483647 h 383"/>
              <a:gd name="T12" fmla="*/ 2147483647 w 289"/>
              <a:gd name="T13" fmla="*/ 2147483647 h 383"/>
              <a:gd name="T14" fmla="*/ 0 w 289"/>
              <a:gd name="T15" fmla="*/ 2147483647 h 383"/>
              <a:gd name="T16" fmla="*/ 2147483647 w 289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Freeform 42"/>
          <p:cNvSpPr>
            <a:spLocks/>
          </p:cNvSpPr>
          <p:nvPr/>
        </p:nvSpPr>
        <p:spPr bwMode="auto">
          <a:xfrm>
            <a:off x="1803977" y="5562600"/>
            <a:ext cx="398318" cy="617538"/>
          </a:xfrm>
          <a:custGeom>
            <a:avLst/>
            <a:gdLst>
              <a:gd name="T0" fmla="*/ 2147483647 w 251"/>
              <a:gd name="T1" fmla="*/ 0 h 389"/>
              <a:gd name="T2" fmla="*/ 2147483647 w 251"/>
              <a:gd name="T3" fmla="*/ 2147483647 h 389"/>
              <a:gd name="T4" fmla="*/ 2147483647 w 251"/>
              <a:gd name="T5" fmla="*/ 2147483647 h 389"/>
              <a:gd name="T6" fmla="*/ 2147483647 w 251"/>
              <a:gd name="T7" fmla="*/ 2147483647 h 389"/>
              <a:gd name="T8" fmla="*/ 2147483647 w 251"/>
              <a:gd name="T9" fmla="*/ 2147483647 h 389"/>
              <a:gd name="T10" fmla="*/ 2147483647 w 251"/>
              <a:gd name="T11" fmla="*/ 2147483647 h 389"/>
              <a:gd name="T12" fmla="*/ 2147483647 w 251"/>
              <a:gd name="T13" fmla="*/ 2147483647 h 389"/>
              <a:gd name="T14" fmla="*/ 2147483647 w 251"/>
              <a:gd name="T15" fmla="*/ 2147483647 h 389"/>
              <a:gd name="T16" fmla="*/ 2147483647 w 251"/>
              <a:gd name="T17" fmla="*/ 2147483647 h 389"/>
              <a:gd name="T18" fmla="*/ 2147483647 w 251"/>
              <a:gd name="T19" fmla="*/ 2147483647 h 389"/>
              <a:gd name="T20" fmla="*/ 2147483647 w 251"/>
              <a:gd name="T21" fmla="*/ 2147483647 h 389"/>
              <a:gd name="T22" fmla="*/ 2147483647 w 251"/>
              <a:gd name="T23" fmla="*/ 2147483647 h 389"/>
              <a:gd name="T24" fmla="*/ 0 w 251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Freeform 43"/>
          <p:cNvSpPr>
            <a:spLocks/>
          </p:cNvSpPr>
          <p:nvPr/>
        </p:nvSpPr>
        <p:spPr bwMode="auto">
          <a:xfrm>
            <a:off x="2133023" y="5486400"/>
            <a:ext cx="343477" cy="190500"/>
          </a:xfrm>
          <a:custGeom>
            <a:avLst/>
            <a:gdLst>
              <a:gd name="T0" fmla="*/ 0 w 216"/>
              <a:gd name="T1" fmla="*/ 0 h 120"/>
              <a:gd name="T2" fmla="*/ 2147483647 w 216"/>
              <a:gd name="T3" fmla="*/ 2147483647 h 120"/>
              <a:gd name="T4" fmla="*/ 2147483647 w 216"/>
              <a:gd name="T5" fmla="*/ 2147483647 h 120"/>
              <a:gd name="T6" fmla="*/ 2147483647 w 216"/>
              <a:gd name="T7" fmla="*/ 2147483647 h 120"/>
              <a:gd name="T8" fmla="*/ 2147483647 w 216"/>
              <a:gd name="T9" fmla="*/ 2147483647 h 120"/>
              <a:gd name="T10" fmla="*/ 2147483647 w 216"/>
              <a:gd name="T11" fmla="*/ 2147483647 h 120"/>
              <a:gd name="T12" fmla="*/ 2147483647 w 216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Freeform 44"/>
          <p:cNvSpPr>
            <a:spLocks/>
          </p:cNvSpPr>
          <p:nvPr/>
        </p:nvSpPr>
        <p:spPr bwMode="auto">
          <a:xfrm>
            <a:off x="2584739" y="3273426"/>
            <a:ext cx="82261" cy="180975"/>
          </a:xfrm>
          <a:custGeom>
            <a:avLst/>
            <a:gdLst>
              <a:gd name="T0" fmla="*/ 2147483647 w 52"/>
              <a:gd name="T1" fmla="*/ 2147483647 h 114"/>
              <a:gd name="T2" fmla="*/ 2147483647 w 52"/>
              <a:gd name="T3" fmla="*/ 2147483647 h 114"/>
              <a:gd name="T4" fmla="*/ 2147483647 w 52"/>
              <a:gd name="T5" fmla="*/ 2147483647 h 114"/>
              <a:gd name="T6" fmla="*/ 2147483647 w 52"/>
              <a:gd name="T7" fmla="*/ 2147483647 h 114"/>
              <a:gd name="T8" fmla="*/ 0 w 52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45"/>
          <p:cNvSpPr txBox="1">
            <a:spLocks noChangeArrowheads="1"/>
          </p:cNvSpPr>
          <p:nvPr/>
        </p:nvSpPr>
        <p:spPr bwMode="auto">
          <a:xfrm rot="-1507140">
            <a:off x="741796" y="3073400"/>
            <a:ext cx="1818409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Keânh Vónh Teá</a:t>
            </a:r>
          </a:p>
        </p:txBody>
      </p:sp>
      <p:sp>
        <p:nvSpPr>
          <p:cNvPr id="25642" name="Text Box 46"/>
          <p:cNvSpPr txBox="1">
            <a:spLocks noChangeArrowheads="1"/>
          </p:cNvSpPr>
          <p:nvPr/>
        </p:nvSpPr>
        <p:spPr bwMode="auto">
          <a:xfrm rot="-3060333">
            <a:off x="1548896" y="4568131"/>
            <a:ext cx="2166938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VNI-Cooper" pitchFamily="2" charset="0"/>
              </a:rPr>
              <a:t>Keânh Phuïng Hieäp</a:t>
            </a:r>
          </a:p>
        </p:txBody>
      </p:sp>
      <p:sp>
        <p:nvSpPr>
          <p:cNvPr id="25643" name="Rectangle 47"/>
          <p:cNvSpPr>
            <a:spLocks noChangeArrowheads="1"/>
          </p:cNvSpPr>
          <p:nvPr/>
        </p:nvSpPr>
        <p:spPr bwMode="auto">
          <a:xfrm>
            <a:off x="6781512" y="630238"/>
            <a:ext cx="2209511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2. Nêu nhận xét về mạng lưới sông ngòi, </a:t>
            </a:r>
          </a:p>
          <a:p>
            <a:r>
              <a:rPr lang="en-US" sz="3200" b="1">
                <a:solidFill>
                  <a:srgbClr val="0000CC"/>
                </a:solidFill>
              </a:rPr>
              <a:t>kênh rạch.</a:t>
            </a:r>
          </a:p>
        </p:txBody>
      </p:sp>
      <p:sp>
        <p:nvSpPr>
          <p:cNvPr id="25644" name="Text Box 49"/>
          <p:cNvSpPr txBox="1">
            <a:spLocks noChangeArrowheads="1"/>
          </p:cNvSpPr>
          <p:nvPr/>
        </p:nvSpPr>
        <p:spPr bwMode="auto">
          <a:xfrm rot="-2882373">
            <a:off x="1203325" y="3640724"/>
            <a:ext cx="2133600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25645" name="Text Box 50"/>
          <p:cNvSpPr txBox="1">
            <a:spLocks noChangeArrowheads="1"/>
          </p:cNvSpPr>
          <p:nvPr/>
        </p:nvSpPr>
        <p:spPr bwMode="auto">
          <a:xfrm rot="1939177">
            <a:off x="2361046" y="3165476"/>
            <a:ext cx="1828512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Tiền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5646" name="Text Box 51"/>
          <p:cNvSpPr txBox="1">
            <a:spLocks noChangeArrowheads="1"/>
          </p:cNvSpPr>
          <p:nvPr/>
        </p:nvSpPr>
        <p:spPr bwMode="auto">
          <a:xfrm rot="2561596">
            <a:off x="2350944" y="3729038"/>
            <a:ext cx="1753465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29978" y="228600"/>
            <a:ext cx="2514023" cy="390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+mj-lt"/>
              </a:rPr>
              <a:t>Mạng lưới sông ngòi, kênh rạch dày đặc và chằng chịt</a:t>
            </a:r>
            <a:r>
              <a:rPr lang="vi-VN" sz="4800" b="1" dirty="0">
                <a:solidFill>
                  <a:srgbClr val="000000"/>
                </a:solidFill>
              </a:rPr>
              <a:t>.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351856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vi-VN" sz="3200" b="1" dirty="0">
                <a:solidFill>
                  <a:srgbClr val="0000CC"/>
                </a:solidFill>
              </a:rPr>
              <a:t>+</a:t>
            </a:r>
            <a:r>
              <a:rPr lang="en-US" sz="3200" b="1" dirty="0" err="1">
                <a:solidFill>
                  <a:srgbClr val="0000CC"/>
                </a:solidFill>
              </a:rPr>
              <a:t>Nêu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đặc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điểm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Mê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Công</a:t>
            </a:r>
            <a:r>
              <a:rPr lang="en-US" sz="3200" b="1" dirty="0">
                <a:solidFill>
                  <a:srgbClr val="0000CC"/>
                </a:solidFill>
              </a:rPr>
              <a:t>?</a:t>
            </a:r>
            <a:r>
              <a:rPr lang="vi-VN" sz="3200" b="1" dirty="0">
                <a:solidFill>
                  <a:srgbClr val="0000CC"/>
                </a:solidFill>
              </a:rPr>
              <a:t> Vì sao ở nước ta sông lại có tên là CửuLong?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57200" y="2743200"/>
            <a:ext cx="8229600" cy="3108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b="1" dirty="0" err="1">
                <a:latin typeface="VNI-Helve-Condense" pitchFamily="2" charset="0"/>
              </a:rPr>
              <a:t>Soâng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Meâ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Coâng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laø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moät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trong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nhöõng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soâng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lôùn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cuûa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theá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giôùi</a:t>
            </a:r>
            <a:r>
              <a:rPr lang="en-US" sz="2800" b="1" dirty="0">
                <a:latin typeface="VNI-Helve-Condense" pitchFamily="2" charset="0"/>
              </a:rPr>
              <a:t>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800" b="1" dirty="0" err="1">
                <a:latin typeface="VNI-Helve-Condense" pitchFamily="2" charset="0"/>
              </a:rPr>
              <a:t>Baét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nguoàn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töø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Trung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Quoác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chaûy</a:t>
            </a:r>
            <a:r>
              <a:rPr lang="en-US" sz="2800" b="1" dirty="0">
                <a:latin typeface="VNI-Helve-Condense" pitchFamily="2" charset="0"/>
              </a:rPr>
              <a:t> qua </a:t>
            </a:r>
            <a:r>
              <a:rPr lang="en-US" sz="2800" b="1" dirty="0" err="1">
                <a:latin typeface="VNI-Helve-Condense" pitchFamily="2" charset="0"/>
              </a:rPr>
              <a:t>nhieàu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nöôùc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vaø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ñoå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ra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Bieån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Ñoâng</a:t>
            </a:r>
            <a:r>
              <a:rPr lang="en-US" sz="2800" b="1" dirty="0">
                <a:latin typeface="VNI-Helve-Condense" pitchFamily="2" charset="0"/>
              </a:rPr>
              <a:t> 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800" b="1" dirty="0">
                <a:latin typeface="VNI-Helve-Condense" pitchFamily="2" charset="0"/>
              </a:rPr>
              <a:t>Ñoaïn haï löu soâng chaûy treân ñaát Vieät Nam chæ daøi treân 200 km vaø chia thaønh 2 nhaùnh: soâng Tieàn vaø soâng Haäu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847671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/>
            <a:r>
              <a:rPr lang="vi-VN" sz="3600" b="1" dirty="0">
                <a:solidFill>
                  <a:srgbClr val="C00000"/>
                </a:solidFill>
              </a:rPr>
              <a:t>+ </a:t>
            </a:r>
            <a:r>
              <a:rPr lang="en-US" sz="3600" b="1" dirty="0">
                <a:solidFill>
                  <a:srgbClr val="C00000"/>
                </a:solidFill>
              </a:rPr>
              <a:t>Vì sao ở nước ta, sông Mê Công lại có tên là sông Cửu Long?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0"/>
            <a:ext cx="8153400" cy="2133600"/>
          </a:xfrm>
        </p:spPr>
        <p:txBody>
          <a:bodyPr>
            <a:normAutofit/>
          </a:bodyPr>
          <a:lstStyle/>
          <a:p>
            <a:pPr marL="914400" fontAlgn="base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Do hai nhánh sông </a:t>
            </a:r>
            <a:r>
              <a:rPr lang="vi-VN" sz="3600" b="1" dirty="0">
                <a:solidFill>
                  <a:srgbClr val="000000"/>
                </a:solidFill>
                <a:latin typeface="Times New Roman"/>
              </a:rPr>
              <a:t>Mê Công 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đ</a:t>
            </a:r>
            <a:r>
              <a:rPr lang="vi-VN" sz="3600" b="1" dirty="0">
                <a:solidFill>
                  <a:srgbClr val="000000"/>
                </a:solidFill>
                <a:latin typeface="Times New Roman"/>
              </a:rPr>
              <a:t>ổ</a:t>
            </a:r>
            <a:endParaRPr lang="en-US" sz="3600" b="1" dirty="0">
              <a:solidFill>
                <a:srgbClr val="000000"/>
              </a:solidFill>
              <a:latin typeface="Times New Roman"/>
            </a:endParaRPr>
          </a:p>
          <a:p>
            <a:pPr marL="914400" fontAlgn="base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ra biển bằng chín cửa nên có tên</a:t>
            </a:r>
          </a:p>
          <a:p>
            <a:pPr marL="914400" fontAlgn="base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là Cửu Long (chín con rồng) 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59447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sáu 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 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de c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2887" y="0"/>
            <a:ext cx="8152535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534853" y="2066926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TiÓu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7524750" y="2609851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Đ¹i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524750" y="3105151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Ba Lai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7377545" y="3533775"/>
            <a:ext cx="205653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Hµm Lu«ng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7524751" y="3990976"/>
            <a:ext cx="20579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Cæ Chiªn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534853" y="4476751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Cung HÇu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7534853" y="5029201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ĐÞnh An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7534853" y="5514976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B¸t X¾c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514649" y="5962651"/>
            <a:ext cx="20579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Tranh ĐÒ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8" name="Freeform 12"/>
          <p:cNvSpPr>
            <a:spLocks/>
          </p:cNvSpPr>
          <p:nvPr/>
        </p:nvSpPr>
        <p:spPr bwMode="auto">
          <a:xfrm>
            <a:off x="2352387" y="-9525"/>
            <a:ext cx="2343727" cy="1238250"/>
          </a:xfrm>
          <a:custGeom>
            <a:avLst/>
            <a:gdLst>
              <a:gd name="T0" fmla="*/ 2147483647 w 1476"/>
              <a:gd name="T1" fmla="*/ 2147483647 h 780"/>
              <a:gd name="T2" fmla="*/ 2147483647 w 1476"/>
              <a:gd name="T3" fmla="*/ 2147483647 h 780"/>
              <a:gd name="T4" fmla="*/ 2147483647 w 1476"/>
              <a:gd name="T5" fmla="*/ 0 h 780"/>
              <a:gd name="T6" fmla="*/ 2147483647 w 1476"/>
              <a:gd name="T7" fmla="*/ 2147483647 h 780"/>
              <a:gd name="T8" fmla="*/ 2147483647 w 1476"/>
              <a:gd name="T9" fmla="*/ 2147483647 h 780"/>
              <a:gd name="T10" fmla="*/ 2147483647 w 1476"/>
              <a:gd name="T11" fmla="*/ 2147483647 h 780"/>
              <a:gd name="T12" fmla="*/ 2147483647 w 1476"/>
              <a:gd name="T13" fmla="*/ 2147483647 h 780"/>
              <a:gd name="T14" fmla="*/ 2147483647 w 1476"/>
              <a:gd name="T15" fmla="*/ 2147483647 h 780"/>
              <a:gd name="T16" fmla="*/ 2147483647 w 1476"/>
              <a:gd name="T17" fmla="*/ 2147483647 h 780"/>
              <a:gd name="T18" fmla="*/ 2147483647 w 1476"/>
              <a:gd name="T19" fmla="*/ 2147483647 h 780"/>
              <a:gd name="T20" fmla="*/ 2147483647 w 1476"/>
              <a:gd name="T21" fmla="*/ 2147483647 h 780"/>
              <a:gd name="T22" fmla="*/ 2147483647 w 1476"/>
              <a:gd name="T23" fmla="*/ 2147483647 h 780"/>
              <a:gd name="T24" fmla="*/ 2147483647 w 1476"/>
              <a:gd name="T25" fmla="*/ 2147483647 h 780"/>
              <a:gd name="T26" fmla="*/ 2147483647 w 1476"/>
              <a:gd name="T27" fmla="*/ 2147483647 h 780"/>
              <a:gd name="T28" fmla="*/ 2147483647 w 1476"/>
              <a:gd name="T29" fmla="*/ 2147483647 h 780"/>
              <a:gd name="T30" fmla="*/ 2147483647 w 1476"/>
              <a:gd name="T31" fmla="*/ 2147483647 h 780"/>
              <a:gd name="T32" fmla="*/ 2147483647 w 1476"/>
              <a:gd name="T33" fmla="*/ 2147483647 h 780"/>
              <a:gd name="T34" fmla="*/ 2147483647 w 1476"/>
              <a:gd name="T35" fmla="*/ 2147483647 h 780"/>
              <a:gd name="T36" fmla="*/ 2147483647 w 1476"/>
              <a:gd name="T37" fmla="*/ 2147483647 h 780"/>
              <a:gd name="T38" fmla="*/ 2147483647 w 1476"/>
              <a:gd name="T39" fmla="*/ 2147483647 h 780"/>
              <a:gd name="T40" fmla="*/ 0 w 1476"/>
              <a:gd name="T41" fmla="*/ 2147483647 h 780"/>
              <a:gd name="T42" fmla="*/ 2147483647 w 1476"/>
              <a:gd name="T43" fmla="*/ 2147483647 h 7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6"/>
              <a:gd name="T67" fmla="*/ 0 h 780"/>
              <a:gd name="T68" fmla="*/ 1476 w 1476"/>
              <a:gd name="T69" fmla="*/ 780 h 7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6" h="780">
                <a:moveTo>
                  <a:pt x="1476" y="6"/>
                </a:moveTo>
                <a:cubicBezTo>
                  <a:pt x="1375" y="40"/>
                  <a:pt x="1249" y="26"/>
                  <a:pt x="1146" y="30"/>
                </a:cubicBezTo>
                <a:cubicBezTo>
                  <a:pt x="1121" y="14"/>
                  <a:pt x="1096" y="9"/>
                  <a:pt x="1068" y="0"/>
                </a:cubicBezTo>
                <a:cubicBezTo>
                  <a:pt x="1017" y="9"/>
                  <a:pt x="987" y="14"/>
                  <a:pt x="930" y="18"/>
                </a:cubicBezTo>
                <a:cubicBezTo>
                  <a:pt x="912" y="36"/>
                  <a:pt x="900" y="46"/>
                  <a:pt x="876" y="54"/>
                </a:cubicBezTo>
                <a:cubicBezTo>
                  <a:pt x="885" y="80"/>
                  <a:pt x="877" y="88"/>
                  <a:pt x="852" y="96"/>
                </a:cubicBezTo>
                <a:cubicBezTo>
                  <a:pt x="859" y="129"/>
                  <a:pt x="858" y="135"/>
                  <a:pt x="840" y="162"/>
                </a:cubicBezTo>
                <a:cubicBezTo>
                  <a:pt x="833" y="199"/>
                  <a:pt x="831" y="233"/>
                  <a:pt x="810" y="264"/>
                </a:cubicBezTo>
                <a:cubicBezTo>
                  <a:pt x="808" y="276"/>
                  <a:pt x="809" y="289"/>
                  <a:pt x="804" y="300"/>
                </a:cubicBezTo>
                <a:cubicBezTo>
                  <a:pt x="800" y="308"/>
                  <a:pt x="742" y="333"/>
                  <a:pt x="732" y="336"/>
                </a:cubicBezTo>
                <a:cubicBezTo>
                  <a:pt x="721" y="381"/>
                  <a:pt x="683" y="380"/>
                  <a:pt x="642" y="390"/>
                </a:cubicBezTo>
                <a:cubicBezTo>
                  <a:pt x="571" y="383"/>
                  <a:pt x="578" y="374"/>
                  <a:pt x="522" y="360"/>
                </a:cubicBezTo>
                <a:cubicBezTo>
                  <a:pt x="512" y="362"/>
                  <a:pt x="502" y="365"/>
                  <a:pt x="492" y="366"/>
                </a:cubicBezTo>
                <a:cubicBezTo>
                  <a:pt x="442" y="369"/>
                  <a:pt x="392" y="367"/>
                  <a:pt x="342" y="372"/>
                </a:cubicBezTo>
                <a:cubicBezTo>
                  <a:pt x="321" y="374"/>
                  <a:pt x="303" y="391"/>
                  <a:pt x="282" y="396"/>
                </a:cubicBezTo>
                <a:cubicBezTo>
                  <a:pt x="222" y="411"/>
                  <a:pt x="250" y="403"/>
                  <a:pt x="198" y="420"/>
                </a:cubicBezTo>
                <a:cubicBezTo>
                  <a:pt x="67" y="464"/>
                  <a:pt x="258" y="430"/>
                  <a:pt x="120" y="450"/>
                </a:cubicBezTo>
                <a:cubicBezTo>
                  <a:pt x="95" y="488"/>
                  <a:pt x="94" y="543"/>
                  <a:pt x="54" y="570"/>
                </a:cubicBezTo>
                <a:cubicBezTo>
                  <a:pt x="40" y="591"/>
                  <a:pt x="34" y="599"/>
                  <a:pt x="42" y="624"/>
                </a:cubicBezTo>
                <a:cubicBezTo>
                  <a:pt x="36" y="628"/>
                  <a:pt x="29" y="631"/>
                  <a:pt x="24" y="636"/>
                </a:cubicBezTo>
                <a:cubicBezTo>
                  <a:pt x="15" y="647"/>
                  <a:pt x="0" y="672"/>
                  <a:pt x="0" y="672"/>
                </a:cubicBezTo>
                <a:cubicBezTo>
                  <a:pt x="5" y="721"/>
                  <a:pt x="2" y="746"/>
                  <a:pt x="36" y="780"/>
                </a:cubicBezTo>
              </a:path>
            </a:pathLst>
          </a:cu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3114" y="1222376"/>
            <a:ext cx="2522682" cy="3173413"/>
            <a:chOff x="1009" y="767"/>
            <a:chExt cx="1589" cy="1999"/>
          </a:xfrm>
        </p:grpSpPr>
        <p:sp>
          <p:nvSpPr>
            <p:cNvPr id="29733" name="Freeform 14"/>
            <p:cNvSpPr>
              <a:spLocks/>
            </p:cNvSpPr>
            <p:nvPr/>
          </p:nvSpPr>
          <p:spPr bwMode="auto">
            <a:xfrm>
              <a:off x="1080" y="767"/>
              <a:ext cx="1332" cy="1411"/>
            </a:xfrm>
            <a:custGeom>
              <a:avLst/>
              <a:gdLst>
                <a:gd name="T0" fmla="*/ 0 w 1332"/>
                <a:gd name="T1" fmla="*/ 1 h 1411"/>
                <a:gd name="T2" fmla="*/ 54 w 1332"/>
                <a:gd name="T3" fmla="*/ 7 h 1411"/>
                <a:gd name="T4" fmla="*/ 30 w 1332"/>
                <a:gd name="T5" fmla="*/ 13 h 1411"/>
                <a:gd name="T6" fmla="*/ 48 w 1332"/>
                <a:gd name="T7" fmla="*/ 25 h 1411"/>
                <a:gd name="T8" fmla="*/ 120 w 1332"/>
                <a:gd name="T9" fmla="*/ 43 h 1411"/>
                <a:gd name="T10" fmla="*/ 270 w 1332"/>
                <a:gd name="T11" fmla="*/ 91 h 1411"/>
                <a:gd name="T12" fmla="*/ 318 w 1332"/>
                <a:gd name="T13" fmla="*/ 127 h 1411"/>
                <a:gd name="T14" fmla="*/ 360 w 1332"/>
                <a:gd name="T15" fmla="*/ 169 h 1411"/>
                <a:gd name="T16" fmla="*/ 378 w 1332"/>
                <a:gd name="T17" fmla="*/ 205 h 1411"/>
                <a:gd name="T18" fmla="*/ 402 w 1332"/>
                <a:gd name="T19" fmla="*/ 295 h 1411"/>
                <a:gd name="T20" fmla="*/ 378 w 1332"/>
                <a:gd name="T21" fmla="*/ 397 h 1411"/>
                <a:gd name="T22" fmla="*/ 342 w 1332"/>
                <a:gd name="T23" fmla="*/ 451 h 1411"/>
                <a:gd name="T24" fmla="*/ 318 w 1332"/>
                <a:gd name="T25" fmla="*/ 505 h 1411"/>
                <a:gd name="T26" fmla="*/ 300 w 1332"/>
                <a:gd name="T27" fmla="*/ 577 h 1411"/>
                <a:gd name="T28" fmla="*/ 306 w 1332"/>
                <a:gd name="T29" fmla="*/ 799 h 1411"/>
                <a:gd name="T30" fmla="*/ 330 w 1332"/>
                <a:gd name="T31" fmla="*/ 811 h 1411"/>
                <a:gd name="T32" fmla="*/ 366 w 1332"/>
                <a:gd name="T33" fmla="*/ 847 h 1411"/>
                <a:gd name="T34" fmla="*/ 438 w 1332"/>
                <a:gd name="T35" fmla="*/ 853 h 1411"/>
                <a:gd name="T36" fmla="*/ 498 w 1332"/>
                <a:gd name="T37" fmla="*/ 877 h 1411"/>
                <a:gd name="T38" fmla="*/ 504 w 1332"/>
                <a:gd name="T39" fmla="*/ 895 h 1411"/>
                <a:gd name="T40" fmla="*/ 492 w 1332"/>
                <a:gd name="T41" fmla="*/ 931 h 1411"/>
                <a:gd name="T42" fmla="*/ 492 w 1332"/>
                <a:gd name="T43" fmla="*/ 973 h 1411"/>
                <a:gd name="T44" fmla="*/ 504 w 1332"/>
                <a:gd name="T45" fmla="*/ 1027 h 1411"/>
                <a:gd name="T46" fmla="*/ 510 w 1332"/>
                <a:gd name="T47" fmla="*/ 1057 h 1411"/>
                <a:gd name="T48" fmla="*/ 546 w 1332"/>
                <a:gd name="T49" fmla="*/ 1069 h 1411"/>
                <a:gd name="T50" fmla="*/ 624 w 1332"/>
                <a:gd name="T51" fmla="*/ 1105 h 1411"/>
                <a:gd name="T52" fmla="*/ 660 w 1332"/>
                <a:gd name="T53" fmla="*/ 1153 h 1411"/>
                <a:gd name="T54" fmla="*/ 696 w 1332"/>
                <a:gd name="T55" fmla="*/ 1183 h 1411"/>
                <a:gd name="T56" fmla="*/ 732 w 1332"/>
                <a:gd name="T57" fmla="*/ 1207 h 1411"/>
                <a:gd name="T58" fmla="*/ 834 w 1332"/>
                <a:gd name="T59" fmla="*/ 1261 h 1411"/>
                <a:gd name="T60" fmla="*/ 852 w 1332"/>
                <a:gd name="T61" fmla="*/ 1273 h 1411"/>
                <a:gd name="T62" fmla="*/ 948 w 1332"/>
                <a:gd name="T63" fmla="*/ 1279 h 1411"/>
                <a:gd name="T64" fmla="*/ 1014 w 1332"/>
                <a:gd name="T65" fmla="*/ 1291 h 1411"/>
                <a:gd name="T66" fmla="*/ 1050 w 1332"/>
                <a:gd name="T67" fmla="*/ 1309 h 1411"/>
                <a:gd name="T68" fmla="*/ 1104 w 1332"/>
                <a:gd name="T69" fmla="*/ 1333 h 1411"/>
                <a:gd name="T70" fmla="*/ 1152 w 1332"/>
                <a:gd name="T71" fmla="*/ 1363 h 1411"/>
                <a:gd name="T72" fmla="*/ 1224 w 1332"/>
                <a:gd name="T73" fmla="*/ 1399 h 1411"/>
                <a:gd name="T74" fmla="*/ 1314 w 1332"/>
                <a:gd name="T75" fmla="*/ 1405 h 1411"/>
                <a:gd name="T76" fmla="*/ 1332 w 1332"/>
                <a:gd name="T77" fmla="*/ 1411 h 14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2"/>
                <a:gd name="T118" fmla="*/ 0 h 1411"/>
                <a:gd name="T119" fmla="*/ 1332 w 1332"/>
                <a:gd name="T120" fmla="*/ 1411 h 14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2" h="1411">
                  <a:moveTo>
                    <a:pt x="0" y="1"/>
                  </a:moveTo>
                  <a:cubicBezTo>
                    <a:pt x="18" y="3"/>
                    <a:pt x="37" y="0"/>
                    <a:pt x="54" y="7"/>
                  </a:cubicBezTo>
                  <a:cubicBezTo>
                    <a:pt x="62" y="10"/>
                    <a:pt x="38" y="11"/>
                    <a:pt x="30" y="13"/>
                  </a:cubicBezTo>
                  <a:cubicBezTo>
                    <a:pt x="23" y="15"/>
                    <a:pt x="41" y="22"/>
                    <a:pt x="48" y="25"/>
                  </a:cubicBezTo>
                  <a:cubicBezTo>
                    <a:pt x="81" y="40"/>
                    <a:pt x="86" y="36"/>
                    <a:pt x="120" y="43"/>
                  </a:cubicBezTo>
                  <a:cubicBezTo>
                    <a:pt x="163" y="52"/>
                    <a:pt x="235" y="67"/>
                    <a:pt x="270" y="91"/>
                  </a:cubicBezTo>
                  <a:cubicBezTo>
                    <a:pt x="284" y="112"/>
                    <a:pt x="294" y="119"/>
                    <a:pt x="318" y="127"/>
                  </a:cubicBezTo>
                  <a:cubicBezTo>
                    <a:pt x="346" y="168"/>
                    <a:pt x="328" y="158"/>
                    <a:pt x="360" y="169"/>
                  </a:cubicBezTo>
                  <a:cubicBezTo>
                    <a:pt x="382" y="235"/>
                    <a:pt x="347" y="135"/>
                    <a:pt x="378" y="205"/>
                  </a:cubicBezTo>
                  <a:cubicBezTo>
                    <a:pt x="391" y="235"/>
                    <a:pt x="392" y="265"/>
                    <a:pt x="402" y="295"/>
                  </a:cubicBezTo>
                  <a:cubicBezTo>
                    <a:pt x="398" y="325"/>
                    <a:pt x="396" y="370"/>
                    <a:pt x="378" y="397"/>
                  </a:cubicBezTo>
                  <a:cubicBezTo>
                    <a:pt x="366" y="415"/>
                    <a:pt x="349" y="430"/>
                    <a:pt x="342" y="451"/>
                  </a:cubicBezTo>
                  <a:cubicBezTo>
                    <a:pt x="328" y="494"/>
                    <a:pt x="337" y="476"/>
                    <a:pt x="318" y="505"/>
                  </a:cubicBezTo>
                  <a:cubicBezTo>
                    <a:pt x="328" y="536"/>
                    <a:pt x="309" y="549"/>
                    <a:pt x="300" y="577"/>
                  </a:cubicBezTo>
                  <a:cubicBezTo>
                    <a:pt x="298" y="606"/>
                    <a:pt x="272" y="771"/>
                    <a:pt x="306" y="799"/>
                  </a:cubicBezTo>
                  <a:cubicBezTo>
                    <a:pt x="313" y="805"/>
                    <a:pt x="323" y="805"/>
                    <a:pt x="330" y="811"/>
                  </a:cubicBezTo>
                  <a:cubicBezTo>
                    <a:pt x="343" y="822"/>
                    <a:pt x="349" y="846"/>
                    <a:pt x="366" y="847"/>
                  </a:cubicBezTo>
                  <a:cubicBezTo>
                    <a:pt x="390" y="849"/>
                    <a:pt x="414" y="851"/>
                    <a:pt x="438" y="853"/>
                  </a:cubicBezTo>
                  <a:cubicBezTo>
                    <a:pt x="462" y="859"/>
                    <a:pt x="478" y="863"/>
                    <a:pt x="498" y="877"/>
                  </a:cubicBezTo>
                  <a:cubicBezTo>
                    <a:pt x="500" y="883"/>
                    <a:pt x="505" y="889"/>
                    <a:pt x="504" y="895"/>
                  </a:cubicBezTo>
                  <a:cubicBezTo>
                    <a:pt x="503" y="908"/>
                    <a:pt x="492" y="931"/>
                    <a:pt x="492" y="931"/>
                  </a:cubicBezTo>
                  <a:cubicBezTo>
                    <a:pt x="506" y="974"/>
                    <a:pt x="492" y="920"/>
                    <a:pt x="492" y="973"/>
                  </a:cubicBezTo>
                  <a:cubicBezTo>
                    <a:pt x="492" y="982"/>
                    <a:pt x="502" y="1017"/>
                    <a:pt x="504" y="1027"/>
                  </a:cubicBezTo>
                  <a:cubicBezTo>
                    <a:pt x="506" y="1037"/>
                    <a:pt x="503" y="1050"/>
                    <a:pt x="510" y="1057"/>
                  </a:cubicBezTo>
                  <a:cubicBezTo>
                    <a:pt x="519" y="1066"/>
                    <a:pt x="535" y="1062"/>
                    <a:pt x="546" y="1069"/>
                  </a:cubicBezTo>
                  <a:cubicBezTo>
                    <a:pt x="585" y="1095"/>
                    <a:pt x="570" y="1097"/>
                    <a:pt x="624" y="1105"/>
                  </a:cubicBezTo>
                  <a:cubicBezTo>
                    <a:pt x="647" y="1121"/>
                    <a:pt x="641" y="1134"/>
                    <a:pt x="660" y="1153"/>
                  </a:cubicBezTo>
                  <a:cubicBezTo>
                    <a:pt x="671" y="1164"/>
                    <a:pt x="684" y="1173"/>
                    <a:pt x="696" y="1183"/>
                  </a:cubicBezTo>
                  <a:cubicBezTo>
                    <a:pt x="707" y="1192"/>
                    <a:pt x="732" y="1207"/>
                    <a:pt x="732" y="1207"/>
                  </a:cubicBezTo>
                  <a:cubicBezTo>
                    <a:pt x="755" y="1241"/>
                    <a:pt x="801" y="1239"/>
                    <a:pt x="834" y="1261"/>
                  </a:cubicBezTo>
                  <a:cubicBezTo>
                    <a:pt x="840" y="1265"/>
                    <a:pt x="845" y="1272"/>
                    <a:pt x="852" y="1273"/>
                  </a:cubicBezTo>
                  <a:cubicBezTo>
                    <a:pt x="884" y="1278"/>
                    <a:pt x="916" y="1277"/>
                    <a:pt x="948" y="1279"/>
                  </a:cubicBezTo>
                  <a:cubicBezTo>
                    <a:pt x="989" y="1293"/>
                    <a:pt x="939" y="1277"/>
                    <a:pt x="1014" y="1291"/>
                  </a:cubicBezTo>
                  <a:cubicBezTo>
                    <a:pt x="1042" y="1296"/>
                    <a:pt x="1023" y="1297"/>
                    <a:pt x="1050" y="1309"/>
                  </a:cubicBezTo>
                  <a:cubicBezTo>
                    <a:pt x="1114" y="1338"/>
                    <a:pt x="1063" y="1306"/>
                    <a:pt x="1104" y="1333"/>
                  </a:cubicBezTo>
                  <a:cubicBezTo>
                    <a:pt x="1123" y="1362"/>
                    <a:pt x="1109" y="1349"/>
                    <a:pt x="1152" y="1363"/>
                  </a:cubicBezTo>
                  <a:cubicBezTo>
                    <a:pt x="1176" y="1371"/>
                    <a:pt x="1198" y="1396"/>
                    <a:pt x="1224" y="1399"/>
                  </a:cubicBezTo>
                  <a:cubicBezTo>
                    <a:pt x="1254" y="1402"/>
                    <a:pt x="1284" y="1403"/>
                    <a:pt x="1314" y="1405"/>
                  </a:cubicBezTo>
                  <a:cubicBezTo>
                    <a:pt x="1320" y="1407"/>
                    <a:pt x="1332" y="1411"/>
                    <a:pt x="1332" y="1411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15"/>
            <p:cNvSpPr>
              <a:spLocks/>
            </p:cNvSpPr>
            <p:nvPr/>
          </p:nvSpPr>
          <p:spPr bwMode="auto">
            <a:xfrm>
              <a:off x="1590" y="1650"/>
              <a:ext cx="324" cy="360"/>
            </a:xfrm>
            <a:custGeom>
              <a:avLst/>
              <a:gdLst>
                <a:gd name="T0" fmla="*/ 0 w 324"/>
                <a:gd name="T1" fmla="*/ 0 h 360"/>
                <a:gd name="T2" fmla="*/ 42 w 324"/>
                <a:gd name="T3" fmla="*/ 42 h 360"/>
                <a:gd name="T4" fmla="*/ 54 w 324"/>
                <a:gd name="T5" fmla="*/ 78 h 360"/>
                <a:gd name="T6" fmla="*/ 66 w 324"/>
                <a:gd name="T7" fmla="*/ 96 h 360"/>
                <a:gd name="T8" fmla="*/ 114 w 324"/>
                <a:gd name="T9" fmla="*/ 180 h 360"/>
                <a:gd name="T10" fmla="*/ 138 w 324"/>
                <a:gd name="T11" fmla="*/ 216 h 360"/>
                <a:gd name="T12" fmla="*/ 144 w 324"/>
                <a:gd name="T13" fmla="*/ 234 h 360"/>
                <a:gd name="T14" fmla="*/ 258 w 324"/>
                <a:gd name="T15" fmla="*/ 252 h 360"/>
                <a:gd name="T16" fmla="*/ 324 w 324"/>
                <a:gd name="T17" fmla="*/ 36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360"/>
                <a:gd name="T29" fmla="*/ 324 w 324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360">
                  <a:moveTo>
                    <a:pt x="0" y="0"/>
                  </a:moveTo>
                  <a:cubicBezTo>
                    <a:pt x="22" y="14"/>
                    <a:pt x="20" y="28"/>
                    <a:pt x="42" y="42"/>
                  </a:cubicBezTo>
                  <a:cubicBezTo>
                    <a:pt x="46" y="54"/>
                    <a:pt x="47" y="67"/>
                    <a:pt x="54" y="78"/>
                  </a:cubicBezTo>
                  <a:cubicBezTo>
                    <a:pt x="58" y="84"/>
                    <a:pt x="63" y="89"/>
                    <a:pt x="66" y="96"/>
                  </a:cubicBezTo>
                  <a:cubicBezTo>
                    <a:pt x="80" y="128"/>
                    <a:pt x="84" y="160"/>
                    <a:pt x="114" y="180"/>
                  </a:cubicBezTo>
                  <a:cubicBezTo>
                    <a:pt x="129" y="253"/>
                    <a:pt x="106" y="184"/>
                    <a:pt x="138" y="216"/>
                  </a:cubicBezTo>
                  <a:cubicBezTo>
                    <a:pt x="142" y="220"/>
                    <a:pt x="140" y="229"/>
                    <a:pt x="144" y="234"/>
                  </a:cubicBezTo>
                  <a:cubicBezTo>
                    <a:pt x="167" y="262"/>
                    <a:pt x="252" y="252"/>
                    <a:pt x="258" y="252"/>
                  </a:cubicBezTo>
                  <a:cubicBezTo>
                    <a:pt x="306" y="268"/>
                    <a:pt x="292" y="328"/>
                    <a:pt x="324" y="360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16"/>
            <p:cNvSpPr>
              <a:spLocks/>
            </p:cNvSpPr>
            <p:nvPr/>
          </p:nvSpPr>
          <p:spPr bwMode="auto">
            <a:xfrm>
              <a:off x="1009" y="768"/>
              <a:ext cx="1589" cy="1998"/>
            </a:xfrm>
            <a:custGeom>
              <a:avLst/>
              <a:gdLst>
                <a:gd name="T0" fmla="*/ 53 w 1589"/>
                <a:gd name="T1" fmla="*/ 0 h 1998"/>
                <a:gd name="T2" fmla="*/ 47 w 1589"/>
                <a:gd name="T3" fmla="*/ 60 h 1998"/>
                <a:gd name="T4" fmla="*/ 65 w 1589"/>
                <a:gd name="T5" fmla="*/ 96 h 1998"/>
                <a:gd name="T6" fmla="*/ 137 w 1589"/>
                <a:gd name="T7" fmla="*/ 114 h 1998"/>
                <a:gd name="T8" fmla="*/ 131 w 1589"/>
                <a:gd name="T9" fmla="*/ 198 h 1998"/>
                <a:gd name="T10" fmla="*/ 113 w 1589"/>
                <a:gd name="T11" fmla="*/ 210 h 1998"/>
                <a:gd name="T12" fmla="*/ 137 w 1589"/>
                <a:gd name="T13" fmla="*/ 246 h 1998"/>
                <a:gd name="T14" fmla="*/ 161 w 1589"/>
                <a:gd name="T15" fmla="*/ 378 h 1998"/>
                <a:gd name="T16" fmla="*/ 179 w 1589"/>
                <a:gd name="T17" fmla="*/ 414 h 1998"/>
                <a:gd name="T18" fmla="*/ 185 w 1589"/>
                <a:gd name="T19" fmla="*/ 558 h 1998"/>
                <a:gd name="T20" fmla="*/ 173 w 1589"/>
                <a:gd name="T21" fmla="*/ 576 h 1998"/>
                <a:gd name="T22" fmla="*/ 209 w 1589"/>
                <a:gd name="T23" fmla="*/ 678 h 1998"/>
                <a:gd name="T24" fmla="*/ 221 w 1589"/>
                <a:gd name="T25" fmla="*/ 786 h 1998"/>
                <a:gd name="T26" fmla="*/ 263 w 1589"/>
                <a:gd name="T27" fmla="*/ 894 h 1998"/>
                <a:gd name="T28" fmla="*/ 281 w 1589"/>
                <a:gd name="T29" fmla="*/ 912 h 1998"/>
                <a:gd name="T30" fmla="*/ 293 w 1589"/>
                <a:gd name="T31" fmla="*/ 930 h 1998"/>
                <a:gd name="T32" fmla="*/ 329 w 1589"/>
                <a:gd name="T33" fmla="*/ 954 h 1998"/>
                <a:gd name="T34" fmla="*/ 359 w 1589"/>
                <a:gd name="T35" fmla="*/ 978 h 1998"/>
                <a:gd name="T36" fmla="*/ 371 w 1589"/>
                <a:gd name="T37" fmla="*/ 996 h 1998"/>
                <a:gd name="T38" fmla="*/ 389 w 1589"/>
                <a:gd name="T39" fmla="*/ 1008 h 1998"/>
                <a:gd name="T40" fmla="*/ 479 w 1589"/>
                <a:gd name="T41" fmla="*/ 1062 h 1998"/>
                <a:gd name="T42" fmla="*/ 533 w 1589"/>
                <a:gd name="T43" fmla="*/ 1092 h 1998"/>
                <a:gd name="T44" fmla="*/ 557 w 1589"/>
                <a:gd name="T45" fmla="*/ 1164 h 1998"/>
                <a:gd name="T46" fmla="*/ 569 w 1589"/>
                <a:gd name="T47" fmla="*/ 1206 h 1998"/>
                <a:gd name="T48" fmla="*/ 605 w 1589"/>
                <a:gd name="T49" fmla="*/ 1230 h 1998"/>
                <a:gd name="T50" fmla="*/ 653 w 1589"/>
                <a:gd name="T51" fmla="*/ 1260 h 1998"/>
                <a:gd name="T52" fmla="*/ 671 w 1589"/>
                <a:gd name="T53" fmla="*/ 1266 h 1998"/>
                <a:gd name="T54" fmla="*/ 725 w 1589"/>
                <a:gd name="T55" fmla="*/ 1332 h 1998"/>
                <a:gd name="T56" fmla="*/ 749 w 1589"/>
                <a:gd name="T57" fmla="*/ 1368 h 1998"/>
                <a:gd name="T58" fmla="*/ 767 w 1589"/>
                <a:gd name="T59" fmla="*/ 1374 h 1998"/>
                <a:gd name="T60" fmla="*/ 875 w 1589"/>
                <a:gd name="T61" fmla="*/ 1428 h 1998"/>
                <a:gd name="T62" fmla="*/ 917 w 1589"/>
                <a:gd name="T63" fmla="*/ 1458 h 1998"/>
                <a:gd name="T64" fmla="*/ 929 w 1589"/>
                <a:gd name="T65" fmla="*/ 1440 h 1998"/>
                <a:gd name="T66" fmla="*/ 911 w 1589"/>
                <a:gd name="T67" fmla="*/ 1452 h 1998"/>
                <a:gd name="T68" fmla="*/ 983 w 1589"/>
                <a:gd name="T69" fmla="*/ 1494 h 1998"/>
                <a:gd name="T70" fmla="*/ 1001 w 1589"/>
                <a:gd name="T71" fmla="*/ 1506 h 1998"/>
                <a:gd name="T72" fmla="*/ 1049 w 1589"/>
                <a:gd name="T73" fmla="*/ 1542 h 1998"/>
                <a:gd name="T74" fmla="*/ 1127 w 1589"/>
                <a:gd name="T75" fmla="*/ 1590 h 1998"/>
                <a:gd name="T76" fmla="*/ 1157 w 1589"/>
                <a:gd name="T77" fmla="*/ 1614 h 1998"/>
                <a:gd name="T78" fmla="*/ 1187 w 1589"/>
                <a:gd name="T79" fmla="*/ 1650 h 1998"/>
                <a:gd name="T80" fmla="*/ 1223 w 1589"/>
                <a:gd name="T81" fmla="*/ 1674 h 1998"/>
                <a:gd name="T82" fmla="*/ 1259 w 1589"/>
                <a:gd name="T83" fmla="*/ 1698 h 1998"/>
                <a:gd name="T84" fmla="*/ 1277 w 1589"/>
                <a:gd name="T85" fmla="*/ 1710 h 1998"/>
                <a:gd name="T86" fmla="*/ 1349 w 1589"/>
                <a:gd name="T87" fmla="*/ 1800 h 1998"/>
                <a:gd name="T88" fmla="*/ 1397 w 1589"/>
                <a:gd name="T89" fmla="*/ 1836 h 1998"/>
                <a:gd name="T90" fmla="*/ 1469 w 1589"/>
                <a:gd name="T91" fmla="*/ 1878 h 1998"/>
                <a:gd name="T92" fmla="*/ 1541 w 1589"/>
                <a:gd name="T93" fmla="*/ 1950 h 1998"/>
                <a:gd name="T94" fmla="*/ 1571 w 1589"/>
                <a:gd name="T95" fmla="*/ 1986 h 1998"/>
                <a:gd name="T96" fmla="*/ 1589 w 1589"/>
                <a:gd name="T97" fmla="*/ 1998 h 19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89"/>
                <a:gd name="T148" fmla="*/ 0 h 1998"/>
                <a:gd name="T149" fmla="*/ 1589 w 1589"/>
                <a:gd name="T150" fmla="*/ 1998 h 19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89" h="1998">
                  <a:moveTo>
                    <a:pt x="53" y="0"/>
                  </a:moveTo>
                  <a:cubicBezTo>
                    <a:pt x="27" y="18"/>
                    <a:pt x="0" y="44"/>
                    <a:pt x="47" y="60"/>
                  </a:cubicBezTo>
                  <a:cubicBezTo>
                    <a:pt x="54" y="71"/>
                    <a:pt x="56" y="87"/>
                    <a:pt x="65" y="96"/>
                  </a:cubicBezTo>
                  <a:cubicBezTo>
                    <a:pt x="78" y="109"/>
                    <a:pt x="119" y="110"/>
                    <a:pt x="137" y="114"/>
                  </a:cubicBezTo>
                  <a:cubicBezTo>
                    <a:pt x="135" y="142"/>
                    <a:pt x="138" y="171"/>
                    <a:pt x="131" y="198"/>
                  </a:cubicBezTo>
                  <a:cubicBezTo>
                    <a:pt x="129" y="205"/>
                    <a:pt x="115" y="203"/>
                    <a:pt x="113" y="210"/>
                  </a:cubicBezTo>
                  <a:cubicBezTo>
                    <a:pt x="106" y="231"/>
                    <a:pt x="125" y="238"/>
                    <a:pt x="137" y="246"/>
                  </a:cubicBezTo>
                  <a:cubicBezTo>
                    <a:pt x="165" y="330"/>
                    <a:pt x="136" y="222"/>
                    <a:pt x="161" y="378"/>
                  </a:cubicBezTo>
                  <a:cubicBezTo>
                    <a:pt x="163" y="391"/>
                    <a:pt x="175" y="401"/>
                    <a:pt x="179" y="414"/>
                  </a:cubicBezTo>
                  <a:cubicBezTo>
                    <a:pt x="171" y="476"/>
                    <a:pt x="164" y="495"/>
                    <a:pt x="185" y="558"/>
                  </a:cubicBezTo>
                  <a:cubicBezTo>
                    <a:pt x="181" y="564"/>
                    <a:pt x="174" y="569"/>
                    <a:pt x="173" y="576"/>
                  </a:cubicBezTo>
                  <a:cubicBezTo>
                    <a:pt x="171" y="593"/>
                    <a:pt x="198" y="661"/>
                    <a:pt x="209" y="678"/>
                  </a:cubicBezTo>
                  <a:cubicBezTo>
                    <a:pt x="213" y="714"/>
                    <a:pt x="217" y="750"/>
                    <a:pt x="221" y="786"/>
                  </a:cubicBezTo>
                  <a:cubicBezTo>
                    <a:pt x="225" y="823"/>
                    <a:pt x="252" y="860"/>
                    <a:pt x="263" y="894"/>
                  </a:cubicBezTo>
                  <a:cubicBezTo>
                    <a:pt x="266" y="902"/>
                    <a:pt x="276" y="905"/>
                    <a:pt x="281" y="912"/>
                  </a:cubicBezTo>
                  <a:cubicBezTo>
                    <a:pt x="286" y="918"/>
                    <a:pt x="288" y="925"/>
                    <a:pt x="293" y="930"/>
                  </a:cubicBezTo>
                  <a:cubicBezTo>
                    <a:pt x="304" y="939"/>
                    <a:pt x="329" y="954"/>
                    <a:pt x="329" y="954"/>
                  </a:cubicBezTo>
                  <a:cubicBezTo>
                    <a:pt x="363" y="1006"/>
                    <a:pt x="318" y="945"/>
                    <a:pt x="359" y="978"/>
                  </a:cubicBezTo>
                  <a:cubicBezTo>
                    <a:pt x="365" y="983"/>
                    <a:pt x="366" y="991"/>
                    <a:pt x="371" y="996"/>
                  </a:cubicBezTo>
                  <a:cubicBezTo>
                    <a:pt x="376" y="1001"/>
                    <a:pt x="383" y="1004"/>
                    <a:pt x="389" y="1008"/>
                  </a:cubicBezTo>
                  <a:cubicBezTo>
                    <a:pt x="400" y="1042"/>
                    <a:pt x="446" y="1055"/>
                    <a:pt x="479" y="1062"/>
                  </a:cubicBezTo>
                  <a:cubicBezTo>
                    <a:pt x="520" y="1090"/>
                    <a:pt x="501" y="1081"/>
                    <a:pt x="533" y="1092"/>
                  </a:cubicBezTo>
                  <a:cubicBezTo>
                    <a:pt x="541" y="1116"/>
                    <a:pt x="549" y="1140"/>
                    <a:pt x="557" y="1164"/>
                  </a:cubicBezTo>
                  <a:cubicBezTo>
                    <a:pt x="557" y="1164"/>
                    <a:pt x="566" y="1203"/>
                    <a:pt x="569" y="1206"/>
                  </a:cubicBezTo>
                  <a:cubicBezTo>
                    <a:pt x="579" y="1216"/>
                    <a:pt x="605" y="1230"/>
                    <a:pt x="605" y="1230"/>
                  </a:cubicBezTo>
                  <a:cubicBezTo>
                    <a:pt x="624" y="1259"/>
                    <a:pt x="610" y="1246"/>
                    <a:pt x="653" y="1260"/>
                  </a:cubicBezTo>
                  <a:cubicBezTo>
                    <a:pt x="659" y="1262"/>
                    <a:pt x="671" y="1266"/>
                    <a:pt x="671" y="1266"/>
                  </a:cubicBezTo>
                  <a:cubicBezTo>
                    <a:pt x="690" y="1294"/>
                    <a:pt x="698" y="1314"/>
                    <a:pt x="725" y="1332"/>
                  </a:cubicBezTo>
                  <a:cubicBezTo>
                    <a:pt x="733" y="1344"/>
                    <a:pt x="741" y="1356"/>
                    <a:pt x="749" y="1368"/>
                  </a:cubicBezTo>
                  <a:cubicBezTo>
                    <a:pt x="753" y="1373"/>
                    <a:pt x="761" y="1371"/>
                    <a:pt x="767" y="1374"/>
                  </a:cubicBezTo>
                  <a:cubicBezTo>
                    <a:pt x="802" y="1394"/>
                    <a:pt x="837" y="1415"/>
                    <a:pt x="875" y="1428"/>
                  </a:cubicBezTo>
                  <a:cubicBezTo>
                    <a:pt x="882" y="1433"/>
                    <a:pt x="915" y="1458"/>
                    <a:pt x="917" y="1458"/>
                  </a:cubicBezTo>
                  <a:cubicBezTo>
                    <a:pt x="924" y="1457"/>
                    <a:pt x="934" y="1445"/>
                    <a:pt x="929" y="1440"/>
                  </a:cubicBezTo>
                  <a:cubicBezTo>
                    <a:pt x="924" y="1435"/>
                    <a:pt x="917" y="1448"/>
                    <a:pt x="911" y="1452"/>
                  </a:cubicBezTo>
                  <a:cubicBezTo>
                    <a:pt x="935" y="1468"/>
                    <a:pt x="958" y="1477"/>
                    <a:pt x="983" y="1494"/>
                  </a:cubicBezTo>
                  <a:cubicBezTo>
                    <a:pt x="989" y="1498"/>
                    <a:pt x="1001" y="1506"/>
                    <a:pt x="1001" y="1506"/>
                  </a:cubicBezTo>
                  <a:cubicBezTo>
                    <a:pt x="1015" y="1527"/>
                    <a:pt x="1025" y="1534"/>
                    <a:pt x="1049" y="1542"/>
                  </a:cubicBezTo>
                  <a:cubicBezTo>
                    <a:pt x="1068" y="1571"/>
                    <a:pt x="1097" y="1575"/>
                    <a:pt x="1127" y="1590"/>
                  </a:cubicBezTo>
                  <a:cubicBezTo>
                    <a:pt x="1154" y="1630"/>
                    <a:pt x="1122" y="1591"/>
                    <a:pt x="1157" y="1614"/>
                  </a:cubicBezTo>
                  <a:cubicBezTo>
                    <a:pt x="1202" y="1644"/>
                    <a:pt x="1152" y="1619"/>
                    <a:pt x="1187" y="1650"/>
                  </a:cubicBezTo>
                  <a:cubicBezTo>
                    <a:pt x="1198" y="1659"/>
                    <a:pt x="1211" y="1666"/>
                    <a:pt x="1223" y="1674"/>
                  </a:cubicBezTo>
                  <a:cubicBezTo>
                    <a:pt x="1235" y="1682"/>
                    <a:pt x="1247" y="1690"/>
                    <a:pt x="1259" y="1698"/>
                  </a:cubicBezTo>
                  <a:cubicBezTo>
                    <a:pt x="1265" y="1702"/>
                    <a:pt x="1277" y="1710"/>
                    <a:pt x="1277" y="1710"/>
                  </a:cubicBezTo>
                  <a:cubicBezTo>
                    <a:pt x="1286" y="1755"/>
                    <a:pt x="1312" y="1775"/>
                    <a:pt x="1349" y="1800"/>
                  </a:cubicBezTo>
                  <a:cubicBezTo>
                    <a:pt x="1363" y="1822"/>
                    <a:pt x="1376" y="1822"/>
                    <a:pt x="1397" y="1836"/>
                  </a:cubicBezTo>
                  <a:cubicBezTo>
                    <a:pt x="1414" y="1861"/>
                    <a:pt x="1442" y="1865"/>
                    <a:pt x="1469" y="1878"/>
                  </a:cubicBezTo>
                  <a:cubicBezTo>
                    <a:pt x="1493" y="1914"/>
                    <a:pt x="1495" y="1935"/>
                    <a:pt x="1541" y="1950"/>
                  </a:cubicBezTo>
                  <a:cubicBezTo>
                    <a:pt x="1553" y="1968"/>
                    <a:pt x="1554" y="1972"/>
                    <a:pt x="1571" y="1986"/>
                  </a:cubicBezTo>
                  <a:cubicBezTo>
                    <a:pt x="1577" y="1991"/>
                    <a:pt x="1589" y="1998"/>
                    <a:pt x="1589" y="1998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17"/>
            <p:cNvSpPr>
              <a:spLocks/>
            </p:cNvSpPr>
            <p:nvPr/>
          </p:nvSpPr>
          <p:spPr bwMode="auto">
            <a:xfrm>
              <a:off x="1547" y="1842"/>
              <a:ext cx="43" cy="26"/>
            </a:xfrm>
            <a:custGeom>
              <a:avLst/>
              <a:gdLst>
                <a:gd name="T0" fmla="*/ 43 w 43"/>
                <a:gd name="T1" fmla="*/ 0 h 26"/>
                <a:gd name="T2" fmla="*/ 25 w 43"/>
                <a:gd name="T3" fmla="*/ 6 h 26"/>
                <a:gd name="T4" fmla="*/ 7 w 43"/>
                <a:gd name="T5" fmla="*/ 24 h 26"/>
                <a:gd name="T6" fmla="*/ 0 60000 65536"/>
                <a:gd name="T7" fmla="*/ 0 60000 65536"/>
                <a:gd name="T8" fmla="*/ 0 60000 65536"/>
                <a:gd name="T9" fmla="*/ 0 w 43"/>
                <a:gd name="T10" fmla="*/ 0 h 26"/>
                <a:gd name="T11" fmla="*/ 43 w 43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26">
                  <a:moveTo>
                    <a:pt x="43" y="0"/>
                  </a:moveTo>
                  <a:cubicBezTo>
                    <a:pt x="37" y="2"/>
                    <a:pt x="30" y="2"/>
                    <a:pt x="25" y="6"/>
                  </a:cubicBezTo>
                  <a:cubicBezTo>
                    <a:pt x="0" y="26"/>
                    <a:pt x="23" y="24"/>
                    <a:pt x="7" y="24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20046" y="3352800"/>
            <a:ext cx="1938194" cy="1524000"/>
            <a:chOff x="2400" y="2106"/>
            <a:chExt cx="1221" cy="960"/>
          </a:xfrm>
        </p:grpSpPr>
        <p:sp>
          <p:nvSpPr>
            <p:cNvPr id="29722" name="Freeform 19"/>
            <p:cNvSpPr>
              <a:spLocks/>
            </p:cNvSpPr>
            <p:nvPr/>
          </p:nvSpPr>
          <p:spPr bwMode="auto">
            <a:xfrm>
              <a:off x="2418" y="2125"/>
              <a:ext cx="318" cy="59"/>
            </a:xfrm>
            <a:custGeom>
              <a:avLst/>
              <a:gdLst>
                <a:gd name="T0" fmla="*/ 0 w 318"/>
                <a:gd name="T1" fmla="*/ 35 h 59"/>
                <a:gd name="T2" fmla="*/ 18 w 318"/>
                <a:gd name="T3" fmla="*/ 11 h 59"/>
                <a:gd name="T4" fmla="*/ 216 w 318"/>
                <a:gd name="T5" fmla="*/ 35 h 59"/>
                <a:gd name="T6" fmla="*/ 318 w 318"/>
                <a:gd name="T7" fmla="*/ 59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59"/>
                <a:gd name="T14" fmla="*/ 318 w 31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59">
                  <a:moveTo>
                    <a:pt x="0" y="35"/>
                  </a:moveTo>
                  <a:cubicBezTo>
                    <a:pt x="6" y="27"/>
                    <a:pt x="8" y="13"/>
                    <a:pt x="18" y="11"/>
                  </a:cubicBezTo>
                  <a:cubicBezTo>
                    <a:pt x="72" y="0"/>
                    <a:pt x="160" y="29"/>
                    <a:pt x="216" y="35"/>
                  </a:cubicBezTo>
                  <a:cubicBezTo>
                    <a:pt x="263" y="51"/>
                    <a:pt x="263" y="59"/>
                    <a:pt x="318" y="59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0"/>
            <p:cNvSpPr>
              <a:spLocks/>
            </p:cNvSpPr>
            <p:nvPr/>
          </p:nvSpPr>
          <p:spPr bwMode="auto">
            <a:xfrm>
              <a:off x="2730" y="2106"/>
              <a:ext cx="468" cy="78"/>
            </a:xfrm>
            <a:custGeom>
              <a:avLst/>
              <a:gdLst>
                <a:gd name="T0" fmla="*/ 0 w 468"/>
                <a:gd name="T1" fmla="*/ 78 h 78"/>
                <a:gd name="T2" fmla="*/ 54 w 468"/>
                <a:gd name="T3" fmla="*/ 72 h 78"/>
                <a:gd name="T4" fmla="*/ 102 w 468"/>
                <a:gd name="T5" fmla="*/ 60 h 78"/>
                <a:gd name="T6" fmla="*/ 378 w 468"/>
                <a:gd name="T7" fmla="*/ 42 h 78"/>
                <a:gd name="T8" fmla="*/ 438 w 468"/>
                <a:gd name="T9" fmla="*/ 54 h 78"/>
                <a:gd name="T10" fmla="*/ 456 w 468"/>
                <a:gd name="T11" fmla="*/ 66 h 78"/>
                <a:gd name="T12" fmla="*/ 468 w 468"/>
                <a:gd name="T13" fmla="*/ 6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78"/>
                <a:gd name="T23" fmla="*/ 468 w 468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78">
                  <a:moveTo>
                    <a:pt x="0" y="78"/>
                  </a:moveTo>
                  <a:cubicBezTo>
                    <a:pt x="18" y="76"/>
                    <a:pt x="36" y="75"/>
                    <a:pt x="54" y="72"/>
                  </a:cubicBezTo>
                  <a:cubicBezTo>
                    <a:pt x="70" y="69"/>
                    <a:pt x="102" y="60"/>
                    <a:pt x="102" y="60"/>
                  </a:cubicBezTo>
                  <a:cubicBezTo>
                    <a:pt x="193" y="0"/>
                    <a:pt x="214" y="38"/>
                    <a:pt x="378" y="42"/>
                  </a:cubicBezTo>
                  <a:cubicBezTo>
                    <a:pt x="398" y="46"/>
                    <a:pt x="418" y="50"/>
                    <a:pt x="438" y="54"/>
                  </a:cubicBezTo>
                  <a:cubicBezTo>
                    <a:pt x="445" y="55"/>
                    <a:pt x="449" y="63"/>
                    <a:pt x="456" y="66"/>
                  </a:cubicBezTo>
                  <a:cubicBezTo>
                    <a:pt x="460" y="67"/>
                    <a:pt x="464" y="66"/>
                    <a:pt x="468" y="66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21"/>
            <p:cNvSpPr>
              <a:spLocks/>
            </p:cNvSpPr>
            <p:nvPr/>
          </p:nvSpPr>
          <p:spPr bwMode="auto">
            <a:xfrm>
              <a:off x="2730" y="2201"/>
              <a:ext cx="666" cy="337"/>
            </a:xfrm>
            <a:custGeom>
              <a:avLst/>
              <a:gdLst>
                <a:gd name="T0" fmla="*/ 0 w 666"/>
                <a:gd name="T1" fmla="*/ 1 h 337"/>
                <a:gd name="T2" fmla="*/ 72 w 666"/>
                <a:gd name="T3" fmla="*/ 13 h 337"/>
                <a:gd name="T4" fmla="*/ 144 w 666"/>
                <a:gd name="T5" fmla="*/ 43 h 337"/>
                <a:gd name="T6" fmla="*/ 276 w 666"/>
                <a:gd name="T7" fmla="*/ 61 h 337"/>
                <a:gd name="T8" fmla="*/ 306 w 666"/>
                <a:gd name="T9" fmla="*/ 109 h 337"/>
                <a:gd name="T10" fmla="*/ 372 w 666"/>
                <a:gd name="T11" fmla="*/ 181 h 337"/>
                <a:gd name="T12" fmla="*/ 384 w 666"/>
                <a:gd name="T13" fmla="*/ 199 h 337"/>
                <a:gd name="T14" fmla="*/ 420 w 666"/>
                <a:gd name="T15" fmla="*/ 223 h 337"/>
                <a:gd name="T16" fmla="*/ 486 w 666"/>
                <a:gd name="T17" fmla="*/ 271 h 337"/>
                <a:gd name="T18" fmla="*/ 618 w 666"/>
                <a:gd name="T19" fmla="*/ 319 h 337"/>
                <a:gd name="T20" fmla="*/ 666 w 666"/>
                <a:gd name="T21" fmla="*/ 337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337"/>
                <a:gd name="T35" fmla="*/ 666 w 666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337">
                  <a:moveTo>
                    <a:pt x="0" y="1"/>
                  </a:moveTo>
                  <a:cubicBezTo>
                    <a:pt x="24" y="5"/>
                    <a:pt x="52" y="0"/>
                    <a:pt x="72" y="13"/>
                  </a:cubicBezTo>
                  <a:cubicBezTo>
                    <a:pt x="93" y="27"/>
                    <a:pt x="119" y="40"/>
                    <a:pt x="144" y="43"/>
                  </a:cubicBezTo>
                  <a:cubicBezTo>
                    <a:pt x="188" y="49"/>
                    <a:pt x="232" y="52"/>
                    <a:pt x="276" y="61"/>
                  </a:cubicBezTo>
                  <a:cubicBezTo>
                    <a:pt x="290" y="104"/>
                    <a:pt x="277" y="90"/>
                    <a:pt x="306" y="109"/>
                  </a:cubicBezTo>
                  <a:cubicBezTo>
                    <a:pt x="319" y="147"/>
                    <a:pt x="335" y="169"/>
                    <a:pt x="372" y="181"/>
                  </a:cubicBezTo>
                  <a:cubicBezTo>
                    <a:pt x="376" y="187"/>
                    <a:pt x="379" y="194"/>
                    <a:pt x="384" y="199"/>
                  </a:cubicBezTo>
                  <a:cubicBezTo>
                    <a:pt x="395" y="208"/>
                    <a:pt x="420" y="223"/>
                    <a:pt x="420" y="223"/>
                  </a:cubicBezTo>
                  <a:cubicBezTo>
                    <a:pt x="436" y="247"/>
                    <a:pt x="460" y="254"/>
                    <a:pt x="486" y="271"/>
                  </a:cubicBezTo>
                  <a:cubicBezTo>
                    <a:pt x="529" y="299"/>
                    <a:pt x="567" y="312"/>
                    <a:pt x="618" y="319"/>
                  </a:cubicBezTo>
                  <a:cubicBezTo>
                    <a:pt x="635" y="330"/>
                    <a:pt x="646" y="337"/>
                    <a:pt x="666" y="337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22"/>
            <p:cNvSpPr>
              <a:spLocks/>
            </p:cNvSpPr>
            <p:nvPr/>
          </p:nvSpPr>
          <p:spPr bwMode="auto">
            <a:xfrm>
              <a:off x="2736" y="2164"/>
              <a:ext cx="744" cy="272"/>
            </a:xfrm>
            <a:custGeom>
              <a:avLst/>
              <a:gdLst>
                <a:gd name="T0" fmla="*/ 0 w 744"/>
                <a:gd name="T1" fmla="*/ 32 h 272"/>
                <a:gd name="T2" fmla="*/ 72 w 744"/>
                <a:gd name="T3" fmla="*/ 20 h 272"/>
                <a:gd name="T4" fmla="*/ 90 w 744"/>
                <a:gd name="T5" fmla="*/ 32 h 272"/>
                <a:gd name="T6" fmla="*/ 126 w 744"/>
                <a:gd name="T7" fmla="*/ 44 h 272"/>
                <a:gd name="T8" fmla="*/ 222 w 744"/>
                <a:gd name="T9" fmla="*/ 56 h 272"/>
                <a:gd name="T10" fmla="*/ 300 w 744"/>
                <a:gd name="T11" fmla="*/ 50 h 272"/>
                <a:gd name="T12" fmla="*/ 354 w 744"/>
                <a:gd name="T13" fmla="*/ 86 h 272"/>
                <a:gd name="T14" fmla="*/ 390 w 744"/>
                <a:gd name="T15" fmla="*/ 98 h 272"/>
                <a:gd name="T16" fmla="*/ 408 w 744"/>
                <a:gd name="T17" fmla="*/ 104 h 272"/>
                <a:gd name="T18" fmla="*/ 402 w 744"/>
                <a:gd name="T19" fmla="*/ 122 h 272"/>
                <a:gd name="T20" fmla="*/ 486 w 744"/>
                <a:gd name="T21" fmla="*/ 140 h 272"/>
                <a:gd name="T22" fmla="*/ 576 w 744"/>
                <a:gd name="T23" fmla="*/ 164 h 272"/>
                <a:gd name="T24" fmla="*/ 612 w 744"/>
                <a:gd name="T25" fmla="*/ 188 h 272"/>
                <a:gd name="T26" fmla="*/ 744 w 744"/>
                <a:gd name="T27" fmla="*/ 272 h 2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272"/>
                <a:gd name="T44" fmla="*/ 744 w 744"/>
                <a:gd name="T45" fmla="*/ 272 h 2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272">
                  <a:moveTo>
                    <a:pt x="0" y="32"/>
                  </a:moveTo>
                  <a:cubicBezTo>
                    <a:pt x="21" y="0"/>
                    <a:pt x="10" y="6"/>
                    <a:pt x="72" y="20"/>
                  </a:cubicBezTo>
                  <a:cubicBezTo>
                    <a:pt x="79" y="22"/>
                    <a:pt x="83" y="29"/>
                    <a:pt x="90" y="32"/>
                  </a:cubicBezTo>
                  <a:cubicBezTo>
                    <a:pt x="102" y="37"/>
                    <a:pt x="114" y="42"/>
                    <a:pt x="126" y="44"/>
                  </a:cubicBezTo>
                  <a:cubicBezTo>
                    <a:pt x="178" y="54"/>
                    <a:pt x="146" y="49"/>
                    <a:pt x="222" y="56"/>
                  </a:cubicBezTo>
                  <a:cubicBezTo>
                    <a:pt x="256" y="30"/>
                    <a:pt x="261" y="37"/>
                    <a:pt x="300" y="50"/>
                  </a:cubicBezTo>
                  <a:cubicBezTo>
                    <a:pt x="314" y="71"/>
                    <a:pt x="330" y="76"/>
                    <a:pt x="354" y="86"/>
                  </a:cubicBezTo>
                  <a:cubicBezTo>
                    <a:pt x="366" y="91"/>
                    <a:pt x="378" y="94"/>
                    <a:pt x="390" y="98"/>
                  </a:cubicBezTo>
                  <a:cubicBezTo>
                    <a:pt x="396" y="100"/>
                    <a:pt x="408" y="104"/>
                    <a:pt x="408" y="104"/>
                  </a:cubicBezTo>
                  <a:cubicBezTo>
                    <a:pt x="406" y="110"/>
                    <a:pt x="398" y="118"/>
                    <a:pt x="402" y="122"/>
                  </a:cubicBezTo>
                  <a:cubicBezTo>
                    <a:pt x="414" y="134"/>
                    <a:pt x="475" y="139"/>
                    <a:pt x="486" y="140"/>
                  </a:cubicBezTo>
                  <a:cubicBezTo>
                    <a:pt x="516" y="150"/>
                    <a:pt x="546" y="154"/>
                    <a:pt x="576" y="164"/>
                  </a:cubicBezTo>
                  <a:cubicBezTo>
                    <a:pt x="590" y="169"/>
                    <a:pt x="612" y="188"/>
                    <a:pt x="612" y="188"/>
                  </a:cubicBezTo>
                  <a:cubicBezTo>
                    <a:pt x="640" y="231"/>
                    <a:pt x="717" y="218"/>
                    <a:pt x="744" y="27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23"/>
            <p:cNvSpPr>
              <a:spLocks/>
            </p:cNvSpPr>
            <p:nvPr/>
          </p:nvSpPr>
          <p:spPr bwMode="auto">
            <a:xfrm>
              <a:off x="3159" y="2159"/>
              <a:ext cx="462" cy="152"/>
            </a:xfrm>
            <a:custGeom>
              <a:avLst/>
              <a:gdLst>
                <a:gd name="T0" fmla="*/ 9 w 462"/>
                <a:gd name="T1" fmla="*/ 7 h 152"/>
                <a:gd name="T2" fmla="*/ 39 w 462"/>
                <a:gd name="T3" fmla="*/ 31 h 152"/>
                <a:gd name="T4" fmla="*/ 99 w 462"/>
                <a:gd name="T5" fmla="*/ 49 h 152"/>
                <a:gd name="T6" fmla="*/ 141 w 462"/>
                <a:gd name="T7" fmla="*/ 79 h 152"/>
                <a:gd name="T8" fmla="*/ 237 w 462"/>
                <a:gd name="T9" fmla="*/ 91 h 152"/>
                <a:gd name="T10" fmla="*/ 327 w 462"/>
                <a:gd name="T11" fmla="*/ 91 h 152"/>
                <a:gd name="T12" fmla="*/ 417 w 462"/>
                <a:gd name="T13" fmla="*/ 127 h 152"/>
                <a:gd name="T14" fmla="*/ 459 w 462"/>
                <a:gd name="T15" fmla="*/ 151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2"/>
                <a:gd name="T25" fmla="*/ 0 h 152"/>
                <a:gd name="T26" fmla="*/ 462 w 462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2" h="152">
                  <a:moveTo>
                    <a:pt x="9" y="7"/>
                  </a:moveTo>
                  <a:cubicBezTo>
                    <a:pt x="54" y="22"/>
                    <a:pt x="0" y="0"/>
                    <a:pt x="39" y="31"/>
                  </a:cubicBezTo>
                  <a:cubicBezTo>
                    <a:pt x="53" y="42"/>
                    <a:pt x="82" y="43"/>
                    <a:pt x="99" y="49"/>
                  </a:cubicBezTo>
                  <a:cubicBezTo>
                    <a:pt x="113" y="59"/>
                    <a:pt x="124" y="75"/>
                    <a:pt x="141" y="79"/>
                  </a:cubicBezTo>
                  <a:cubicBezTo>
                    <a:pt x="173" y="86"/>
                    <a:pt x="237" y="91"/>
                    <a:pt x="237" y="91"/>
                  </a:cubicBezTo>
                  <a:cubicBezTo>
                    <a:pt x="269" y="75"/>
                    <a:pt x="293" y="80"/>
                    <a:pt x="327" y="91"/>
                  </a:cubicBezTo>
                  <a:cubicBezTo>
                    <a:pt x="359" y="123"/>
                    <a:pt x="382" y="108"/>
                    <a:pt x="417" y="127"/>
                  </a:cubicBezTo>
                  <a:cubicBezTo>
                    <a:pt x="462" y="152"/>
                    <a:pt x="438" y="151"/>
                    <a:pt x="459" y="151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24"/>
            <p:cNvSpPr>
              <a:spLocks/>
            </p:cNvSpPr>
            <p:nvPr/>
          </p:nvSpPr>
          <p:spPr bwMode="auto">
            <a:xfrm>
              <a:off x="3204" y="2166"/>
              <a:ext cx="414" cy="53"/>
            </a:xfrm>
            <a:custGeom>
              <a:avLst/>
              <a:gdLst>
                <a:gd name="T0" fmla="*/ 0 w 414"/>
                <a:gd name="T1" fmla="*/ 0 h 53"/>
                <a:gd name="T2" fmla="*/ 198 w 414"/>
                <a:gd name="T3" fmla="*/ 12 h 53"/>
                <a:gd name="T4" fmla="*/ 306 w 414"/>
                <a:gd name="T5" fmla="*/ 42 h 53"/>
                <a:gd name="T6" fmla="*/ 414 w 414"/>
                <a:gd name="T7" fmla="*/ 4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53"/>
                <a:gd name="T14" fmla="*/ 414 w 41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53">
                  <a:moveTo>
                    <a:pt x="0" y="0"/>
                  </a:moveTo>
                  <a:cubicBezTo>
                    <a:pt x="77" y="3"/>
                    <a:pt x="128" y="2"/>
                    <a:pt x="198" y="12"/>
                  </a:cubicBezTo>
                  <a:cubicBezTo>
                    <a:pt x="235" y="17"/>
                    <a:pt x="270" y="30"/>
                    <a:pt x="306" y="42"/>
                  </a:cubicBezTo>
                  <a:cubicBezTo>
                    <a:pt x="340" y="53"/>
                    <a:pt x="378" y="42"/>
                    <a:pt x="414" y="4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25"/>
            <p:cNvSpPr>
              <a:spLocks/>
            </p:cNvSpPr>
            <p:nvPr/>
          </p:nvSpPr>
          <p:spPr bwMode="auto">
            <a:xfrm>
              <a:off x="2400" y="2178"/>
              <a:ext cx="966" cy="547"/>
            </a:xfrm>
            <a:custGeom>
              <a:avLst/>
              <a:gdLst>
                <a:gd name="T0" fmla="*/ 0 w 966"/>
                <a:gd name="T1" fmla="*/ 0 h 547"/>
                <a:gd name="T2" fmla="*/ 78 w 966"/>
                <a:gd name="T3" fmla="*/ 24 h 547"/>
                <a:gd name="T4" fmla="*/ 114 w 966"/>
                <a:gd name="T5" fmla="*/ 36 h 547"/>
                <a:gd name="T6" fmla="*/ 210 w 966"/>
                <a:gd name="T7" fmla="*/ 78 h 547"/>
                <a:gd name="T8" fmla="*/ 300 w 966"/>
                <a:gd name="T9" fmla="*/ 90 h 547"/>
                <a:gd name="T10" fmla="*/ 312 w 966"/>
                <a:gd name="T11" fmla="*/ 108 h 547"/>
                <a:gd name="T12" fmla="*/ 348 w 966"/>
                <a:gd name="T13" fmla="*/ 132 h 547"/>
                <a:gd name="T14" fmla="*/ 396 w 966"/>
                <a:gd name="T15" fmla="*/ 180 h 547"/>
                <a:gd name="T16" fmla="*/ 432 w 966"/>
                <a:gd name="T17" fmla="*/ 192 h 547"/>
                <a:gd name="T18" fmla="*/ 450 w 966"/>
                <a:gd name="T19" fmla="*/ 198 h 547"/>
                <a:gd name="T20" fmla="*/ 522 w 966"/>
                <a:gd name="T21" fmla="*/ 276 h 547"/>
                <a:gd name="T22" fmla="*/ 576 w 966"/>
                <a:gd name="T23" fmla="*/ 318 h 547"/>
                <a:gd name="T24" fmla="*/ 630 w 966"/>
                <a:gd name="T25" fmla="*/ 348 h 547"/>
                <a:gd name="T26" fmla="*/ 648 w 966"/>
                <a:gd name="T27" fmla="*/ 360 h 547"/>
                <a:gd name="T28" fmla="*/ 684 w 966"/>
                <a:gd name="T29" fmla="*/ 384 h 547"/>
                <a:gd name="T30" fmla="*/ 774 w 966"/>
                <a:gd name="T31" fmla="*/ 438 h 547"/>
                <a:gd name="T32" fmla="*/ 792 w 966"/>
                <a:gd name="T33" fmla="*/ 474 h 547"/>
                <a:gd name="T34" fmla="*/ 810 w 966"/>
                <a:gd name="T35" fmla="*/ 480 h 547"/>
                <a:gd name="T36" fmla="*/ 882 w 966"/>
                <a:gd name="T37" fmla="*/ 516 h 547"/>
                <a:gd name="T38" fmla="*/ 942 w 966"/>
                <a:gd name="T39" fmla="*/ 534 h 547"/>
                <a:gd name="T40" fmla="*/ 966 w 966"/>
                <a:gd name="T41" fmla="*/ 546 h 5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6"/>
                <a:gd name="T64" fmla="*/ 0 h 547"/>
                <a:gd name="T65" fmla="*/ 966 w 966"/>
                <a:gd name="T66" fmla="*/ 547 h 5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6" h="547">
                  <a:moveTo>
                    <a:pt x="0" y="0"/>
                  </a:moveTo>
                  <a:cubicBezTo>
                    <a:pt x="26" y="9"/>
                    <a:pt x="52" y="16"/>
                    <a:pt x="78" y="24"/>
                  </a:cubicBezTo>
                  <a:cubicBezTo>
                    <a:pt x="90" y="28"/>
                    <a:pt x="114" y="36"/>
                    <a:pt x="114" y="36"/>
                  </a:cubicBezTo>
                  <a:cubicBezTo>
                    <a:pt x="141" y="63"/>
                    <a:pt x="175" y="66"/>
                    <a:pt x="210" y="78"/>
                  </a:cubicBezTo>
                  <a:cubicBezTo>
                    <a:pt x="255" y="63"/>
                    <a:pt x="264" y="66"/>
                    <a:pt x="300" y="90"/>
                  </a:cubicBezTo>
                  <a:cubicBezTo>
                    <a:pt x="304" y="96"/>
                    <a:pt x="307" y="103"/>
                    <a:pt x="312" y="108"/>
                  </a:cubicBezTo>
                  <a:cubicBezTo>
                    <a:pt x="323" y="117"/>
                    <a:pt x="348" y="132"/>
                    <a:pt x="348" y="132"/>
                  </a:cubicBezTo>
                  <a:cubicBezTo>
                    <a:pt x="361" y="151"/>
                    <a:pt x="374" y="170"/>
                    <a:pt x="396" y="180"/>
                  </a:cubicBezTo>
                  <a:cubicBezTo>
                    <a:pt x="408" y="185"/>
                    <a:pt x="420" y="188"/>
                    <a:pt x="432" y="192"/>
                  </a:cubicBezTo>
                  <a:cubicBezTo>
                    <a:pt x="438" y="194"/>
                    <a:pt x="450" y="198"/>
                    <a:pt x="450" y="198"/>
                  </a:cubicBezTo>
                  <a:cubicBezTo>
                    <a:pt x="460" y="229"/>
                    <a:pt x="496" y="255"/>
                    <a:pt x="522" y="276"/>
                  </a:cubicBezTo>
                  <a:cubicBezTo>
                    <a:pt x="543" y="293"/>
                    <a:pt x="546" y="308"/>
                    <a:pt x="576" y="318"/>
                  </a:cubicBezTo>
                  <a:cubicBezTo>
                    <a:pt x="608" y="329"/>
                    <a:pt x="589" y="320"/>
                    <a:pt x="630" y="348"/>
                  </a:cubicBezTo>
                  <a:cubicBezTo>
                    <a:pt x="636" y="352"/>
                    <a:pt x="648" y="360"/>
                    <a:pt x="648" y="360"/>
                  </a:cubicBezTo>
                  <a:cubicBezTo>
                    <a:pt x="671" y="395"/>
                    <a:pt x="645" y="365"/>
                    <a:pt x="684" y="384"/>
                  </a:cubicBezTo>
                  <a:cubicBezTo>
                    <a:pt x="706" y="395"/>
                    <a:pt x="752" y="423"/>
                    <a:pt x="774" y="438"/>
                  </a:cubicBezTo>
                  <a:cubicBezTo>
                    <a:pt x="781" y="449"/>
                    <a:pt x="783" y="465"/>
                    <a:pt x="792" y="474"/>
                  </a:cubicBezTo>
                  <a:cubicBezTo>
                    <a:pt x="796" y="478"/>
                    <a:pt x="804" y="477"/>
                    <a:pt x="810" y="480"/>
                  </a:cubicBezTo>
                  <a:cubicBezTo>
                    <a:pt x="834" y="492"/>
                    <a:pt x="858" y="506"/>
                    <a:pt x="882" y="516"/>
                  </a:cubicBezTo>
                  <a:cubicBezTo>
                    <a:pt x="905" y="526"/>
                    <a:pt x="918" y="518"/>
                    <a:pt x="942" y="534"/>
                  </a:cubicBezTo>
                  <a:cubicBezTo>
                    <a:pt x="962" y="547"/>
                    <a:pt x="953" y="546"/>
                    <a:pt x="966" y="546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26"/>
            <p:cNvSpPr>
              <a:spLocks/>
            </p:cNvSpPr>
            <p:nvPr/>
          </p:nvSpPr>
          <p:spPr bwMode="auto">
            <a:xfrm>
              <a:off x="3216" y="2676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36 w 84"/>
                <a:gd name="T3" fmla="*/ 42 h 126"/>
                <a:gd name="T4" fmla="*/ 84 w 84"/>
                <a:gd name="T5" fmla="*/ 126 h 126"/>
                <a:gd name="T6" fmla="*/ 0 60000 65536"/>
                <a:gd name="T7" fmla="*/ 0 60000 65536"/>
                <a:gd name="T8" fmla="*/ 0 60000 65536"/>
                <a:gd name="T9" fmla="*/ 0 w 84"/>
                <a:gd name="T10" fmla="*/ 0 h 126"/>
                <a:gd name="T11" fmla="*/ 84 w 84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26">
                  <a:moveTo>
                    <a:pt x="0" y="0"/>
                  </a:moveTo>
                  <a:cubicBezTo>
                    <a:pt x="9" y="27"/>
                    <a:pt x="23" y="16"/>
                    <a:pt x="36" y="42"/>
                  </a:cubicBezTo>
                  <a:cubicBezTo>
                    <a:pt x="53" y="76"/>
                    <a:pt x="45" y="106"/>
                    <a:pt x="84" y="126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27"/>
            <p:cNvSpPr>
              <a:spLocks/>
            </p:cNvSpPr>
            <p:nvPr/>
          </p:nvSpPr>
          <p:spPr bwMode="auto">
            <a:xfrm>
              <a:off x="2598" y="2760"/>
              <a:ext cx="336" cy="222"/>
            </a:xfrm>
            <a:custGeom>
              <a:avLst/>
              <a:gdLst>
                <a:gd name="T0" fmla="*/ 0 w 336"/>
                <a:gd name="T1" fmla="*/ 0 h 222"/>
                <a:gd name="T2" fmla="*/ 96 w 336"/>
                <a:gd name="T3" fmla="*/ 54 h 222"/>
                <a:gd name="T4" fmla="*/ 132 w 336"/>
                <a:gd name="T5" fmla="*/ 78 h 222"/>
                <a:gd name="T6" fmla="*/ 150 w 336"/>
                <a:gd name="T7" fmla="*/ 90 h 222"/>
                <a:gd name="T8" fmla="*/ 252 w 336"/>
                <a:gd name="T9" fmla="*/ 156 h 222"/>
                <a:gd name="T10" fmla="*/ 288 w 336"/>
                <a:gd name="T11" fmla="*/ 180 h 222"/>
                <a:gd name="T12" fmla="*/ 336 w 336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222"/>
                <a:gd name="T23" fmla="*/ 336 w 336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222">
                  <a:moveTo>
                    <a:pt x="0" y="0"/>
                  </a:moveTo>
                  <a:cubicBezTo>
                    <a:pt x="37" y="9"/>
                    <a:pt x="65" y="33"/>
                    <a:pt x="96" y="54"/>
                  </a:cubicBezTo>
                  <a:cubicBezTo>
                    <a:pt x="108" y="62"/>
                    <a:pt x="120" y="70"/>
                    <a:pt x="132" y="78"/>
                  </a:cubicBezTo>
                  <a:cubicBezTo>
                    <a:pt x="138" y="82"/>
                    <a:pt x="150" y="90"/>
                    <a:pt x="150" y="90"/>
                  </a:cubicBezTo>
                  <a:cubicBezTo>
                    <a:pt x="176" y="129"/>
                    <a:pt x="214" y="135"/>
                    <a:pt x="252" y="156"/>
                  </a:cubicBezTo>
                  <a:cubicBezTo>
                    <a:pt x="265" y="163"/>
                    <a:pt x="288" y="180"/>
                    <a:pt x="288" y="180"/>
                  </a:cubicBezTo>
                  <a:cubicBezTo>
                    <a:pt x="302" y="201"/>
                    <a:pt x="319" y="205"/>
                    <a:pt x="336" y="22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28"/>
            <p:cNvSpPr>
              <a:spLocks/>
            </p:cNvSpPr>
            <p:nvPr/>
          </p:nvSpPr>
          <p:spPr bwMode="auto">
            <a:xfrm>
              <a:off x="2598" y="2757"/>
              <a:ext cx="198" cy="309"/>
            </a:xfrm>
            <a:custGeom>
              <a:avLst/>
              <a:gdLst>
                <a:gd name="T0" fmla="*/ 0 w 198"/>
                <a:gd name="T1" fmla="*/ 27 h 309"/>
                <a:gd name="T2" fmla="*/ 6 w 198"/>
                <a:gd name="T3" fmla="*/ 45 h 309"/>
                <a:gd name="T4" fmla="*/ 24 w 198"/>
                <a:gd name="T5" fmla="*/ 45 h 309"/>
                <a:gd name="T6" fmla="*/ 36 w 198"/>
                <a:gd name="T7" fmla="*/ 111 h 309"/>
                <a:gd name="T8" fmla="*/ 42 w 198"/>
                <a:gd name="T9" fmla="*/ 129 h 309"/>
                <a:gd name="T10" fmla="*/ 66 w 198"/>
                <a:gd name="T11" fmla="*/ 135 h 309"/>
                <a:gd name="T12" fmla="*/ 108 w 198"/>
                <a:gd name="T13" fmla="*/ 183 h 309"/>
                <a:gd name="T14" fmla="*/ 114 w 198"/>
                <a:gd name="T15" fmla="*/ 201 h 309"/>
                <a:gd name="T16" fmla="*/ 132 w 198"/>
                <a:gd name="T17" fmla="*/ 207 h 309"/>
                <a:gd name="T18" fmla="*/ 138 w 198"/>
                <a:gd name="T19" fmla="*/ 225 h 309"/>
                <a:gd name="T20" fmla="*/ 156 w 198"/>
                <a:gd name="T21" fmla="*/ 237 h 309"/>
                <a:gd name="T22" fmla="*/ 162 w 198"/>
                <a:gd name="T23" fmla="*/ 267 h 309"/>
                <a:gd name="T24" fmla="*/ 198 w 198"/>
                <a:gd name="T25" fmla="*/ 309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8"/>
                <a:gd name="T40" fmla="*/ 0 h 309"/>
                <a:gd name="T41" fmla="*/ 198 w 198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8" h="309">
                  <a:moveTo>
                    <a:pt x="0" y="27"/>
                  </a:moveTo>
                  <a:cubicBezTo>
                    <a:pt x="2" y="33"/>
                    <a:pt x="0" y="45"/>
                    <a:pt x="6" y="45"/>
                  </a:cubicBezTo>
                  <a:cubicBezTo>
                    <a:pt x="29" y="45"/>
                    <a:pt x="9" y="0"/>
                    <a:pt x="24" y="45"/>
                  </a:cubicBezTo>
                  <a:cubicBezTo>
                    <a:pt x="17" y="82"/>
                    <a:pt x="21" y="80"/>
                    <a:pt x="36" y="111"/>
                  </a:cubicBezTo>
                  <a:cubicBezTo>
                    <a:pt x="39" y="117"/>
                    <a:pt x="37" y="125"/>
                    <a:pt x="42" y="129"/>
                  </a:cubicBezTo>
                  <a:cubicBezTo>
                    <a:pt x="48" y="134"/>
                    <a:pt x="58" y="133"/>
                    <a:pt x="66" y="135"/>
                  </a:cubicBezTo>
                  <a:cubicBezTo>
                    <a:pt x="87" y="149"/>
                    <a:pt x="98" y="153"/>
                    <a:pt x="108" y="183"/>
                  </a:cubicBezTo>
                  <a:cubicBezTo>
                    <a:pt x="110" y="189"/>
                    <a:pt x="110" y="197"/>
                    <a:pt x="114" y="201"/>
                  </a:cubicBezTo>
                  <a:cubicBezTo>
                    <a:pt x="118" y="205"/>
                    <a:pt x="126" y="205"/>
                    <a:pt x="132" y="207"/>
                  </a:cubicBezTo>
                  <a:cubicBezTo>
                    <a:pt x="134" y="213"/>
                    <a:pt x="134" y="220"/>
                    <a:pt x="138" y="225"/>
                  </a:cubicBezTo>
                  <a:cubicBezTo>
                    <a:pt x="143" y="231"/>
                    <a:pt x="152" y="231"/>
                    <a:pt x="156" y="237"/>
                  </a:cubicBezTo>
                  <a:cubicBezTo>
                    <a:pt x="161" y="246"/>
                    <a:pt x="158" y="257"/>
                    <a:pt x="162" y="267"/>
                  </a:cubicBezTo>
                  <a:cubicBezTo>
                    <a:pt x="168" y="284"/>
                    <a:pt x="186" y="297"/>
                    <a:pt x="198" y="309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29"/>
            <p:cNvSpPr>
              <a:spLocks/>
            </p:cNvSpPr>
            <p:nvPr/>
          </p:nvSpPr>
          <p:spPr bwMode="auto">
            <a:xfrm>
              <a:off x="2694" y="2928"/>
              <a:ext cx="144" cy="114"/>
            </a:xfrm>
            <a:custGeom>
              <a:avLst/>
              <a:gdLst>
                <a:gd name="T0" fmla="*/ 0 w 144"/>
                <a:gd name="T1" fmla="*/ 0 h 114"/>
                <a:gd name="T2" fmla="*/ 30 w 144"/>
                <a:gd name="T3" fmla="*/ 6 h 114"/>
                <a:gd name="T4" fmla="*/ 42 w 144"/>
                <a:gd name="T5" fmla="*/ 24 h 114"/>
                <a:gd name="T6" fmla="*/ 60 w 144"/>
                <a:gd name="T7" fmla="*/ 36 h 114"/>
                <a:gd name="T8" fmla="*/ 96 w 144"/>
                <a:gd name="T9" fmla="*/ 48 h 114"/>
                <a:gd name="T10" fmla="*/ 126 w 144"/>
                <a:gd name="T11" fmla="*/ 102 h 114"/>
                <a:gd name="T12" fmla="*/ 144 w 144"/>
                <a:gd name="T13" fmla="*/ 114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14"/>
                <a:gd name="T23" fmla="*/ 144 w 144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14">
                  <a:moveTo>
                    <a:pt x="0" y="0"/>
                  </a:moveTo>
                  <a:cubicBezTo>
                    <a:pt x="10" y="2"/>
                    <a:pt x="21" y="1"/>
                    <a:pt x="30" y="6"/>
                  </a:cubicBezTo>
                  <a:cubicBezTo>
                    <a:pt x="36" y="10"/>
                    <a:pt x="37" y="19"/>
                    <a:pt x="42" y="24"/>
                  </a:cubicBezTo>
                  <a:cubicBezTo>
                    <a:pt x="47" y="29"/>
                    <a:pt x="53" y="33"/>
                    <a:pt x="60" y="36"/>
                  </a:cubicBezTo>
                  <a:cubicBezTo>
                    <a:pt x="72" y="41"/>
                    <a:pt x="96" y="48"/>
                    <a:pt x="96" y="48"/>
                  </a:cubicBezTo>
                  <a:cubicBezTo>
                    <a:pt x="107" y="65"/>
                    <a:pt x="112" y="88"/>
                    <a:pt x="126" y="102"/>
                  </a:cubicBezTo>
                  <a:cubicBezTo>
                    <a:pt x="131" y="107"/>
                    <a:pt x="144" y="114"/>
                    <a:pt x="144" y="114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86" name="Text Box 30"/>
          <p:cNvSpPr txBox="1">
            <a:spLocks noChangeArrowheads="1"/>
          </p:cNvSpPr>
          <p:nvPr/>
        </p:nvSpPr>
        <p:spPr bwMode="auto">
          <a:xfrm rot="1651919">
            <a:off x="3429001" y="2890838"/>
            <a:ext cx="129597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 Tiền</a:t>
            </a: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 rot="2516827">
            <a:off x="2971512" y="3633788"/>
            <a:ext cx="129597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 Hậu</a:t>
            </a:r>
          </a:p>
        </p:txBody>
      </p:sp>
      <p:sp>
        <p:nvSpPr>
          <p:cNvPr id="147488" name="Line 32"/>
          <p:cNvSpPr>
            <a:spLocks noChangeShapeType="1"/>
          </p:cNvSpPr>
          <p:nvPr/>
        </p:nvSpPr>
        <p:spPr bwMode="auto">
          <a:xfrm flipV="1">
            <a:off x="6477000" y="2305050"/>
            <a:ext cx="1066512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9" name="Line 33"/>
          <p:cNvSpPr>
            <a:spLocks noChangeShapeType="1"/>
          </p:cNvSpPr>
          <p:nvPr/>
        </p:nvSpPr>
        <p:spPr bwMode="auto">
          <a:xfrm flipV="1">
            <a:off x="6400512" y="2838450"/>
            <a:ext cx="1219488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 flipV="1">
            <a:off x="6172489" y="3295650"/>
            <a:ext cx="1447511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 flipV="1">
            <a:off x="6096000" y="3733800"/>
            <a:ext cx="1371023" cy="323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2" name="Line 36"/>
          <p:cNvSpPr>
            <a:spLocks noChangeShapeType="1"/>
          </p:cNvSpPr>
          <p:nvPr/>
        </p:nvSpPr>
        <p:spPr bwMode="auto">
          <a:xfrm flipV="1">
            <a:off x="6019512" y="4210050"/>
            <a:ext cx="1600488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3" name="Line 37"/>
          <p:cNvSpPr>
            <a:spLocks noChangeShapeType="1"/>
          </p:cNvSpPr>
          <p:nvPr/>
        </p:nvSpPr>
        <p:spPr bwMode="auto">
          <a:xfrm>
            <a:off x="5943023" y="4438650"/>
            <a:ext cx="1676977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4" name="Line 38"/>
          <p:cNvSpPr>
            <a:spLocks noChangeShapeType="1"/>
          </p:cNvSpPr>
          <p:nvPr/>
        </p:nvSpPr>
        <p:spPr bwMode="auto">
          <a:xfrm>
            <a:off x="5334000" y="4743450"/>
            <a:ext cx="2286000" cy="514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5" name="Line 39"/>
          <p:cNvSpPr>
            <a:spLocks noChangeShapeType="1"/>
          </p:cNvSpPr>
          <p:nvPr/>
        </p:nvSpPr>
        <p:spPr bwMode="auto">
          <a:xfrm>
            <a:off x="5257512" y="4857750"/>
            <a:ext cx="2362488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6" name="Line 40"/>
          <p:cNvSpPr>
            <a:spLocks noChangeShapeType="1"/>
          </p:cNvSpPr>
          <p:nvPr/>
        </p:nvSpPr>
        <p:spPr bwMode="auto">
          <a:xfrm>
            <a:off x="5105978" y="4895850"/>
            <a:ext cx="2514023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0" grpId="0"/>
      <p:bldP spid="147461" grpId="0"/>
      <p:bldP spid="147462" grpId="0"/>
      <p:bldP spid="147463" grpId="0"/>
      <p:bldP spid="147464" grpId="0"/>
      <p:bldP spid="147465" grpId="0"/>
      <p:bldP spid="147466" grpId="0"/>
      <p:bldP spid="147467" grpId="0"/>
      <p:bldP spid="147468" grpId="0" animBg="1"/>
      <p:bldP spid="147486" grpId="0"/>
      <p:bldP spid="147487" grpId="0"/>
      <p:bldP spid="147488" grpId="0" animBg="1"/>
      <p:bldP spid="147489" grpId="0" animBg="1"/>
      <p:bldP spid="147490" grpId="0" animBg="1"/>
      <p:bldP spid="147491" grpId="0" animBg="1"/>
      <p:bldP spid="147492" grpId="0" animBg="1"/>
      <p:bldP spid="147493" grpId="0" animBg="1"/>
      <p:bldP spid="147494" grpId="0" animBg="1"/>
      <p:bldP spid="147495" grpId="0" animBg="1"/>
      <p:bldP spid="1474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20"/>
          <p:cNvSpPr>
            <a:spLocks noChangeArrowheads="1" noChangeShapeType="1" noTextEdit="1"/>
          </p:cNvSpPr>
          <p:nvPr/>
        </p:nvSpPr>
        <p:spPr bwMode="auto">
          <a:xfrm>
            <a:off x="2286000" y="1139751"/>
            <a:ext cx="4104261" cy="726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3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6696" y="2185178"/>
            <a:ext cx="87487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Hải Phòng nằm ở phía nào của đất nước ta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Hải Phòng tiếp giáp với các tỉnh nào?</a:t>
            </a:r>
            <a:endParaRPr lang="vi-V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62396"/>
            <a:ext cx="86479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TP Hải Phòng nằm ở phía Đông Bắc của Đồng Bằng Bắc Bộ; ở ven biển, bên bờ sông Cấm. Phía Bắc giáp tỉnh Quảng Ninh, phía nam giáp tỉnh Thái Bình, phía Đông giáp Vịnh Bắc Bộ, phía tây giáp Hải Dương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00"/>
            <a:ext cx="2057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35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1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292352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vi-VN" sz="3200" b="1" dirty="0">
                <a:solidFill>
                  <a:srgbClr val="FF0000"/>
                </a:solidFill>
                <a:latin typeface="+mn-lt"/>
              </a:rPr>
              <a:t>- Đọc SGK, trả lời các câu hỏi: 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179876"/>
            <a:ext cx="8842248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3200" b="1" dirty="0"/>
              <a:t>+ Vì sao ở đồng bằng Nam Bộ</a:t>
            </a:r>
            <a:r>
              <a:rPr lang="en-US" sz="3200" b="1" dirty="0"/>
              <a:t>,</a:t>
            </a:r>
            <a:r>
              <a:rPr lang="vi-VN" sz="3200" b="1" dirty="0"/>
              <a:t> người dân không đắp đê ven sông?</a:t>
            </a:r>
          </a:p>
          <a:p>
            <a:pPr>
              <a:buNone/>
            </a:pPr>
            <a:r>
              <a:rPr lang="vi-VN" sz="3200" b="1" dirty="0"/>
              <a:t>+ Sông ở đồng bằng Nam Bộ có tác dụng gì?</a:t>
            </a:r>
          </a:p>
          <a:p>
            <a:pPr>
              <a:buNone/>
            </a:pPr>
            <a:r>
              <a:rPr lang="vi-VN" sz="3200" b="1" dirty="0"/>
              <a:t>+ Để khắc phục tình trạng thiếu nước ngọt vào mùa khô, người dân ở nơi đây đã</a:t>
            </a:r>
            <a:r>
              <a:rPr lang="en-US" sz="3200" b="1" dirty="0"/>
              <a:t> </a:t>
            </a:r>
            <a:r>
              <a:rPr lang="vi-VN" sz="3200" b="1" dirty="0"/>
              <a:t>làm gì?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447469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496978"/>
            <a:ext cx="8686800" cy="2684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     Vào mùa lũ nước các con sông dâng lên cao 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ngập một diện tích lớn, giúp đồng bằng được bồi thêm một lớp phù sa màu mỡ. Lũ ở đồng bằng Nam Bộ còn mang lại nguồn tôm cá lớn, có giá trị kinh tế cao.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01752" y="1646237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3600" b="1" dirty="0">
                <a:solidFill>
                  <a:srgbClr val="C00000"/>
                </a:solidFill>
              </a:rPr>
              <a:t>+ Sông ở đồng bằng Nam Bộ có tác dụng gì?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09800"/>
            <a:ext cx="8534400" cy="2773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Sông ở đồng bằng Nam Bộ có tác dụng: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Mekongflood_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534400" cy="5791200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67592" name="Picture 8" descr="lu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3428" name="Text Box 7"/>
          <p:cNvSpPr txBox="1">
            <a:spLocks noChangeArrowheads="1"/>
          </p:cNvSpPr>
          <p:nvPr/>
        </p:nvSpPr>
        <p:spPr bwMode="auto">
          <a:xfrm>
            <a:off x="0" y="6235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Đång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b»ng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Nam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Bé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vµo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mïa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lò</a:t>
            </a:r>
            <a:endParaRPr lang="en-US" sz="2400" dirty="0">
              <a:solidFill>
                <a:srgbClr val="0033CC"/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ho 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han o tay nam 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Ch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11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467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11" descr="image008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467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0" y="60198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Mïa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kh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« ë ®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ång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b»ng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Nam 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Bé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vi-VN" sz="3600" b="1" dirty="0">
                <a:solidFill>
                  <a:srgbClr val="C00000"/>
                </a:solidFill>
              </a:rPr>
              <a:t>+ Để khắc phục tình trạng thiếu nước ngọt vào mùa khô, người dân nơi đây đã làm gì?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66255" y="2648129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3600" b="1" dirty="0">
                <a:solidFill>
                  <a:srgbClr val="000000"/>
                </a:solidFill>
              </a:rPr>
              <a:t> + </a:t>
            </a:r>
            <a:r>
              <a:rPr lang="en-US" sz="3600" b="1" dirty="0" err="1">
                <a:solidFill>
                  <a:srgbClr val="000000"/>
                </a:solidFill>
              </a:rPr>
              <a:t>Xây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dựng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nhiều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hồ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lớn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để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cấp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nước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cho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sinh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hoạt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và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sản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xuất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vào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mùa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khô</a:t>
            </a:r>
            <a:r>
              <a:rPr lang="en-US" sz="3600" b="1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073508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scan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4495800" y="1475601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87680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Times New Roman" pitchFamily="18" charset="0"/>
              </a:rPr>
              <a:t>Lược đồ đồng bằng Nam Bộ</a:t>
            </a:r>
          </a:p>
        </p:txBody>
      </p:sp>
      <p:sp>
        <p:nvSpPr>
          <p:cNvPr id="228358" name="Oval 6"/>
          <p:cNvSpPr>
            <a:spLocks noChangeArrowheads="1"/>
          </p:cNvSpPr>
          <p:nvPr/>
        </p:nvSpPr>
        <p:spPr bwMode="auto">
          <a:xfrm>
            <a:off x="4724400" y="10668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943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FF"/>
                </a:solidFill>
                <a:latin typeface="Times New Roman" pitchFamily="18" charset="0"/>
              </a:rPr>
              <a:t>Hồ Dầu Tiếng</a:t>
            </a:r>
          </a:p>
        </p:txBody>
      </p:sp>
      <p:pic>
        <p:nvPicPr>
          <p:cNvPr id="107523" name="Picture 4" descr="1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75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scan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5943600" y="1981200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Trị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An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87680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Times New Roman" pitchFamily="18" charset="0"/>
              </a:rPr>
              <a:t>Lược đồ đồng bằng Nam Bộ</a:t>
            </a:r>
          </a:p>
        </p:txBody>
      </p:sp>
      <p:sp>
        <p:nvSpPr>
          <p:cNvPr id="108550" name="Oval 6"/>
          <p:cNvSpPr>
            <a:spLocks noChangeArrowheads="1"/>
          </p:cNvSpPr>
          <p:nvPr/>
        </p:nvSpPr>
        <p:spPr bwMode="auto">
          <a:xfrm>
            <a:off x="4724400" y="10668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9383" name="Oval 7"/>
          <p:cNvSpPr>
            <a:spLocks noChangeArrowheads="1"/>
          </p:cNvSpPr>
          <p:nvPr/>
        </p:nvSpPr>
        <p:spPr bwMode="auto">
          <a:xfrm>
            <a:off x="6019800" y="16002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/>
      <p:bldP spid="2293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7283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số điều kiện để Hải Phòng trở thành một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 biển.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2286000" y="1139751"/>
            <a:ext cx="4104261" cy="726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3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134618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có đường bờ biển dài và loại hình giao thông đa dạng; có cầu tàu lớn để tàu cập bến; có nhiều bãi đất rộng xây nhà kho để chứa hàng; nhiều phương tiện phục vụ bốc dỡ và chuyên chở hàng.</a:t>
            </a:r>
          </a:p>
        </p:txBody>
      </p:sp>
    </p:spTree>
    <p:extLst>
      <p:ext uri="{BB962C8B-B14F-4D97-AF65-F5344CB8AC3E}">
        <p14:creationId xmlns:p14="http://schemas.microsoft.com/office/powerpoint/2010/main" val="128107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utoUpdateAnimBg="0"/>
      <p:bldP spid="13" grpId="1" bldLvl="0" autoUpdateAnimBg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71800" y="6172200"/>
            <a:ext cx="1948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An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o tri an"/>
          <p:cNvPicPr>
            <a:picLocks noChangeAspect="1" noChangeArrowheads="1" noCrop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95300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19800" y="6096000"/>
            <a:ext cx="31242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i="1">
                <a:solidFill>
                  <a:srgbClr val="FF3300"/>
                </a:solidFill>
                <a:latin typeface="Times New Roman" pitchFamily="18" charset="0"/>
              </a:rPr>
              <a:t>Hồ Trị An</a:t>
            </a:r>
          </a:p>
        </p:txBody>
      </p:sp>
    </p:spTree>
    <p:extLst>
      <p:ext uri="{BB962C8B-B14F-4D97-AF65-F5344CB8AC3E}">
        <p14:creationId xmlns:p14="http://schemas.microsoft.com/office/powerpoint/2010/main" val="42028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12" y="1929581"/>
            <a:ext cx="1543488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Nam Bộ</a:t>
            </a: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1600200" y="2344819"/>
            <a:ext cx="1309254" cy="12929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09454" y="1547948"/>
            <a:ext cx="5853545" cy="1593741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8941" y="3660360"/>
            <a:ext cx="128665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  <a:endCxn id="24" idx="1"/>
          </p:cNvCxnSpPr>
          <p:nvPr/>
        </p:nvCxnSpPr>
        <p:spPr>
          <a:xfrm>
            <a:off x="1600200" y="3637741"/>
            <a:ext cx="1267551" cy="11079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8675" y="3202977"/>
            <a:ext cx="5874324" cy="979139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7751" y="4247609"/>
            <a:ext cx="5895248" cy="996088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Arrow Connector 12"/>
          <p:cNvCxnSpPr>
            <a:stCxn id="2" idx="3"/>
            <a:endCxn id="14" idx="1"/>
          </p:cNvCxnSpPr>
          <p:nvPr/>
        </p:nvCxnSpPr>
        <p:spPr>
          <a:xfrm>
            <a:off x="1600200" y="3637741"/>
            <a:ext cx="1283128" cy="22099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83328" y="5282764"/>
            <a:ext cx="5879671" cy="1129937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 lưới sông ngòi, kênh rạch ch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chịt</a:t>
            </a:r>
          </a:p>
          <a:p>
            <a:pPr algn="ctr"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52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3" grpId="0" animBg="1"/>
      <p:bldP spid="24" grpId="0" animBg="1"/>
      <p:bldP spid="14" grpId="0" animBg="1"/>
      <p:bldP spid="1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138545" y="2278082"/>
            <a:ext cx="8776855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chịt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2895600" y="1371600"/>
            <a:ext cx="290223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534400" cy="27432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en-US" sz="6800" dirty="0">
                <a:solidFill>
                  <a:srgbClr val="C00000"/>
                </a:solidFill>
              </a:rPr>
              <a:t>Chúc các CON chăm ngoan, học giỏi!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0480" y="1676400"/>
            <a:ext cx="91440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B475D2B-2796-4FBA-A2FF-EAFD33FE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638" r="2727" b="4439"/>
          <a:stretch>
            <a:fillRect/>
          </a:stretch>
        </p:blipFill>
        <p:spPr bwMode="auto">
          <a:xfrm>
            <a:off x="85725" y="800101"/>
            <a:ext cx="8972550" cy="51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070D209-BFB6-4044-B371-7FDFC6F7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23" y="1442620"/>
            <a:ext cx="74568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300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000">
                <a:solidFill>
                  <a:prstClr val="white"/>
                </a:solidFill>
                <a:latin typeface="HP001 4 hàng" panose="020B0603050302020204" pitchFamily="34" charset="0"/>
              </a:rPr>
              <a:t> năm </a:t>
            </a:r>
            <a:r>
              <a:rPr lang="en-US" altLang="en-US" sz="300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000">
                <a:solidFill>
                  <a:prstClr val="white"/>
                </a:solidFill>
                <a:latin typeface="HP001 4 hàng" panose="020B0603050302020204" pitchFamily="34" charset="0"/>
              </a:rPr>
              <a:t> 27 </a:t>
            </a:r>
            <a:r>
              <a:rPr lang="vi-VN" altLang="en-US" sz="3000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000">
                <a:solidFill>
                  <a:prstClr val="white"/>
                </a:solidFill>
                <a:latin typeface="HP001 4 hàng" panose="020B0603050302020204" pitchFamily="34" charset="0"/>
              </a:rPr>
              <a:t> 1 </a:t>
            </a:r>
            <a:r>
              <a:rPr lang="vi-VN" altLang="en-US" sz="3000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00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  <a:endParaRPr lang="en-US" altLang="en-US" sz="30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CF6B8-4103-4E72-9CEC-120607ACB937}"/>
              </a:ext>
            </a:extLst>
          </p:cNvPr>
          <p:cNvSpPr txBox="1"/>
          <p:nvPr/>
        </p:nvSpPr>
        <p:spPr>
          <a:xfrm>
            <a:off x="3172065" y="2091780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000">
                <a:solidFill>
                  <a:prstClr val="white"/>
                </a:solidFill>
                <a:latin typeface="HP001 4 hàng" panose="020B0603050302020204" pitchFamily="34" charset="0"/>
              </a:rPr>
              <a:t>Địa lí</a:t>
            </a:r>
            <a:endParaRPr lang="en-US" sz="30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4CD80-43E9-4F87-90EE-6492F8FD7CF1}"/>
              </a:ext>
            </a:extLst>
          </p:cNvPr>
          <p:cNvSpPr txBox="1"/>
          <p:nvPr/>
        </p:nvSpPr>
        <p:spPr>
          <a:xfrm>
            <a:off x="2451409" y="2740836"/>
            <a:ext cx="5817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000">
                <a:solidFill>
                  <a:srgbClr val="FFFF00"/>
                </a:solidFill>
                <a:latin typeface="HP001 4 hàng" panose="020B0603050302020204" pitchFamily="34" charset="0"/>
              </a:rPr>
              <a:t>Đồng bằng Nam Bộ</a:t>
            </a:r>
            <a:endParaRPr lang="en-US" sz="3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6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23000" y="375468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52400" y="1097142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</a:rPr>
              <a:t>1. Đồng bằng lớn nhất của nước ta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8724"/>
              </p:ext>
            </p:extLst>
          </p:nvPr>
        </p:nvGraphicFramePr>
        <p:xfrm>
          <a:off x="1608941" y="76200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năm</a:t>
                      </a: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ngày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09697"/>
              </p:ext>
            </p:extLst>
          </p:nvPr>
        </p:nvGraphicFramePr>
        <p:xfrm>
          <a:off x="1066800" y="474709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3" y="0"/>
            <a:ext cx="518217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5486400" y="2209800"/>
            <a:ext cx="2971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 bằng Nam Bộ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trên bản đồ.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5181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" b="1" dirty="0">
                <a:solidFill>
                  <a:srgbClr val="00B050"/>
                </a:solidFill>
                <a:latin typeface="+mj-lt"/>
              </a:rPr>
              <a:t>ĐỒNG BẰNG NAM BỘ</a:t>
            </a:r>
            <a:endParaRPr lang="en-US" sz="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5181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" b="1" dirty="0">
                <a:solidFill>
                  <a:srgbClr val="FF0000"/>
                </a:solidFill>
                <a:latin typeface="+mj-lt"/>
              </a:rPr>
              <a:t>ĐỒNG BẰNG NAM BỘ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645622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1600" b="1" dirty="0">
                <a:solidFill>
                  <a:srgbClr val="FF0000"/>
                </a:solidFill>
                <a:latin typeface="+mj-lt"/>
              </a:rPr>
              <a:t>BẢN ĐỒ ĐỊA LÍ TỰ NHIÊN VIỆT NAM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5410200" y="1600200"/>
            <a:ext cx="3200400" cy="224676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 hãy quan sát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 đồ 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9" name="Picture 3" descr="tr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512" y="0"/>
            <a:ext cx="4527261" cy="6858000"/>
          </a:xfrm>
          <a:prstGeom prst="rect">
            <a:avLst/>
          </a:prstGeom>
          <a:noFill/>
          <a:ln w="15875">
            <a:solidFill>
              <a:srgbClr val="0000FF">
                <a:alpha val="72940"/>
              </a:srgbClr>
            </a:solidFill>
            <a:miter lim="800000"/>
            <a:headEnd/>
            <a:tailEnd/>
          </a:ln>
        </p:spPr>
      </p:pic>
      <p:sp>
        <p:nvSpPr>
          <p:cNvPr id="9220" name="Freeform 1"/>
          <p:cNvSpPr>
            <a:spLocks/>
          </p:cNvSpPr>
          <p:nvPr/>
        </p:nvSpPr>
        <p:spPr bwMode="auto">
          <a:xfrm>
            <a:off x="985694" y="5219701"/>
            <a:ext cx="1138670" cy="257175"/>
          </a:xfrm>
          <a:custGeom>
            <a:avLst/>
            <a:gdLst>
              <a:gd name="T0" fmla="*/ 577955 w 1138702"/>
              <a:gd name="T1" fmla="*/ 257175 h 257175"/>
              <a:gd name="T2" fmla="*/ 1662953 w 1138702"/>
              <a:gd name="T3" fmla="*/ 0 h 257175"/>
              <a:gd name="T4" fmla="*/ 0 60000 65536"/>
              <a:gd name="T5" fmla="*/ 0 60000 65536"/>
              <a:gd name="T6" fmla="*/ 0 w 1138702"/>
              <a:gd name="T7" fmla="*/ 0 h 257175"/>
              <a:gd name="T8" fmla="*/ 1138702 w 1138702"/>
              <a:gd name="T9" fmla="*/ 257175 h 257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8702" h="257175">
                <a:moveTo>
                  <a:pt x="395752" y="257175"/>
                </a:moveTo>
                <a:cubicBezTo>
                  <a:pt x="-34461" y="178593"/>
                  <a:pt x="-464673" y="100012"/>
                  <a:pt x="1138702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Freeform 3"/>
          <p:cNvSpPr>
            <a:spLocks/>
          </p:cNvSpPr>
          <p:nvPr/>
        </p:nvSpPr>
        <p:spPr bwMode="auto">
          <a:xfrm>
            <a:off x="2154959" y="4964114"/>
            <a:ext cx="1197841" cy="1284287"/>
          </a:xfrm>
          <a:custGeom>
            <a:avLst/>
            <a:gdLst>
              <a:gd name="T0" fmla="*/ 0 w 1197429"/>
              <a:gd name="T1" fmla="*/ 510998 h 1284514"/>
              <a:gd name="T2" fmla="*/ 79650 w 1197429"/>
              <a:gd name="T3" fmla="*/ 521870 h 1284514"/>
              <a:gd name="T4" fmla="*/ 191161 w 1197429"/>
              <a:gd name="T5" fmla="*/ 478376 h 1284514"/>
              <a:gd name="T6" fmla="*/ 238950 w 1197429"/>
              <a:gd name="T7" fmla="*/ 445761 h 1284514"/>
              <a:gd name="T8" fmla="*/ 350461 w 1197429"/>
              <a:gd name="T9" fmla="*/ 434889 h 1284514"/>
              <a:gd name="T10" fmla="*/ 398252 w 1197429"/>
              <a:gd name="T11" fmla="*/ 391402 h 1284514"/>
              <a:gd name="T12" fmla="*/ 366390 w 1197429"/>
              <a:gd name="T13" fmla="*/ 369659 h 1284514"/>
              <a:gd name="T14" fmla="*/ 382320 w 1197429"/>
              <a:gd name="T15" fmla="*/ 293550 h 1284514"/>
              <a:gd name="T16" fmla="*/ 493831 w 1197429"/>
              <a:gd name="T17" fmla="*/ 304422 h 1284514"/>
              <a:gd name="T18" fmla="*/ 589410 w 1197429"/>
              <a:gd name="T19" fmla="*/ 326165 h 1284514"/>
              <a:gd name="T20" fmla="*/ 653133 w 1197429"/>
              <a:gd name="T21" fmla="*/ 337037 h 1284514"/>
              <a:gd name="T22" fmla="*/ 796503 w 1197429"/>
              <a:gd name="T23" fmla="*/ 304422 h 1284514"/>
              <a:gd name="T24" fmla="*/ 844292 w 1197429"/>
              <a:gd name="T25" fmla="*/ 293550 h 1284514"/>
              <a:gd name="T26" fmla="*/ 892083 w 1197429"/>
              <a:gd name="T27" fmla="*/ 304422 h 1284514"/>
              <a:gd name="T28" fmla="*/ 1019524 w 1197429"/>
              <a:gd name="T29" fmla="*/ 369659 h 1284514"/>
              <a:gd name="T30" fmla="*/ 1067314 w 1197429"/>
              <a:gd name="T31" fmla="*/ 391402 h 1284514"/>
              <a:gd name="T32" fmla="*/ 1115101 w 1197429"/>
              <a:gd name="T33" fmla="*/ 369659 h 1284514"/>
              <a:gd name="T34" fmla="*/ 1099170 w 1197429"/>
              <a:gd name="T35" fmla="*/ 326165 h 1284514"/>
              <a:gd name="T36" fmla="*/ 1051384 w 1197429"/>
              <a:gd name="T37" fmla="*/ 304422 h 1284514"/>
              <a:gd name="T38" fmla="*/ 939873 w 1197429"/>
              <a:gd name="T39" fmla="*/ 282678 h 1284514"/>
              <a:gd name="T40" fmla="*/ 892083 w 1197429"/>
              <a:gd name="T41" fmla="*/ 239191 h 1284514"/>
              <a:gd name="T42" fmla="*/ 892083 w 1197429"/>
              <a:gd name="T43" fmla="*/ 108724 h 1284514"/>
              <a:gd name="T44" fmla="*/ 923944 w 1197429"/>
              <a:gd name="T45" fmla="*/ 43487 h 1284514"/>
              <a:gd name="T46" fmla="*/ 955802 w 1197429"/>
              <a:gd name="T47" fmla="*/ 21743 h 1284514"/>
              <a:gd name="T48" fmla="*/ 1051384 w 1197429"/>
              <a:gd name="T49" fmla="*/ 0 h 1284514"/>
              <a:gd name="T50" fmla="*/ 1178824 w 1197429"/>
              <a:gd name="T51" fmla="*/ 10871 h 1284514"/>
              <a:gd name="T52" fmla="*/ 1242544 w 1197429"/>
              <a:gd name="T53" fmla="*/ 54358 h 1284514"/>
              <a:gd name="T54" fmla="*/ 1338123 w 1197429"/>
              <a:gd name="T55" fmla="*/ 97852 h 1284514"/>
              <a:gd name="T56" fmla="*/ 1417775 w 1197429"/>
              <a:gd name="T57" fmla="*/ 152211 h 1284514"/>
              <a:gd name="T58" fmla="*/ 1433706 w 1197429"/>
              <a:gd name="T59" fmla="*/ 184826 h 1284514"/>
              <a:gd name="T60" fmla="*/ 1465565 w 1197429"/>
              <a:gd name="T61" fmla="*/ 206569 h 1284514"/>
              <a:gd name="T62" fmla="*/ 1481492 w 1197429"/>
              <a:gd name="T63" fmla="*/ 260935 h 1284514"/>
              <a:gd name="T64" fmla="*/ 1545215 w 1197429"/>
              <a:gd name="T65" fmla="*/ 347909 h 1284514"/>
              <a:gd name="T66" fmla="*/ 1624865 w 1197429"/>
              <a:gd name="T67" fmla="*/ 434889 h 1284514"/>
              <a:gd name="T68" fmla="*/ 1656725 w 1197429"/>
              <a:gd name="T69" fmla="*/ 467504 h 1284514"/>
              <a:gd name="T70" fmla="*/ 1688587 w 1197429"/>
              <a:gd name="T71" fmla="*/ 489248 h 1284514"/>
              <a:gd name="T72" fmla="*/ 1752304 w 1197429"/>
              <a:gd name="T73" fmla="*/ 543613 h 1284514"/>
              <a:gd name="T74" fmla="*/ 1720445 w 1197429"/>
              <a:gd name="T75" fmla="*/ 565357 h 1284514"/>
              <a:gd name="T76" fmla="*/ 1545215 w 1197429"/>
              <a:gd name="T77" fmla="*/ 543613 h 1284514"/>
              <a:gd name="T78" fmla="*/ 1481492 w 1197429"/>
              <a:gd name="T79" fmla="*/ 554485 h 1284514"/>
              <a:gd name="T80" fmla="*/ 1465565 w 1197429"/>
              <a:gd name="T81" fmla="*/ 608844 h 1284514"/>
              <a:gd name="T82" fmla="*/ 1417775 w 1197429"/>
              <a:gd name="T83" fmla="*/ 684953 h 1284514"/>
              <a:gd name="T84" fmla="*/ 1385914 w 1197429"/>
              <a:gd name="T85" fmla="*/ 706696 h 1284514"/>
              <a:gd name="T86" fmla="*/ 1306266 w 1197429"/>
              <a:gd name="T87" fmla="*/ 761055 h 1284514"/>
              <a:gd name="T88" fmla="*/ 1210683 w 1197429"/>
              <a:gd name="T89" fmla="*/ 804549 h 1284514"/>
              <a:gd name="T90" fmla="*/ 1242544 w 1197429"/>
              <a:gd name="T91" fmla="*/ 826292 h 1284514"/>
              <a:gd name="T92" fmla="*/ 1242544 w 1197429"/>
              <a:gd name="T93" fmla="*/ 913266 h 1284514"/>
              <a:gd name="T94" fmla="*/ 1115101 w 1197429"/>
              <a:gd name="T95" fmla="*/ 924141 h 1284514"/>
              <a:gd name="T96" fmla="*/ 1051384 w 1197429"/>
              <a:gd name="T97" fmla="*/ 978503 h 1284514"/>
              <a:gd name="T98" fmla="*/ 1003593 w 1197429"/>
              <a:gd name="T99" fmla="*/ 1011118 h 1284514"/>
              <a:gd name="T100" fmla="*/ 955802 w 1197429"/>
              <a:gd name="T101" fmla="*/ 1021990 h 1284514"/>
              <a:gd name="T102" fmla="*/ 732782 w 1197429"/>
              <a:gd name="T103" fmla="*/ 1032862 h 1284514"/>
              <a:gd name="T104" fmla="*/ 684994 w 1197429"/>
              <a:gd name="T105" fmla="*/ 1043733 h 1284514"/>
              <a:gd name="T106" fmla="*/ 669064 w 1197429"/>
              <a:gd name="T107" fmla="*/ 1076355 h 1284514"/>
              <a:gd name="T108" fmla="*/ 637202 w 1197429"/>
              <a:gd name="T109" fmla="*/ 1098099 h 1284514"/>
              <a:gd name="T110" fmla="*/ 573482 w 1197429"/>
              <a:gd name="T111" fmla="*/ 1152457 h 1284514"/>
              <a:gd name="T112" fmla="*/ 493831 w 1197429"/>
              <a:gd name="T113" fmla="*/ 1206822 h 1284514"/>
              <a:gd name="T114" fmla="*/ 446041 w 1197429"/>
              <a:gd name="T115" fmla="*/ 1228566 h 1284514"/>
              <a:gd name="T116" fmla="*/ 414183 w 1197429"/>
              <a:gd name="T117" fmla="*/ 1250310 h 1284514"/>
              <a:gd name="T118" fmla="*/ 318600 w 1197429"/>
              <a:gd name="T119" fmla="*/ 1282925 h 1284514"/>
              <a:gd name="T120" fmla="*/ 175233 w 1197429"/>
              <a:gd name="T121" fmla="*/ 1272053 h 1284514"/>
              <a:gd name="T122" fmla="*/ 223019 w 1197429"/>
              <a:gd name="T123" fmla="*/ 1261182 h 1284514"/>
              <a:gd name="T124" fmla="*/ 223019 w 1197429"/>
              <a:gd name="T125" fmla="*/ 1239438 h 12845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97429"/>
              <a:gd name="T190" fmla="*/ 0 h 1284514"/>
              <a:gd name="T191" fmla="*/ 1197429 w 1197429"/>
              <a:gd name="T192" fmla="*/ 1284514 h 12845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97429" h="1284514">
                <a:moveTo>
                  <a:pt x="0" y="511628"/>
                </a:moveTo>
                <a:cubicBezTo>
                  <a:pt x="18143" y="515257"/>
                  <a:pt x="36040" y="524557"/>
                  <a:pt x="54429" y="522514"/>
                </a:cubicBezTo>
                <a:cubicBezTo>
                  <a:pt x="66714" y="521149"/>
                  <a:pt x="119105" y="488574"/>
                  <a:pt x="130629" y="478971"/>
                </a:cubicBezTo>
                <a:cubicBezTo>
                  <a:pt x="142456" y="469116"/>
                  <a:pt x="148992" y="452031"/>
                  <a:pt x="163286" y="446314"/>
                </a:cubicBezTo>
                <a:cubicBezTo>
                  <a:pt x="187109" y="436785"/>
                  <a:pt x="214086" y="439057"/>
                  <a:pt x="239486" y="435428"/>
                </a:cubicBezTo>
                <a:cubicBezTo>
                  <a:pt x="327890" y="405961"/>
                  <a:pt x="317807" y="428416"/>
                  <a:pt x="272143" y="391885"/>
                </a:cubicBezTo>
                <a:cubicBezTo>
                  <a:pt x="264129" y="385474"/>
                  <a:pt x="257628" y="377371"/>
                  <a:pt x="250371" y="370114"/>
                </a:cubicBezTo>
                <a:cubicBezTo>
                  <a:pt x="254000" y="344714"/>
                  <a:pt x="240731" y="309309"/>
                  <a:pt x="261257" y="293914"/>
                </a:cubicBezTo>
                <a:cubicBezTo>
                  <a:pt x="281783" y="278519"/>
                  <a:pt x="312456" y="299031"/>
                  <a:pt x="337457" y="304800"/>
                </a:cubicBezTo>
                <a:cubicBezTo>
                  <a:pt x="359818" y="309960"/>
                  <a:pt x="380507" y="321005"/>
                  <a:pt x="402771" y="326571"/>
                </a:cubicBezTo>
                <a:lnTo>
                  <a:pt x="446314" y="337457"/>
                </a:lnTo>
                <a:lnTo>
                  <a:pt x="544286" y="304800"/>
                </a:lnTo>
                <a:lnTo>
                  <a:pt x="576943" y="293914"/>
                </a:lnTo>
                <a:cubicBezTo>
                  <a:pt x="587829" y="297543"/>
                  <a:pt x="599569" y="299227"/>
                  <a:pt x="609600" y="304800"/>
                </a:cubicBezTo>
                <a:cubicBezTo>
                  <a:pt x="733891" y="373851"/>
                  <a:pt x="636628" y="322069"/>
                  <a:pt x="696686" y="370114"/>
                </a:cubicBezTo>
                <a:cubicBezTo>
                  <a:pt x="706902" y="378287"/>
                  <a:pt x="718457" y="384628"/>
                  <a:pt x="729343" y="391885"/>
                </a:cubicBezTo>
                <a:cubicBezTo>
                  <a:pt x="740229" y="384628"/>
                  <a:pt x="757863" y="382526"/>
                  <a:pt x="762000" y="370114"/>
                </a:cubicBezTo>
                <a:cubicBezTo>
                  <a:pt x="766731" y="355921"/>
                  <a:pt x="759413" y="339019"/>
                  <a:pt x="751114" y="326571"/>
                </a:cubicBezTo>
                <a:cubicBezTo>
                  <a:pt x="743857" y="315685"/>
                  <a:pt x="730159" y="310651"/>
                  <a:pt x="718457" y="304800"/>
                </a:cubicBezTo>
                <a:cubicBezTo>
                  <a:pt x="702839" y="296991"/>
                  <a:pt x="656210" y="286516"/>
                  <a:pt x="642257" y="283028"/>
                </a:cubicBezTo>
                <a:cubicBezTo>
                  <a:pt x="631371" y="268514"/>
                  <a:pt x="616969" y="256064"/>
                  <a:pt x="609600" y="239485"/>
                </a:cubicBezTo>
                <a:cubicBezTo>
                  <a:pt x="590977" y="197583"/>
                  <a:pt x="599849" y="151112"/>
                  <a:pt x="609600" y="108857"/>
                </a:cubicBezTo>
                <a:cubicBezTo>
                  <a:pt x="614760" y="86496"/>
                  <a:pt x="615144" y="59770"/>
                  <a:pt x="631371" y="43543"/>
                </a:cubicBezTo>
                <a:cubicBezTo>
                  <a:pt x="638628" y="36286"/>
                  <a:pt x="643963" y="26361"/>
                  <a:pt x="653143" y="21771"/>
                </a:cubicBezTo>
                <a:cubicBezTo>
                  <a:pt x="673669" y="11508"/>
                  <a:pt x="718457" y="0"/>
                  <a:pt x="718457" y="0"/>
                </a:cubicBezTo>
                <a:cubicBezTo>
                  <a:pt x="747486" y="3628"/>
                  <a:pt x="778539" y="-367"/>
                  <a:pt x="805543" y="10885"/>
                </a:cubicBezTo>
                <a:cubicBezTo>
                  <a:pt x="824490" y="18780"/>
                  <a:pt x="832007" y="43042"/>
                  <a:pt x="849086" y="54428"/>
                </a:cubicBezTo>
                <a:cubicBezTo>
                  <a:pt x="870857" y="68942"/>
                  <a:pt x="895898" y="79469"/>
                  <a:pt x="914400" y="97971"/>
                </a:cubicBezTo>
                <a:lnTo>
                  <a:pt x="968829" y="152400"/>
                </a:lnTo>
                <a:cubicBezTo>
                  <a:pt x="972457" y="163286"/>
                  <a:pt x="973810" y="175218"/>
                  <a:pt x="979714" y="185057"/>
                </a:cubicBezTo>
                <a:cubicBezTo>
                  <a:pt x="984994" y="193858"/>
                  <a:pt x="997443" y="197395"/>
                  <a:pt x="1001486" y="206828"/>
                </a:cubicBezTo>
                <a:cubicBezTo>
                  <a:pt x="1008774" y="223834"/>
                  <a:pt x="1007054" y="243535"/>
                  <a:pt x="1012371" y="261257"/>
                </a:cubicBezTo>
                <a:cubicBezTo>
                  <a:pt x="1052230" y="394119"/>
                  <a:pt x="1014448" y="255044"/>
                  <a:pt x="1055914" y="348343"/>
                </a:cubicBezTo>
                <a:cubicBezTo>
                  <a:pt x="1094094" y="434249"/>
                  <a:pt x="1051596" y="396264"/>
                  <a:pt x="1110343" y="435428"/>
                </a:cubicBezTo>
                <a:cubicBezTo>
                  <a:pt x="1117600" y="446314"/>
                  <a:pt x="1123941" y="457869"/>
                  <a:pt x="1132114" y="468085"/>
                </a:cubicBezTo>
                <a:cubicBezTo>
                  <a:pt x="1138525" y="476099"/>
                  <a:pt x="1148606" y="481056"/>
                  <a:pt x="1153886" y="489857"/>
                </a:cubicBezTo>
                <a:cubicBezTo>
                  <a:pt x="1188939" y="548279"/>
                  <a:pt x="1132384" y="500924"/>
                  <a:pt x="1197429" y="544285"/>
                </a:cubicBezTo>
                <a:cubicBezTo>
                  <a:pt x="1190172" y="551542"/>
                  <a:pt x="1185841" y="564784"/>
                  <a:pt x="1175657" y="566057"/>
                </a:cubicBezTo>
                <a:cubicBezTo>
                  <a:pt x="1167087" y="567128"/>
                  <a:pt x="1069119" y="546926"/>
                  <a:pt x="1055914" y="544285"/>
                </a:cubicBezTo>
                <a:cubicBezTo>
                  <a:pt x="1041400" y="547914"/>
                  <a:pt x="1021949" y="543678"/>
                  <a:pt x="1012371" y="555171"/>
                </a:cubicBezTo>
                <a:cubicBezTo>
                  <a:pt x="1000526" y="569385"/>
                  <a:pt x="1005973" y="591650"/>
                  <a:pt x="1001486" y="609600"/>
                </a:cubicBezTo>
                <a:cubicBezTo>
                  <a:pt x="995681" y="632820"/>
                  <a:pt x="981288" y="667111"/>
                  <a:pt x="968829" y="685800"/>
                </a:cubicBezTo>
                <a:cubicBezTo>
                  <a:pt x="963136" y="694339"/>
                  <a:pt x="954314" y="700314"/>
                  <a:pt x="947057" y="707571"/>
                </a:cubicBezTo>
                <a:cubicBezTo>
                  <a:pt x="903167" y="795353"/>
                  <a:pt x="952693" y="721958"/>
                  <a:pt x="892629" y="762000"/>
                </a:cubicBezTo>
                <a:cubicBezTo>
                  <a:pt x="811087" y="816361"/>
                  <a:pt x="904964" y="779659"/>
                  <a:pt x="827314" y="805543"/>
                </a:cubicBezTo>
                <a:cubicBezTo>
                  <a:pt x="834571" y="812800"/>
                  <a:pt x="843806" y="818513"/>
                  <a:pt x="849086" y="827314"/>
                </a:cubicBezTo>
                <a:cubicBezTo>
                  <a:pt x="860257" y="845932"/>
                  <a:pt x="871194" y="899661"/>
                  <a:pt x="849086" y="914400"/>
                </a:cubicBezTo>
                <a:cubicBezTo>
                  <a:pt x="824745" y="930628"/>
                  <a:pt x="791029" y="921657"/>
                  <a:pt x="762000" y="925285"/>
                </a:cubicBezTo>
                <a:cubicBezTo>
                  <a:pt x="744129" y="978897"/>
                  <a:pt x="763908" y="941838"/>
                  <a:pt x="718457" y="979714"/>
                </a:cubicBezTo>
                <a:cubicBezTo>
                  <a:pt x="706630" y="989569"/>
                  <a:pt x="698609" y="1003832"/>
                  <a:pt x="685800" y="1012371"/>
                </a:cubicBezTo>
                <a:cubicBezTo>
                  <a:pt x="676253" y="1018736"/>
                  <a:pt x="664539" y="1021916"/>
                  <a:pt x="653143" y="1023257"/>
                </a:cubicBezTo>
                <a:cubicBezTo>
                  <a:pt x="602562" y="1029208"/>
                  <a:pt x="551543" y="1030514"/>
                  <a:pt x="500743" y="1034143"/>
                </a:cubicBezTo>
                <a:cubicBezTo>
                  <a:pt x="489857" y="1037771"/>
                  <a:pt x="476200" y="1036914"/>
                  <a:pt x="468086" y="1045028"/>
                </a:cubicBezTo>
                <a:cubicBezTo>
                  <a:pt x="459972" y="1053142"/>
                  <a:pt x="463104" y="1067846"/>
                  <a:pt x="457200" y="1077685"/>
                </a:cubicBezTo>
                <a:cubicBezTo>
                  <a:pt x="451920" y="1086486"/>
                  <a:pt x="442686" y="1092200"/>
                  <a:pt x="435429" y="1099457"/>
                </a:cubicBezTo>
                <a:cubicBezTo>
                  <a:pt x="416776" y="1155413"/>
                  <a:pt x="438228" y="1113335"/>
                  <a:pt x="391886" y="1153885"/>
                </a:cubicBezTo>
                <a:cubicBezTo>
                  <a:pt x="372576" y="1170781"/>
                  <a:pt x="358806" y="1194082"/>
                  <a:pt x="337457" y="1208314"/>
                </a:cubicBezTo>
                <a:cubicBezTo>
                  <a:pt x="326571" y="1215571"/>
                  <a:pt x="315016" y="1221912"/>
                  <a:pt x="304800" y="1230085"/>
                </a:cubicBezTo>
                <a:cubicBezTo>
                  <a:pt x="296786" y="1236496"/>
                  <a:pt x="291043" y="1245446"/>
                  <a:pt x="283029" y="1251857"/>
                </a:cubicBezTo>
                <a:cubicBezTo>
                  <a:pt x="252885" y="1275972"/>
                  <a:pt x="252204" y="1273017"/>
                  <a:pt x="217714" y="1284514"/>
                </a:cubicBezTo>
                <a:cubicBezTo>
                  <a:pt x="185057" y="1280885"/>
                  <a:pt x="150915" y="1284018"/>
                  <a:pt x="119743" y="1273628"/>
                </a:cubicBezTo>
                <a:cubicBezTo>
                  <a:pt x="108857" y="1270000"/>
                  <a:pt x="144286" y="1270857"/>
                  <a:pt x="152400" y="1262743"/>
                </a:cubicBezTo>
                <a:lnTo>
                  <a:pt x="152400" y="124097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3505489" y="4964113"/>
            <a:ext cx="4191000" cy="1676400"/>
          </a:xfrm>
          <a:prstGeom prst="wedgeRoundRectCallout">
            <a:avLst>
              <a:gd name="adj1" fmla="val -82880"/>
              <a:gd name="adj2" fmla="val -10134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619501" y="4981575"/>
            <a:ext cx="3962977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  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95400" y="4876800"/>
            <a:ext cx="1293972" cy="1284287"/>
            <a:chOff x="1371600" y="4899025"/>
            <a:chExt cx="1176338" cy="1320800"/>
          </a:xfrm>
          <a:solidFill>
            <a:srgbClr val="FFFF00"/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71600" y="4899025"/>
              <a:ext cx="1176338" cy="657225"/>
            </a:xfrm>
            <a:custGeom>
              <a:avLst/>
              <a:gdLst>
                <a:gd name="T0" fmla="*/ 0 w 1175657"/>
                <a:gd name="T1" fmla="*/ 598239 h 657486"/>
                <a:gd name="T2" fmla="*/ 130781 w 1175657"/>
                <a:gd name="T3" fmla="*/ 587363 h 657486"/>
                <a:gd name="T4" fmla="*/ 163476 w 1175657"/>
                <a:gd name="T5" fmla="*/ 576485 h 657486"/>
                <a:gd name="T6" fmla="*/ 239764 w 1175657"/>
                <a:gd name="T7" fmla="*/ 554732 h 657486"/>
                <a:gd name="T8" fmla="*/ 337848 w 1175657"/>
                <a:gd name="T9" fmla="*/ 511223 h 657486"/>
                <a:gd name="T10" fmla="*/ 359645 w 1175657"/>
                <a:gd name="T11" fmla="*/ 489470 h 657486"/>
                <a:gd name="T12" fmla="*/ 305154 w 1175657"/>
                <a:gd name="T13" fmla="*/ 478592 h 657486"/>
                <a:gd name="T14" fmla="*/ 272459 w 1175657"/>
                <a:gd name="T15" fmla="*/ 467714 h 657486"/>
                <a:gd name="T16" fmla="*/ 261559 w 1175657"/>
                <a:gd name="T17" fmla="*/ 435083 h 657486"/>
                <a:gd name="T18" fmla="*/ 228864 w 1175657"/>
                <a:gd name="T19" fmla="*/ 413330 h 657486"/>
                <a:gd name="T20" fmla="*/ 239764 w 1175657"/>
                <a:gd name="T21" fmla="*/ 369821 h 657486"/>
                <a:gd name="T22" fmla="*/ 272459 w 1175657"/>
                <a:gd name="T23" fmla="*/ 380698 h 657486"/>
                <a:gd name="T24" fmla="*/ 316052 w 1175657"/>
                <a:gd name="T25" fmla="*/ 424206 h 657486"/>
                <a:gd name="T26" fmla="*/ 523120 w 1175657"/>
                <a:gd name="T27" fmla="*/ 391574 h 657486"/>
                <a:gd name="T28" fmla="*/ 599408 w 1175657"/>
                <a:gd name="T29" fmla="*/ 369821 h 657486"/>
                <a:gd name="T30" fmla="*/ 643001 w 1175657"/>
                <a:gd name="T31" fmla="*/ 380698 h 657486"/>
                <a:gd name="T32" fmla="*/ 653900 w 1175657"/>
                <a:gd name="T33" fmla="*/ 413330 h 657486"/>
                <a:gd name="T34" fmla="*/ 719289 w 1175657"/>
                <a:gd name="T35" fmla="*/ 456838 h 657486"/>
                <a:gd name="T36" fmla="*/ 784679 w 1175657"/>
                <a:gd name="T37" fmla="*/ 435083 h 657486"/>
                <a:gd name="T38" fmla="*/ 773782 w 1175657"/>
                <a:gd name="T39" fmla="*/ 358943 h 657486"/>
                <a:gd name="T40" fmla="*/ 741087 w 1175657"/>
                <a:gd name="T41" fmla="*/ 348067 h 657486"/>
                <a:gd name="T42" fmla="*/ 686594 w 1175657"/>
                <a:gd name="T43" fmla="*/ 304558 h 657486"/>
                <a:gd name="T44" fmla="*/ 664799 w 1175657"/>
                <a:gd name="T45" fmla="*/ 271927 h 657486"/>
                <a:gd name="T46" fmla="*/ 643001 w 1175657"/>
                <a:gd name="T47" fmla="*/ 250174 h 657486"/>
                <a:gd name="T48" fmla="*/ 621205 w 1175657"/>
                <a:gd name="T49" fmla="*/ 174034 h 657486"/>
                <a:gd name="T50" fmla="*/ 610306 w 1175657"/>
                <a:gd name="T51" fmla="*/ 141403 h 657486"/>
                <a:gd name="T52" fmla="*/ 632103 w 1175657"/>
                <a:gd name="T53" fmla="*/ 65263 h 657486"/>
                <a:gd name="T54" fmla="*/ 664799 w 1175657"/>
                <a:gd name="T55" fmla="*/ 54385 h 657486"/>
                <a:gd name="T56" fmla="*/ 741087 w 1175657"/>
                <a:gd name="T57" fmla="*/ 65263 h 657486"/>
                <a:gd name="T58" fmla="*/ 806477 w 1175657"/>
                <a:gd name="T59" fmla="*/ 87016 h 657486"/>
                <a:gd name="T60" fmla="*/ 817375 w 1175657"/>
                <a:gd name="T61" fmla="*/ 54385 h 657486"/>
                <a:gd name="T62" fmla="*/ 860967 w 1175657"/>
                <a:gd name="T63" fmla="*/ 0 h 657486"/>
                <a:gd name="T64" fmla="*/ 882765 w 1175657"/>
                <a:gd name="T65" fmla="*/ 21754 h 657486"/>
                <a:gd name="T66" fmla="*/ 904561 w 1175657"/>
                <a:gd name="T67" fmla="*/ 119647 h 657486"/>
                <a:gd name="T68" fmla="*/ 915460 w 1175657"/>
                <a:gd name="T69" fmla="*/ 152280 h 657486"/>
                <a:gd name="T70" fmla="*/ 937256 w 1175657"/>
                <a:gd name="T71" fmla="*/ 174034 h 657486"/>
                <a:gd name="T72" fmla="*/ 969952 w 1175657"/>
                <a:gd name="T73" fmla="*/ 293681 h 657486"/>
                <a:gd name="T74" fmla="*/ 980849 w 1175657"/>
                <a:gd name="T75" fmla="*/ 337190 h 657486"/>
                <a:gd name="T76" fmla="*/ 1002646 w 1175657"/>
                <a:gd name="T77" fmla="*/ 402452 h 657486"/>
                <a:gd name="T78" fmla="*/ 1057138 w 1175657"/>
                <a:gd name="T79" fmla="*/ 467714 h 657486"/>
                <a:gd name="T80" fmla="*/ 1078935 w 1175657"/>
                <a:gd name="T81" fmla="*/ 532976 h 657486"/>
                <a:gd name="T82" fmla="*/ 1111630 w 1175657"/>
                <a:gd name="T83" fmla="*/ 587363 h 657486"/>
                <a:gd name="T84" fmla="*/ 1177019 w 1175657"/>
                <a:gd name="T85" fmla="*/ 630870 h 657486"/>
                <a:gd name="T86" fmla="*/ 1057138 w 1175657"/>
                <a:gd name="T87" fmla="*/ 641748 h 657486"/>
                <a:gd name="T88" fmla="*/ 1002646 w 1175657"/>
                <a:gd name="T89" fmla="*/ 619994 h 6574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5657" h="657486">
                  <a:moveTo>
                    <a:pt x="0" y="598715"/>
                  </a:moveTo>
                  <a:cubicBezTo>
                    <a:pt x="43543" y="595086"/>
                    <a:pt x="87318" y="593604"/>
                    <a:pt x="130629" y="587829"/>
                  </a:cubicBezTo>
                  <a:cubicBezTo>
                    <a:pt x="142003" y="586312"/>
                    <a:pt x="152253" y="580095"/>
                    <a:pt x="163286" y="576943"/>
                  </a:cubicBezTo>
                  <a:cubicBezTo>
                    <a:pt x="211331" y="563216"/>
                    <a:pt x="197721" y="570835"/>
                    <a:pt x="239486" y="555172"/>
                  </a:cubicBezTo>
                  <a:cubicBezTo>
                    <a:pt x="261033" y="547092"/>
                    <a:pt x="316255" y="525763"/>
                    <a:pt x="337457" y="511629"/>
                  </a:cubicBezTo>
                  <a:cubicBezTo>
                    <a:pt x="345997" y="505936"/>
                    <a:pt x="351972" y="497115"/>
                    <a:pt x="359229" y="489858"/>
                  </a:cubicBezTo>
                  <a:cubicBezTo>
                    <a:pt x="341086" y="486229"/>
                    <a:pt x="322750" y="483460"/>
                    <a:pt x="304800" y="478972"/>
                  </a:cubicBezTo>
                  <a:cubicBezTo>
                    <a:pt x="293668" y="476189"/>
                    <a:pt x="280257" y="476200"/>
                    <a:pt x="272143" y="468086"/>
                  </a:cubicBezTo>
                  <a:cubicBezTo>
                    <a:pt x="264029" y="459972"/>
                    <a:pt x="268425" y="444389"/>
                    <a:pt x="261257" y="435429"/>
                  </a:cubicBezTo>
                  <a:cubicBezTo>
                    <a:pt x="253084" y="425213"/>
                    <a:pt x="239486" y="420915"/>
                    <a:pt x="228600" y="413658"/>
                  </a:cubicBezTo>
                  <a:cubicBezTo>
                    <a:pt x="232229" y="399144"/>
                    <a:pt x="227517" y="379092"/>
                    <a:pt x="239486" y="370115"/>
                  </a:cubicBezTo>
                  <a:cubicBezTo>
                    <a:pt x="248665" y="363230"/>
                    <a:pt x="262806" y="374331"/>
                    <a:pt x="272143" y="381000"/>
                  </a:cubicBezTo>
                  <a:cubicBezTo>
                    <a:pt x="288846" y="392931"/>
                    <a:pt x="315686" y="424543"/>
                    <a:pt x="315686" y="424543"/>
                  </a:cubicBezTo>
                  <a:cubicBezTo>
                    <a:pt x="375277" y="417922"/>
                    <a:pt x="466080" y="410698"/>
                    <a:pt x="522514" y="391886"/>
                  </a:cubicBezTo>
                  <a:cubicBezTo>
                    <a:pt x="569364" y="376269"/>
                    <a:pt x="544039" y="383783"/>
                    <a:pt x="598714" y="370115"/>
                  </a:cubicBezTo>
                  <a:cubicBezTo>
                    <a:pt x="613228" y="373743"/>
                    <a:pt x="630574" y="371654"/>
                    <a:pt x="642257" y="381000"/>
                  </a:cubicBezTo>
                  <a:cubicBezTo>
                    <a:pt x="651217" y="388168"/>
                    <a:pt x="646778" y="404110"/>
                    <a:pt x="653143" y="413658"/>
                  </a:cubicBezTo>
                  <a:cubicBezTo>
                    <a:pt x="676441" y="448605"/>
                    <a:pt x="684219" y="445788"/>
                    <a:pt x="718457" y="457200"/>
                  </a:cubicBezTo>
                  <a:cubicBezTo>
                    <a:pt x="740228" y="449943"/>
                    <a:pt x="765097" y="448768"/>
                    <a:pt x="783771" y="435429"/>
                  </a:cubicBezTo>
                  <a:cubicBezTo>
                    <a:pt x="810048" y="416660"/>
                    <a:pt x="785280" y="371623"/>
                    <a:pt x="772886" y="359229"/>
                  </a:cubicBezTo>
                  <a:cubicBezTo>
                    <a:pt x="764772" y="351115"/>
                    <a:pt x="751115" y="351972"/>
                    <a:pt x="740229" y="348343"/>
                  </a:cubicBezTo>
                  <a:cubicBezTo>
                    <a:pt x="677831" y="254750"/>
                    <a:pt x="760917" y="364894"/>
                    <a:pt x="685800" y="304800"/>
                  </a:cubicBezTo>
                  <a:cubicBezTo>
                    <a:pt x="675584" y="296627"/>
                    <a:pt x="672202" y="282359"/>
                    <a:pt x="664029" y="272143"/>
                  </a:cubicBezTo>
                  <a:cubicBezTo>
                    <a:pt x="657618" y="264129"/>
                    <a:pt x="649514" y="257629"/>
                    <a:pt x="642257" y="250372"/>
                  </a:cubicBezTo>
                  <a:cubicBezTo>
                    <a:pt x="616156" y="172072"/>
                    <a:pt x="647823" y="269853"/>
                    <a:pt x="620486" y="174172"/>
                  </a:cubicBezTo>
                  <a:cubicBezTo>
                    <a:pt x="617334" y="163139"/>
                    <a:pt x="613229" y="152401"/>
                    <a:pt x="609600" y="141515"/>
                  </a:cubicBezTo>
                  <a:cubicBezTo>
                    <a:pt x="616857" y="116115"/>
                    <a:pt x="617370" y="87716"/>
                    <a:pt x="631371" y="65315"/>
                  </a:cubicBezTo>
                  <a:cubicBezTo>
                    <a:pt x="637453" y="55584"/>
                    <a:pt x="652554" y="54429"/>
                    <a:pt x="664029" y="54429"/>
                  </a:cubicBezTo>
                  <a:cubicBezTo>
                    <a:pt x="689687" y="54429"/>
                    <a:pt x="714829" y="61686"/>
                    <a:pt x="740229" y="65315"/>
                  </a:cubicBezTo>
                  <a:cubicBezTo>
                    <a:pt x="762000" y="72572"/>
                    <a:pt x="798286" y="108857"/>
                    <a:pt x="805543" y="87086"/>
                  </a:cubicBezTo>
                  <a:cubicBezTo>
                    <a:pt x="809172" y="76200"/>
                    <a:pt x="811297" y="64692"/>
                    <a:pt x="816429" y="54429"/>
                  </a:cubicBezTo>
                  <a:cubicBezTo>
                    <a:pt x="830161" y="26965"/>
                    <a:pt x="839722" y="20250"/>
                    <a:pt x="859971" y="0"/>
                  </a:cubicBezTo>
                  <a:cubicBezTo>
                    <a:pt x="867228" y="7257"/>
                    <a:pt x="877153" y="12592"/>
                    <a:pt x="881743" y="21772"/>
                  </a:cubicBezTo>
                  <a:cubicBezTo>
                    <a:pt x="887332" y="32950"/>
                    <a:pt x="901795" y="112867"/>
                    <a:pt x="903514" y="119743"/>
                  </a:cubicBezTo>
                  <a:cubicBezTo>
                    <a:pt x="906297" y="130875"/>
                    <a:pt x="908496" y="142561"/>
                    <a:pt x="914400" y="152400"/>
                  </a:cubicBezTo>
                  <a:cubicBezTo>
                    <a:pt x="919680" y="161201"/>
                    <a:pt x="928914" y="166915"/>
                    <a:pt x="936171" y="174172"/>
                  </a:cubicBezTo>
                  <a:cubicBezTo>
                    <a:pt x="956518" y="235212"/>
                    <a:pt x="944277" y="195706"/>
                    <a:pt x="968829" y="293915"/>
                  </a:cubicBezTo>
                  <a:cubicBezTo>
                    <a:pt x="972458" y="308429"/>
                    <a:pt x="974983" y="323265"/>
                    <a:pt x="979714" y="337458"/>
                  </a:cubicBezTo>
                  <a:cubicBezTo>
                    <a:pt x="986971" y="359229"/>
                    <a:pt x="985259" y="386545"/>
                    <a:pt x="1001486" y="402772"/>
                  </a:cubicBezTo>
                  <a:cubicBezTo>
                    <a:pt x="1021995" y="423281"/>
                    <a:pt x="1043789" y="440805"/>
                    <a:pt x="1055914" y="468086"/>
                  </a:cubicBezTo>
                  <a:cubicBezTo>
                    <a:pt x="1065235" y="489057"/>
                    <a:pt x="1070429" y="511629"/>
                    <a:pt x="1077686" y="533400"/>
                  </a:cubicBezTo>
                  <a:cubicBezTo>
                    <a:pt x="1088106" y="564660"/>
                    <a:pt x="1083776" y="567904"/>
                    <a:pt x="1110343" y="587829"/>
                  </a:cubicBezTo>
                  <a:cubicBezTo>
                    <a:pt x="1131276" y="603528"/>
                    <a:pt x="1175657" y="631372"/>
                    <a:pt x="1175657" y="631372"/>
                  </a:cubicBezTo>
                  <a:cubicBezTo>
                    <a:pt x="1123933" y="665854"/>
                    <a:pt x="1144187" y="662629"/>
                    <a:pt x="1055914" y="642258"/>
                  </a:cubicBezTo>
                  <a:cubicBezTo>
                    <a:pt x="1036874" y="637864"/>
                    <a:pt x="1001486" y="620486"/>
                    <a:pt x="1001486" y="620486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20090" y="5491163"/>
              <a:ext cx="968375" cy="728662"/>
            </a:xfrm>
            <a:custGeom>
              <a:avLst/>
              <a:gdLst>
                <a:gd name="T0" fmla="*/ 967921 w 968829"/>
                <a:gd name="T1" fmla="*/ 0 h 729343"/>
                <a:gd name="T2" fmla="*/ 935295 w 968829"/>
                <a:gd name="T3" fmla="*/ 54327 h 729343"/>
                <a:gd name="T4" fmla="*/ 913544 w 968829"/>
                <a:gd name="T5" fmla="*/ 76058 h 729343"/>
                <a:gd name="T6" fmla="*/ 891793 w 968829"/>
                <a:gd name="T7" fmla="*/ 217308 h 729343"/>
                <a:gd name="T8" fmla="*/ 870042 w 968829"/>
                <a:gd name="T9" fmla="*/ 239039 h 729343"/>
                <a:gd name="T10" fmla="*/ 804789 w 968829"/>
                <a:gd name="T11" fmla="*/ 228174 h 729343"/>
                <a:gd name="T12" fmla="*/ 815664 w 968829"/>
                <a:gd name="T13" fmla="*/ 271635 h 729343"/>
                <a:gd name="T14" fmla="*/ 848290 w 968829"/>
                <a:gd name="T15" fmla="*/ 304231 h 729343"/>
                <a:gd name="T16" fmla="*/ 859166 w 968829"/>
                <a:gd name="T17" fmla="*/ 336827 h 729343"/>
                <a:gd name="T18" fmla="*/ 837414 w 968829"/>
                <a:gd name="T19" fmla="*/ 358559 h 729343"/>
                <a:gd name="T20" fmla="*/ 685158 w 968829"/>
                <a:gd name="T21" fmla="*/ 369423 h 729343"/>
                <a:gd name="T22" fmla="*/ 630780 w 968829"/>
                <a:gd name="T23" fmla="*/ 412885 h 729343"/>
                <a:gd name="T24" fmla="*/ 609028 w 968829"/>
                <a:gd name="T25" fmla="*/ 434616 h 729343"/>
                <a:gd name="T26" fmla="*/ 576403 w 968829"/>
                <a:gd name="T27" fmla="*/ 456347 h 729343"/>
                <a:gd name="T28" fmla="*/ 500273 w 968829"/>
                <a:gd name="T29" fmla="*/ 478078 h 729343"/>
                <a:gd name="T30" fmla="*/ 467648 w 968829"/>
                <a:gd name="T31" fmla="*/ 499808 h 729343"/>
                <a:gd name="T32" fmla="*/ 445897 w 968829"/>
                <a:gd name="T33" fmla="*/ 532404 h 729343"/>
                <a:gd name="T34" fmla="*/ 380643 w 968829"/>
                <a:gd name="T35" fmla="*/ 575866 h 729343"/>
                <a:gd name="T36" fmla="*/ 315390 w 968829"/>
                <a:gd name="T37" fmla="*/ 662790 h 729343"/>
                <a:gd name="T38" fmla="*/ 282763 w 968829"/>
                <a:gd name="T39" fmla="*/ 684520 h 729343"/>
                <a:gd name="T40" fmla="*/ 152258 w 968829"/>
                <a:gd name="T41" fmla="*/ 717116 h 729343"/>
                <a:gd name="T42" fmla="*/ 108756 w 968829"/>
                <a:gd name="T43" fmla="*/ 727982 h 729343"/>
                <a:gd name="T44" fmla="*/ 97880 w 968829"/>
                <a:gd name="T45" fmla="*/ 565000 h 729343"/>
                <a:gd name="T46" fmla="*/ 87004 w 968829"/>
                <a:gd name="T47" fmla="*/ 532404 h 729343"/>
                <a:gd name="T48" fmla="*/ 76128 w 968829"/>
                <a:gd name="T49" fmla="*/ 467212 h 729343"/>
                <a:gd name="T50" fmla="*/ 87004 w 968829"/>
                <a:gd name="T51" fmla="*/ 325962 h 729343"/>
                <a:gd name="T52" fmla="*/ 97880 w 968829"/>
                <a:gd name="T53" fmla="*/ 282501 h 729343"/>
                <a:gd name="T54" fmla="*/ 174008 w 968829"/>
                <a:gd name="T55" fmla="*/ 228174 h 729343"/>
                <a:gd name="T56" fmla="*/ 206635 w 968829"/>
                <a:gd name="T57" fmla="*/ 206443 h 729343"/>
                <a:gd name="T58" fmla="*/ 239262 w 968829"/>
                <a:gd name="T59" fmla="*/ 141250 h 729343"/>
                <a:gd name="T60" fmla="*/ 228386 w 968829"/>
                <a:gd name="T61" fmla="*/ 108653 h 729343"/>
                <a:gd name="T62" fmla="*/ 152258 w 968829"/>
                <a:gd name="T63" fmla="*/ 97790 h 729343"/>
                <a:gd name="T64" fmla="*/ 130507 w 968829"/>
                <a:gd name="T65" fmla="*/ 76058 h 729343"/>
                <a:gd name="T66" fmla="*/ 108756 w 968829"/>
                <a:gd name="T67" fmla="*/ 43461 h 729343"/>
                <a:gd name="T68" fmla="*/ 76128 w 968829"/>
                <a:gd name="T69" fmla="*/ 32597 h 729343"/>
                <a:gd name="T70" fmla="*/ 43503 w 968829"/>
                <a:gd name="T71" fmla="*/ 43461 h 729343"/>
                <a:gd name="T72" fmla="*/ 0 w 968829"/>
                <a:gd name="T73" fmla="*/ 21732 h 729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8829" h="729343">
                  <a:moveTo>
                    <a:pt x="968829" y="0"/>
                  </a:moveTo>
                  <a:cubicBezTo>
                    <a:pt x="957943" y="18143"/>
                    <a:pt x="948470" y="37212"/>
                    <a:pt x="936172" y="54429"/>
                  </a:cubicBezTo>
                  <a:cubicBezTo>
                    <a:pt x="930207" y="62780"/>
                    <a:pt x="916889" y="66243"/>
                    <a:pt x="914400" y="76200"/>
                  </a:cubicBezTo>
                  <a:cubicBezTo>
                    <a:pt x="912153" y="85189"/>
                    <a:pt x="911970" y="185479"/>
                    <a:pt x="892629" y="217714"/>
                  </a:cubicBezTo>
                  <a:cubicBezTo>
                    <a:pt x="887349" y="226515"/>
                    <a:pt x="878115" y="232229"/>
                    <a:pt x="870858" y="239486"/>
                  </a:cubicBezTo>
                  <a:cubicBezTo>
                    <a:pt x="849086" y="235857"/>
                    <a:pt x="824470" y="217244"/>
                    <a:pt x="805543" y="228600"/>
                  </a:cubicBezTo>
                  <a:cubicBezTo>
                    <a:pt x="792714" y="236297"/>
                    <a:pt x="809006" y="259153"/>
                    <a:pt x="816429" y="272143"/>
                  </a:cubicBezTo>
                  <a:cubicBezTo>
                    <a:pt x="824067" y="285509"/>
                    <a:pt x="838200" y="293914"/>
                    <a:pt x="849086" y="304800"/>
                  </a:cubicBezTo>
                  <a:cubicBezTo>
                    <a:pt x="852715" y="315686"/>
                    <a:pt x="862222" y="326205"/>
                    <a:pt x="859972" y="337457"/>
                  </a:cubicBezTo>
                  <a:cubicBezTo>
                    <a:pt x="857959" y="347521"/>
                    <a:pt x="848288" y="357338"/>
                    <a:pt x="838200" y="359229"/>
                  </a:cubicBezTo>
                  <a:cubicBezTo>
                    <a:pt x="788143" y="368615"/>
                    <a:pt x="736600" y="366486"/>
                    <a:pt x="685800" y="370114"/>
                  </a:cubicBezTo>
                  <a:cubicBezTo>
                    <a:pt x="665991" y="429546"/>
                    <a:pt x="691514" y="383586"/>
                    <a:pt x="631372" y="413657"/>
                  </a:cubicBezTo>
                  <a:cubicBezTo>
                    <a:pt x="622192" y="418247"/>
                    <a:pt x="617614" y="429018"/>
                    <a:pt x="609600" y="435429"/>
                  </a:cubicBezTo>
                  <a:cubicBezTo>
                    <a:pt x="599384" y="443602"/>
                    <a:pt x="588968" y="452046"/>
                    <a:pt x="576943" y="457200"/>
                  </a:cubicBezTo>
                  <a:cubicBezTo>
                    <a:pt x="528111" y="478128"/>
                    <a:pt x="543112" y="457787"/>
                    <a:pt x="500743" y="478972"/>
                  </a:cubicBezTo>
                  <a:cubicBezTo>
                    <a:pt x="489041" y="484823"/>
                    <a:pt x="478972" y="493486"/>
                    <a:pt x="468086" y="500743"/>
                  </a:cubicBezTo>
                  <a:cubicBezTo>
                    <a:pt x="460829" y="511629"/>
                    <a:pt x="456365" y="525024"/>
                    <a:pt x="446315" y="533400"/>
                  </a:cubicBezTo>
                  <a:cubicBezTo>
                    <a:pt x="393494" y="577418"/>
                    <a:pt x="414309" y="532531"/>
                    <a:pt x="381000" y="576943"/>
                  </a:cubicBezTo>
                  <a:cubicBezTo>
                    <a:pt x="354880" y="611769"/>
                    <a:pt x="346893" y="639063"/>
                    <a:pt x="315686" y="664029"/>
                  </a:cubicBezTo>
                  <a:cubicBezTo>
                    <a:pt x="305470" y="672202"/>
                    <a:pt x="295441" y="681663"/>
                    <a:pt x="283029" y="685800"/>
                  </a:cubicBezTo>
                  <a:cubicBezTo>
                    <a:pt x="240449" y="699993"/>
                    <a:pt x="195943" y="707571"/>
                    <a:pt x="152400" y="718457"/>
                  </a:cubicBezTo>
                  <a:lnTo>
                    <a:pt x="108858" y="729343"/>
                  </a:lnTo>
                  <a:cubicBezTo>
                    <a:pt x="105229" y="674914"/>
                    <a:pt x="103996" y="620273"/>
                    <a:pt x="97972" y="566057"/>
                  </a:cubicBezTo>
                  <a:cubicBezTo>
                    <a:pt x="96705" y="554653"/>
                    <a:pt x="89575" y="544601"/>
                    <a:pt x="87086" y="533400"/>
                  </a:cubicBezTo>
                  <a:cubicBezTo>
                    <a:pt x="82298" y="511854"/>
                    <a:pt x="79829" y="489857"/>
                    <a:pt x="76200" y="468086"/>
                  </a:cubicBezTo>
                  <a:cubicBezTo>
                    <a:pt x="79829" y="420915"/>
                    <a:pt x="81558" y="373559"/>
                    <a:pt x="87086" y="326572"/>
                  </a:cubicBezTo>
                  <a:cubicBezTo>
                    <a:pt x="88834" y="311713"/>
                    <a:pt x="90043" y="295716"/>
                    <a:pt x="97972" y="283029"/>
                  </a:cubicBezTo>
                  <a:cubicBezTo>
                    <a:pt x="135581" y="222855"/>
                    <a:pt x="129895" y="250739"/>
                    <a:pt x="174172" y="228600"/>
                  </a:cubicBezTo>
                  <a:cubicBezTo>
                    <a:pt x="185874" y="222749"/>
                    <a:pt x="195943" y="214086"/>
                    <a:pt x="206829" y="206829"/>
                  </a:cubicBezTo>
                  <a:cubicBezTo>
                    <a:pt x="217837" y="190317"/>
                    <a:pt x="239486" y="164048"/>
                    <a:pt x="239486" y="141514"/>
                  </a:cubicBezTo>
                  <a:cubicBezTo>
                    <a:pt x="239486" y="130039"/>
                    <a:pt x="238863" y="113988"/>
                    <a:pt x="228600" y="108857"/>
                  </a:cubicBezTo>
                  <a:cubicBezTo>
                    <a:pt x="205651" y="97383"/>
                    <a:pt x="177800" y="101600"/>
                    <a:pt x="152400" y="97972"/>
                  </a:cubicBezTo>
                  <a:cubicBezTo>
                    <a:pt x="145143" y="90715"/>
                    <a:pt x="137040" y="84214"/>
                    <a:pt x="130629" y="76200"/>
                  </a:cubicBezTo>
                  <a:cubicBezTo>
                    <a:pt x="122456" y="65984"/>
                    <a:pt x="119074" y="51716"/>
                    <a:pt x="108858" y="43543"/>
                  </a:cubicBezTo>
                  <a:cubicBezTo>
                    <a:pt x="99898" y="36375"/>
                    <a:pt x="87086" y="36286"/>
                    <a:pt x="76200" y="32657"/>
                  </a:cubicBezTo>
                  <a:cubicBezTo>
                    <a:pt x="65314" y="36286"/>
                    <a:pt x="55018" y="43543"/>
                    <a:pt x="43543" y="43543"/>
                  </a:cubicBezTo>
                  <a:cubicBezTo>
                    <a:pt x="18528" y="43543"/>
                    <a:pt x="13406" y="35176"/>
                    <a:pt x="0" y="21772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024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20026" t="25050" r="18225" b="8701"/>
          <a:stretch>
            <a:fillRect/>
          </a:stretch>
        </p:blipFill>
        <p:spPr bwMode="auto">
          <a:xfrm>
            <a:off x="79376" y="0"/>
            <a:ext cx="8988136" cy="618648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978" y="6186488"/>
            <a:ext cx="7387648" cy="58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6981" name="Freeform 5"/>
          <p:cNvSpPr>
            <a:spLocks/>
          </p:cNvSpPr>
          <p:nvPr/>
        </p:nvSpPr>
        <p:spPr bwMode="auto">
          <a:xfrm>
            <a:off x="1981489" y="609600"/>
            <a:ext cx="5257511" cy="53340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3045"/>
              <a:gd name="T179" fmla="*/ 3369 w 3369"/>
              <a:gd name="T180" fmla="*/ 3045 h 3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879</TotalTime>
  <Words>1400</Words>
  <Application>Microsoft Office PowerPoint</Application>
  <PresentationFormat>On-screen Show (4:3)</PresentationFormat>
  <Paragraphs>158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.VnArial</vt:lpstr>
      <vt:lpstr>Arial</vt:lpstr>
      <vt:lpstr>Calibri</vt:lpstr>
      <vt:lpstr>Calibri Light</vt:lpstr>
      <vt:lpstr>Garamond</vt:lpstr>
      <vt:lpstr>Georgia</vt:lpstr>
      <vt:lpstr>HP001 4 hàng</vt:lpstr>
      <vt:lpstr>Times New Roman</vt:lpstr>
      <vt:lpstr>VNI-Cooper</vt:lpstr>
      <vt:lpstr>VNI-Helve-Condense</vt:lpstr>
      <vt:lpstr>Wingdings</vt:lpstr>
      <vt:lpstr>Wingdings 2</vt:lpstr>
      <vt:lpstr>Civic</vt:lpstr>
      <vt:lpstr>Default Design</vt:lpstr>
      <vt:lpstr>Edge</vt:lpstr>
      <vt:lpstr>1_Edge</vt:lpstr>
      <vt:lpstr>2_Edge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mục 1 SGK trang 116 cùng với vốn hiểu biết của mình, em hãy cho biết: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Mũi Cà Mau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LƯỢC ĐỒ ĐỒNG BẰNG NAM BỘ</vt:lpstr>
      <vt:lpstr>PowerPoint Presentation</vt:lpstr>
      <vt:lpstr>PowerPoint Presentation</vt:lpstr>
      <vt:lpstr>+Nêu đặc điểm của sông Mê Công? Vì sao ở nước ta sông lại có tên là CửuLong?</vt:lpstr>
      <vt:lpstr>+ Vì sao ở nước ta, sông Mê Công lại có tên là sông Cửu Long?   </vt:lpstr>
      <vt:lpstr>PowerPoint Presentation</vt:lpstr>
      <vt:lpstr>- Đọc SGK, trả lời các câu hỏi: </vt:lpstr>
      <vt:lpstr>+ Vì sao người dân ở đồng bằng Nam Bộ không đắp đê ven sông?</vt:lpstr>
      <vt:lpstr>+ Sông ở đồng bằng Nam Bộ có tác dụng gì?</vt:lpstr>
      <vt:lpstr>PowerPoint Presentation</vt:lpstr>
      <vt:lpstr>PowerPoint Presentation</vt:lpstr>
      <vt:lpstr>+ Để khắc phục tình trạng thiếu nước ngọt vào mùa khô, người dân nơi đây đã làm gì?</vt:lpstr>
      <vt:lpstr>PowerPoint Presentation</vt:lpstr>
      <vt:lpstr>Hồ Dầu Tiếng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ĐÃ KẾT THÚC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Win10Pro</cp:lastModifiedBy>
  <cp:revision>108</cp:revision>
  <dcterms:created xsi:type="dcterms:W3CDTF">2020-01-01T10:14:26Z</dcterms:created>
  <dcterms:modified xsi:type="dcterms:W3CDTF">2022-01-23T07:49:55Z</dcterms:modified>
</cp:coreProperties>
</file>